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handoutMasterIdLst>
    <p:handoutMasterId r:id="rId43"/>
  </p:handoutMasterIdLst>
  <p:sldIdLst>
    <p:sldId id="872" r:id="rId4"/>
    <p:sldId id="873" r:id="rId6"/>
    <p:sldId id="874" r:id="rId7"/>
    <p:sldId id="811" r:id="rId8"/>
    <p:sldId id="819" r:id="rId9"/>
    <p:sldId id="812" r:id="rId10"/>
    <p:sldId id="820" r:id="rId11"/>
    <p:sldId id="821" r:id="rId12"/>
    <p:sldId id="822" r:id="rId13"/>
    <p:sldId id="826" r:id="rId14"/>
    <p:sldId id="878" r:id="rId15"/>
    <p:sldId id="844" r:id="rId16"/>
    <p:sldId id="845" r:id="rId17"/>
    <p:sldId id="828" r:id="rId18"/>
    <p:sldId id="829" r:id="rId19"/>
    <p:sldId id="830" r:id="rId20"/>
    <p:sldId id="831" r:id="rId21"/>
    <p:sldId id="832" r:id="rId22"/>
    <p:sldId id="833" r:id="rId23"/>
    <p:sldId id="834" r:id="rId24"/>
    <p:sldId id="835" r:id="rId25"/>
    <p:sldId id="836" r:id="rId26"/>
    <p:sldId id="837" r:id="rId27"/>
    <p:sldId id="818" r:id="rId28"/>
    <p:sldId id="838" r:id="rId29"/>
    <p:sldId id="823" r:id="rId30"/>
    <p:sldId id="827" r:id="rId31"/>
    <p:sldId id="881" r:id="rId32"/>
    <p:sldId id="840" r:id="rId33"/>
    <p:sldId id="841" r:id="rId34"/>
    <p:sldId id="842" r:id="rId35"/>
    <p:sldId id="883" r:id="rId36"/>
    <p:sldId id="847" r:id="rId37"/>
    <p:sldId id="848" r:id="rId38"/>
    <p:sldId id="849" r:id="rId39"/>
    <p:sldId id="850" r:id="rId40"/>
    <p:sldId id="799" r:id="rId41"/>
    <p:sldId id="884" r:id="rId42"/>
  </p:sldIdLst>
  <p:sldSz cx="12192000" cy="6858000"/>
  <p:notesSz cx="6858000" cy="9144000"/>
  <p:custDataLst>
    <p:tags r:id="rId48"/>
  </p:custDataLst>
  <p:defaultTextStyle>
    <a:defPPr>
      <a:defRPr lang="en-US"/>
    </a:defPPr>
    <a:lvl1pPr marL="0" indent="0" algn="l" defTabSz="342900" rtl="0" eaLnBrk="1" fontAlgn="base" hangingPunct="1">
      <a:lnSpc>
        <a:spcPct val="100000"/>
      </a:lnSpc>
      <a:spcBef>
        <a:spcPct val="0"/>
      </a:spcBef>
      <a:spcAft>
        <a:spcPct val="0"/>
      </a:spcAft>
      <a:buClrTx/>
      <a:buSzTx/>
      <a:buFontTx/>
      <a:buNone/>
      <a:defRPr kumimoji="0" sz="1400" b="0" i="0" u="none" baseline="0">
        <a:solidFill>
          <a:schemeClr val="tx1"/>
        </a:solidFill>
        <a:effectLst/>
        <a:latin typeface="Century Gothic" panose="020B0502020202020204" pitchFamily="34" charset="0"/>
        <a:ea typeface="Arial" panose="020B0604020202020204" pitchFamily="34" charset="0"/>
      </a:defRPr>
    </a:lvl1pPr>
    <a:lvl2pPr marL="342900" indent="0" algn="l" defTabSz="342900" rtl="0" eaLnBrk="1" fontAlgn="base" hangingPunct="1">
      <a:lnSpc>
        <a:spcPct val="100000"/>
      </a:lnSpc>
      <a:spcBef>
        <a:spcPct val="0"/>
      </a:spcBef>
      <a:spcAft>
        <a:spcPct val="0"/>
      </a:spcAft>
      <a:buClrTx/>
      <a:buSzTx/>
      <a:buFontTx/>
      <a:buNone/>
      <a:defRPr kumimoji="0" sz="1400" b="0" i="0" u="none" baseline="0">
        <a:solidFill>
          <a:schemeClr val="tx1"/>
        </a:solidFill>
        <a:effectLst/>
        <a:latin typeface="Century Gothic" panose="020B0502020202020204" pitchFamily="34" charset="0"/>
        <a:ea typeface="Arial" panose="020B0604020202020204" pitchFamily="34" charset="0"/>
      </a:defRPr>
    </a:lvl2pPr>
    <a:lvl3pPr marL="685800" indent="0" algn="l" defTabSz="342900" rtl="0" eaLnBrk="1" fontAlgn="base" hangingPunct="1">
      <a:lnSpc>
        <a:spcPct val="100000"/>
      </a:lnSpc>
      <a:spcBef>
        <a:spcPct val="0"/>
      </a:spcBef>
      <a:spcAft>
        <a:spcPct val="0"/>
      </a:spcAft>
      <a:buClrTx/>
      <a:buSzTx/>
      <a:buFontTx/>
      <a:buNone/>
      <a:defRPr kumimoji="0" sz="1400" b="0" i="0" u="none" baseline="0">
        <a:solidFill>
          <a:schemeClr val="tx1"/>
        </a:solidFill>
        <a:effectLst/>
        <a:latin typeface="Century Gothic" panose="020B0502020202020204" pitchFamily="34" charset="0"/>
        <a:ea typeface="Arial" panose="020B0604020202020204" pitchFamily="34" charset="0"/>
      </a:defRPr>
    </a:lvl3pPr>
    <a:lvl4pPr marL="1028700" indent="0" algn="l" defTabSz="342900" rtl="0" eaLnBrk="1" fontAlgn="base" hangingPunct="1">
      <a:lnSpc>
        <a:spcPct val="100000"/>
      </a:lnSpc>
      <a:spcBef>
        <a:spcPct val="0"/>
      </a:spcBef>
      <a:spcAft>
        <a:spcPct val="0"/>
      </a:spcAft>
      <a:buClrTx/>
      <a:buSzTx/>
      <a:buFontTx/>
      <a:buNone/>
      <a:defRPr kumimoji="0" sz="1400" b="0" i="0" u="none" baseline="0">
        <a:solidFill>
          <a:schemeClr val="tx1"/>
        </a:solidFill>
        <a:effectLst/>
        <a:latin typeface="Century Gothic" panose="020B0502020202020204" pitchFamily="34" charset="0"/>
        <a:ea typeface="Arial" panose="020B0604020202020204" pitchFamily="34" charset="0"/>
      </a:defRPr>
    </a:lvl4pPr>
    <a:lvl5pPr marL="1371600" indent="0" algn="l" defTabSz="342900" rtl="0" eaLnBrk="1" fontAlgn="base" hangingPunct="1">
      <a:lnSpc>
        <a:spcPct val="100000"/>
      </a:lnSpc>
      <a:spcBef>
        <a:spcPct val="0"/>
      </a:spcBef>
      <a:spcAft>
        <a:spcPct val="0"/>
      </a:spcAft>
      <a:buClrTx/>
      <a:buSzTx/>
      <a:buFontTx/>
      <a:buNone/>
      <a:defRPr kumimoji="0" sz="1400" b="0" i="0" u="none" baseline="0">
        <a:solidFill>
          <a:schemeClr val="tx1"/>
        </a:solidFill>
        <a:effectLst/>
        <a:latin typeface="Century Gothic" panose="020B0502020202020204" pitchFamily="34" charset="0"/>
        <a:ea typeface="Arial" panose="020B0604020202020204" pitchFamily="34" charset="0"/>
      </a:defRPr>
    </a:lvl5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ww.xkb1.com" initials="w" lastIdx="2" clrIdx="0"/>
  <p:cmAuthor id="2" name="walkinnet" initials="w" lastIdx="0" clrIdx="0"/>
  <p:cmAuthor id="3" name="新课标第一网" initials="新" lastIdx="2"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p:scale>
          <a:sx n="100" d="100"/>
          <a:sy n="100" d="100"/>
        </p:scale>
        <p:origin x="-1944" y="-834"/>
      </p:cViewPr>
      <p:guideLst>
        <p:guide orient="horz" pos="2160"/>
        <p:guide pos="3840"/>
      </p:guideLst>
    </p:cSldViewPr>
  </p:slideViewPr>
  <p:notesTextViewPr>
    <p:cViewPr>
      <p:scale>
        <a:sx n="1" d="1"/>
        <a:sy n="1" d="1"/>
      </p:scale>
      <p:origin x="0" y="0"/>
    </p:cViewPr>
  </p:notesTextViewPr>
  <p:notesViewPr>
    <p:cSldViewPr>
      <p:cViewPr varScale="1">
        <p:scale>
          <a:sx n="10" d="100"/>
          <a:sy n="10"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8" Type="http://schemas.openxmlformats.org/officeDocument/2006/relationships/tags" Target="tags/tag106.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页眉占位符 1"/>
          <p:cNvSpPr>
            <a:spLocks noGrp="1" noChangeArrowheads="1"/>
          </p:cNvSpPr>
          <p:nvPr>
            <p:ph type="hdr" sz="quarter"/>
            <p:custDataLst>
              <p:tags r:id="rId1"/>
            </p:custDataLst>
          </p:nvPr>
        </p:nvSpPr>
        <p:spPr bwMode="auto">
          <a:xfrm>
            <a:off x="0" y="0"/>
            <a:ext cx="2971800" cy="458788"/>
          </a:xfrm>
          <a:prstGeom prst="rect">
            <a:avLst/>
          </a:prstGeom>
          <a:noFill/>
          <a:ln>
            <a:noFill/>
          </a:ln>
        </p:spPr>
        <p:txBody>
          <a:bodyPr vert="horz" wrap="square" lIns="91440" tIns="45720" rIns="91440" bIns="45720" numCol="1" anchor="t" anchorCtr="0" compatLnSpc="1"/>
          <a:lstStyle>
            <a:lvl1pPr eaLnBrk="0" fontAlgn="auto" hangingPunct="0">
              <a:spcBef>
                <a:spcPct val="0"/>
              </a:spcBef>
              <a:spcAft>
                <a:spcPct val="0"/>
              </a:spcAft>
              <a:buFont typeface="Arial" panose="020B0604020202020204" pitchFamily="34" charset="0"/>
              <a:buNone/>
              <a:defRPr sz="1200">
                <a:latin typeface="+mn-lt"/>
              </a:defRPr>
            </a:lvl1pPr>
          </a:lstStyle>
          <a:p>
            <a:pPr marL="0" marR="0" lvl="0" indent="0" algn="l" defTabSz="457200" rtl="0" eaLnBrk="0" fontAlgn="auto" latinLnBrk="0" hangingPunct="0">
              <a:lnSpc>
                <a:spcPct val="100000"/>
              </a:lnSpc>
              <a:spcBef>
                <a:spcPct val="0"/>
              </a:spcBef>
              <a:spcAft>
                <a:spcPct val="0"/>
              </a:spcAft>
              <a:buClrTx/>
              <a:buSzTx/>
              <a:buFont typeface="Arial" panose="020B0604020202020204" pitchFamily="34" charset="0"/>
              <a:buNone/>
            </a:pPr>
            <a:endParaRPr kumimoji="0" lang="zh-CN" altLang="zh-CN" sz="1200" b="0" i="0" u="none" strike="noStrike" kern="1200" cap="none" spc="0" normalizeH="0" baseline="0" noProof="0">
              <a:ln>
                <a:noFill/>
              </a:ln>
              <a:solidFill>
                <a:schemeClr val="tx1"/>
              </a:solidFill>
              <a:uLnTx/>
              <a:uFillTx/>
              <a:latin typeface="+mn-lt"/>
              <a:ea typeface="+mn-ea"/>
              <a:cs typeface="+mn-cs"/>
            </a:endParaRPr>
          </a:p>
        </p:txBody>
      </p:sp>
      <p:sp>
        <p:nvSpPr>
          <p:cNvPr id="55299" name="日期占位符 2"/>
          <p:cNvSpPr>
            <a:spLocks noGrp="1" noChangeArrowheads="1"/>
          </p:cNvSpPr>
          <p:nvPr>
            <p:ph type="dt" idx="2"/>
            <p:custDataLst>
              <p:tags r:id="rId2"/>
            </p:custDataLst>
          </p:nvPr>
        </p:nvSpPr>
        <p:spPr bwMode="auto">
          <a:xfrm>
            <a:off x="3884613" y="0"/>
            <a:ext cx="2971800" cy="458788"/>
          </a:xfrm>
          <a:prstGeom prst="rect">
            <a:avLst/>
          </a:prstGeom>
          <a:noFill/>
          <a:ln>
            <a:noFill/>
          </a:ln>
        </p:spPr>
        <p:txBody>
          <a:bodyPr vert="horz" wrap="square" lIns="91440" tIns="45720" rIns="91440" bIns="45720" numCol="1" anchor="t" anchorCtr="0" compatLnSpc="1"/>
          <a:lstStyle>
            <a:lvl1pPr algn="r" eaLnBrk="0" fontAlgn="auto" hangingPunct="0">
              <a:spcBef>
                <a:spcPct val="0"/>
              </a:spcBef>
              <a:spcAft>
                <a:spcPct val="0"/>
              </a:spcAft>
              <a:buFont typeface="Arial" panose="020B0604020202020204" pitchFamily="34" charset="0"/>
              <a:buNone/>
              <a:defRPr>
                <a:latin typeface="+mn-lt"/>
              </a:defRPr>
            </a:lvl1pPr>
          </a:lstStyle>
          <a:p>
            <a:pPr marL="0" marR="0" lvl="0" indent="0" algn="r" defTabSz="457200" rtl="0" eaLnBrk="0" fontAlgn="auto" latinLnBrk="0" hangingPunct="0">
              <a:lnSpc>
                <a:spcPct val="100000"/>
              </a:lnSpc>
              <a:spcBef>
                <a:spcPct val="0"/>
              </a:spcBef>
              <a:spcAft>
                <a:spcPct val="0"/>
              </a:spcAft>
              <a:buClrTx/>
              <a:buSzTx/>
              <a:buFont typeface="Arial" panose="020B0604020202020204" pitchFamily="34" charset="0"/>
              <a:buNone/>
            </a:pPr>
            <a:fld id="{B831F4E3-A8AF-4EA1-8462-1AFA6E4C1F72}" type="datetimeFigureOut">
              <a:rPr kumimoji="0" lang="zh-CN" altLang="en-US" sz="1800" b="0" i="0" u="none" strike="noStrike" kern="1200" cap="none" spc="0" normalizeH="0" baseline="0" noProof="0">
                <a:ln w="9525" cap="flat" cmpd="sng" algn="ctr">
                  <a:noFill/>
                  <a:prstDash val="solid"/>
                  <a:round/>
                  <a:headEnd type="none" w="med" len="med"/>
                  <a:tailEnd type="none" w="med" len="med"/>
                </a:ln>
                <a:solidFill>
                  <a:srgbClr val="000000"/>
                </a:solidFill>
                <a:uLnTx/>
                <a:uFillTx/>
                <a:latin typeface="等线" panose="02010600030101010101" charset="-122"/>
                <a:ea typeface="等线" panose="02010600030101010101" charset="-122"/>
                <a:cs typeface="等线" panose="02010600030101010101" charset="-122"/>
                <a:sym typeface="Wingdings" panose="05000000000000000000" pitchFamily="2" charset="2"/>
              </a:rPr>
            </a:fld>
            <a:endParaRPr kumimoji="0" lang="zh-CN" altLang="en-US" sz="1200" b="0" i="0" u="none" strike="noStrike" kern="1200" cap="none" spc="0" normalizeH="0" baseline="0" noProof="0">
              <a:ln>
                <a:noFill/>
              </a:ln>
              <a:solidFill>
                <a:schemeClr val="tx1"/>
              </a:solidFill>
              <a:uLnTx/>
              <a:uFillTx/>
              <a:latin typeface="+mn-lt"/>
              <a:ea typeface="+mn-ea"/>
              <a:cs typeface="+mn-cs"/>
            </a:endParaRPr>
          </a:p>
        </p:txBody>
      </p:sp>
      <p:sp>
        <p:nvSpPr>
          <p:cNvPr id="55300" name="幻灯片图像占位符 3"/>
          <p:cNvSpPr>
            <a:spLocks noGrp="1" noRot="1" noChangeAspect="1"/>
          </p:cNvSpPr>
          <p:nvPr>
            <p:ph type="sldImg" idx="1"/>
            <p:custDataLst>
              <p:tags r:id="rId3"/>
            </p:custDataLst>
          </p:nvPr>
        </p:nvSpPr>
        <p:spPr>
          <a:xfrm>
            <a:off x="685800" y="1143000"/>
            <a:ext cx="5486400" cy="3086100"/>
          </a:xfrm>
          <a:prstGeom prst="rect">
            <a:avLst/>
          </a:prstGeom>
          <a:noFill/>
          <a:ln w="12700">
            <a:noFill/>
            <a:miter lim="800000"/>
          </a:ln>
        </p:spPr>
      </p:sp>
      <p:sp>
        <p:nvSpPr>
          <p:cNvPr id="55301" name="备注占位符 4"/>
          <p:cNvSpPr>
            <a:spLocks noGrp="1" noRot="1" noChangeAspect="1" noChangeArrowheads="1"/>
          </p:cNvSpPr>
          <p:nvPr>
            <p:custDataLst>
              <p:tags r:id="rId4"/>
            </p:custDataLst>
          </p:nvPr>
        </p:nvSpPr>
        <p:spPr bwMode="auto">
          <a:xfrm>
            <a:off x="685800" y="4400550"/>
            <a:ext cx="5486400" cy="3600450"/>
          </a:xfrm>
          <a:prstGeom prst="rect">
            <a:avLst/>
          </a:prstGeom>
          <a:noFill/>
          <a:ln>
            <a:noFill/>
          </a:ln>
        </p:spPr>
        <p:txBody>
          <a:bodyPr/>
          <a:lstStyle>
            <a:lvl1pPr defTabSz="0">
              <a:spcBef>
                <a:spcPct val="30000"/>
              </a:spcBef>
              <a:defRPr sz="1200">
                <a:solidFill>
                  <a:schemeClr val="tx1"/>
                </a:solidFill>
                <a:latin typeface="Arial" panose="020B0604020202020204" pitchFamily="34" charset="0"/>
              </a:defRPr>
            </a:lvl1pPr>
            <a:lvl2pPr defTabSz="0">
              <a:spcBef>
                <a:spcPct val="30000"/>
              </a:spcBef>
              <a:defRPr sz="1200">
                <a:solidFill>
                  <a:schemeClr val="tx1"/>
                </a:solidFill>
                <a:latin typeface="Arial" panose="020B0604020202020204" pitchFamily="34" charset="0"/>
              </a:defRPr>
            </a:lvl2pPr>
            <a:lvl3pPr defTabSz="0">
              <a:spcBef>
                <a:spcPct val="30000"/>
              </a:spcBef>
              <a:defRPr sz="1200">
                <a:solidFill>
                  <a:schemeClr val="tx1"/>
                </a:solidFill>
                <a:latin typeface="Arial" panose="020B0604020202020204" pitchFamily="34" charset="0"/>
              </a:defRPr>
            </a:lvl3pPr>
            <a:lvl4pPr defTabSz="0">
              <a:spcBef>
                <a:spcPct val="30000"/>
              </a:spcBef>
              <a:defRPr sz="1200">
                <a:solidFill>
                  <a:schemeClr val="tx1"/>
                </a:solidFill>
                <a:latin typeface="Arial" panose="020B0604020202020204" pitchFamily="34" charset="0"/>
              </a:defRPr>
            </a:lvl4pPr>
            <a:lvl5pPr defTabSz="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l" defTabSz="0" rtl="0" eaLnBrk="1" fontAlgn="auto" latinLnBrk="0" hangingPunct="1">
              <a:lnSpc>
                <a:spcPct val="100000"/>
              </a:lnSpc>
              <a:spcBef>
                <a:spcPct val="30000"/>
              </a:spcBef>
              <a:spcAft>
                <a:spcPct val="0"/>
              </a:spcAft>
              <a:buClrTx/>
              <a:buSzTx/>
              <a:buFontTx/>
              <a:buNone/>
            </a:pPr>
            <a:r>
              <a:rPr kumimoji="0" lang="zh-CN" altLang="en-US" sz="1200" b="0" i="0" u="none" strike="noStrike" kern="1200" cap="none" spc="0" normalizeH="0" baseline="0" noProof="0">
                <a:ln w="9525" cap="flat" cmpd="sng" algn="ctr">
                  <a:noFill/>
                  <a:prstDash val="solid"/>
                  <a:round/>
                  <a:headEnd type="none" w="med" len="med"/>
                  <a:tailEnd type="none" w="med" len="med"/>
                </a:ln>
                <a:solidFill>
                  <a:srgbClr val="000000"/>
                </a:solidFill>
                <a:uLnTx/>
                <a:uFillTx/>
                <a:latin typeface="Arial" panose="020B0604020202020204" pitchFamily="34" charset="0"/>
                <a:ea typeface="等线" panose="02010600030101010101" charset="-122"/>
                <a:cs typeface="等线" panose="02010600030101010101" charset="-122"/>
                <a:sym typeface="Wingdings" panose="05000000000000000000" pitchFamily="2" charset="2"/>
              </a:rPr>
              <a:t>单击此处编辑母版文本样式</a:t>
            </a:r>
            <a:endParaRPr kumimoji="0" lang="zh-CN" altLang="en-US" sz="1200" b="0" i="0" u="none" strike="noStrike" kern="1200" cap="none" spc="0" normalizeH="0" baseline="0" noProof="0">
              <a:ln w="9525" cap="flat" cmpd="sng" algn="ctr">
                <a:noFill/>
                <a:prstDash val="solid"/>
                <a:round/>
                <a:headEnd type="none" w="med" len="med"/>
                <a:tailEnd type="none" w="med" len="med"/>
              </a:ln>
              <a:solidFill>
                <a:srgbClr val="000000"/>
              </a:solidFill>
              <a:uLnTx/>
              <a:uFillTx/>
              <a:latin typeface="Arial" panose="020B0604020202020204" pitchFamily="34" charset="0"/>
              <a:ea typeface="等线" panose="02010600030101010101" charset="-122"/>
              <a:cs typeface="等线" panose="02010600030101010101" charset="-122"/>
              <a:sym typeface="Wingdings" panose="05000000000000000000" pitchFamily="2" charset="2"/>
            </a:endParaRPr>
          </a:p>
          <a:p>
            <a:pPr marL="0" marR="0" lvl="0" indent="0" algn="l" defTabSz="0" rtl="0" eaLnBrk="1" fontAlgn="auto" latinLnBrk="0" hangingPunct="1">
              <a:lnSpc>
                <a:spcPct val="100000"/>
              </a:lnSpc>
              <a:spcBef>
                <a:spcPct val="30000"/>
              </a:spcBef>
              <a:spcAft>
                <a:spcPct val="0"/>
              </a:spcAft>
              <a:buClrTx/>
              <a:buSzTx/>
              <a:buFontTx/>
              <a:buNone/>
            </a:pPr>
            <a:r>
              <a:rPr kumimoji="0" lang="zh-CN" altLang="en-US" sz="1200" b="0" i="0" u="none" strike="noStrike" kern="1200" cap="none" spc="0" normalizeH="0" baseline="0" noProof="0">
                <a:ln w="9525" cap="flat" cmpd="sng" algn="ctr">
                  <a:noFill/>
                  <a:prstDash val="solid"/>
                  <a:round/>
                  <a:headEnd type="none" w="med" len="med"/>
                  <a:tailEnd type="none" w="med" len="med"/>
                </a:ln>
                <a:solidFill>
                  <a:srgbClr val="000000"/>
                </a:solidFill>
                <a:uLnTx/>
                <a:uFillTx/>
                <a:latin typeface="Arial" panose="020B0604020202020204" pitchFamily="34" charset="0"/>
                <a:ea typeface="等线" panose="02010600030101010101" charset="-122"/>
                <a:cs typeface="等线" panose="02010600030101010101" charset="-122"/>
                <a:sym typeface="Wingdings" panose="05000000000000000000" pitchFamily="2" charset="2"/>
              </a:rPr>
              <a:t>第二级</a:t>
            </a:r>
            <a:endParaRPr kumimoji="0" lang="zh-CN" altLang="en-US" sz="1200" b="0" i="0" u="none" strike="noStrike" kern="1200" cap="none" spc="0" normalizeH="0" baseline="0" noProof="0">
              <a:ln w="9525" cap="flat" cmpd="sng" algn="ctr">
                <a:noFill/>
                <a:prstDash val="solid"/>
                <a:round/>
                <a:headEnd type="none" w="med" len="med"/>
                <a:tailEnd type="none" w="med" len="med"/>
              </a:ln>
              <a:solidFill>
                <a:srgbClr val="000000"/>
              </a:solidFill>
              <a:uLnTx/>
              <a:uFillTx/>
              <a:latin typeface="Arial" panose="020B0604020202020204" pitchFamily="34" charset="0"/>
              <a:ea typeface="等线" panose="02010600030101010101" charset="-122"/>
              <a:cs typeface="等线" panose="02010600030101010101" charset="-122"/>
              <a:sym typeface="Wingdings" panose="05000000000000000000" pitchFamily="2" charset="2"/>
            </a:endParaRPr>
          </a:p>
          <a:p>
            <a:pPr marL="0" marR="0" lvl="0" indent="0" algn="l" defTabSz="0" rtl="0" eaLnBrk="1" fontAlgn="auto" latinLnBrk="0" hangingPunct="1">
              <a:lnSpc>
                <a:spcPct val="100000"/>
              </a:lnSpc>
              <a:spcBef>
                <a:spcPct val="30000"/>
              </a:spcBef>
              <a:spcAft>
                <a:spcPct val="0"/>
              </a:spcAft>
              <a:buClrTx/>
              <a:buSzTx/>
              <a:buFontTx/>
              <a:buNone/>
            </a:pPr>
            <a:r>
              <a:rPr kumimoji="0" lang="zh-CN" altLang="en-US" sz="1200" b="0" i="0" u="none" strike="noStrike" kern="1200" cap="none" spc="0" normalizeH="0" baseline="0" noProof="0">
                <a:ln w="9525" cap="flat" cmpd="sng" algn="ctr">
                  <a:noFill/>
                  <a:prstDash val="solid"/>
                  <a:round/>
                  <a:headEnd type="none" w="med" len="med"/>
                  <a:tailEnd type="none" w="med" len="med"/>
                </a:ln>
                <a:solidFill>
                  <a:srgbClr val="000000"/>
                </a:solidFill>
                <a:uLnTx/>
                <a:uFillTx/>
                <a:latin typeface="Arial" panose="020B0604020202020204" pitchFamily="34" charset="0"/>
                <a:ea typeface="等线" panose="02010600030101010101" charset="-122"/>
                <a:cs typeface="等线" panose="02010600030101010101" charset="-122"/>
                <a:sym typeface="Wingdings" panose="05000000000000000000" pitchFamily="2" charset="2"/>
              </a:rPr>
              <a:t>第三级</a:t>
            </a:r>
            <a:endParaRPr kumimoji="0" lang="zh-CN" altLang="en-US" sz="1200" b="0" i="0" u="none" strike="noStrike" kern="1200" cap="none" spc="0" normalizeH="0" baseline="0" noProof="0">
              <a:ln w="9525" cap="flat" cmpd="sng" algn="ctr">
                <a:noFill/>
                <a:prstDash val="solid"/>
                <a:round/>
                <a:headEnd type="none" w="med" len="med"/>
                <a:tailEnd type="none" w="med" len="med"/>
              </a:ln>
              <a:solidFill>
                <a:srgbClr val="000000"/>
              </a:solidFill>
              <a:uLnTx/>
              <a:uFillTx/>
              <a:latin typeface="Arial" panose="020B0604020202020204" pitchFamily="34" charset="0"/>
              <a:ea typeface="等线" panose="02010600030101010101" charset="-122"/>
              <a:cs typeface="等线" panose="02010600030101010101" charset="-122"/>
              <a:sym typeface="Wingdings" panose="05000000000000000000" pitchFamily="2" charset="2"/>
            </a:endParaRPr>
          </a:p>
          <a:p>
            <a:pPr marL="0" marR="0" lvl="0" indent="0" algn="l" defTabSz="0" rtl="0" eaLnBrk="1" fontAlgn="auto" latinLnBrk="0" hangingPunct="1">
              <a:lnSpc>
                <a:spcPct val="100000"/>
              </a:lnSpc>
              <a:spcBef>
                <a:spcPct val="30000"/>
              </a:spcBef>
              <a:spcAft>
                <a:spcPct val="0"/>
              </a:spcAft>
              <a:buClrTx/>
              <a:buSzTx/>
              <a:buFontTx/>
              <a:buNone/>
            </a:pPr>
            <a:r>
              <a:rPr kumimoji="0" lang="zh-CN" altLang="en-US" sz="1200" b="0" i="0" u="none" strike="noStrike" kern="1200" cap="none" spc="0" normalizeH="0" baseline="0" noProof="0">
                <a:ln w="9525" cap="flat" cmpd="sng" algn="ctr">
                  <a:noFill/>
                  <a:prstDash val="solid"/>
                  <a:round/>
                  <a:headEnd type="none" w="med" len="med"/>
                  <a:tailEnd type="none" w="med" len="med"/>
                </a:ln>
                <a:solidFill>
                  <a:srgbClr val="000000"/>
                </a:solidFill>
                <a:uLnTx/>
                <a:uFillTx/>
                <a:latin typeface="Arial" panose="020B0604020202020204" pitchFamily="34" charset="0"/>
                <a:ea typeface="等线" panose="02010600030101010101" charset="-122"/>
                <a:cs typeface="等线" panose="02010600030101010101" charset="-122"/>
                <a:sym typeface="Wingdings" panose="05000000000000000000" pitchFamily="2" charset="2"/>
              </a:rPr>
              <a:t>第四级</a:t>
            </a:r>
            <a:endParaRPr kumimoji="0" lang="zh-CN" altLang="en-US" sz="1200" b="0" i="0" u="none" strike="noStrike" kern="1200" cap="none" spc="0" normalizeH="0" baseline="0" noProof="0">
              <a:ln w="9525" cap="flat" cmpd="sng" algn="ctr">
                <a:noFill/>
                <a:prstDash val="solid"/>
                <a:round/>
                <a:headEnd type="none" w="med" len="med"/>
                <a:tailEnd type="none" w="med" len="med"/>
              </a:ln>
              <a:solidFill>
                <a:srgbClr val="000000"/>
              </a:solidFill>
              <a:uLnTx/>
              <a:uFillTx/>
              <a:latin typeface="Arial" panose="020B0604020202020204" pitchFamily="34" charset="0"/>
              <a:ea typeface="等线" panose="02010600030101010101" charset="-122"/>
              <a:cs typeface="等线" panose="02010600030101010101" charset="-122"/>
              <a:sym typeface="Wingdings" panose="05000000000000000000" pitchFamily="2" charset="2"/>
            </a:endParaRPr>
          </a:p>
          <a:p>
            <a:pPr marL="0" marR="0" lvl="0" indent="0" algn="l" defTabSz="0" rtl="0" eaLnBrk="1" fontAlgn="auto" latinLnBrk="0" hangingPunct="1">
              <a:lnSpc>
                <a:spcPct val="100000"/>
              </a:lnSpc>
              <a:spcBef>
                <a:spcPct val="30000"/>
              </a:spcBef>
              <a:spcAft>
                <a:spcPct val="0"/>
              </a:spcAft>
              <a:buClrTx/>
              <a:buSzTx/>
              <a:buFontTx/>
              <a:buNone/>
            </a:pPr>
            <a:r>
              <a:rPr kumimoji="0" lang="zh-CN" altLang="en-US" sz="1200" b="0" i="0" u="none" strike="noStrike" kern="1200" cap="none" spc="0" normalizeH="0" baseline="0" noProof="0">
                <a:ln w="9525" cap="flat" cmpd="sng" algn="ctr">
                  <a:noFill/>
                  <a:prstDash val="solid"/>
                  <a:round/>
                  <a:headEnd type="none" w="med" len="med"/>
                  <a:tailEnd type="none" w="med" len="med"/>
                </a:ln>
                <a:solidFill>
                  <a:srgbClr val="000000"/>
                </a:solidFill>
                <a:uLnTx/>
                <a:uFillTx/>
                <a:latin typeface="Arial" panose="020B0604020202020204" pitchFamily="34" charset="0"/>
                <a:ea typeface="等线" panose="02010600030101010101" charset="-122"/>
                <a:cs typeface="等线" panose="02010600030101010101" charset="-122"/>
                <a:sym typeface="Wingdings" panose="05000000000000000000" pitchFamily="2" charset="2"/>
              </a:rPr>
              <a:t>第五级</a:t>
            </a:r>
            <a:endParaRPr kumimoji="0" lang="zh-CN" altLang="en-US" sz="1200" b="0" i="0" u="none" strike="noStrike" kern="1200" cap="none" spc="0" normalizeH="0" baseline="0" noProof="0">
              <a:ln w="9525" cap="flat" cmpd="sng" algn="ctr">
                <a:noFill/>
                <a:prstDash val="solid"/>
                <a:round/>
                <a:headEnd type="none" w="med" len="med"/>
                <a:tailEnd type="none" w="med" len="med"/>
              </a:ln>
              <a:solidFill>
                <a:srgbClr val="000000"/>
              </a:solidFill>
              <a:uLnTx/>
              <a:uFillTx/>
              <a:latin typeface="Arial" panose="020B0604020202020204" pitchFamily="34" charset="0"/>
              <a:ea typeface="等线" panose="02010600030101010101" charset="-122"/>
              <a:cs typeface="等线" panose="02010600030101010101" charset="-122"/>
              <a:sym typeface="Wingdings" panose="05000000000000000000" pitchFamily="2" charset="2"/>
            </a:endParaRPr>
          </a:p>
        </p:txBody>
      </p:sp>
      <p:sp>
        <p:nvSpPr>
          <p:cNvPr id="55302" name="页脚占位符 5"/>
          <p:cNvSpPr>
            <a:spLocks noGrp="1" noChangeArrowheads="1"/>
          </p:cNvSpPr>
          <p:nvPr>
            <p:ph type="ftr" sz="quarter" idx="3"/>
            <p:custDataLst>
              <p:tags r:id="rId5"/>
            </p:custDataLst>
          </p:nvPr>
        </p:nvSpPr>
        <p:spPr bwMode="auto">
          <a:xfrm>
            <a:off x="0" y="8685213"/>
            <a:ext cx="2971800" cy="458787"/>
          </a:xfrm>
          <a:prstGeom prst="rect">
            <a:avLst/>
          </a:prstGeom>
          <a:noFill/>
          <a:ln>
            <a:noFill/>
          </a:ln>
        </p:spPr>
        <p:txBody>
          <a:bodyPr vert="horz" wrap="square" lIns="91440" tIns="45720" rIns="91440" bIns="45720" numCol="1" anchor="b" anchorCtr="0" compatLnSpc="1"/>
          <a:lstStyle>
            <a:lvl1pPr eaLnBrk="0" fontAlgn="auto" hangingPunct="0">
              <a:spcBef>
                <a:spcPct val="0"/>
              </a:spcBef>
              <a:spcAft>
                <a:spcPct val="0"/>
              </a:spcAft>
              <a:buFont typeface="Arial" panose="020B0604020202020204" pitchFamily="34" charset="0"/>
              <a:buNone/>
              <a:defRPr sz="1200">
                <a:latin typeface="+mn-lt"/>
              </a:defRPr>
            </a:lvl1pPr>
          </a:lstStyle>
          <a:p>
            <a:pPr marL="0" marR="0" lvl="0" indent="0" algn="l" defTabSz="457200" rtl="0" eaLnBrk="0" fontAlgn="auto" latinLnBrk="0" hangingPunct="0">
              <a:lnSpc>
                <a:spcPct val="100000"/>
              </a:lnSpc>
              <a:spcBef>
                <a:spcPct val="0"/>
              </a:spcBef>
              <a:spcAft>
                <a:spcPct val="0"/>
              </a:spcAft>
              <a:buClrTx/>
              <a:buSzTx/>
              <a:buFont typeface="Arial" panose="020B0604020202020204" pitchFamily="34" charset="0"/>
              <a:buNone/>
            </a:pPr>
            <a:endParaRPr kumimoji="0" lang="zh-CN" altLang="zh-CN" sz="1200" b="0" i="0" u="none" strike="noStrike" kern="1200" cap="none" spc="0" normalizeH="0" baseline="0" noProof="0">
              <a:ln>
                <a:noFill/>
              </a:ln>
              <a:solidFill>
                <a:schemeClr val="tx1"/>
              </a:solidFill>
              <a:uLnTx/>
              <a:uFillTx/>
              <a:latin typeface="+mn-lt"/>
              <a:ea typeface="+mn-ea"/>
              <a:cs typeface="+mn-cs"/>
            </a:endParaRPr>
          </a:p>
        </p:txBody>
      </p:sp>
      <p:sp>
        <p:nvSpPr>
          <p:cNvPr id="55303" name="灯片编号占位符 6"/>
          <p:cNvSpPr>
            <a:spLocks noGrp="1"/>
          </p:cNvSpPr>
          <p:nvPr>
            <p:ph type="sldNum" sz="quarter" idx="4"/>
            <p:custDataLst>
              <p:tags r:id="rId6"/>
            </p:custDataLst>
          </p:nvPr>
        </p:nvSpPr>
        <p:spPr bwMode="auto">
          <a:xfrm>
            <a:off x="3884613" y="8685213"/>
            <a:ext cx="2971800" cy="458787"/>
          </a:xfrm>
          <a:prstGeom prst="rect">
            <a:avLst/>
          </a:prstGeom>
          <a:noFill/>
          <a:ln>
            <a:noFill/>
            <a:miter lim="800000"/>
          </a:ln>
        </p:spPr>
        <p:txBody>
          <a:bodyPr anchor="b" anchorCtr="0"/>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5pPr>
          </a:lstStyle>
          <a:p>
            <a:pPr marL="0" lvl="0" indent="0" algn="r" eaLnBrk="0" hangingPunct="0"/>
            <a:fld id="{FE33F95F-6403-4AC8-AB9E-755BFE450A1A}" type="slidenum">
              <a:rPr lang="zh-CN" altLang="en-US">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 bg1="lt1" tx1="dk1" bg2="lt2" tx2="dk2" accent1="accent1" accent2="accent2" accent3="accent3" accent4="accent4" accent5="accent5" accent6="accent6" hlink="hlink" folHlink="folHlink"/>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9BC2E5-256E-4EC7-8395-2D8FFE33A3E7}"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DEE9626B-2AC5-4A04-BEF4-F499CD2D3529}"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9BC2E5-256E-4EC7-8395-2D8FFE33A3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image" Target="../media/image1.jpeg"/><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仿宋" panose="02010609060101010101" charset="-122"/>
                <a:ea typeface="仿宋" panose="02010609060101010101" charset="-122"/>
              </a:defRPr>
            </a:lvl1pPr>
          </a:lstStyle>
          <a:p>
            <a:fld id="{419BC2E5-256E-4EC7-8395-2D8FFE33A3E7}"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仿宋" panose="02010609060101010101" charset="-122"/>
                <a:ea typeface="仿宋" panose="02010609060101010101"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仿宋" panose="02010609060101010101" charset="-122"/>
                <a:ea typeface="仿宋" panose="02010609060101010101" charset="-122"/>
              </a:defRPr>
            </a:lvl1pPr>
          </a:lstStyle>
          <a:p>
            <a:fld id="{DEE9626B-2AC5-4A04-BEF4-F499CD2D3529}" type="slidenum">
              <a:rPr lang="zh-CN" altLang="en-US" smtClean="0"/>
            </a:fld>
            <a:endParaRPr lang="zh-CN" altLang="en-US" dirty="0"/>
          </a:p>
        </p:txBody>
      </p:sp>
      <p:pic>
        <p:nvPicPr>
          <p:cNvPr id="11" name="图片 10"/>
          <p:cNvPicPr>
            <a:picLocks noChangeAspect="1"/>
          </p:cNvPicPr>
          <p:nvPr userDrawn="1"/>
        </p:nvPicPr>
        <p:blipFill rotWithShape="1">
          <a:blip r:embed="rId14">
            <a:extLst>
              <a:ext uri="{28A0092B-C50C-407E-A947-70E740481C1C}">
                <a14:useLocalDpi xmlns:a14="http://schemas.microsoft.com/office/drawing/2010/main" val="0"/>
              </a:ext>
            </a:extLst>
          </a:blip>
          <a:srcRect l="10802" t="10802" r="11866" b="11866"/>
          <a:stretch>
            <a:fillRect/>
          </a:stretch>
        </p:blipFill>
        <p:spPr>
          <a:xfrm rot="5400000">
            <a:off x="2659285" y="-2674714"/>
            <a:ext cx="6858001" cy="1220743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仿宋" panose="02010609060101010101" charset="-122"/>
          <a:ea typeface="仿宋"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仿宋" panose="02010609060101010101" charset="-122"/>
          <a:ea typeface="仿宋"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仿宋" panose="02010609060101010101" charset="-122"/>
          <a:ea typeface="仿宋"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仿宋" panose="02010609060101010101" charset="-122"/>
          <a:ea typeface="仿宋"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仿宋" panose="02010609060101010101" charset="-122"/>
          <a:ea typeface="仿宋"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仿宋" panose="02010609060101010101" charset="-122"/>
          <a:ea typeface="仿宋"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charset="-122"/>
                <a:ea typeface="微软雅黑" panose="020B0503020204020204" charset="-122"/>
              </a:defRPr>
            </a:lvl1pPr>
          </a:lstStyle>
          <a:p>
            <a:fld id="{419BC2E5-256E-4EC7-8395-2D8FFE33A3E7}"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charset="-122"/>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charset="-122"/>
                <a:ea typeface="微软雅黑" panose="020B0503020204020204" charset="-122"/>
              </a:defRPr>
            </a:lvl1pPr>
          </a:lstStyle>
          <a:p>
            <a:fld id="{DEE9626B-2AC5-4A04-BEF4-F499CD2D3529}" type="slidenum">
              <a:rPr lang="zh-CN" altLang="en-US" smtClean="0"/>
            </a:fld>
            <a:endParaRPr lang="zh-CN" altLang="en-US" dirty="0"/>
          </a:p>
        </p:txBody>
      </p:sp>
      <p:pic>
        <p:nvPicPr>
          <p:cNvPr id="11" name="图片 10"/>
          <p:cNvPicPr>
            <a:picLocks noChangeAspect="1"/>
          </p:cNvPicPr>
          <p:nvPr userDrawn="1"/>
        </p:nvPicPr>
        <p:blipFill rotWithShape="1">
          <a:blip r:embed="rId13">
            <a:extLst>
              <a:ext uri="{28A0092B-C50C-407E-A947-70E740481C1C}">
                <a14:useLocalDpi xmlns:a14="http://schemas.microsoft.com/office/drawing/2010/main" val="0"/>
              </a:ext>
            </a:extLst>
          </a:blip>
          <a:srcRect l="10802" t="10802" r="11866" b="11866"/>
          <a:stretch>
            <a:fillRect/>
          </a:stretch>
        </p:blipFill>
        <p:spPr>
          <a:xfrm rot="5400000">
            <a:off x="2659285" y="-2674714"/>
            <a:ext cx="6858001" cy="12207432"/>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7.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media/image3.jpeg"/><Relationship Id="rId3" Type="http://schemas.openxmlformats.org/officeDocument/2006/relationships/tags" Target="../tags/tag22.xml"/><Relationship Id="rId2" Type="http://schemas.openxmlformats.org/officeDocument/2006/relationships/image" Target="../media/image2.png"/><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tags" Target="../tags/tag4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3.xml"/><Relationship Id="rId1" Type="http://schemas.openxmlformats.org/officeDocument/2006/relationships/tags" Target="../tags/tag4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7.xml"/><Relationship Id="rId1" Type="http://schemas.openxmlformats.org/officeDocument/2006/relationships/tags" Target="../tags/tag46.xml"/></Relationships>
</file>

<file path=ppt/slides/_rels/slide24.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4" Type="http://schemas.openxmlformats.org/officeDocument/2006/relationships/slideLayout" Target="../slideLayouts/slideLayout2.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tags" Target="../tags/tag7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7.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image" Target="../media/image3.jpeg"/><Relationship Id="rId3" Type="http://schemas.openxmlformats.org/officeDocument/2006/relationships/tags" Target="../tags/tag78.xml"/><Relationship Id="rId2" Type="http://schemas.openxmlformats.org/officeDocument/2006/relationships/image" Target="../media/image2.png"/><Relationship Id="rId1" Type="http://schemas.openxmlformats.org/officeDocument/2006/relationships/tags" Target="../tags/tag7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tags" Target="../tags/tag82.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3.jpeg"/><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tags" Target="../tags/tag84.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tags" Target="../tags/tag86.xml"/></Relationships>
</file>

<file path=ppt/slides/_rels/slide32.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image" Target="../media/image3.jpeg"/><Relationship Id="rId3" Type="http://schemas.openxmlformats.org/officeDocument/2006/relationships/tags" Target="../tags/tag89.xml"/><Relationship Id="rId2" Type="http://schemas.openxmlformats.org/officeDocument/2006/relationships/image" Target="../media/image2.png"/><Relationship Id="rId1" Type="http://schemas.openxmlformats.org/officeDocument/2006/relationships/tags" Target="../tags/tag8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tags" Target="../tags/tag99.xml"/><Relationship Id="rId3" Type="http://schemas.openxmlformats.org/officeDocument/2006/relationships/image" Target="../media/image6.png"/><Relationship Id="rId2" Type="http://schemas.openxmlformats.org/officeDocument/2006/relationships/tags" Target="../tags/tag98.xml"/><Relationship Id="rId1" Type="http://schemas.openxmlformats.org/officeDocument/2006/relationships/tags" Target="../tags/tag9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jpeg"/><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nvSpPr>
        <p:spPr bwMode="white">
          <a:xfrm>
            <a:off x="0" y="0"/>
            <a:ext cx="12192000" cy="6858000"/>
          </a:xfrm>
          <a:prstGeom prst="rect">
            <a:avLst/>
          </a:prstGeom>
          <a:solidFill>
            <a:schemeClr val="bg1"/>
          </a:solidFill>
          <a:ln>
            <a:noFill/>
          </a:ln>
          <a:effectLst/>
        </p:spPr>
        <p:txBody>
          <a:bodyPr/>
          <a:lstStyle/>
          <a:p>
            <a:endParaRPr lang="zh-CN" altLang="en-US" sz="1800" dirty="0">
              <a:latin typeface="微软雅黑" panose="020B0503020204020204" charset="-122"/>
              <a:ea typeface="微软雅黑" panose="020B0503020204020204" charset="-122"/>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74525" y="-2674714"/>
            <a:ext cx="6858001" cy="12207432"/>
          </a:xfrm>
          <a:prstGeom prst="rect">
            <a:avLst/>
          </a:prstGeom>
        </p:spPr>
      </p:pic>
      <p:cxnSp>
        <p:nvCxnSpPr>
          <p:cNvPr id="19" name="直接连接符 18"/>
          <p:cNvCxnSpPr/>
          <p:nvPr/>
        </p:nvCxnSpPr>
        <p:spPr>
          <a:xfrm>
            <a:off x="6411547" y="431800"/>
            <a:ext cx="1248507" cy="0"/>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319125" y="654925"/>
            <a:ext cx="882828" cy="882828"/>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96000" y="747347"/>
            <a:ext cx="0" cy="1248507"/>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990047" y="654925"/>
            <a:ext cx="882828" cy="882828"/>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31946" y="431800"/>
            <a:ext cx="1248507" cy="0"/>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5853186" y="51398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5" name="椭圆 24"/>
          <p:cNvSpPr/>
          <p:nvPr/>
        </p:nvSpPr>
        <p:spPr>
          <a:xfrm>
            <a:off x="6761289" y="65762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6" name="椭圆 25"/>
          <p:cNvSpPr/>
          <p:nvPr/>
        </p:nvSpPr>
        <p:spPr>
          <a:xfrm>
            <a:off x="7567253" y="113115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7" name="椭圆 26"/>
          <p:cNvSpPr/>
          <p:nvPr/>
        </p:nvSpPr>
        <p:spPr>
          <a:xfrm>
            <a:off x="8159971" y="1838472"/>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8" name="椭圆 27"/>
          <p:cNvSpPr/>
          <p:nvPr/>
        </p:nvSpPr>
        <p:spPr>
          <a:xfrm>
            <a:off x="8493508" y="2711788"/>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9" name="椭圆 28"/>
          <p:cNvSpPr/>
          <p:nvPr/>
        </p:nvSpPr>
        <p:spPr>
          <a:xfrm>
            <a:off x="8463932" y="3634031"/>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0" name="椭圆 29"/>
          <p:cNvSpPr/>
          <p:nvPr/>
        </p:nvSpPr>
        <p:spPr>
          <a:xfrm>
            <a:off x="8153212" y="453201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1" name="椭圆 30"/>
          <p:cNvSpPr/>
          <p:nvPr/>
        </p:nvSpPr>
        <p:spPr>
          <a:xfrm>
            <a:off x="7567253" y="52320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2" name="椭圆 31"/>
          <p:cNvSpPr/>
          <p:nvPr/>
        </p:nvSpPr>
        <p:spPr>
          <a:xfrm>
            <a:off x="6761289" y="571767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3" name="椭圆 32"/>
          <p:cNvSpPr/>
          <p:nvPr/>
        </p:nvSpPr>
        <p:spPr>
          <a:xfrm>
            <a:off x="5853186" y="5872383"/>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4" name="椭圆 33"/>
          <p:cNvSpPr/>
          <p:nvPr/>
        </p:nvSpPr>
        <p:spPr>
          <a:xfrm>
            <a:off x="4937025" y="571767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5" name="椭圆 34"/>
          <p:cNvSpPr/>
          <p:nvPr/>
        </p:nvSpPr>
        <p:spPr>
          <a:xfrm>
            <a:off x="4131061" y="52320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6" name="椭圆 35"/>
          <p:cNvSpPr/>
          <p:nvPr/>
        </p:nvSpPr>
        <p:spPr>
          <a:xfrm>
            <a:off x="3530986" y="452719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7" name="椭圆 36"/>
          <p:cNvSpPr/>
          <p:nvPr/>
        </p:nvSpPr>
        <p:spPr>
          <a:xfrm>
            <a:off x="3216661" y="365089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8" name="椭圆 37"/>
          <p:cNvSpPr/>
          <p:nvPr/>
        </p:nvSpPr>
        <p:spPr>
          <a:xfrm>
            <a:off x="3216661" y="270792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9" name="椭圆 38"/>
          <p:cNvSpPr/>
          <p:nvPr/>
        </p:nvSpPr>
        <p:spPr>
          <a:xfrm>
            <a:off x="3530986" y="1838472"/>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0" name="椭圆 39"/>
          <p:cNvSpPr/>
          <p:nvPr/>
        </p:nvSpPr>
        <p:spPr>
          <a:xfrm>
            <a:off x="4121536" y="11553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1" name="椭圆 40"/>
          <p:cNvSpPr/>
          <p:nvPr/>
        </p:nvSpPr>
        <p:spPr>
          <a:xfrm>
            <a:off x="4921636" y="66957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2" name="椭圆 41"/>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3" name="椭圆 42"/>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4" name="椭圆 43"/>
          <p:cNvSpPr/>
          <p:nvPr/>
        </p:nvSpPr>
        <p:spPr>
          <a:xfrm>
            <a:off x="-538464" y="498504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5" name="椭圆 44"/>
          <p:cNvSpPr/>
          <p:nvPr/>
        </p:nvSpPr>
        <p:spPr>
          <a:xfrm>
            <a:off x="682544" y="5416870"/>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6" name="椭圆 45"/>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7" name="椭圆 46"/>
          <p:cNvSpPr/>
          <p:nvPr/>
        </p:nvSpPr>
        <p:spPr>
          <a:xfrm>
            <a:off x="2348770" y="7474270"/>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8" name="椭圆 47"/>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9" name="椭圆 48"/>
          <p:cNvSpPr/>
          <p:nvPr/>
        </p:nvSpPr>
        <p:spPr>
          <a:xfrm>
            <a:off x="1107995" y="719396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0" name="椭圆 49"/>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1" name="椭圆 50"/>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2" name="椭圆 51"/>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3" name="椭圆 52"/>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4" name="椭圆 53"/>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5" name="椭圆 54"/>
          <p:cNvSpPr/>
          <p:nvPr/>
        </p:nvSpPr>
        <p:spPr>
          <a:xfrm>
            <a:off x="1240443" y="538871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6" name="椭圆 55"/>
          <p:cNvSpPr/>
          <p:nvPr/>
        </p:nvSpPr>
        <p:spPr>
          <a:xfrm>
            <a:off x="1916265" y="548850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7" name="椭圆 56"/>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8" name="椭圆 57"/>
          <p:cNvSpPr/>
          <p:nvPr/>
        </p:nvSpPr>
        <p:spPr>
          <a:xfrm>
            <a:off x="2465086" y="50457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9" name="椭圆 58"/>
          <p:cNvSpPr/>
          <p:nvPr/>
        </p:nvSpPr>
        <p:spPr>
          <a:xfrm>
            <a:off x="4208252" y="618517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0" name="椭圆 59"/>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1" name="椭圆 60"/>
          <p:cNvSpPr/>
          <p:nvPr/>
        </p:nvSpPr>
        <p:spPr>
          <a:xfrm>
            <a:off x="4877090" y="691997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2" name="椭圆 61"/>
          <p:cNvSpPr/>
          <p:nvPr/>
        </p:nvSpPr>
        <p:spPr>
          <a:xfrm>
            <a:off x="288761" y="43408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3" name="椭圆 62"/>
          <p:cNvSpPr/>
          <p:nvPr/>
        </p:nvSpPr>
        <p:spPr>
          <a:xfrm>
            <a:off x="-979425" y="460666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4" name="椭圆 63"/>
          <p:cNvSpPr/>
          <p:nvPr/>
        </p:nvSpPr>
        <p:spPr>
          <a:xfrm>
            <a:off x="4663911" y="691997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5" name="椭圆 64"/>
          <p:cNvSpPr/>
          <p:nvPr/>
        </p:nvSpPr>
        <p:spPr>
          <a:xfrm>
            <a:off x="-823133" y="41924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6" name="椭圆 65"/>
          <p:cNvSpPr/>
          <p:nvPr/>
        </p:nvSpPr>
        <p:spPr>
          <a:xfrm>
            <a:off x="1347660" y="347556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7" name="椭圆 66"/>
          <p:cNvSpPr/>
          <p:nvPr/>
        </p:nvSpPr>
        <p:spPr>
          <a:xfrm>
            <a:off x="3906710" y="44019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8" name="椭圆 67"/>
          <p:cNvSpPr/>
          <p:nvPr/>
        </p:nvSpPr>
        <p:spPr>
          <a:xfrm>
            <a:off x="2811788" y="39447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9" name="椭圆 68"/>
          <p:cNvSpPr/>
          <p:nvPr/>
        </p:nvSpPr>
        <p:spPr>
          <a:xfrm>
            <a:off x="-656219" y="39447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0" name="椭圆 69"/>
          <p:cNvSpPr/>
          <p:nvPr/>
        </p:nvSpPr>
        <p:spPr>
          <a:xfrm>
            <a:off x="5865104" y="2920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1" name="椭圆 70"/>
          <p:cNvSpPr/>
          <p:nvPr/>
        </p:nvSpPr>
        <p:spPr>
          <a:xfrm>
            <a:off x="-508354" y="5525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2" name="椭圆 71"/>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3" name="椭圆 72"/>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4" name="椭圆 73"/>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5" name="椭圆 74"/>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6" name="椭圆 75"/>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7" name="椭圆 76"/>
          <p:cNvSpPr/>
          <p:nvPr/>
        </p:nvSpPr>
        <p:spPr>
          <a:xfrm>
            <a:off x="5246339" y="700007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8" name="椭圆 77"/>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9" name="椭圆 78"/>
          <p:cNvSpPr/>
          <p:nvPr/>
        </p:nvSpPr>
        <p:spPr>
          <a:xfrm>
            <a:off x="1818366" y="472949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0" name="椭圆 79"/>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1" name="椭圆 80"/>
          <p:cNvSpPr/>
          <p:nvPr/>
        </p:nvSpPr>
        <p:spPr>
          <a:xfrm>
            <a:off x="4761942" y="42586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2" name="椭圆 8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3" name="椭圆 82"/>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4" name="椭圆 8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5" name="椭圆 84"/>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6" name="椭圆 85"/>
          <p:cNvSpPr/>
          <p:nvPr/>
        </p:nvSpPr>
        <p:spPr>
          <a:xfrm>
            <a:off x="-412942" y="577295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7" name="椭圆 86"/>
          <p:cNvSpPr/>
          <p:nvPr/>
        </p:nvSpPr>
        <p:spPr>
          <a:xfrm>
            <a:off x="4265446" y="724741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8" name="椭圆 87"/>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9" name="椭圆 88"/>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0" name="椭圆 89"/>
          <p:cNvSpPr/>
          <p:nvPr/>
        </p:nvSpPr>
        <p:spPr>
          <a:xfrm>
            <a:off x="2211307" y="29919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1" name="椭圆 90"/>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2" name="椭圆 91"/>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3" name="椭圆 92"/>
          <p:cNvSpPr/>
          <p:nvPr/>
        </p:nvSpPr>
        <p:spPr>
          <a:xfrm>
            <a:off x="5407700" y="482938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4" name="椭圆 93"/>
          <p:cNvSpPr/>
          <p:nvPr/>
        </p:nvSpPr>
        <p:spPr>
          <a:xfrm>
            <a:off x="1131619" y="489350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5" name="椭圆 94"/>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6" name="椭圆 95"/>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7" name="椭圆 96"/>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8" name="椭圆 97"/>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9" name="椭圆 98"/>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0" name="椭圆 99"/>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1" name="椭圆 100"/>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2" name="椭圆 101"/>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3" name="椭圆 102"/>
          <p:cNvSpPr/>
          <p:nvPr/>
        </p:nvSpPr>
        <p:spPr>
          <a:xfrm>
            <a:off x="4328005" y="53441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4" name="椭圆 103"/>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5" name="椭圆 104"/>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6" name="椭圆 105"/>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7" name="椭圆 106"/>
          <p:cNvSpPr/>
          <p:nvPr/>
        </p:nvSpPr>
        <p:spPr>
          <a:xfrm>
            <a:off x="3248616" y="5278469"/>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8" name="椭圆 107"/>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9" name="椭圆 108"/>
          <p:cNvSpPr/>
          <p:nvPr/>
        </p:nvSpPr>
        <p:spPr>
          <a:xfrm>
            <a:off x="3699377" y="5221319"/>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0" name="椭圆 109"/>
          <p:cNvSpPr/>
          <p:nvPr/>
        </p:nvSpPr>
        <p:spPr>
          <a:xfrm>
            <a:off x="0" y="588591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1" name="椭圆 110"/>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2" name="椭圆 111"/>
          <p:cNvSpPr/>
          <p:nvPr/>
        </p:nvSpPr>
        <p:spPr>
          <a:xfrm>
            <a:off x="3582290" y="591137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3" name="椭圆 112"/>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4" name="椭圆 113"/>
          <p:cNvSpPr/>
          <p:nvPr/>
        </p:nvSpPr>
        <p:spPr>
          <a:xfrm>
            <a:off x="3512488" y="606592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5" name="椭圆 114"/>
          <p:cNvSpPr/>
          <p:nvPr/>
        </p:nvSpPr>
        <p:spPr>
          <a:xfrm>
            <a:off x="-735662" y="60743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6" name="椭圆 115"/>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7" name="椭圆 116"/>
          <p:cNvSpPr/>
          <p:nvPr/>
        </p:nvSpPr>
        <p:spPr>
          <a:xfrm>
            <a:off x="779500" y="591751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8" name="椭圆 117"/>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9" name="椭圆 118"/>
          <p:cNvSpPr/>
          <p:nvPr/>
        </p:nvSpPr>
        <p:spPr>
          <a:xfrm>
            <a:off x="3542884" y="615974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0" name="椭圆 119"/>
          <p:cNvSpPr/>
          <p:nvPr/>
        </p:nvSpPr>
        <p:spPr>
          <a:xfrm>
            <a:off x="4089675" y="5697950"/>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1" name="椭圆 12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2" name="椭圆 12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3" name="椭圆 122"/>
          <p:cNvSpPr/>
          <p:nvPr/>
        </p:nvSpPr>
        <p:spPr>
          <a:xfrm>
            <a:off x="4207894" y="614834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4" name="椭圆 12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5" name="椭圆 12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6" name="椭圆 125"/>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7" name="椭圆 126"/>
          <p:cNvSpPr/>
          <p:nvPr/>
        </p:nvSpPr>
        <p:spPr>
          <a:xfrm>
            <a:off x="4808221" y="2916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8" name="椭圆 127"/>
          <p:cNvSpPr/>
          <p:nvPr/>
        </p:nvSpPr>
        <p:spPr>
          <a:xfrm>
            <a:off x="9569180" y="260213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9" name="椭圆 128"/>
          <p:cNvSpPr/>
          <p:nvPr/>
        </p:nvSpPr>
        <p:spPr>
          <a:xfrm>
            <a:off x="9302940" y="183343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0" name="椭圆 129"/>
          <p:cNvSpPr/>
          <p:nvPr/>
        </p:nvSpPr>
        <p:spPr>
          <a:xfrm>
            <a:off x="10797904" y="22043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1" name="椭圆 130"/>
          <p:cNvSpPr/>
          <p:nvPr/>
        </p:nvSpPr>
        <p:spPr>
          <a:xfrm>
            <a:off x="10220054" y="28656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2" name="椭圆 131"/>
          <p:cNvSpPr/>
          <p:nvPr/>
        </p:nvSpPr>
        <p:spPr>
          <a:xfrm>
            <a:off x="9529523" y="311801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3" name="椭圆 132"/>
          <p:cNvSpPr/>
          <p:nvPr/>
        </p:nvSpPr>
        <p:spPr>
          <a:xfrm>
            <a:off x="10756339" y="9336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4" name="椭圆 133"/>
          <p:cNvSpPr/>
          <p:nvPr/>
        </p:nvSpPr>
        <p:spPr>
          <a:xfrm>
            <a:off x="10279927" y="372019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5" name="椭圆 134"/>
          <p:cNvSpPr/>
          <p:nvPr/>
        </p:nvSpPr>
        <p:spPr>
          <a:xfrm>
            <a:off x="10179754" y="21317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6" name="椭圆 135"/>
          <p:cNvSpPr/>
          <p:nvPr/>
        </p:nvSpPr>
        <p:spPr>
          <a:xfrm>
            <a:off x="8573204" y="53338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7" name="椭圆 136"/>
          <p:cNvSpPr/>
          <p:nvPr/>
        </p:nvSpPr>
        <p:spPr>
          <a:xfrm>
            <a:off x="8583181" y="13915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8" name="椭圆 137"/>
          <p:cNvSpPr/>
          <p:nvPr/>
        </p:nvSpPr>
        <p:spPr>
          <a:xfrm>
            <a:off x="10774841" y="156572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9" name="椭圆 138"/>
          <p:cNvSpPr/>
          <p:nvPr/>
        </p:nvSpPr>
        <p:spPr>
          <a:xfrm>
            <a:off x="10107184" y="9416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0" name="椭圆 139"/>
          <p:cNvSpPr/>
          <p:nvPr/>
        </p:nvSpPr>
        <p:spPr>
          <a:xfrm>
            <a:off x="7859675" y="377562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1" name="椭圆 140"/>
          <p:cNvSpPr/>
          <p:nvPr/>
        </p:nvSpPr>
        <p:spPr>
          <a:xfrm>
            <a:off x="9605018" y="6597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2" name="椭圆 141"/>
          <p:cNvSpPr/>
          <p:nvPr/>
        </p:nvSpPr>
        <p:spPr>
          <a:xfrm>
            <a:off x="10755276" y="364295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3" name="椭圆 142"/>
          <p:cNvSpPr/>
          <p:nvPr/>
        </p:nvSpPr>
        <p:spPr>
          <a:xfrm>
            <a:off x="9617718" y="361188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4" name="椭圆 143"/>
          <p:cNvSpPr/>
          <p:nvPr/>
        </p:nvSpPr>
        <p:spPr>
          <a:xfrm>
            <a:off x="11329497" y="25769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5" name="椭圆 144"/>
          <p:cNvSpPr/>
          <p:nvPr/>
        </p:nvSpPr>
        <p:spPr>
          <a:xfrm>
            <a:off x="8490958" y="79394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6" name="椭圆 145"/>
          <p:cNvSpPr/>
          <p:nvPr/>
        </p:nvSpPr>
        <p:spPr>
          <a:xfrm>
            <a:off x="6320165" y="-13882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7" name="椭圆 146"/>
          <p:cNvSpPr/>
          <p:nvPr/>
        </p:nvSpPr>
        <p:spPr>
          <a:xfrm>
            <a:off x="7024914" y="104865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8" name="椭圆 147"/>
          <p:cNvSpPr/>
          <p:nvPr/>
        </p:nvSpPr>
        <p:spPr>
          <a:xfrm>
            <a:off x="3317522" y="366122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9" name="椭圆 148"/>
          <p:cNvSpPr/>
          <p:nvPr/>
        </p:nvSpPr>
        <p:spPr>
          <a:xfrm>
            <a:off x="10446758" y="35466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0" name="椭圆 149"/>
          <p:cNvSpPr/>
          <p:nvPr/>
        </p:nvSpPr>
        <p:spPr>
          <a:xfrm>
            <a:off x="614499" y="41759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1" name="椭圆 150"/>
          <p:cNvSpPr/>
          <p:nvPr/>
        </p:nvSpPr>
        <p:spPr>
          <a:xfrm>
            <a:off x="9490892" y="228338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2" name="椭圆 151"/>
          <p:cNvSpPr/>
          <p:nvPr/>
        </p:nvSpPr>
        <p:spPr>
          <a:xfrm>
            <a:off x="7463428" y="280340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3" name="椭圆 152"/>
          <p:cNvSpPr/>
          <p:nvPr/>
        </p:nvSpPr>
        <p:spPr>
          <a:xfrm>
            <a:off x="11114677" y="530712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4" name="椭圆 153"/>
          <p:cNvSpPr/>
          <p:nvPr/>
        </p:nvSpPr>
        <p:spPr>
          <a:xfrm>
            <a:off x="2363470" y="237523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5" name="椭圆 154"/>
          <p:cNvSpPr/>
          <p:nvPr/>
        </p:nvSpPr>
        <p:spPr>
          <a:xfrm>
            <a:off x="11287814" y="50613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6" name="椭圆 155"/>
          <p:cNvSpPr/>
          <p:nvPr/>
        </p:nvSpPr>
        <p:spPr>
          <a:xfrm>
            <a:off x="8663578" y="205216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7" name="椭圆 156"/>
          <p:cNvSpPr/>
          <p:nvPr/>
        </p:nvSpPr>
        <p:spPr>
          <a:xfrm>
            <a:off x="8978357" y="12084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8" name="椭圆 157"/>
          <p:cNvSpPr/>
          <p:nvPr/>
        </p:nvSpPr>
        <p:spPr>
          <a:xfrm>
            <a:off x="10154014" y="225477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9" name="椭圆 158"/>
          <p:cNvSpPr/>
          <p:nvPr/>
        </p:nvSpPr>
        <p:spPr>
          <a:xfrm>
            <a:off x="9853749" y="143802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0" name="椭圆 159"/>
          <p:cNvSpPr/>
          <p:nvPr/>
        </p:nvSpPr>
        <p:spPr>
          <a:xfrm>
            <a:off x="8535741" y="220483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1" name="椭圆 160"/>
          <p:cNvSpPr/>
          <p:nvPr/>
        </p:nvSpPr>
        <p:spPr>
          <a:xfrm>
            <a:off x="7609764" y="9810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2" name="椭圆 161"/>
          <p:cNvSpPr/>
          <p:nvPr/>
        </p:nvSpPr>
        <p:spPr>
          <a:xfrm>
            <a:off x="11522671" y="172653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3" name="椭圆 162"/>
          <p:cNvSpPr/>
          <p:nvPr/>
        </p:nvSpPr>
        <p:spPr>
          <a:xfrm>
            <a:off x="7324588" y="174843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4" name="椭圆 163"/>
          <p:cNvSpPr/>
          <p:nvPr/>
        </p:nvSpPr>
        <p:spPr>
          <a:xfrm>
            <a:off x="10367998" y="55112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5" name="椭圆 164"/>
          <p:cNvSpPr/>
          <p:nvPr/>
        </p:nvSpPr>
        <p:spPr>
          <a:xfrm>
            <a:off x="8762010" y="189865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6" name="椭圆 165"/>
          <p:cNvSpPr/>
          <p:nvPr/>
        </p:nvSpPr>
        <p:spPr>
          <a:xfrm>
            <a:off x="10524831" y="540330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7" name="椭圆 166"/>
          <p:cNvSpPr/>
          <p:nvPr/>
        </p:nvSpPr>
        <p:spPr>
          <a:xfrm>
            <a:off x="11350779" y="264666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8" name="椭圆 167"/>
          <p:cNvSpPr/>
          <p:nvPr/>
        </p:nvSpPr>
        <p:spPr>
          <a:xfrm>
            <a:off x="7528539" y="199866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9" name="椭圆 168"/>
          <p:cNvSpPr/>
          <p:nvPr/>
        </p:nvSpPr>
        <p:spPr>
          <a:xfrm>
            <a:off x="5889529" y="6649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0" name="椭圆 169"/>
          <p:cNvSpPr/>
          <p:nvPr/>
        </p:nvSpPr>
        <p:spPr>
          <a:xfrm>
            <a:off x="8774886" y="109305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1" name="椭圆 170"/>
          <p:cNvSpPr/>
          <p:nvPr/>
        </p:nvSpPr>
        <p:spPr>
          <a:xfrm>
            <a:off x="1068939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2" name="椭圆 171"/>
          <p:cNvSpPr/>
          <p:nvPr/>
        </p:nvSpPr>
        <p:spPr>
          <a:xfrm>
            <a:off x="6956750" y="3918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3" name="椭圆 172"/>
          <p:cNvSpPr/>
          <p:nvPr/>
        </p:nvSpPr>
        <p:spPr>
          <a:xfrm>
            <a:off x="7724490" y="36198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4" name="椭圆 173"/>
          <p:cNvSpPr/>
          <p:nvPr/>
        </p:nvSpPr>
        <p:spPr>
          <a:xfrm>
            <a:off x="7619593" y="6845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5" name="椭圆 174"/>
          <p:cNvSpPr/>
          <p:nvPr/>
        </p:nvSpPr>
        <p:spPr>
          <a:xfrm>
            <a:off x="8712519" y="3016058"/>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6" name="椭圆 175"/>
          <p:cNvSpPr/>
          <p:nvPr/>
        </p:nvSpPr>
        <p:spPr>
          <a:xfrm>
            <a:off x="10949544" y="394701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7" name="椭圆 176"/>
          <p:cNvSpPr/>
          <p:nvPr/>
        </p:nvSpPr>
        <p:spPr>
          <a:xfrm>
            <a:off x="10187745" y="136162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8" name="椭圆 177"/>
          <p:cNvSpPr/>
          <p:nvPr/>
        </p:nvSpPr>
        <p:spPr>
          <a:xfrm>
            <a:off x="839836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9" name="椭圆 178"/>
          <p:cNvSpPr/>
          <p:nvPr/>
        </p:nvSpPr>
        <p:spPr>
          <a:xfrm>
            <a:off x="9648594" y="3320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0" name="椭圆 179"/>
          <p:cNvSpPr/>
          <p:nvPr/>
        </p:nvSpPr>
        <p:spPr>
          <a:xfrm>
            <a:off x="8993256" y="223351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1" name="椭圆 180"/>
          <p:cNvSpPr/>
          <p:nvPr/>
        </p:nvSpPr>
        <p:spPr>
          <a:xfrm>
            <a:off x="9916656" y="178254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2" name="椭圆 181"/>
          <p:cNvSpPr/>
          <p:nvPr/>
        </p:nvSpPr>
        <p:spPr>
          <a:xfrm>
            <a:off x="9941278" y="161940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3" name="椭圆 182"/>
          <p:cNvSpPr/>
          <p:nvPr/>
        </p:nvSpPr>
        <p:spPr>
          <a:xfrm>
            <a:off x="6718524" y="33973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4" name="椭圆 183"/>
          <p:cNvSpPr/>
          <p:nvPr/>
        </p:nvSpPr>
        <p:spPr>
          <a:xfrm>
            <a:off x="8702444" y="2679839"/>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5" name="椭圆 184"/>
          <p:cNvSpPr/>
          <p:nvPr/>
        </p:nvSpPr>
        <p:spPr>
          <a:xfrm>
            <a:off x="11676771" y="2360281"/>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6" name="椭圆 185"/>
          <p:cNvSpPr/>
          <p:nvPr/>
        </p:nvSpPr>
        <p:spPr>
          <a:xfrm>
            <a:off x="11270728" y="214121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7" name="椭圆 186"/>
          <p:cNvSpPr/>
          <p:nvPr/>
        </p:nvSpPr>
        <p:spPr>
          <a:xfrm>
            <a:off x="10025060" y="365048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8" name="椭圆 187"/>
          <p:cNvSpPr/>
          <p:nvPr/>
        </p:nvSpPr>
        <p:spPr>
          <a:xfrm>
            <a:off x="7681523" y="52405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9" name="椭圆 188"/>
          <p:cNvSpPr/>
          <p:nvPr/>
        </p:nvSpPr>
        <p:spPr>
          <a:xfrm>
            <a:off x="10611593" y="2539219"/>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0" name="椭圆 189"/>
          <p:cNvSpPr/>
          <p:nvPr/>
        </p:nvSpPr>
        <p:spPr>
          <a:xfrm>
            <a:off x="9429697" y="178268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1" name="椭圆 190"/>
          <p:cNvSpPr/>
          <p:nvPr/>
        </p:nvSpPr>
        <p:spPr>
          <a:xfrm>
            <a:off x="6153098" y="1945648"/>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2" name="椭圆 191"/>
          <p:cNvSpPr/>
          <p:nvPr/>
        </p:nvSpPr>
        <p:spPr>
          <a:xfrm>
            <a:off x="6297334" y="5058751"/>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3" name="椭圆 192"/>
          <p:cNvSpPr/>
          <p:nvPr/>
        </p:nvSpPr>
        <p:spPr>
          <a:xfrm>
            <a:off x="10198907" y="2961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4" name="椭圆 193"/>
          <p:cNvSpPr/>
          <p:nvPr/>
        </p:nvSpPr>
        <p:spPr>
          <a:xfrm>
            <a:off x="9302609" y="31348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5" name="椭圆 194"/>
          <p:cNvSpPr/>
          <p:nvPr/>
        </p:nvSpPr>
        <p:spPr>
          <a:xfrm>
            <a:off x="9171932" y="241214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6" name="椭圆 195"/>
          <p:cNvSpPr/>
          <p:nvPr/>
        </p:nvSpPr>
        <p:spPr>
          <a:xfrm>
            <a:off x="10719518" y="250376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7" name="椭圆 196"/>
          <p:cNvSpPr/>
          <p:nvPr/>
        </p:nvSpPr>
        <p:spPr>
          <a:xfrm>
            <a:off x="10656907" y="307622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8" name="椭圆 197"/>
          <p:cNvSpPr/>
          <p:nvPr/>
        </p:nvSpPr>
        <p:spPr>
          <a:xfrm>
            <a:off x="7923735" y="2107075"/>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9" name="椭圆 198"/>
          <p:cNvSpPr/>
          <p:nvPr/>
        </p:nvSpPr>
        <p:spPr>
          <a:xfrm>
            <a:off x="9846877" y="676266"/>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0" name="椭圆 199"/>
          <p:cNvSpPr/>
          <p:nvPr/>
        </p:nvSpPr>
        <p:spPr>
          <a:xfrm>
            <a:off x="11411699" y="945933"/>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1" name="椭圆 200"/>
          <p:cNvSpPr/>
          <p:nvPr/>
        </p:nvSpPr>
        <p:spPr>
          <a:xfrm>
            <a:off x="5929493" y="3388127"/>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2" name="椭圆 201"/>
          <p:cNvSpPr/>
          <p:nvPr/>
        </p:nvSpPr>
        <p:spPr>
          <a:xfrm>
            <a:off x="9166753" y="197021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3" name="椭圆 202"/>
          <p:cNvSpPr/>
          <p:nvPr/>
        </p:nvSpPr>
        <p:spPr>
          <a:xfrm>
            <a:off x="4493959" y="83531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4" name="椭圆 203"/>
          <p:cNvSpPr/>
          <p:nvPr/>
        </p:nvSpPr>
        <p:spPr>
          <a:xfrm>
            <a:off x="10319052" y="292908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5" name="椭圆 204"/>
          <p:cNvSpPr/>
          <p:nvPr/>
        </p:nvSpPr>
        <p:spPr>
          <a:xfrm>
            <a:off x="6708407" y="126623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6" name="椭圆 205"/>
          <p:cNvSpPr/>
          <p:nvPr/>
        </p:nvSpPr>
        <p:spPr>
          <a:xfrm>
            <a:off x="11653932" y="371744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7" name="椭圆 206"/>
          <p:cNvSpPr/>
          <p:nvPr/>
        </p:nvSpPr>
        <p:spPr>
          <a:xfrm>
            <a:off x="10215737" y="49180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8" name="椭圆 207"/>
          <p:cNvSpPr/>
          <p:nvPr/>
        </p:nvSpPr>
        <p:spPr>
          <a:xfrm>
            <a:off x="8742512" y="279718"/>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9" name="椭圆 208"/>
          <p:cNvSpPr/>
          <p:nvPr/>
        </p:nvSpPr>
        <p:spPr>
          <a:xfrm>
            <a:off x="8088291" y="160384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0" name="椭圆 209"/>
          <p:cNvSpPr/>
          <p:nvPr/>
        </p:nvSpPr>
        <p:spPr>
          <a:xfrm>
            <a:off x="9806622" y="266302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1" name="椭圆 210"/>
          <p:cNvSpPr/>
          <p:nvPr/>
        </p:nvSpPr>
        <p:spPr>
          <a:xfrm>
            <a:off x="10011279" y="4586872"/>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2" name="椭圆 211"/>
          <p:cNvSpPr/>
          <p:nvPr/>
        </p:nvSpPr>
        <p:spPr>
          <a:xfrm>
            <a:off x="11620531" y="2503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3" name="椭圆 212"/>
          <p:cNvSpPr/>
          <p:nvPr/>
        </p:nvSpPr>
        <p:spPr>
          <a:xfrm>
            <a:off x="11082665" y="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4" name="椭圆 213"/>
          <p:cNvSpPr/>
          <p:nvPr/>
        </p:nvSpPr>
        <p:spPr>
          <a:xfrm>
            <a:off x="11818462" y="979729"/>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5" name="椭圆 214"/>
          <p:cNvSpPr/>
          <p:nvPr/>
        </p:nvSpPr>
        <p:spPr>
          <a:xfrm>
            <a:off x="11779058" y="24790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6" name="椭圆 215"/>
          <p:cNvSpPr/>
          <p:nvPr/>
        </p:nvSpPr>
        <p:spPr>
          <a:xfrm>
            <a:off x="11971702" y="1342586"/>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7" name="椭圆 216"/>
          <p:cNvSpPr/>
          <p:nvPr/>
        </p:nvSpPr>
        <p:spPr>
          <a:xfrm>
            <a:off x="10744979" y="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8" name="椭圆 217"/>
          <p:cNvSpPr/>
          <p:nvPr/>
        </p:nvSpPr>
        <p:spPr>
          <a:xfrm>
            <a:off x="11985529" y="3601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9" name="椭圆 218"/>
          <p:cNvSpPr/>
          <p:nvPr/>
        </p:nvSpPr>
        <p:spPr>
          <a:xfrm>
            <a:off x="11779058" y="42418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20" name="椭圆 219"/>
          <p:cNvSpPr/>
          <p:nvPr/>
        </p:nvSpPr>
        <p:spPr>
          <a:xfrm>
            <a:off x="11732455" y="3297362"/>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21" name="椭圆 220"/>
          <p:cNvSpPr/>
          <p:nvPr/>
        </p:nvSpPr>
        <p:spPr>
          <a:xfrm>
            <a:off x="11677724" y="2057305"/>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 name="矩形 1"/>
          <p:cNvSpPr/>
          <p:nvPr/>
        </p:nvSpPr>
        <p:spPr>
          <a:xfrm rot="16200000">
            <a:off x="4353560" y="1400175"/>
            <a:ext cx="2948940" cy="3815080"/>
          </a:xfrm>
          <a:prstGeom prst="rect">
            <a:avLst/>
          </a:prstGeom>
          <a:noFill/>
          <a:ln w="44450">
            <a:solidFill>
              <a:srgbClr val="769C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3" name="矩形 2"/>
          <p:cNvSpPr/>
          <p:nvPr/>
        </p:nvSpPr>
        <p:spPr>
          <a:xfrm rot="16200000">
            <a:off x="4463415" y="1391285"/>
            <a:ext cx="3258820" cy="3804920"/>
          </a:xfrm>
          <a:prstGeom prst="rect">
            <a:avLst/>
          </a:prstGeom>
          <a:noFill/>
          <a:ln w="19050">
            <a:solidFill>
              <a:srgbClr val="769C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8" name="文本框 7"/>
          <p:cNvSpPr txBox="1"/>
          <p:nvPr/>
        </p:nvSpPr>
        <p:spPr>
          <a:xfrm rot="16200000">
            <a:off x="5537483" y="1226579"/>
            <a:ext cx="1290320" cy="3301030"/>
          </a:xfrm>
          <a:prstGeom prst="rect">
            <a:avLst/>
          </a:prstGeom>
          <a:noFill/>
        </p:spPr>
        <p:txBody>
          <a:bodyPr vert="eaVert" wrap="square" rtlCol="0">
            <a:spAutoFit/>
          </a:bodyPr>
          <a:p>
            <a:r>
              <a:rPr lang="zh-CN" altLang="en-US" sz="7200">
                <a:solidFill>
                  <a:srgbClr val="769C9B"/>
                </a:solidFill>
                <a:latin typeface="微软雅黑" panose="020B0503020204020204" charset="-122"/>
                <a:ea typeface="微软雅黑" panose="020B0503020204020204" charset="-122"/>
                <a:cs typeface="微软雅黑" panose="020B0503020204020204" charset="-122"/>
              </a:rPr>
              <a:t>致云雀</a:t>
            </a:r>
            <a:endParaRPr lang="zh-CN" altLang="en-US" sz="7200">
              <a:solidFill>
                <a:srgbClr val="769C9B"/>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rot="16200000">
            <a:off x="6149975" y="3392170"/>
            <a:ext cx="490220" cy="853440"/>
          </a:xfrm>
          <a:prstGeom prst="rect">
            <a:avLst/>
          </a:prstGeom>
          <a:noFill/>
        </p:spPr>
        <p:txBody>
          <a:bodyPr vert="eaVert" wrap="none" rtlCol="0">
            <a:spAutoFit/>
          </a:bodyPr>
          <a:p>
            <a:r>
              <a:rPr lang="zh-CN" altLang="en-US" sz="2000">
                <a:solidFill>
                  <a:schemeClr val="accent1">
                    <a:lumMod val="75000"/>
                  </a:schemeClr>
                </a:solidFill>
                <a:latin typeface="微软雅黑" panose="020B0503020204020204" charset="-122"/>
                <a:ea typeface="微软雅黑" panose="020B0503020204020204" charset="-122"/>
              </a:rPr>
              <a:t>雪莱娟</a:t>
            </a:r>
            <a:endParaRPr lang="zh-CN" altLang="en-US" sz="2000">
              <a:solidFill>
                <a:schemeClr val="accent1">
                  <a:lumMod val="75000"/>
                </a:schemeClr>
              </a:solidFill>
              <a:latin typeface="微软雅黑" panose="020B0503020204020204" charset="-122"/>
              <a:ea typeface="微软雅黑" panose="020B0503020204020204" charset="-122"/>
            </a:endParaRPr>
          </a:p>
        </p:txBody>
      </p:sp>
      <p:sp>
        <p:nvSpPr>
          <p:cNvPr id="11" name="文本框 10"/>
          <p:cNvSpPr txBox="1"/>
          <p:nvPr/>
        </p:nvSpPr>
        <p:spPr>
          <a:xfrm rot="16200000">
            <a:off x="5895975" y="3188335"/>
            <a:ext cx="459740" cy="2377440"/>
          </a:xfrm>
          <a:prstGeom prst="rect">
            <a:avLst/>
          </a:prstGeom>
          <a:noFill/>
        </p:spPr>
        <p:txBody>
          <a:bodyPr vert="eaVert" wrap="none" rtlCol="0">
            <a:spAutoFit/>
          </a:bodyPr>
          <a:p>
            <a:r>
              <a:rPr lang="zh-CN" altLang="en-US" sz="1800">
                <a:solidFill>
                  <a:schemeClr val="bg2">
                    <a:lumMod val="50000"/>
                  </a:schemeClr>
                </a:solidFill>
                <a:latin typeface="微软雅黑" panose="020B0503020204020204" charset="-122"/>
                <a:ea typeface="微软雅黑" panose="020B0503020204020204" charset="-122"/>
              </a:rPr>
              <a:t>人教版高中语文必修一</a:t>
            </a:r>
            <a:endParaRPr lang="zh-CN" altLang="en-US" sz="1800">
              <a:solidFill>
                <a:schemeClr val="bg2">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40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300"/>
                                        <p:tgtEl>
                                          <p:spTgt spid="19"/>
                                        </p:tgtEl>
                                      </p:cBhvr>
                                    </p:animEffect>
                                  </p:childTnLst>
                                </p:cTn>
                              </p:par>
                              <p:par>
                                <p:cTn id="8" presetID="22" presetClass="entr" presetSubtype="1" fill="hold" nodeType="withEffect">
                                  <p:stCondLst>
                                    <p:cond delay="45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300"/>
                                        <p:tgtEl>
                                          <p:spTgt spid="20"/>
                                        </p:tgtEl>
                                      </p:cBhvr>
                                    </p:animEffect>
                                  </p:childTnLst>
                                </p:cTn>
                              </p:par>
                              <p:par>
                                <p:cTn id="11" presetID="12" presetClass="entr" presetSubtype="1" fill="hold" nodeType="withEffect">
                                  <p:stCondLst>
                                    <p:cond delay="50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300"/>
                                        <p:tgtEl>
                                          <p:spTgt spid="21"/>
                                        </p:tgtEl>
                                        <p:attrNameLst>
                                          <p:attrName>ppt_y</p:attrName>
                                        </p:attrNameLst>
                                      </p:cBhvr>
                                      <p:tavLst>
                                        <p:tav tm="0">
                                          <p:val>
                                            <p:strVal val="#ppt_y-#ppt_h*1.125000"/>
                                          </p:val>
                                        </p:tav>
                                        <p:tav tm="100000">
                                          <p:val>
                                            <p:strVal val="#ppt_y"/>
                                          </p:val>
                                        </p:tav>
                                      </p:tavLst>
                                    </p:anim>
                                    <p:animEffect transition="in" filter="wipe(down)">
                                      <p:cBhvr>
                                        <p:cTn id="14" dur="300"/>
                                        <p:tgtEl>
                                          <p:spTgt spid="21"/>
                                        </p:tgtEl>
                                      </p:cBhvr>
                                    </p:animEffect>
                                  </p:childTnLst>
                                </p:cTn>
                              </p:par>
                              <p:par>
                                <p:cTn id="15" presetID="22" presetClass="entr" presetSubtype="1" fill="hold" nodeType="withEffect">
                                  <p:stCondLst>
                                    <p:cond delay="55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300"/>
                                        <p:tgtEl>
                                          <p:spTgt spid="22"/>
                                        </p:tgtEl>
                                      </p:cBhvr>
                                    </p:animEffect>
                                  </p:childTnLst>
                                </p:cTn>
                              </p:par>
                              <p:par>
                                <p:cTn id="18" presetID="22" presetClass="entr" presetSubtype="2" fill="hold" nodeType="withEffect">
                                  <p:stCondLst>
                                    <p:cond delay="600"/>
                                  </p:stCondLst>
                                  <p:childTnLst>
                                    <p:set>
                                      <p:cBhvr>
                                        <p:cTn id="19" dur="1" fill="hold">
                                          <p:stCondLst>
                                            <p:cond delay="0"/>
                                          </p:stCondLst>
                                        </p:cTn>
                                        <p:tgtEl>
                                          <p:spTgt spid="23"/>
                                        </p:tgtEl>
                                        <p:attrNameLst>
                                          <p:attrName>style.visibility</p:attrName>
                                        </p:attrNameLst>
                                      </p:cBhvr>
                                      <p:to>
                                        <p:strVal val="visible"/>
                                      </p:to>
                                    </p:set>
                                    <p:animEffect transition="in" filter="wipe(right)">
                                      <p:cBhvr>
                                        <p:cTn id="20" dur="300"/>
                                        <p:tgtEl>
                                          <p:spTgt spid="23"/>
                                        </p:tgtEl>
                                      </p:cBhvr>
                                    </p:animEffect>
                                  </p:childTnLst>
                                </p:cTn>
                              </p:par>
                              <p:par>
                                <p:cTn id="21" presetID="22" presetClass="exit" presetSubtype="8" fill="hold" nodeType="withEffect">
                                  <p:stCondLst>
                                    <p:cond delay="600"/>
                                  </p:stCondLst>
                                  <p:childTnLst>
                                    <p:animEffect transition="out" filter="wipe(left)">
                                      <p:cBhvr>
                                        <p:cTn id="22" dur="300"/>
                                        <p:tgtEl>
                                          <p:spTgt spid="19"/>
                                        </p:tgtEl>
                                      </p:cBhvr>
                                    </p:animEffect>
                                    <p:set>
                                      <p:cBhvr>
                                        <p:cTn id="23" dur="1" fill="hold">
                                          <p:stCondLst>
                                            <p:cond delay="299"/>
                                          </p:stCondLst>
                                        </p:cTn>
                                        <p:tgtEl>
                                          <p:spTgt spid="19"/>
                                        </p:tgtEl>
                                        <p:attrNameLst>
                                          <p:attrName>style.visibility</p:attrName>
                                        </p:attrNameLst>
                                      </p:cBhvr>
                                      <p:to>
                                        <p:strVal val="hidden"/>
                                      </p:to>
                                    </p:set>
                                  </p:childTnLst>
                                </p:cTn>
                              </p:par>
                              <p:par>
                                <p:cTn id="24" presetID="22" presetClass="exit" presetSubtype="1" fill="hold" nodeType="withEffect">
                                  <p:stCondLst>
                                    <p:cond delay="650"/>
                                  </p:stCondLst>
                                  <p:childTnLst>
                                    <p:animEffect transition="out" filter="wipe(up)">
                                      <p:cBhvr>
                                        <p:cTn id="25" dur="300"/>
                                        <p:tgtEl>
                                          <p:spTgt spid="20"/>
                                        </p:tgtEl>
                                      </p:cBhvr>
                                    </p:animEffect>
                                    <p:set>
                                      <p:cBhvr>
                                        <p:cTn id="26" dur="1" fill="hold">
                                          <p:stCondLst>
                                            <p:cond delay="299"/>
                                          </p:stCondLst>
                                        </p:cTn>
                                        <p:tgtEl>
                                          <p:spTgt spid="20"/>
                                        </p:tgtEl>
                                        <p:attrNameLst>
                                          <p:attrName>style.visibility</p:attrName>
                                        </p:attrNameLst>
                                      </p:cBhvr>
                                      <p:to>
                                        <p:strVal val="hidden"/>
                                      </p:to>
                                    </p:set>
                                  </p:childTnLst>
                                </p:cTn>
                              </p:par>
                              <p:par>
                                <p:cTn id="27" presetID="22" presetClass="exit" presetSubtype="1" fill="hold" nodeType="withEffect">
                                  <p:stCondLst>
                                    <p:cond delay="700"/>
                                  </p:stCondLst>
                                  <p:childTnLst>
                                    <p:animEffect transition="out" filter="wipe(up)">
                                      <p:cBhvr>
                                        <p:cTn id="28" dur="300"/>
                                        <p:tgtEl>
                                          <p:spTgt spid="21"/>
                                        </p:tgtEl>
                                      </p:cBhvr>
                                    </p:animEffect>
                                    <p:set>
                                      <p:cBhvr>
                                        <p:cTn id="29" dur="1" fill="hold">
                                          <p:stCondLst>
                                            <p:cond delay="299"/>
                                          </p:stCondLst>
                                        </p:cTn>
                                        <p:tgtEl>
                                          <p:spTgt spid="21"/>
                                        </p:tgtEl>
                                        <p:attrNameLst>
                                          <p:attrName>style.visibility</p:attrName>
                                        </p:attrNameLst>
                                      </p:cBhvr>
                                      <p:to>
                                        <p:strVal val="hidden"/>
                                      </p:to>
                                    </p:set>
                                  </p:childTnLst>
                                </p:cTn>
                              </p:par>
                              <p:par>
                                <p:cTn id="30" presetID="22" presetClass="exit" presetSubtype="1" fill="hold" nodeType="withEffect">
                                  <p:stCondLst>
                                    <p:cond delay="750"/>
                                  </p:stCondLst>
                                  <p:childTnLst>
                                    <p:animEffect transition="out" filter="wipe(up)">
                                      <p:cBhvr>
                                        <p:cTn id="31" dur="300"/>
                                        <p:tgtEl>
                                          <p:spTgt spid="22"/>
                                        </p:tgtEl>
                                      </p:cBhvr>
                                    </p:animEffect>
                                    <p:set>
                                      <p:cBhvr>
                                        <p:cTn id="32" dur="1" fill="hold">
                                          <p:stCondLst>
                                            <p:cond delay="299"/>
                                          </p:stCondLst>
                                        </p:cTn>
                                        <p:tgtEl>
                                          <p:spTgt spid="22"/>
                                        </p:tgtEl>
                                        <p:attrNameLst>
                                          <p:attrName>style.visibility</p:attrName>
                                        </p:attrNameLst>
                                      </p:cBhvr>
                                      <p:to>
                                        <p:strVal val="hidden"/>
                                      </p:to>
                                    </p:set>
                                  </p:childTnLst>
                                </p:cTn>
                              </p:par>
                              <p:par>
                                <p:cTn id="33" presetID="22" presetClass="exit" presetSubtype="2" fill="hold" nodeType="withEffect">
                                  <p:stCondLst>
                                    <p:cond delay="800"/>
                                  </p:stCondLst>
                                  <p:childTnLst>
                                    <p:animEffect transition="out" filter="wipe(right)">
                                      <p:cBhvr>
                                        <p:cTn id="34" dur="300"/>
                                        <p:tgtEl>
                                          <p:spTgt spid="23"/>
                                        </p:tgtEl>
                                      </p:cBhvr>
                                    </p:animEffect>
                                    <p:set>
                                      <p:cBhvr>
                                        <p:cTn id="35" dur="1" fill="hold">
                                          <p:stCondLst>
                                            <p:cond delay="299"/>
                                          </p:stCondLst>
                                        </p:cTn>
                                        <p:tgtEl>
                                          <p:spTgt spid="23"/>
                                        </p:tgtEl>
                                        <p:attrNameLst>
                                          <p:attrName>style.visibility</p:attrName>
                                        </p:attrNameLst>
                                      </p:cBhvr>
                                      <p:to>
                                        <p:strVal val="hidden"/>
                                      </p:to>
                                    </p:set>
                                  </p:childTnLst>
                                </p:cTn>
                              </p:par>
                              <p:par>
                                <p:cTn id="36" presetID="53" presetClass="entr" presetSubtype="16" fill="hold" grpId="0" nodeType="withEffect">
                                  <p:stCondLst>
                                    <p:cond delay="650"/>
                                  </p:stCondLst>
                                  <p:childTnLst>
                                    <p:set>
                                      <p:cBhvr>
                                        <p:cTn id="37" dur="1" fill="hold">
                                          <p:stCondLst>
                                            <p:cond delay="0"/>
                                          </p:stCondLst>
                                        </p:cTn>
                                        <p:tgtEl>
                                          <p:spTgt spid="24"/>
                                        </p:tgtEl>
                                        <p:attrNameLst>
                                          <p:attrName>style.visibility</p:attrName>
                                        </p:attrNameLst>
                                      </p:cBhvr>
                                      <p:to>
                                        <p:strVal val="visible"/>
                                      </p:to>
                                    </p:set>
                                    <p:anim calcmode="lin" valueType="num">
                                      <p:cBhvr>
                                        <p:cTn id="38" dur="300" fill="hold"/>
                                        <p:tgtEl>
                                          <p:spTgt spid="24"/>
                                        </p:tgtEl>
                                        <p:attrNameLst>
                                          <p:attrName>ppt_w</p:attrName>
                                        </p:attrNameLst>
                                      </p:cBhvr>
                                      <p:tavLst>
                                        <p:tav tm="0">
                                          <p:val>
                                            <p:fltVal val="0"/>
                                          </p:val>
                                        </p:tav>
                                        <p:tav tm="100000">
                                          <p:val>
                                            <p:strVal val="#ppt_w"/>
                                          </p:val>
                                        </p:tav>
                                      </p:tavLst>
                                    </p:anim>
                                    <p:anim calcmode="lin" valueType="num">
                                      <p:cBhvr>
                                        <p:cTn id="39" dur="300" fill="hold"/>
                                        <p:tgtEl>
                                          <p:spTgt spid="24"/>
                                        </p:tgtEl>
                                        <p:attrNameLst>
                                          <p:attrName>ppt_h</p:attrName>
                                        </p:attrNameLst>
                                      </p:cBhvr>
                                      <p:tavLst>
                                        <p:tav tm="0">
                                          <p:val>
                                            <p:fltVal val="0"/>
                                          </p:val>
                                        </p:tav>
                                        <p:tav tm="100000">
                                          <p:val>
                                            <p:strVal val="#ppt_h"/>
                                          </p:val>
                                        </p:tav>
                                      </p:tavLst>
                                    </p:anim>
                                    <p:animEffect transition="in" filter="fade">
                                      <p:cBhvr>
                                        <p:cTn id="40" dur="300"/>
                                        <p:tgtEl>
                                          <p:spTgt spid="24"/>
                                        </p:tgtEl>
                                      </p:cBhvr>
                                    </p:animEffect>
                                  </p:childTnLst>
                                </p:cTn>
                              </p:par>
                              <p:par>
                                <p:cTn id="41" presetID="6" presetClass="exit" presetSubtype="32" fill="hold" grpId="1" nodeType="withEffect">
                                  <p:stCondLst>
                                    <p:cond delay="900"/>
                                  </p:stCondLst>
                                  <p:childTnLst>
                                    <p:animEffect transition="out" filter="circle(out)">
                                      <p:cBhvr>
                                        <p:cTn id="42" dur="400"/>
                                        <p:tgtEl>
                                          <p:spTgt spid="24"/>
                                        </p:tgtEl>
                                      </p:cBhvr>
                                    </p:animEffect>
                                    <p:set>
                                      <p:cBhvr>
                                        <p:cTn id="43" dur="1" fill="hold">
                                          <p:stCondLst>
                                            <p:cond delay="399"/>
                                          </p:stCondLst>
                                        </p:cTn>
                                        <p:tgtEl>
                                          <p:spTgt spid="24"/>
                                        </p:tgtEl>
                                        <p:attrNameLst>
                                          <p:attrName>style.visibility</p:attrName>
                                        </p:attrNameLst>
                                      </p:cBhvr>
                                      <p:to>
                                        <p:strVal val="hidden"/>
                                      </p:to>
                                    </p:set>
                                  </p:childTnLst>
                                </p:cTn>
                              </p:par>
                              <p:par>
                                <p:cTn id="44" presetID="53" presetClass="entr" presetSubtype="16" fill="hold" grpId="0" nodeType="withEffect">
                                  <p:stCondLst>
                                    <p:cond delay="7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300" fill="hold"/>
                                        <p:tgtEl>
                                          <p:spTgt spid="25"/>
                                        </p:tgtEl>
                                        <p:attrNameLst>
                                          <p:attrName>ppt_w</p:attrName>
                                        </p:attrNameLst>
                                      </p:cBhvr>
                                      <p:tavLst>
                                        <p:tav tm="0">
                                          <p:val>
                                            <p:fltVal val="0"/>
                                          </p:val>
                                        </p:tav>
                                        <p:tav tm="100000">
                                          <p:val>
                                            <p:strVal val="#ppt_w"/>
                                          </p:val>
                                        </p:tav>
                                      </p:tavLst>
                                    </p:anim>
                                    <p:anim calcmode="lin" valueType="num">
                                      <p:cBhvr>
                                        <p:cTn id="47" dur="300" fill="hold"/>
                                        <p:tgtEl>
                                          <p:spTgt spid="25"/>
                                        </p:tgtEl>
                                        <p:attrNameLst>
                                          <p:attrName>ppt_h</p:attrName>
                                        </p:attrNameLst>
                                      </p:cBhvr>
                                      <p:tavLst>
                                        <p:tav tm="0">
                                          <p:val>
                                            <p:fltVal val="0"/>
                                          </p:val>
                                        </p:tav>
                                        <p:tav tm="100000">
                                          <p:val>
                                            <p:strVal val="#ppt_h"/>
                                          </p:val>
                                        </p:tav>
                                      </p:tavLst>
                                    </p:anim>
                                    <p:animEffect transition="in" filter="fade">
                                      <p:cBhvr>
                                        <p:cTn id="48" dur="300"/>
                                        <p:tgtEl>
                                          <p:spTgt spid="25"/>
                                        </p:tgtEl>
                                      </p:cBhvr>
                                    </p:animEffect>
                                  </p:childTnLst>
                                </p:cTn>
                              </p:par>
                              <p:par>
                                <p:cTn id="49" presetID="6" presetClass="exit" presetSubtype="32" fill="hold" grpId="1" nodeType="withEffect">
                                  <p:stCondLst>
                                    <p:cond delay="950"/>
                                  </p:stCondLst>
                                  <p:childTnLst>
                                    <p:animEffect transition="out" filter="circle(out)">
                                      <p:cBhvr>
                                        <p:cTn id="50" dur="400"/>
                                        <p:tgtEl>
                                          <p:spTgt spid="25"/>
                                        </p:tgtEl>
                                      </p:cBhvr>
                                    </p:animEffect>
                                    <p:set>
                                      <p:cBhvr>
                                        <p:cTn id="51" dur="1" fill="hold">
                                          <p:stCondLst>
                                            <p:cond delay="399"/>
                                          </p:stCondLst>
                                        </p:cTn>
                                        <p:tgtEl>
                                          <p:spTgt spid="25"/>
                                        </p:tgtEl>
                                        <p:attrNameLst>
                                          <p:attrName>style.visibility</p:attrName>
                                        </p:attrNameLst>
                                      </p:cBhvr>
                                      <p:to>
                                        <p:strVal val="hidden"/>
                                      </p:to>
                                    </p:set>
                                  </p:childTnLst>
                                </p:cTn>
                              </p:par>
                              <p:par>
                                <p:cTn id="52" presetID="53" presetClass="entr" presetSubtype="16" fill="hold" grpId="0" nodeType="withEffect">
                                  <p:stCondLst>
                                    <p:cond delay="750"/>
                                  </p:stCondLst>
                                  <p:childTnLst>
                                    <p:set>
                                      <p:cBhvr>
                                        <p:cTn id="53" dur="1" fill="hold">
                                          <p:stCondLst>
                                            <p:cond delay="0"/>
                                          </p:stCondLst>
                                        </p:cTn>
                                        <p:tgtEl>
                                          <p:spTgt spid="26"/>
                                        </p:tgtEl>
                                        <p:attrNameLst>
                                          <p:attrName>style.visibility</p:attrName>
                                        </p:attrNameLst>
                                      </p:cBhvr>
                                      <p:to>
                                        <p:strVal val="visible"/>
                                      </p:to>
                                    </p:set>
                                    <p:anim calcmode="lin" valueType="num">
                                      <p:cBhvr>
                                        <p:cTn id="54" dur="300" fill="hold"/>
                                        <p:tgtEl>
                                          <p:spTgt spid="26"/>
                                        </p:tgtEl>
                                        <p:attrNameLst>
                                          <p:attrName>ppt_w</p:attrName>
                                        </p:attrNameLst>
                                      </p:cBhvr>
                                      <p:tavLst>
                                        <p:tav tm="0">
                                          <p:val>
                                            <p:fltVal val="0"/>
                                          </p:val>
                                        </p:tav>
                                        <p:tav tm="100000">
                                          <p:val>
                                            <p:strVal val="#ppt_w"/>
                                          </p:val>
                                        </p:tav>
                                      </p:tavLst>
                                    </p:anim>
                                    <p:anim calcmode="lin" valueType="num">
                                      <p:cBhvr>
                                        <p:cTn id="55" dur="300" fill="hold"/>
                                        <p:tgtEl>
                                          <p:spTgt spid="26"/>
                                        </p:tgtEl>
                                        <p:attrNameLst>
                                          <p:attrName>ppt_h</p:attrName>
                                        </p:attrNameLst>
                                      </p:cBhvr>
                                      <p:tavLst>
                                        <p:tav tm="0">
                                          <p:val>
                                            <p:fltVal val="0"/>
                                          </p:val>
                                        </p:tav>
                                        <p:tav tm="100000">
                                          <p:val>
                                            <p:strVal val="#ppt_h"/>
                                          </p:val>
                                        </p:tav>
                                      </p:tavLst>
                                    </p:anim>
                                    <p:animEffect transition="in" filter="fade">
                                      <p:cBhvr>
                                        <p:cTn id="56" dur="300"/>
                                        <p:tgtEl>
                                          <p:spTgt spid="26"/>
                                        </p:tgtEl>
                                      </p:cBhvr>
                                    </p:animEffect>
                                  </p:childTnLst>
                                </p:cTn>
                              </p:par>
                              <p:par>
                                <p:cTn id="57" presetID="6" presetClass="exit" presetSubtype="32" fill="hold" grpId="1" nodeType="withEffect">
                                  <p:stCondLst>
                                    <p:cond delay="1000"/>
                                  </p:stCondLst>
                                  <p:childTnLst>
                                    <p:animEffect transition="out" filter="circle(out)">
                                      <p:cBhvr>
                                        <p:cTn id="58" dur="400"/>
                                        <p:tgtEl>
                                          <p:spTgt spid="26"/>
                                        </p:tgtEl>
                                      </p:cBhvr>
                                    </p:animEffect>
                                    <p:set>
                                      <p:cBhvr>
                                        <p:cTn id="59" dur="1" fill="hold">
                                          <p:stCondLst>
                                            <p:cond delay="399"/>
                                          </p:stCondLst>
                                        </p:cTn>
                                        <p:tgtEl>
                                          <p:spTgt spid="26"/>
                                        </p:tgtEl>
                                        <p:attrNameLst>
                                          <p:attrName>style.visibility</p:attrName>
                                        </p:attrNameLst>
                                      </p:cBhvr>
                                      <p:to>
                                        <p:strVal val="hidden"/>
                                      </p:to>
                                    </p:set>
                                  </p:childTnLst>
                                </p:cTn>
                              </p:par>
                              <p:par>
                                <p:cTn id="60" presetID="53" presetClass="entr" presetSubtype="16" fill="hold" grpId="0" nodeType="withEffect">
                                  <p:stCondLst>
                                    <p:cond delay="800"/>
                                  </p:stCondLst>
                                  <p:childTnLst>
                                    <p:set>
                                      <p:cBhvr>
                                        <p:cTn id="61" dur="1" fill="hold">
                                          <p:stCondLst>
                                            <p:cond delay="0"/>
                                          </p:stCondLst>
                                        </p:cTn>
                                        <p:tgtEl>
                                          <p:spTgt spid="27"/>
                                        </p:tgtEl>
                                        <p:attrNameLst>
                                          <p:attrName>style.visibility</p:attrName>
                                        </p:attrNameLst>
                                      </p:cBhvr>
                                      <p:to>
                                        <p:strVal val="visible"/>
                                      </p:to>
                                    </p:set>
                                    <p:anim calcmode="lin" valueType="num">
                                      <p:cBhvr>
                                        <p:cTn id="62" dur="300" fill="hold"/>
                                        <p:tgtEl>
                                          <p:spTgt spid="27"/>
                                        </p:tgtEl>
                                        <p:attrNameLst>
                                          <p:attrName>ppt_w</p:attrName>
                                        </p:attrNameLst>
                                      </p:cBhvr>
                                      <p:tavLst>
                                        <p:tav tm="0">
                                          <p:val>
                                            <p:fltVal val="0"/>
                                          </p:val>
                                        </p:tav>
                                        <p:tav tm="100000">
                                          <p:val>
                                            <p:strVal val="#ppt_w"/>
                                          </p:val>
                                        </p:tav>
                                      </p:tavLst>
                                    </p:anim>
                                    <p:anim calcmode="lin" valueType="num">
                                      <p:cBhvr>
                                        <p:cTn id="63" dur="300" fill="hold"/>
                                        <p:tgtEl>
                                          <p:spTgt spid="27"/>
                                        </p:tgtEl>
                                        <p:attrNameLst>
                                          <p:attrName>ppt_h</p:attrName>
                                        </p:attrNameLst>
                                      </p:cBhvr>
                                      <p:tavLst>
                                        <p:tav tm="0">
                                          <p:val>
                                            <p:fltVal val="0"/>
                                          </p:val>
                                        </p:tav>
                                        <p:tav tm="100000">
                                          <p:val>
                                            <p:strVal val="#ppt_h"/>
                                          </p:val>
                                        </p:tav>
                                      </p:tavLst>
                                    </p:anim>
                                    <p:animEffect transition="in" filter="fade">
                                      <p:cBhvr>
                                        <p:cTn id="64" dur="300"/>
                                        <p:tgtEl>
                                          <p:spTgt spid="27"/>
                                        </p:tgtEl>
                                      </p:cBhvr>
                                    </p:animEffect>
                                  </p:childTnLst>
                                </p:cTn>
                              </p:par>
                              <p:par>
                                <p:cTn id="65" presetID="6" presetClass="exit" presetSubtype="32" fill="hold" grpId="1" nodeType="withEffect">
                                  <p:stCondLst>
                                    <p:cond delay="1050"/>
                                  </p:stCondLst>
                                  <p:childTnLst>
                                    <p:animEffect transition="out" filter="circle(out)">
                                      <p:cBhvr>
                                        <p:cTn id="66" dur="400"/>
                                        <p:tgtEl>
                                          <p:spTgt spid="27"/>
                                        </p:tgtEl>
                                      </p:cBhvr>
                                    </p:animEffect>
                                    <p:set>
                                      <p:cBhvr>
                                        <p:cTn id="67" dur="1" fill="hold">
                                          <p:stCondLst>
                                            <p:cond delay="399"/>
                                          </p:stCondLst>
                                        </p:cTn>
                                        <p:tgtEl>
                                          <p:spTgt spid="27"/>
                                        </p:tgtEl>
                                        <p:attrNameLst>
                                          <p:attrName>style.visibility</p:attrName>
                                        </p:attrNameLst>
                                      </p:cBhvr>
                                      <p:to>
                                        <p:strVal val="hidden"/>
                                      </p:to>
                                    </p:set>
                                  </p:childTnLst>
                                </p:cTn>
                              </p:par>
                              <p:par>
                                <p:cTn id="68" presetID="53" presetClass="entr" presetSubtype="16" fill="hold" grpId="0" nodeType="withEffect">
                                  <p:stCondLst>
                                    <p:cond delay="850"/>
                                  </p:stCondLst>
                                  <p:childTnLst>
                                    <p:set>
                                      <p:cBhvr>
                                        <p:cTn id="69" dur="1" fill="hold">
                                          <p:stCondLst>
                                            <p:cond delay="0"/>
                                          </p:stCondLst>
                                        </p:cTn>
                                        <p:tgtEl>
                                          <p:spTgt spid="28"/>
                                        </p:tgtEl>
                                        <p:attrNameLst>
                                          <p:attrName>style.visibility</p:attrName>
                                        </p:attrNameLst>
                                      </p:cBhvr>
                                      <p:to>
                                        <p:strVal val="visible"/>
                                      </p:to>
                                    </p:set>
                                    <p:anim calcmode="lin" valueType="num">
                                      <p:cBhvr>
                                        <p:cTn id="70" dur="300" fill="hold"/>
                                        <p:tgtEl>
                                          <p:spTgt spid="28"/>
                                        </p:tgtEl>
                                        <p:attrNameLst>
                                          <p:attrName>ppt_w</p:attrName>
                                        </p:attrNameLst>
                                      </p:cBhvr>
                                      <p:tavLst>
                                        <p:tav tm="0">
                                          <p:val>
                                            <p:fltVal val="0"/>
                                          </p:val>
                                        </p:tav>
                                        <p:tav tm="100000">
                                          <p:val>
                                            <p:strVal val="#ppt_w"/>
                                          </p:val>
                                        </p:tav>
                                      </p:tavLst>
                                    </p:anim>
                                    <p:anim calcmode="lin" valueType="num">
                                      <p:cBhvr>
                                        <p:cTn id="71" dur="300" fill="hold"/>
                                        <p:tgtEl>
                                          <p:spTgt spid="28"/>
                                        </p:tgtEl>
                                        <p:attrNameLst>
                                          <p:attrName>ppt_h</p:attrName>
                                        </p:attrNameLst>
                                      </p:cBhvr>
                                      <p:tavLst>
                                        <p:tav tm="0">
                                          <p:val>
                                            <p:fltVal val="0"/>
                                          </p:val>
                                        </p:tav>
                                        <p:tav tm="100000">
                                          <p:val>
                                            <p:strVal val="#ppt_h"/>
                                          </p:val>
                                        </p:tav>
                                      </p:tavLst>
                                    </p:anim>
                                    <p:animEffect transition="in" filter="fade">
                                      <p:cBhvr>
                                        <p:cTn id="72" dur="300"/>
                                        <p:tgtEl>
                                          <p:spTgt spid="28"/>
                                        </p:tgtEl>
                                      </p:cBhvr>
                                    </p:animEffect>
                                  </p:childTnLst>
                                </p:cTn>
                              </p:par>
                              <p:par>
                                <p:cTn id="73" presetID="6" presetClass="exit" presetSubtype="32" fill="hold" grpId="1" nodeType="withEffect">
                                  <p:stCondLst>
                                    <p:cond delay="1100"/>
                                  </p:stCondLst>
                                  <p:childTnLst>
                                    <p:animEffect transition="out" filter="circle(out)">
                                      <p:cBhvr>
                                        <p:cTn id="74" dur="400"/>
                                        <p:tgtEl>
                                          <p:spTgt spid="28"/>
                                        </p:tgtEl>
                                      </p:cBhvr>
                                    </p:animEffect>
                                    <p:set>
                                      <p:cBhvr>
                                        <p:cTn id="75" dur="1" fill="hold">
                                          <p:stCondLst>
                                            <p:cond delay="399"/>
                                          </p:stCondLst>
                                        </p:cTn>
                                        <p:tgtEl>
                                          <p:spTgt spid="28"/>
                                        </p:tgtEl>
                                        <p:attrNameLst>
                                          <p:attrName>style.visibility</p:attrName>
                                        </p:attrNameLst>
                                      </p:cBhvr>
                                      <p:to>
                                        <p:strVal val="hidden"/>
                                      </p:to>
                                    </p:set>
                                  </p:childTnLst>
                                </p:cTn>
                              </p:par>
                              <p:par>
                                <p:cTn id="76" presetID="53" presetClass="entr" presetSubtype="16" fill="hold" grpId="0" nodeType="withEffect">
                                  <p:stCondLst>
                                    <p:cond delay="900"/>
                                  </p:stCondLst>
                                  <p:childTnLst>
                                    <p:set>
                                      <p:cBhvr>
                                        <p:cTn id="77" dur="1" fill="hold">
                                          <p:stCondLst>
                                            <p:cond delay="0"/>
                                          </p:stCondLst>
                                        </p:cTn>
                                        <p:tgtEl>
                                          <p:spTgt spid="29"/>
                                        </p:tgtEl>
                                        <p:attrNameLst>
                                          <p:attrName>style.visibility</p:attrName>
                                        </p:attrNameLst>
                                      </p:cBhvr>
                                      <p:to>
                                        <p:strVal val="visible"/>
                                      </p:to>
                                    </p:set>
                                    <p:anim calcmode="lin" valueType="num">
                                      <p:cBhvr>
                                        <p:cTn id="78" dur="300" fill="hold"/>
                                        <p:tgtEl>
                                          <p:spTgt spid="29"/>
                                        </p:tgtEl>
                                        <p:attrNameLst>
                                          <p:attrName>ppt_w</p:attrName>
                                        </p:attrNameLst>
                                      </p:cBhvr>
                                      <p:tavLst>
                                        <p:tav tm="0">
                                          <p:val>
                                            <p:fltVal val="0"/>
                                          </p:val>
                                        </p:tav>
                                        <p:tav tm="100000">
                                          <p:val>
                                            <p:strVal val="#ppt_w"/>
                                          </p:val>
                                        </p:tav>
                                      </p:tavLst>
                                    </p:anim>
                                    <p:anim calcmode="lin" valueType="num">
                                      <p:cBhvr>
                                        <p:cTn id="79" dur="300" fill="hold"/>
                                        <p:tgtEl>
                                          <p:spTgt spid="29"/>
                                        </p:tgtEl>
                                        <p:attrNameLst>
                                          <p:attrName>ppt_h</p:attrName>
                                        </p:attrNameLst>
                                      </p:cBhvr>
                                      <p:tavLst>
                                        <p:tav tm="0">
                                          <p:val>
                                            <p:fltVal val="0"/>
                                          </p:val>
                                        </p:tav>
                                        <p:tav tm="100000">
                                          <p:val>
                                            <p:strVal val="#ppt_h"/>
                                          </p:val>
                                        </p:tav>
                                      </p:tavLst>
                                    </p:anim>
                                    <p:animEffect transition="in" filter="fade">
                                      <p:cBhvr>
                                        <p:cTn id="80" dur="300"/>
                                        <p:tgtEl>
                                          <p:spTgt spid="29"/>
                                        </p:tgtEl>
                                      </p:cBhvr>
                                    </p:animEffect>
                                  </p:childTnLst>
                                </p:cTn>
                              </p:par>
                              <p:par>
                                <p:cTn id="81" presetID="6" presetClass="exit" presetSubtype="32" fill="hold" grpId="1" nodeType="withEffect">
                                  <p:stCondLst>
                                    <p:cond delay="1150"/>
                                  </p:stCondLst>
                                  <p:childTnLst>
                                    <p:animEffect transition="out" filter="circle(out)">
                                      <p:cBhvr>
                                        <p:cTn id="82" dur="400"/>
                                        <p:tgtEl>
                                          <p:spTgt spid="29"/>
                                        </p:tgtEl>
                                      </p:cBhvr>
                                    </p:animEffect>
                                    <p:set>
                                      <p:cBhvr>
                                        <p:cTn id="83" dur="1" fill="hold">
                                          <p:stCondLst>
                                            <p:cond delay="399"/>
                                          </p:stCondLst>
                                        </p:cTn>
                                        <p:tgtEl>
                                          <p:spTgt spid="29"/>
                                        </p:tgtEl>
                                        <p:attrNameLst>
                                          <p:attrName>style.visibility</p:attrName>
                                        </p:attrNameLst>
                                      </p:cBhvr>
                                      <p:to>
                                        <p:strVal val="hidden"/>
                                      </p:to>
                                    </p:set>
                                  </p:childTnLst>
                                </p:cTn>
                              </p:par>
                              <p:par>
                                <p:cTn id="84" presetID="53" presetClass="entr" presetSubtype="16" fill="hold" grpId="0" nodeType="withEffect">
                                  <p:stCondLst>
                                    <p:cond delay="970"/>
                                  </p:stCondLst>
                                  <p:childTnLst>
                                    <p:set>
                                      <p:cBhvr>
                                        <p:cTn id="85" dur="1" fill="hold">
                                          <p:stCondLst>
                                            <p:cond delay="0"/>
                                          </p:stCondLst>
                                        </p:cTn>
                                        <p:tgtEl>
                                          <p:spTgt spid="30"/>
                                        </p:tgtEl>
                                        <p:attrNameLst>
                                          <p:attrName>style.visibility</p:attrName>
                                        </p:attrNameLst>
                                      </p:cBhvr>
                                      <p:to>
                                        <p:strVal val="visible"/>
                                      </p:to>
                                    </p:set>
                                    <p:anim calcmode="lin" valueType="num">
                                      <p:cBhvr>
                                        <p:cTn id="86" dur="300" fill="hold"/>
                                        <p:tgtEl>
                                          <p:spTgt spid="30"/>
                                        </p:tgtEl>
                                        <p:attrNameLst>
                                          <p:attrName>ppt_w</p:attrName>
                                        </p:attrNameLst>
                                      </p:cBhvr>
                                      <p:tavLst>
                                        <p:tav tm="0">
                                          <p:val>
                                            <p:fltVal val="0"/>
                                          </p:val>
                                        </p:tav>
                                        <p:tav tm="100000">
                                          <p:val>
                                            <p:strVal val="#ppt_w"/>
                                          </p:val>
                                        </p:tav>
                                      </p:tavLst>
                                    </p:anim>
                                    <p:anim calcmode="lin" valueType="num">
                                      <p:cBhvr>
                                        <p:cTn id="87" dur="300" fill="hold"/>
                                        <p:tgtEl>
                                          <p:spTgt spid="30"/>
                                        </p:tgtEl>
                                        <p:attrNameLst>
                                          <p:attrName>ppt_h</p:attrName>
                                        </p:attrNameLst>
                                      </p:cBhvr>
                                      <p:tavLst>
                                        <p:tav tm="0">
                                          <p:val>
                                            <p:fltVal val="0"/>
                                          </p:val>
                                        </p:tav>
                                        <p:tav tm="100000">
                                          <p:val>
                                            <p:strVal val="#ppt_h"/>
                                          </p:val>
                                        </p:tav>
                                      </p:tavLst>
                                    </p:anim>
                                    <p:animEffect transition="in" filter="fade">
                                      <p:cBhvr>
                                        <p:cTn id="88" dur="300"/>
                                        <p:tgtEl>
                                          <p:spTgt spid="30"/>
                                        </p:tgtEl>
                                      </p:cBhvr>
                                    </p:animEffect>
                                  </p:childTnLst>
                                </p:cTn>
                              </p:par>
                              <p:par>
                                <p:cTn id="89" presetID="6" presetClass="exit" presetSubtype="32" fill="hold" grpId="1" nodeType="withEffect">
                                  <p:stCondLst>
                                    <p:cond delay="1200"/>
                                  </p:stCondLst>
                                  <p:childTnLst>
                                    <p:animEffect transition="out" filter="circle(out)">
                                      <p:cBhvr>
                                        <p:cTn id="90" dur="400"/>
                                        <p:tgtEl>
                                          <p:spTgt spid="30"/>
                                        </p:tgtEl>
                                      </p:cBhvr>
                                    </p:animEffect>
                                    <p:set>
                                      <p:cBhvr>
                                        <p:cTn id="91" dur="1" fill="hold">
                                          <p:stCondLst>
                                            <p:cond delay="399"/>
                                          </p:stCondLst>
                                        </p:cTn>
                                        <p:tgtEl>
                                          <p:spTgt spid="30"/>
                                        </p:tgtEl>
                                        <p:attrNameLst>
                                          <p:attrName>style.visibility</p:attrName>
                                        </p:attrNameLst>
                                      </p:cBhvr>
                                      <p:to>
                                        <p:strVal val="hidden"/>
                                      </p:to>
                                    </p:set>
                                  </p:childTnLst>
                                </p:cTn>
                              </p:par>
                              <p:par>
                                <p:cTn id="92" presetID="53" presetClass="entr" presetSubtype="16" fill="hold" grpId="0" nodeType="withEffect">
                                  <p:stCondLst>
                                    <p:cond delay="1000"/>
                                  </p:stCondLst>
                                  <p:childTnLst>
                                    <p:set>
                                      <p:cBhvr>
                                        <p:cTn id="93" dur="1" fill="hold">
                                          <p:stCondLst>
                                            <p:cond delay="0"/>
                                          </p:stCondLst>
                                        </p:cTn>
                                        <p:tgtEl>
                                          <p:spTgt spid="31"/>
                                        </p:tgtEl>
                                        <p:attrNameLst>
                                          <p:attrName>style.visibility</p:attrName>
                                        </p:attrNameLst>
                                      </p:cBhvr>
                                      <p:to>
                                        <p:strVal val="visible"/>
                                      </p:to>
                                    </p:set>
                                    <p:anim calcmode="lin" valueType="num">
                                      <p:cBhvr>
                                        <p:cTn id="94" dur="300" fill="hold"/>
                                        <p:tgtEl>
                                          <p:spTgt spid="31"/>
                                        </p:tgtEl>
                                        <p:attrNameLst>
                                          <p:attrName>ppt_w</p:attrName>
                                        </p:attrNameLst>
                                      </p:cBhvr>
                                      <p:tavLst>
                                        <p:tav tm="0">
                                          <p:val>
                                            <p:fltVal val="0"/>
                                          </p:val>
                                        </p:tav>
                                        <p:tav tm="100000">
                                          <p:val>
                                            <p:strVal val="#ppt_w"/>
                                          </p:val>
                                        </p:tav>
                                      </p:tavLst>
                                    </p:anim>
                                    <p:anim calcmode="lin" valueType="num">
                                      <p:cBhvr>
                                        <p:cTn id="95" dur="300" fill="hold"/>
                                        <p:tgtEl>
                                          <p:spTgt spid="31"/>
                                        </p:tgtEl>
                                        <p:attrNameLst>
                                          <p:attrName>ppt_h</p:attrName>
                                        </p:attrNameLst>
                                      </p:cBhvr>
                                      <p:tavLst>
                                        <p:tav tm="0">
                                          <p:val>
                                            <p:fltVal val="0"/>
                                          </p:val>
                                        </p:tav>
                                        <p:tav tm="100000">
                                          <p:val>
                                            <p:strVal val="#ppt_h"/>
                                          </p:val>
                                        </p:tav>
                                      </p:tavLst>
                                    </p:anim>
                                    <p:animEffect transition="in" filter="fade">
                                      <p:cBhvr>
                                        <p:cTn id="96" dur="300"/>
                                        <p:tgtEl>
                                          <p:spTgt spid="31"/>
                                        </p:tgtEl>
                                      </p:cBhvr>
                                    </p:animEffect>
                                  </p:childTnLst>
                                </p:cTn>
                              </p:par>
                              <p:par>
                                <p:cTn id="97" presetID="6" presetClass="exit" presetSubtype="32" fill="hold" grpId="1" nodeType="withEffect">
                                  <p:stCondLst>
                                    <p:cond delay="1250"/>
                                  </p:stCondLst>
                                  <p:childTnLst>
                                    <p:animEffect transition="out" filter="circle(out)">
                                      <p:cBhvr>
                                        <p:cTn id="98" dur="400"/>
                                        <p:tgtEl>
                                          <p:spTgt spid="31"/>
                                        </p:tgtEl>
                                      </p:cBhvr>
                                    </p:animEffect>
                                    <p:set>
                                      <p:cBhvr>
                                        <p:cTn id="99" dur="1" fill="hold">
                                          <p:stCondLst>
                                            <p:cond delay="399"/>
                                          </p:stCondLst>
                                        </p:cTn>
                                        <p:tgtEl>
                                          <p:spTgt spid="31"/>
                                        </p:tgtEl>
                                        <p:attrNameLst>
                                          <p:attrName>style.visibility</p:attrName>
                                        </p:attrNameLst>
                                      </p:cBhvr>
                                      <p:to>
                                        <p:strVal val="hidden"/>
                                      </p:to>
                                    </p:set>
                                  </p:childTnLst>
                                </p:cTn>
                              </p:par>
                              <p:par>
                                <p:cTn id="100" presetID="53" presetClass="entr" presetSubtype="16" fill="hold" grpId="0" nodeType="withEffect">
                                  <p:stCondLst>
                                    <p:cond delay="105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300" fill="hold"/>
                                        <p:tgtEl>
                                          <p:spTgt spid="32"/>
                                        </p:tgtEl>
                                        <p:attrNameLst>
                                          <p:attrName>ppt_w</p:attrName>
                                        </p:attrNameLst>
                                      </p:cBhvr>
                                      <p:tavLst>
                                        <p:tav tm="0">
                                          <p:val>
                                            <p:fltVal val="0"/>
                                          </p:val>
                                        </p:tav>
                                        <p:tav tm="100000">
                                          <p:val>
                                            <p:strVal val="#ppt_w"/>
                                          </p:val>
                                        </p:tav>
                                      </p:tavLst>
                                    </p:anim>
                                    <p:anim calcmode="lin" valueType="num">
                                      <p:cBhvr>
                                        <p:cTn id="103" dur="300" fill="hold"/>
                                        <p:tgtEl>
                                          <p:spTgt spid="32"/>
                                        </p:tgtEl>
                                        <p:attrNameLst>
                                          <p:attrName>ppt_h</p:attrName>
                                        </p:attrNameLst>
                                      </p:cBhvr>
                                      <p:tavLst>
                                        <p:tav tm="0">
                                          <p:val>
                                            <p:fltVal val="0"/>
                                          </p:val>
                                        </p:tav>
                                        <p:tav tm="100000">
                                          <p:val>
                                            <p:strVal val="#ppt_h"/>
                                          </p:val>
                                        </p:tav>
                                      </p:tavLst>
                                    </p:anim>
                                    <p:animEffect transition="in" filter="fade">
                                      <p:cBhvr>
                                        <p:cTn id="104" dur="300"/>
                                        <p:tgtEl>
                                          <p:spTgt spid="32"/>
                                        </p:tgtEl>
                                      </p:cBhvr>
                                    </p:animEffect>
                                  </p:childTnLst>
                                </p:cTn>
                              </p:par>
                              <p:par>
                                <p:cTn id="105" presetID="6" presetClass="exit" presetSubtype="32" fill="hold" grpId="1" nodeType="withEffect">
                                  <p:stCondLst>
                                    <p:cond delay="1300"/>
                                  </p:stCondLst>
                                  <p:childTnLst>
                                    <p:animEffect transition="out" filter="circle(out)">
                                      <p:cBhvr>
                                        <p:cTn id="106" dur="400"/>
                                        <p:tgtEl>
                                          <p:spTgt spid="32"/>
                                        </p:tgtEl>
                                      </p:cBhvr>
                                    </p:animEffect>
                                    <p:set>
                                      <p:cBhvr>
                                        <p:cTn id="107" dur="1" fill="hold">
                                          <p:stCondLst>
                                            <p:cond delay="399"/>
                                          </p:stCondLst>
                                        </p:cTn>
                                        <p:tgtEl>
                                          <p:spTgt spid="32"/>
                                        </p:tgtEl>
                                        <p:attrNameLst>
                                          <p:attrName>style.visibility</p:attrName>
                                        </p:attrNameLst>
                                      </p:cBhvr>
                                      <p:to>
                                        <p:strVal val="hidden"/>
                                      </p:to>
                                    </p:set>
                                  </p:childTnLst>
                                </p:cTn>
                              </p:par>
                              <p:par>
                                <p:cTn id="108" presetID="53" presetClass="entr" presetSubtype="16" fill="hold" grpId="0" nodeType="withEffect">
                                  <p:stCondLst>
                                    <p:cond delay="1100"/>
                                  </p:stCondLst>
                                  <p:childTnLst>
                                    <p:set>
                                      <p:cBhvr>
                                        <p:cTn id="109" dur="1" fill="hold">
                                          <p:stCondLst>
                                            <p:cond delay="0"/>
                                          </p:stCondLst>
                                        </p:cTn>
                                        <p:tgtEl>
                                          <p:spTgt spid="33"/>
                                        </p:tgtEl>
                                        <p:attrNameLst>
                                          <p:attrName>style.visibility</p:attrName>
                                        </p:attrNameLst>
                                      </p:cBhvr>
                                      <p:to>
                                        <p:strVal val="visible"/>
                                      </p:to>
                                    </p:set>
                                    <p:anim calcmode="lin" valueType="num">
                                      <p:cBhvr>
                                        <p:cTn id="110" dur="300" fill="hold"/>
                                        <p:tgtEl>
                                          <p:spTgt spid="33"/>
                                        </p:tgtEl>
                                        <p:attrNameLst>
                                          <p:attrName>ppt_w</p:attrName>
                                        </p:attrNameLst>
                                      </p:cBhvr>
                                      <p:tavLst>
                                        <p:tav tm="0">
                                          <p:val>
                                            <p:fltVal val="0"/>
                                          </p:val>
                                        </p:tav>
                                        <p:tav tm="100000">
                                          <p:val>
                                            <p:strVal val="#ppt_w"/>
                                          </p:val>
                                        </p:tav>
                                      </p:tavLst>
                                    </p:anim>
                                    <p:anim calcmode="lin" valueType="num">
                                      <p:cBhvr>
                                        <p:cTn id="111" dur="300" fill="hold"/>
                                        <p:tgtEl>
                                          <p:spTgt spid="33"/>
                                        </p:tgtEl>
                                        <p:attrNameLst>
                                          <p:attrName>ppt_h</p:attrName>
                                        </p:attrNameLst>
                                      </p:cBhvr>
                                      <p:tavLst>
                                        <p:tav tm="0">
                                          <p:val>
                                            <p:fltVal val="0"/>
                                          </p:val>
                                        </p:tav>
                                        <p:tav tm="100000">
                                          <p:val>
                                            <p:strVal val="#ppt_h"/>
                                          </p:val>
                                        </p:tav>
                                      </p:tavLst>
                                    </p:anim>
                                    <p:animEffect transition="in" filter="fade">
                                      <p:cBhvr>
                                        <p:cTn id="112" dur="300"/>
                                        <p:tgtEl>
                                          <p:spTgt spid="33"/>
                                        </p:tgtEl>
                                      </p:cBhvr>
                                    </p:animEffect>
                                  </p:childTnLst>
                                </p:cTn>
                              </p:par>
                              <p:par>
                                <p:cTn id="113" presetID="6" presetClass="exit" presetSubtype="32" fill="hold" grpId="1" nodeType="withEffect">
                                  <p:stCondLst>
                                    <p:cond delay="1350"/>
                                  </p:stCondLst>
                                  <p:childTnLst>
                                    <p:animEffect transition="out" filter="circle(out)">
                                      <p:cBhvr>
                                        <p:cTn id="114" dur="400"/>
                                        <p:tgtEl>
                                          <p:spTgt spid="33"/>
                                        </p:tgtEl>
                                      </p:cBhvr>
                                    </p:animEffect>
                                    <p:set>
                                      <p:cBhvr>
                                        <p:cTn id="115" dur="1" fill="hold">
                                          <p:stCondLst>
                                            <p:cond delay="399"/>
                                          </p:stCondLst>
                                        </p:cTn>
                                        <p:tgtEl>
                                          <p:spTgt spid="33"/>
                                        </p:tgtEl>
                                        <p:attrNameLst>
                                          <p:attrName>style.visibility</p:attrName>
                                        </p:attrNameLst>
                                      </p:cBhvr>
                                      <p:to>
                                        <p:strVal val="hidden"/>
                                      </p:to>
                                    </p:set>
                                  </p:childTnLst>
                                </p:cTn>
                              </p:par>
                              <p:par>
                                <p:cTn id="116" presetID="53" presetClass="entr" presetSubtype="16" fill="hold" grpId="0" nodeType="withEffect">
                                  <p:stCondLst>
                                    <p:cond delay="115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300" fill="hold"/>
                                        <p:tgtEl>
                                          <p:spTgt spid="34"/>
                                        </p:tgtEl>
                                        <p:attrNameLst>
                                          <p:attrName>ppt_w</p:attrName>
                                        </p:attrNameLst>
                                      </p:cBhvr>
                                      <p:tavLst>
                                        <p:tav tm="0">
                                          <p:val>
                                            <p:fltVal val="0"/>
                                          </p:val>
                                        </p:tav>
                                        <p:tav tm="100000">
                                          <p:val>
                                            <p:strVal val="#ppt_w"/>
                                          </p:val>
                                        </p:tav>
                                      </p:tavLst>
                                    </p:anim>
                                    <p:anim calcmode="lin" valueType="num">
                                      <p:cBhvr>
                                        <p:cTn id="119" dur="300" fill="hold"/>
                                        <p:tgtEl>
                                          <p:spTgt spid="34"/>
                                        </p:tgtEl>
                                        <p:attrNameLst>
                                          <p:attrName>ppt_h</p:attrName>
                                        </p:attrNameLst>
                                      </p:cBhvr>
                                      <p:tavLst>
                                        <p:tav tm="0">
                                          <p:val>
                                            <p:fltVal val="0"/>
                                          </p:val>
                                        </p:tav>
                                        <p:tav tm="100000">
                                          <p:val>
                                            <p:strVal val="#ppt_h"/>
                                          </p:val>
                                        </p:tav>
                                      </p:tavLst>
                                    </p:anim>
                                    <p:animEffect transition="in" filter="fade">
                                      <p:cBhvr>
                                        <p:cTn id="120" dur="300"/>
                                        <p:tgtEl>
                                          <p:spTgt spid="34"/>
                                        </p:tgtEl>
                                      </p:cBhvr>
                                    </p:animEffect>
                                  </p:childTnLst>
                                </p:cTn>
                              </p:par>
                              <p:par>
                                <p:cTn id="121" presetID="6" presetClass="exit" presetSubtype="32" fill="hold" grpId="1" nodeType="withEffect">
                                  <p:stCondLst>
                                    <p:cond delay="1400"/>
                                  </p:stCondLst>
                                  <p:childTnLst>
                                    <p:animEffect transition="out" filter="circle(out)">
                                      <p:cBhvr>
                                        <p:cTn id="122" dur="400"/>
                                        <p:tgtEl>
                                          <p:spTgt spid="34"/>
                                        </p:tgtEl>
                                      </p:cBhvr>
                                    </p:animEffect>
                                    <p:set>
                                      <p:cBhvr>
                                        <p:cTn id="123" dur="1" fill="hold">
                                          <p:stCondLst>
                                            <p:cond delay="399"/>
                                          </p:stCondLst>
                                        </p:cTn>
                                        <p:tgtEl>
                                          <p:spTgt spid="34"/>
                                        </p:tgtEl>
                                        <p:attrNameLst>
                                          <p:attrName>style.visibility</p:attrName>
                                        </p:attrNameLst>
                                      </p:cBhvr>
                                      <p:to>
                                        <p:strVal val="hidden"/>
                                      </p:to>
                                    </p:set>
                                  </p:childTnLst>
                                </p:cTn>
                              </p:par>
                              <p:par>
                                <p:cTn id="124" presetID="53" presetClass="entr" presetSubtype="16" fill="hold" grpId="0" nodeType="withEffect">
                                  <p:stCondLst>
                                    <p:cond delay="120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300" fill="hold"/>
                                        <p:tgtEl>
                                          <p:spTgt spid="35"/>
                                        </p:tgtEl>
                                        <p:attrNameLst>
                                          <p:attrName>ppt_w</p:attrName>
                                        </p:attrNameLst>
                                      </p:cBhvr>
                                      <p:tavLst>
                                        <p:tav tm="0">
                                          <p:val>
                                            <p:fltVal val="0"/>
                                          </p:val>
                                        </p:tav>
                                        <p:tav tm="100000">
                                          <p:val>
                                            <p:strVal val="#ppt_w"/>
                                          </p:val>
                                        </p:tav>
                                      </p:tavLst>
                                    </p:anim>
                                    <p:anim calcmode="lin" valueType="num">
                                      <p:cBhvr>
                                        <p:cTn id="127" dur="300" fill="hold"/>
                                        <p:tgtEl>
                                          <p:spTgt spid="35"/>
                                        </p:tgtEl>
                                        <p:attrNameLst>
                                          <p:attrName>ppt_h</p:attrName>
                                        </p:attrNameLst>
                                      </p:cBhvr>
                                      <p:tavLst>
                                        <p:tav tm="0">
                                          <p:val>
                                            <p:fltVal val="0"/>
                                          </p:val>
                                        </p:tav>
                                        <p:tav tm="100000">
                                          <p:val>
                                            <p:strVal val="#ppt_h"/>
                                          </p:val>
                                        </p:tav>
                                      </p:tavLst>
                                    </p:anim>
                                    <p:animEffect transition="in" filter="fade">
                                      <p:cBhvr>
                                        <p:cTn id="128" dur="300"/>
                                        <p:tgtEl>
                                          <p:spTgt spid="35"/>
                                        </p:tgtEl>
                                      </p:cBhvr>
                                    </p:animEffect>
                                  </p:childTnLst>
                                </p:cTn>
                              </p:par>
                              <p:par>
                                <p:cTn id="129" presetID="6" presetClass="exit" presetSubtype="32" fill="hold" grpId="1" nodeType="withEffect">
                                  <p:stCondLst>
                                    <p:cond delay="1450"/>
                                  </p:stCondLst>
                                  <p:childTnLst>
                                    <p:animEffect transition="out" filter="circle(out)">
                                      <p:cBhvr>
                                        <p:cTn id="130" dur="400"/>
                                        <p:tgtEl>
                                          <p:spTgt spid="35"/>
                                        </p:tgtEl>
                                      </p:cBhvr>
                                    </p:animEffect>
                                    <p:set>
                                      <p:cBhvr>
                                        <p:cTn id="131" dur="1" fill="hold">
                                          <p:stCondLst>
                                            <p:cond delay="399"/>
                                          </p:stCondLst>
                                        </p:cTn>
                                        <p:tgtEl>
                                          <p:spTgt spid="35"/>
                                        </p:tgtEl>
                                        <p:attrNameLst>
                                          <p:attrName>style.visibility</p:attrName>
                                        </p:attrNameLst>
                                      </p:cBhvr>
                                      <p:to>
                                        <p:strVal val="hidden"/>
                                      </p:to>
                                    </p:set>
                                  </p:childTnLst>
                                </p:cTn>
                              </p:par>
                              <p:par>
                                <p:cTn id="132" presetID="53" presetClass="entr" presetSubtype="16" fill="hold" grpId="0" nodeType="withEffect">
                                  <p:stCondLst>
                                    <p:cond delay="1250"/>
                                  </p:stCondLst>
                                  <p:childTnLst>
                                    <p:set>
                                      <p:cBhvr>
                                        <p:cTn id="133" dur="1" fill="hold">
                                          <p:stCondLst>
                                            <p:cond delay="0"/>
                                          </p:stCondLst>
                                        </p:cTn>
                                        <p:tgtEl>
                                          <p:spTgt spid="36"/>
                                        </p:tgtEl>
                                        <p:attrNameLst>
                                          <p:attrName>style.visibility</p:attrName>
                                        </p:attrNameLst>
                                      </p:cBhvr>
                                      <p:to>
                                        <p:strVal val="visible"/>
                                      </p:to>
                                    </p:set>
                                    <p:anim calcmode="lin" valueType="num">
                                      <p:cBhvr>
                                        <p:cTn id="134" dur="300" fill="hold"/>
                                        <p:tgtEl>
                                          <p:spTgt spid="36"/>
                                        </p:tgtEl>
                                        <p:attrNameLst>
                                          <p:attrName>ppt_w</p:attrName>
                                        </p:attrNameLst>
                                      </p:cBhvr>
                                      <p:tavLst>
                                        <p:tav tm="0">
                                          <p:val>
                                            <p:fltVal val="0"/>
                                          </p:val>
                                        </p:tav>
                                        <p:tav tm="100000">
                                          <p:val>
                                            <p:strVal val="#ppt_w"/>
                                          </p:val>
                                        </p:tav>
                                      </p:tavLst>
                                    </p:anim>
                                    <p:anim calcmode="lin" valueType="num">
                                      <p:cBhvr>
                                        <p:cTn id="135" dur="300" fill="hold"/>
                                        <p:tgtEl>
                                          <p:spTgt spid="36"/>
                                        </p:tgtEl>
                                        <p:attrNameLst>
                                          <p:attrName>ppt_h</p:attrName>
                                        </p:attrNameLst>
                                      </p:cBhvr>
                                      <p:tavLst>
                                        <p:tav tm="0">
                                          <p:val>
                                            <p:fltVal val="0"/>
                                          </p:val>
                                        </p:tav>
                                        <p:tav tm="100000">
                                          <p:val>
                                            <p:strVal val="#ppt_h"/>
                                          </p:val>
                                        </p:tav>
                                      </p:tavLst>
                                    </p:anim>
                                    <p:animEffect transition="in" filter="fade">
                                      <p:cBhvr>
                                        <p:cTn id="136" dur="300"/>
                                        <p:tgtEl>
                                          <p:spTgt spid="36"/>
                                        </p:tgtEl>
                                      </p:cBhvr>
                                    </p:animEffect>
                                  </p:childTnLst>
                                </p:cTn>
                              </p:par>
                              <p:par>
                                <p:cTn id="137" presetID="6" presetClass="exit" presetSubtype="32" fill="hold" grpId="1" nodeType="withEffect">
                                  <p:stCondLst>
                                    <p:cond delay="1500"/>
                                  </p:stCondLst>
                                  <p:childTnLst>
                                    <p:animEffect transition="out" filter="circle(out)">
                                      <p:cBhvr>
                                        <p:cTn id="138" dur="400"/>
                                        <p:tgtEl>
                                          <p:spTgt spid="36"/>
                                        </p:tgtEl>
                                      </p:cBhvr>
                                    </p:animEffect>
                                    <p:set>
                                      <p:cBhvr>
                                        <p:cTn id="139" dur="1" fill="hold">
                                          <p:stCondLst>
                                            <p:cond delay="399"/>
                                          </p:stCondLst>
                                        </p:cTn>
                                        <p:tgtEl>
                                          <p:spTgt spid="36"/>
                                        </p:tgtEl>
                                        <p:attrNameLst>
                                          <p:attrName>style.visibility</p:attrName>
                                        </p:attrNameLst>
                                      </p:cBhvr>
                                      <p:to>
                                        <p:strVal val="hidden"/>
                                      </p:to>
                                    </p:set>
                                  </p:childTnLst>
                                </p:cTn>
                              </p:par>
                              <p:par>
                                <p:cTn id="140" presetID="53" presetClass="entr" presetSubtype="16" fill="hold" grpId="0" nodeType="withEffect">
                                  <p:stCondLst>
                                    <p:cond delay="1300"/>
                                  </p:stCondLst>
                                  <p:childTnLst>
                                    <p:set>
                                      <p:cBhvr>
                                        <p:cTn id="141" dur="1" fill="hold">
                                          <p:stCondLst>
                                            <p:cond delay="0"/>
                                          </p:stCondLst>
                                        </p:cTn>
                                        <p:tgtEl>
                                          <p:spTgt spid="37"/>
                                        </p:tgtEl>
                                        <p:attrNameLst>
                                          <p:attrName>style.visibility</p:attrName>
                                        </p:attrNameLst>
                                      </p:cBhvr>
                                      <p:to>
                                        <p:strVal val="visible"/>
                                      </p:to>
                                    </p:set>
                                    <p:anim calcmode="lin" valueType="num">
                                      <p:cBhvr>
                                        <p:cTn id="142" dur="300" fill="hold"/>
                                        <p:tgtEl>
                                          <p:spTgt spid="37"/>
                                        </p:tgtEl>
                                        <p:attrNameLst>
                                          <p:attrName>ppt_w</p:attrName>
                                        </p:attrNameLst>
                                      </p:cBhvr>
                                      <p:tavLst>
                                        <p:tav tm="0">
                                          <p:val>
                                            <p:fltVal val="0"/>
                                          </p:val>
                                        </p:tav>
                                        <p:tav tm="100000">
                                          <p:val>
                                            <p:strVal val="#ppt_w"/>
                                          </p:val>
                                        </p:tav>
                                      </p:tavLst>
                                    </p:anim>
                                    <p:anim calcmode="lin" valueType="num">
                                      <p:cBhvr>
                                        <p:cTn id="143" dur="300" fill="hold"/>
                                        <p:tgtEl>
                                          <p:spTgt spid="37"/>
                                        </p:tgtEl>
                                        <p:attrNameLst>
                                          <p:attrName>ppt_h</p:attrName>
                                        </p:attrNameLst>
                                      </p:cBhvr>
                                      <p:tavLst>
                                        <p:tav tm="0">
                                          <p:val>
                                            <p:fltVal val="0"/>
                                          </p:val>
                                        </p:tav>
                                        <p:tav tm="100000">
                                          <p:val>
                                            <p:strVal val="#ppt_h"/>
                                          </p:val>
                                        </p:tav>
                                      </p:tavLst>
                                    </p:anim>
                                    <p:animEffect transition="in" filter="fade">
                                      <p:cBhvr>
                                        <p:cTn id="144" dur="300"/>
                                        <p:tgtEl>
                                          <p:spTgt spid="37"/>
                                        </p:tgtEl>
                                      </p:cBhvr>
                                    </p:animEffect>
                                  </p:childTnLst>
                                </p:cTn>
                              </p:par>
                              <p:par>
                                <p:cTn id="145" presetID="6" presetClass="exit" presetSubtype="32" fill="hold" grpId="1" nodeType="withEffect">
                                  <p:stCondLst>
                                    <p:cond delay="1550"/>
                                  </p:stCondLst>
                                  <p:childTnLst>
                                    <p:animEffect transition="out" filter="circle(out)">
                                      <p:cBhvr>
                                        <p:cTn id="146" dur="400"/>
                                        <p:tgtEl>
                                          <p:spTgt spid="37"/>
                                        </p:tgtEl>
                                      </p:cBhvr>
                                    </p:animEffect>
                                    <p:set>
                                      <p:cBhvr>
                                        <p:cTn id="147" dur="1" fill="hold">
                                          <p:stCondLst>
                                            <p:cond delay="399"/>
                                          </p:stCondLst>
                                        </p:cTn>
                                        <p:tgtEl>
                                          <p:spTgt spid="37"/>
                                        </p:tgtEl>
                                        <p:attrNameLst>
                                          <p:attrName>style.visibility</p:attrName>
                                        </p:attrNameLst>
                                      </p:cBhvr>
                                      <p:to>
                                        <p:strVal val="hidden"/>
                                      </p:to>
                                    </p:set>
                                  </p:childTnLst>
                                </p:cTn>
                              </p:par>
                              <p:par>
                                <p:cTn id="148" presetID="53" presetClass="entr" presetSubtype="16" fill="hold" grpId="0" nodeType="withEffect">
                                  <p:stCondLst>
                                    <p:cond delay="1350"/>
                                  </p:stCondLst>
                                  <p:childTnLst>
                                    <p:set>
                                      <p:cBhvr>
                                        <p:cTn id="149" dur="1" fill="hold">
                                          <p:stCondLst>
                                            <p:cond delay="0"/>
                                          </p:stCondLst>
                                        </p:cTn>
                                        <p:tgtEl>
                                          <p:spTgt spid="38"/>
                                        </p:tgtEl>
                                        <p:attrNameLst>
                                          <p:attrName>style.visibility</p:attrName>
                                        </p:attrNameLst>
                                      </p:cBhvr>
                                      <p:to>
                                        <p:strVal val="visible"/>
                                      </p:to>
                                    </p:set>
                                    <p:anim calcmode="lin" valueType="num">
                                      <p:cBhvr>
                                        <p:cTn id="150" dur="300" fill="hold"/>
                                        <p:tgtEl>
                                          <p:spTgt spid="38"/>
                                        </p:tgtEl>
                                        <p:attrNameLst>
                                          <p:attrName>ppt_w</p:attrName>
                                        </p:attrNameLst>
                                      </p:cBhvr>
                                      <p:tavLst>
                                        <p:tav tm="0">
                                          <p:val>
                                            <p:fltVal val="0"/>
                                          </p:val>
                                        </p:tav>
                                        <p:tav tm="100000">
                                          <p:val>
                                            <p:strVal val="#ppt_w"/>
                                          </p:val>
                                        </p:tav>
                                      </p:tavLst>
                                    </p:anim>
                                    <p:anim calcmode="lin" valueType="num">
                                      <p:cBhvr>
                                        <p:cTn id="151" dur="300" fill="hold"/>
                                        <p:tgtEl>
                                          <p:spTgt spid="38"/>
                                        </p:tgtEl>
                                        <p:attrNameLst>
                                          <p:attrName>ppt_h</p:attrName>
                                        </p:attrNameLst>
                                      </p:cBhvr>
                                      <p:tavLst>
                                        <p:tav tm="0">
                                          <p:val>
                                            <p:fltVal val="0"/>
                                          </p:val>
                                        </p:tav>
                                        <p:tav tm="100000">
                                          <p:val>
                                            <p:strVal val="#ppt_h"/>
                                          </p:val>
                                        </p:tav>
                                      </p:tavLst>
                                    </p:anim>
                                    <p:animEffect transition="in" filter="fade">
                                      <p:cBhvr>
                                        <p:cTn id="152" dur="300"/>
                                        <p:tgtEl>
                                          <p:spTgt spid="38"/>
                                        </p:tgtEl>
                                      </p:cBhvr>
                                    </p:animEffect>
                                  </p:childTnLst>
                                </p:cTn>
                              </p:par>
                              <p:par>
                                <p:cTn id="153" presetID="6" presetClass="exit" presetSubtype="32" fill="hold" grpId="1" nodeType="withEffect">
                                  <p:stCondLst>
                                    <p:cond delay="1600"/>
                                  </p:stCondLst>
                                  <p:childTnLst>
                                    <p:animEffect transition="out" filter="circle(out)">
                                      <p:cBhvr>
                                        <p:cTn id="154" dur="400"/>
                                        <p:tgtEl>
                                          <p:spTgt spid="38"/>
                                        </p:tgtEl>
                                      </p:cBhvr>
                                    </p:animEffect>
                                    <p:set>
                                      <p:cBhvr>
                                        <p:cTn id="155" dur="1" fill="hold">
                                          <p:stCondLst>
                                            <p:cond delay="399"/>
                                          </p:stCondLst>
                                        </p:cTn>
                                        <p:tgtEl>
                                          <p:spTgt spid="38"/>
                                        </p:tgtEl>
                                        <p:attrNameLst>
                                          <p:attrName>style.visibility</p:attrName>
                                        </p:attrNameLst>
                                      </p:cBhvr>
                                      <p:to>
                                        <p:strVal val="hidden"/>
                                      </p:to>
                                    </p:set>
                                  </p:childTnLst>
                                </p:cTn>
                              </p:par>
                              <p:par>
                                <p:cTn id="156" presetID="53" presetClass="entr" presetSubtype="16" fill="hold" grpId="0" nodeType="withEffect">
                                  <p:stCondLst>
                                    <p:cond delay="1450"/>
                                  </p:stCondLst>
                                  <p:childTnLst>
                                    <p:set>
                                      <p:cBhvr>
                                        <p:cTn id="157" dur="1" fill="hold">
                                          <p:stCondLst>
                                            <p:cond delay="0"/>
                                          </p:stCondLst>
                                        </p:cTn>
                                        <p:tgtEl>
                                          <p:spTgt spid="39"/>
                                        </p:tgtEl>
                                        <p:attrNameLst>
                                          <p:attrName>style.visibility</p:attrName>
                                        </p:attrNameLst>
                                      </p:cBhvr>
                                      <p:to>
                                        <p:strVal val="visible"/>
                                      </p:to>
                                    </p:set>
                                    <p:anim calcmode="lin" valueType="num">
                                      <p:cBhvr>
                                        <p:cTn id="158" dur="300" fill="hold"/>
                                        <p:tgtEl>
                                          <p:spTgt spid="39"/>
                                        </p:tgtEl>
                                        <p:attrNameLst>
                                          <p:attrName>ppt_w</p:attrName>
                                        </p:attrNameLst>
                                      </p:cBhvr>
                                      <p:tavLst>
                                        <p:tav tm="0">
                                          <p:val>
                                            <p:fltVal val="0"/>
                                          </p:val>
                                        </p:tav>
                                        <p:tav tm="100000">
                                          <p:val>
                                            <p:strVal val="#ppt_w"/>
                                          </p:val>
                                        </p:tav>
                                      </p:tavLst>
                                    </p:anim>
                                    <p:anim calcmode="lin" valueType="num">
                                      <p:cBhvr>
                                        <p:cTn id="159" dur="300" fill="hold"/>
                                        <p:tgtEl>
                                          <p:spTgt spid="39"/>
                                        </p:tgtEl>
                                        <p:attrNameLst>
                                          <p:attrName>ppt_h</p:attrName>
                                        </p:attrNameLst>
                                      </p:cBhvr>
                                      <p:tavLst>
                                        <p:tav tm="0">
                                          <p:val>
                                            <p:fltVal val="0"/>
                                          </p:val>
                                        </p:tav>
                                        <p:tav tm="100000">
                                          <p:val>
                                            <p:strVal val="#ppt_h"/>
                                          </p:val>
                                        </p:tav>
                                      </p:tavLst>
                                    </p:anim>
                                    <p:animEffect transition="in" filter="fade">
                                      <p:cBhvr>
                                        <p:cTn id="160" dur="300"/>
                                        <p:tgtEl>
                                          <p:spTgt spid="39"/>
                                        </p:tgtEl>
                                      </p:cBhvr>
                                    </p:animEffect>
                                  </p:childTnLst>
                                </p:cTn>
                              </p:par>
                              <p:par>
                                <p:cTn id="161" presetID="6" presetClass="exit" presetSubtype="32" fill="hold" grpId="1" nodeType="withEffect">
                                  <p:stCondLst>
                                    <p:cond delay="1650"/>
                                  </p:stCondLst>
                                  <p:childTnLst>
                                    <p:animEffect transition="out" filter="circle(out)">
                                      <p:cBhvr>
                                        <p:cTn id="162" dur="400"/>
                                        <p:tgtEl>
                                          <p:spTgt spid="39"/>
                                        </p:tgtEl>
                                      </p:cBhvr>
                                    </p:animEffect>
                                    <p:set>
                                      <p:cBhvr>
                                        <p:cTn id="163" dur="1" fill="hold">
                                          <p:stCondLst>
                                            <p:cond delay="399"/>
                                          </p:stCondLst>
                                        </p:cTn>
                                        <p:tgtEl>
                                          <p:spTgt spid="39"/>
                                        </p:tgtEl>
                                        <p:attrNameLst>
                                          <p:attrName>style.visibility</p:attrName>
                                        </p:attrNameLst>
                                      </p:cBhvr>
                                      <p:to>
                                        <p:strVal val="hidden"/>
                                      </p:to>
                                    </p:set>
                                  </p:childTnLst>
                                </p:cTn>
                              </p:par>
                              <p:par>
                                <p:cTn id="164" presetID="53" presetClass="entr" presetSubtype="16" fill="hold" grpId="0" nodeType="withEffect">
                                  <p:stCondLst>
                                    <p:cond delay="1500"/>
                                  </p:stCondLst>
                                  <p:childTnLst>
                                    <p:set>
                                      <p:cBhvr>
                                        <p:cTn id="165" dur="1" fill="hold">
                                          <p:stCondLst>
                                            <p:cond delay="0"/>
                                          </p:stCondLst>
                                        </p:cTn>
                                        <p:tgtEl>
                                          <p:spTgt spid="40"/>
                                        </p:tgtEl>
                                        <p:attrNameLst>
                                          <p:attrName>style.visibility</p:attrName>
                                        </p:attrNameLst>
                                      </p:cBhvr>
                                      <p:to>
                                        <p:strVal val="visible"/>
                                      </p:to>
                                    </p:set>
                                    <p:anim calcmode="lin" valueType="num">
                                      <p:cBhvr>
                                        <p:cTn id="166" dur="300" fill="hold"/>
                                        <p:tgtEl>
                                          <p:spTgt spid="40"/>
                                        </p:tgtEl>
                                        <p:attrNameLst>
                                          <p:attrName>ppt_w</p:attrName>
                                        </p:attrNameLst>
                                      </p:cBhvr>
                                      <p:tavLst>
                                        <p:tav tm="0">
                                          <p:val>
                                            <p:fltVal val="0"/>
                                          </p:val>
                                        </p:tav>
                                        <p:tav tm="100000">
                                          <p:val>
                                            <p:strVal val="#ppt_w"/>
                                          </p:val>
                                        </p:tav>
                                      </p:tavLst>
                                    </p:anim>
                                    <p:anim calcmode="lin" valueType="num">
                                      <p:cBhvr>
                                        <p:cTn id="167" dur="300" fill="hold"/>
                                        <p:tgtEl>
                                          <p:spTgt spid="40"/>
                                        </p:tgtEl>
                                        <p:attrNameLst>
                                          <p:attrName>ppt_h</p:attrName>
                                        </p:attrNameLst>
                                      </p:cBhvr>
                                      <p:tavLst>
                                        <p:tav tm="0">
                                          <p:val>
                                            <p:fltVal val="0"/>
                                          </p:val>
                                        </p:tav>
                                        <p:tav tm="100000">
                                          <p:val>
                                            <p:strVal val="#ppt_h"/>
                                          </p:val>
                                        </p:tav>
                                      </p:tavLst>
                                    </p:anim>
                                    <p:animEffect transition="in" filter="fade">
                                      <p:cBhvr>
                                        <p:cTn id="168" dur="300"/>
                                        <p:tgtEl>
                                          <p:spTgt spid="40"/>
                                        </p:tgtEl>
                                      </p:cBhvr>
                                    </p:animEffect>
                                  </p:childTnLst>
                                </p:cTn>
                              </p:par>
                              <p:par>
                                <p:cTn id="169" presetID="6" presetClass="exit" presetSubtype="32" fill="hold" grpId="1" nodeType="withEffect">
                                  <p:stCondLst>
                                    <p:cond delay="1700"/>
                                  </p:stCondLst>
                                  <p:childTnLst>
                                    <p:animEffect transition="out" filter="circle(out)">
                                      <p:cBhvr>
                                        <p:cTn id="170" dur="400"/>
                                        <p:tgtEl>
                                          <p:spTgt spid="40"/>
                                        </p:tgtEl>
                                      </p:cBhvr>
                                    </p:animEffect>
                                    <p:set>
                                      <p:cBhvr>
                                        <p:cTn id="171" dur="1" fill="hold">
                                          <p:stCondLst>
                                            <p:cond delay="399"/>
                                          </p:stCondLst>
                                        </p:cTn>
                                        <p:tgtEl>
                                          <p:spTgt spid="40"/>
                                        </p:tgtEl>
                                        <p:attrNameLst>
                                          <p:attrName>style.visibility</p:attrName>
                                        </p:attrNameLst>
                                      </p:cBhvr>
                                      <p:to>
                                        <p:strVal val="hidden"/>
                                      </p:to>
                                    </p:set>
                                  </p:childTnLst>
                                </p:cTn>
                              </p:par>
                              <p:par>
                                <p:cTn id="172" presetID="53" presetClass="entr" presetSubtype="16" fill="hold" grpId="0" nodeType="withEffect">
                                  <p:stCondLst>
                                    <p:cond delay="1550"/>
                                  </p:stCondLst>
                                  <p:childTnLst>
                                    <p:set>
                                      <p:cBhvr>
                                        <p:cTn id="173" dur="1" fill="hold">
                                          <p:stCondLst>
                                            <p:cond delay="0"/>
                                          </p:stCondLst>
                                        </p:cTn>
                                        <p:tgtEl>
                                          <p:spTgt spid="41"/>
                                        </p:tgtEl>
                                        <p:attrNameLst>
                                          <p:attrName>style.visibility</p:attrName>
                                        </p:attrNameLst>
                                      </p:cBhvr>
                                      <p:to>
                                        <p:strVal val="visible"/>
                                      </p:to>
                                    </p:set>
                                    <p:anim calcmode="lin" valueType="num">
                                      <p:cBhvr>
                                        <p:cTn id="174" dur="300" fill="hold"/>
                                        <p:tgtEl>
                                          <p:spTgt spid="41"/>
                                        </p:tgtEl>
                                        <p:attrNameLst>
                                          <p:attrName>ppt_w</p:attrName>
                                        </p:attrNameLst>
                                      </p:cBhvr>
                                      <p:tavLst>
                                        <p:tav tm="0">
                                          <p:val>
                                            <p:fltVal val="0"/>
                                          </p:val>
                                        </p:tav>
                                        <p:tav tm="100000">
                                          <p:val>
                                            <p:strVal val="#ppt_w"/>
                                          </p:val>
                                        </p:tav>
                                      </p:tavLst>
                                    </p:anim>
                                    <p:anim calcmode="lin" valueType="num">
                                      <p:cBhvr>
                                        <p:cTn id="175" dur="300" fill="hold"/>
                                        <p:tgtEl>
                                          <p:spTgt spid="41"/>
                                        </p:tgtEl>
                                        <p:attrNameLst>
                                          <p:attrName>ppt_h</p:attrName>
                                        </p:attrNameLst>
                                      </p:cBhvr>
                                      <p:tavLst>
                                        <p:tav tm="0">
                                          <p:val>
                                            <p:fltVal val="0"/>
                                          </p:val>
                                        </p:tav>
                                        <p:tav tm="100000">
                                          <p:val>
                                            <p:strVal val="#ppt_h"/>
                                          </p:val>
                                        </p:tav>
                                      </p:tavLst>
                                    </p:anim>
                                    <p:animEffect transition="in" filter="fade">
                                      <p:cBhvr>
                                        <p:cTn id="176" dur="300"/>
                                        <p:tgtEl>
                                          <p:spTgt spid="41"/>
                                        </p:tgtEl>
                                      </p:cBhvr>
                                    </p:animEffect>
                                  </p:childTnLst>
                                </p:cTn>
                              </p:par>
                              <p:par>
                                <p:cTn id="177" presetID="6" presetClass="exit" presetSubtype="32" fill="hold" grpId="1" nodeType="withEffect">
                                  <p:stCondLst>
                                    <p:cond delay="1750"/>
                                  </p:stCondLst>
                                  <p:childTnLst>
                                    <p:animEffect transition="out" filter="circle(out)">
                                      <p:cBhvr>
                                        <p:cTn id="178" dur="400"/>
                                        <p:tgtEl>
                                          <p:spTgt spid="41"/>
                                        </p:tgtEl>
                                      </p:cBhvr>
                                    </p:animEffect>
                                    <p:set>
                                      <p:cBhvr>
                                        <p:cTn id="179" dur="1" fill="hold">
                                          <p:stCondLst>
                                            <p:cond delay="399"/>
                                          </p:stCondLst>
                                        </p:cTn>
                                        <p:tgtEl>
                                          <p:spTgt spid="41"/>
                                        </p:tgtEl>
                                        <p:attrNameLst>
                                          <p:attrName>style.visibility</p:attrName>
                                        </p:attrNameLst>
                                      </p:cBhvr>
                                      <p:to>
                                        <p:strVal val="hidden"/>
                                      </p:to>
                                    </p:set>
                                  </p:childTnLst>
                                </p:cTn>
                              </p:par>
                              <p:par>
                                <p:cTn id="180" presetID="10" presetClass="entr" presetSubtype="0" repeatCount="indefinite" fill="hold" grpId="0" nodeType="withEffect">
                                  <p:stCondLst>
                                    <p:cond delay="0"/>
                                  </p:stCondLst>
                                  <p:childTnLst>
                                    <p:set>
                                      <p:cBhvr>
                                        <p:cTn id="181" dur="1" fill="hold">
                                          <p:stCondLst>
                                            <p:cond delay="0"/>
                                          </p:stCondLst>
                                        </p:cTn>
                                        <p:tgtEl>
                                          <p:spTgt spid="43"/>
                                        </p:tgtEl>
                                        <p:attrNameLst>
                                          <p:attrName>style.visibility</p:attrName>
                                        </p:attrNameLst>
                                      </p:cBhvr>
                                      <p:to>
                                        <p:strVal val="visible"/>
                                      </p:to>
                                    </p:set>
                                    <p:animEffect transition="out" filter="fade">
                                      <p:cBhvr additive="base">
                                        <p:cTn id="182" dur="316" fill="hold">
                                          <p:stCondLst>
                                            <p:cond delay="2213"/>
                                          </p:stCondLst>
                                        </p:cTn>
                                        <p:tgtEl>
                                          <p:spTgt spid="43"/>
                                        </p:tgtEl>
                                      </p:cBhvr>
                                    </p:animEffect>
                                    <p:animEffect transition="in" filter="fade">
                                      <p:cBhvr additive="base">
                                        <p:cTn id="183" dur="316" fill="hold">
                                          <p:stCondLst>
                                            <p:cond delay="0"/>
                                          </p:stCondLst>
                                        </p:cTn>
                                        <p:tgtEl>
                                          <p:spTgt spid="43"/>
                                        </p:tgtEl>
                                      </p:cBhvr>
                                    </p:animEffect>
                                    <p:set>
                                      <p:cBhvr additive="base">
                                        <p:cTn id="184" dur="1" fill="hold">
                                          <p:stCondLst>
                                            <p:cond delay="2528"/>
                                          </p:stCondLst>
                                        </p:cTn>
                                        <p:tgtEl>
                                          <p:spTgt spid="43"/>
                                        </p:tgtEl>
                                        <p:attrNameLst>
                                          <p:attrName>style.visibility</p:attrName>
                                        </p:attrNameLst>
                                      </p:cBhvr>
                                      <p:to>
                                        <p:strVal val="hidden"/>
                                      </p:to>
                                    </p:set>
                                    <p:set>
                                      <p:cBhvr additive="base">
                                        <p:cTn id="185" dur="2908" fill="hold">
                                          <p:stCondLst>
                                            <p:cond delay="0"/>
                                          </p:stCondLst>
                                        </p:cTn>
                                        <p:tgtEl>
                                          <p:spTgt spid="43"/>
                                        </p:tgtEl>
                                      </p:cBhvr>
                                      <p:to>
                                        <p:strVal val=""/>
                                      </p:to>
                                    </p:set>
                                  </p:childTnLst>
                                </p:cTn>
                              </p:par>
                              <p:par>
                                <p:cTn id="186" presetID="0" presetClass="path" presetSubtype="0" repeatCount="indefinite" fill="hold" grpId="1" nodeType="withEffect">
                                  <p:stCondLst>
                                    <p:cond delay="0"/>
                                  </p:stCondLst>
                                  <p:childTnLst>
                                    <p:animMotion origin="layout" path="M -4.58333E-6 3.7037E-7 C 0.07123 -0.04398 0.06237 -0.16273 0.09011 -0.27847 " pathEditMode="relative" rAng="0" ptsTypes="AA">
                                      <p:cBhvr>
                                        <p:cTn id="187" dur="2714" fill="hold"/>
                                        <p:tgtEl>
                                          <p:spTgt spid="43"/>
                                        </p:tgtEl>
                                        <p:attrNameLst>
                                          <p:attrName>ppt_x</p:attrName>
                                          <p:attrName>ppt_y</p:attrName>
                                        </p:attrNameLst>
                                      </p:cBhvr>
                                      <p:rCtr x="4505" y="-13935"/>
                                    </p:animMotion>
                                  </p:childTnLst>
                                </p:cTn>
                              </p:par>
                              <p:par>
                                <p:cTn id="188" presetID="10" presetClass="entr" presetSubtype="0" repeatCount="indefinite" fill="hold" grpId="0" nodeType="withEffect">
                                  <p:stCondLst>
                                    <p:cond delay="0"/>
                                  </p:stCondLst>
                                  <p:childTnLst>
                                    <p:set>
                                      <p:cBhvr>
                                        <p:cTn id="189" dur="1" fill="hold">
                                          <p:stCondLst>
                                            <p:cond delay="0"/>
                                          </p:stCondLst>
                                        </p:cTn>
                                        <p:tgtEl>
                                          <p:spTgt spid="45"/>
                                        </p:tgtEl>
                                        <p:attrNameLst>
                                          <p:attrName>style.visibility</p:attrName>
                                        </p:attrNameLst>
                                      </p:cBhvr>
                                      <p:to>
                                        <p:strVal val="visible"/>
                                      </p:to>
                                    </p:set>
                                    <p:animEffect transition="out" filter="fade">
                                      <p:cBhvr additive="base">
                                        <p:cTn id="190" dur="250" fill="hold">
                                          <p:stCondLst>
                                            <p:cond delay="1750"/>
                                          </p:stCondLst>
                                        </p:cTn>
                                        <p:tgtEl>
                                          <p:spTgt spid="45"/>
                                        </p:tgtEl>
                                      </p:cBhvr>
                                    </p:animEffect>
                                    <p:animEffect transition="in" filter="fade">
                                      <p:cBhvr additive="base">
                                        <p:cTn id="191" dur="250" fill="hold">
                                          <p:stCondLst>
                                            <p:cond delay="0"/>
                                          </p:stCondLst>
                                        </p:cTn>
                                        <p:tgtEl>
                                          <p:spTgt spid="45"/>
                                        </p:tgtEl>
                                      </p:cBhvr>
                                    </p:animEffect>
                                    <p:set>
                                      <p:cBhvr additive="base">
                                        <p:cTn id="192" dur="1" fill="hold">
                                          <p:stCondLst>
                                            <p:cond delay="1999"/>
                                          </p:stCondLst>
                                        </p:cTn>
                                        <p:tgtEl>
                                          <p:spTgt spid="45"/>
                                        </p:tgtEl>
                                        <p:attrNameLst>
                                          <p:attrName>style.visibility</p:attrName>
                                        </p:attrNameLst>
                                      </p:cBhvr>
                                      <p:to>
                                        <p:strVal val="hidden"/>
                                      </p:to>
                                    </p:set>
                                    <p:set>
                                      <p:cBhvr additive="base">
                                        <p:cTn id="193" dur="2300" fill="hold">
                                          <p:stCondLst>
                                            <p:cond delay="0"/>
                                          </p:stCondLst>
                                        </p:cTn>
                                        <p:tgtEl>
                                          <p:spTgt spid="45"/>
                                        </p:tgtEl>
                                      </p:cBhvr>
                                      <p:to>
                                        <p:strVal val=""/>
                                      </p:to>
                                    </p:set>
                                  </p:childTnLst>
                                </p:cTn>
                              </p:par>
                              <p:par>
                                <p:cTn id="194" presetID="0" presetClass="path" presetSubtype="0" repeatCount="indefinite" fill="hold" grpId="1" nodeType="withEffect">
                                  <p:stCondLst>
                                    <p:cond delay="0"/>
                                  </p:stCondLst>
                                  <p:childTnLst>
                                    <p:animMotion origin="layout" path="M -2.08333E-6 -4.81481E-6 C -0.01133 -0.10555 -0.06198 -0.18449 -0.00768 -0.31458 " pathEditMode="relative" rAng="0" ptsTypes="AA">
                                      <p:cBhvr>
                                        <p:cTn id="195" dur="3409" fill="hold"/>
                                        <p:tgtEl>
                                          <p:spTgt spid="45"/>
                                        </p:tgtEl>
                                        <p:attrNameLst>
                                          <p:attrName>ppt_x</p:attrName>
                                          <p:attrName>ppt_y</p:attrName>
                                        </p:attrNameLst>
                                      </p:cBhvr>
                                      <p:rCtr x="-1628" y="-15741"/>
                                    </p:animMotion>
                                  </p:childTnLst>
                                </p:cTn>
                              </p:par>
                              <p:par>
                                <p:cTn id="196" presetID="10" presetClass="entr" presetSubtype="0" repeatCount="indefinite" fill="hold" grpId="0" nodeType="withEffect">
                                  <p:stCondLst>
                                    <p:cond delay="0"/>
                                  </p:stCondLst>
                                  <p:childTnLst>
                                    <p:set>
                                      <p:cBhvr>
                                        <p:cTn id="197" dur="1" fill="hold">
                                          <p:stCondLst>
                                            <p:cond delay="0"/>
                                          </p:stCondLst>
                                        </p:cTn>
                                        <p:tgtEl>
                                          <p:spTgt spid="46"/>
                                        </p:tgtEl>
                                        <p:attrNameLst>
                                          <p:attrName>style.visibility</p:attrName>
                                        </p:attrNameLst>
                                      </p:cBhvr>
                                      <p:to>
                                        <p:strVal val="visible"/>
                                      </p:to>
                                    </p:set>
                                    <p:animEffect transition="out" filter="fade">
                                      <p:cBhvr additive="base">
                                        <p:cTn id="198" dur="419" fill="hold">
                                          <p:stCondLst>
                                            <p:cond delay="2935"/>
                                          </p:stCondLst>
                                        </p:cTn>
                                        <p:tgtEl>
                                          <p:spTgt spid="46"/>
                                        </p:tgtEl>
                                      </p:cBhvr>
                                    </p:animEffect>
                                    <p:animEffect transition="in" filter="fade">
                                      <p:cBhvr additive="base">
                                        <p:cTn id="199" dur="419" fill="hold">
                                          <p:stCondLst>
                                            <p:cond delay="0"/>
                                          </p:stCondLst>
                                        </p:cTn>
                                        <p:tgtEl>
                                          <p:spTgt spid="46"/>
                                        </p:tgtEl>
                                      </p:cBhvr>
                                    </p:animEffect>
                                    <p:set>
                                      <p:cBhvr additive="base">
                                        <p:cTn id="200" dur="1" fill="hold">
                                          <p:stCondLst>
                                            <p:cond delay="3353"/>
                                          </p:stCondLst>
                                        </p:cTn>
                                        <p:tgtEl>
                                          <p:spTgt spid="46"/>
                                        </p:tgtEl>
                                        <p:attrNameLst>
                                          <p:attrName>style.visibility</p:attrName>
                                        </p:attrNameLst>
                                      </p:cBhvr>
                                      <p:to>
                                        <p:strVal val="hidden"/>
                                      </p:to>
                                    </p:set>
                                    <p:set>
                                      <p:cBhvr additive="base">
                                        <p:cTn id="201" dur="3858" fill="hold">
                                          <p:stCondLst>
                                            <p:cond delay="0"/>
                                          </p:stCondLst>
                                        </p:cTn>
                                        <p:tgtEl>
                                          <p:spTgt spid="46"/>
                                        </p:tgtEl>
                                      </p:cBhvr>
                                      <p:to>
                                        <p:strVal val=""/>
                                      </p:to>
                                    </p:set>
                                  </p:childTnLst>
                                </p:cTn>
                              </p:par>
                              <p:par>
                                <p:cTn id="202" presetID="0" presetClass="path" presetSubtype="0" repeatCount="indefinite" fill="hold" grpId="1" nodeType="withEffect">
                                  <p:stCondLst>
                                    <p:cond delay="0"/>
                                  </p:stCondLst>
                                  <p:childTnLst>
                                    <p:animMotion origin="layout" path="M -0.00013 4.44444E-6 C 0.06471 -0.13542 0.07721 -0.05139 0.13164 -0.18125 " pathEditMode="relative" rAng="0" ptsTypes="AA">
                                      <p:cBhvr>
                                        <p:cTn id="203" dur="3060" fill="hold"/>
                                        <p:tgtEl>
                                          <p:spTgt spid="46"/>
                                        </p:tgtEl>
                                        <p:attrNameLst>
                                          <p:attrName>ppt_x</p:attrName>
                                          <p:attrName>ppt_y</p:attrName>
                                        </p:attrNameLst>
                                      </p:cBhvr>
                                      <p:rCtr x="6589" y="-9074"/>
                                    </p:animMotion>
                                  </p:childTnLst>
                                </p:cTn>
                              </p:par>
                              <p:par>
                                <p:cTn id="204" presetID="10" presetClass="entr" presetSubtype="0" repeatCount="indefinite" fill="hold" grpId="0" nodeType="withEffect">
                                  <p:stCondLst>
                                    <p:cond delay="0"/>
                                  </p:stCondLst>
                                  <p:childTnLst>
                                    <p:set>
                                      <p:cBhvr>
                                        <p:cTn id="205" dur="1" fill="hold">
                                          <p:stCondLst>
                                            <p:cond delay="0"/>
                                          </p:stCondLst>
                                        </p:cTn>
                                        <p:tgtEl>
                                          <p:spTgt spid="47"/>
                                        </p:tgtEl>
                                        <p:attrNameLst>
                                          <p:attrName>style.visibility</p:attrName>
                                        </p:attrNameLst>
                                      </p:cBhvr>
                                      <p:to>
                                        <p:strVal val="visible"/>
                                      </p:to>
                                    </p:set>
                                    <p:animEffect transition="out" filter="fade">
                                      <p:cBhvr additive="base">
                                        <p:cTn id="206" dur="237" fill="hold">
                                          <p:stCondLst>
                                            <p:cond delay="1658"/>
                                          </p:stCondLst>
                                        </p:cTn>
                                        <p:tgtEl>
                                          <p:spTgt spid="47"/>
                                        </p:tgtEl>
                                      </p:cBhvr>
                                    </p:animEffect>
                                    <p:animEffect transition="in" filter="fade">
                                      <p:cBhvr additive="base">
                                        <p:cTn id="207" dur="237" fill="hold">
                                          <p:stCondLst>
                                            <p:cond delay="0"/>
                                          </p:stCondLst>
                                        </p:cTn>
                                        <p:tgtEl>
                                          <p:spTgt spid="47"/>
                                        </p:tgtEl>
                                      </p:cBhvr>
                                    </p:animEffect>
                                    <p:set>
                                      <p:cBhvr additive="base">
                                        <p:cTn id="208" dur="1" fill="hold">
                                          <p:stCondLst>
                                            <p:cond delay="1894"/>
                                          </p:stCondLst>
                                        </p:cTn>
                                        <p:tgtEl>
                                          <p:spTgt spid="47"/>
                                        </p:tgtEl>
                                        <p:attrNameLst>
                                          <p:attrName>style.visibility</p:attrName>
                                        </p:attrNameLst>
                                      </p:cBhvr>
                                      <p:to>
                                        <p:strVal val="hidden"/>
                                      </p:to>
                                    </p:set>
                                    <p:set>
                                      <p:cBhvr additive="base">
                                        <p:cTn id="209" dur="2179" fill="hold">
                                          <p:stCondLst>
                                            <p:cond delay="0"/>
                                          </p:stCondLst>
                                        </p:cTn>
                                        <p:tgtEl>
                                          <p:spTgt spid="47"/>
                                        </p:tgtEl>
                                      </p:cBhvr>
                                      <p:to>
                                        <p:strVal val=""/>
                                      </p:to>
                                    </p:set>
                                  </p:childTnLst>
                                </p:cTn>
                              </p:par>
                              <p:par>
                                <p:cTn id="210" presetID="0" presetClass="path" presetSubtype="0" repeatCount="indefinite" fill="hold" grpId="1" nodeType="withEffect">
                                  <p:stCondLst>
                                    <p:cond delay="0"/>
                                  </p:stCondLst>
                                  <p:childTnLst>
                                    <p:animMotion origin="layout" path="M -8.33333E-7 -4.81481E-6 C -0.0401 -0.14375 -0.07305 -0.07476 -0.10898 -0.21712 " pathEditMode="relative" rAng="0" ptsTypes="AA">
                                      <p:cBhvr>
                                        <p:cTn id="211" dur="3515" fill="hold"/>
                                        <p:tgtEl>
                                          <p:spTgt spid="47"/>
                                        </p:tgtEl>
                                        <p:attrNameLst>
                                          <p:attrName>ppt_x</p:attrName>
                                          <p:attrName>ppt_y</p:attrName>
                                        </p:attrNameLst>
                                      </p:cBhvr>
                                      <p:rCtr x="-5456" y="-10856"/>
                                    </p:animMotion>
                                  </p:childTnLst>
                                </p:cTn>
                              </p:par>
                              <p:par>
                                <p:cTn id="212" presetID="10" presetClass="entr" presetSubtype="0" repeatCount="indefinite" fill="hold" grpId="0" nodeType="withEffect">
                                  <p:stCondLst>
                                    <p:cond delay="0"/>
                                  </p:stCondLst>
                                  <p:childTnLst>
                                    <p:set>
                                      <p:cBhvr>
                                        <p:cTn id="213" dur="1" fill="hold">
                                          <p:stCondLst>
                                            <p:cond delay="0"/>
                                          </p:stCondLst>
                                        </p:cTn>
                                        <p:tgtEl>
                                          <p:spTgt spid="48"/>
                                        </p:tgtEl>
                                        <p:attrNameLst>
                                          <p:attrName>style.visibility</p:attrName>
                                        </p:attrNameLst>
                                      </p:cBhvr>
                                      <p:to>
                                        <p:strVal val="visible"/>
                                      </p:to>
                                    </p:set>
                                    <p:animEffect transition="out" filter="fade">
                                      <p:cBhvr additive="base">
                                        <p:cTn id="214" dur="305" fill="hold">
                                          <p:stCondLst>
                                            <p:cond delay="2133"/>
                                          </p:stCondLst>
                                        </p:cTn>
                                        <p:tgtEl>
                                          <p:spTgt spid="48"/>
                                        </p:tgtEl>
                                      </p:cBhvr>
                                    </p:animEffect>
                                    <p:animEffect transition="in" filter="fade">
                                      <p:cBhvr additive="base">
                                        <p:cTn id="215" dur="305" fill="hold">
                                          <p:stCondLst>
                                            <p:cond delay="0"/>
                                          </p:stCondLst>
                                        </p:cTn>
                                        <p:tgtEl>
                                          <p:spTgt spid="48"/>
                                        </p:tgtEl>
                                      </p:cBhvr>
                                    </p:animEffect>
                                    <p:set>
                                      <p:cBhvr additive="base">
                                        <p:cTn id="216" dur="1" fill="hold">
                                          <p:stCondLst>
                                            <p:cond delay="2437"/>
                                          </p:stCondLst>
                                        </p:cTn>
                                        <p:tgtEl>
                                          <p:spTgt spid="48"/>
                                        </p:tgtEl>
                                        <p:attrNameLst>
                                          <p:attrName>style.visibility</p:attrName>
                                        </p:attrNameLst>
                                      </p:cBhvr>
                                      <p:to>
                                        <p:strVal val="hidden"/>
                                      </p:to>
                                    </p:set>
                                    <p:set>
                                      <p:cBhvr additive="base">
                                        <p:cTn id="217" dur="2804" fill="hold">
                                          <p:stCondLst>
                                            <p:cond delay="0"/>
                                          </p:stCondLst>
                                        </p:cTn>
                                        <p:tgtEl>
                                          <p:spTgt spid="48"/>
                                        </p:tgtEl>
                                      </p:cBhvr>
                                      <p:to>
                                        <p:strVal val=""/>
                                      </p:to>
                                    </p:set>
                                  </p:childTnLst>
                                </p:cTn>
                              </p:par>
                              <p:par>
                                <p:cTn id="218"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219" dur="2924" fill="hold"/>
                                        <p:tgtEl>
                                          <p:spTgt spid="48"/>
                                        </p:tgtEl>
                                        <p:attrNameLst>
                                          <p:attrName>ppt_x</p:attrName>
                                          <p:attrName>ppt_y</p:attrName>
                                        </p:attrNameLst>
                                      </p:cBhvr>
                                      <p:rCtr x="9922" y="-7060"/>
                                    </p:animMotion>
                                  </p:childTnLst>
                                </p:cTn>
                              </p:par>
                              <p:par>
                                <p:cTn id="220" presetID="10" presetClass="entr" presetSubtype="0" repeatCount="indefinite" fill="hold" grpId="0" nodeType="withEffect">
                                  <p:stCondLst>
                                    <p:cond delay="0"/>
                                  </p:stCondLst>
                                  <p:childTnLst>
                                    <p:set>
                                      <p:cBhvr>
                                        <p:cTn id="221" dur="1" fill="hold">
                                          <p:stCondLst>
                                            <p:cond delay="0"/>
                                          </p:stCondLst>
                                        </p:cTn>
                                        <p:tgtEl>
                                          <p:spTgt spid="49"/>
                                        </p:tgtEl>
                                        <p:attrNameLst>
                                          <p:attrName>style.visibility</p:attrName>
                                        </p:attrNameLst>
                                      </p:cBhvr>
                                      <p:to>
                                        <p:strVal val="visible"/>
                                      </p:to>
                                    </p:set>
                                    <p:animEffect transition="out" filter="fade">
                                      <p:cBhvr additive="base">
                                        <p:cTn id="222" dur="324" fill="hold">
                                          <p:stCondLst>
                                            <p:cond delay="2271"/>
                                          </p:stCondLst>
                                        </p:cTn>
                                        <p:tgtEl>
                                          <p:spTgt spid="49"/>
                                        </p:tgtEl>
                                      </p:cBhvr>
                                    </p:animEffect>
                                    <p:animEffect transition="in" filter="fade">
                                      <p:cBhvr additive="base">
                                        <p:cTn id="223" dur="324" fill="hold">
                                          <p:stCondLst>
                                            <p:cond delay="0"/>
                                          </p:stCondLst>
                                        </p:cTn>
                                        <p:tgtEl>
                                          <p:spTgt spid="49"/>
                                        </p:tgtEl>
                                      </p:cBhvr>
                                    </p:animEffect>
                                    <p:set>
                                      <p:cBhvr additive="base">
                                        <p:cTn id="224" dur="1" fill="hold">
                                          <p:stCondLst>
                                            <p:cond delay="2594"/>
                                          </p:stCondLst>
                                        </p:cTn>
                                        <p:tgtEl>
                                          <p:spTgt spid="49"/>
                                        </p:tgtEl>
                                        <p:attrNameLst>
                                          <p:attrName>style.visibility</p:attrName>
                                        </p:attrNameLst>
                                      </p:cBhvr>
                                      <p:to>
                                        <p:strVal val="hidden"/>
                                      </p:to>
                                    </p:set>
                                    <p:set>
                                      <p:cBhvr additive="base">
                                        <p:cTn id="225" dur="2984" fill="hold">
                                          <p:stCondLst>
                                            <p:cond delay="0"/>
                                          </p:stCondLst>
                                        </p:cTn>
                                        <p:tgtEl>
                                          <p:spTgt spid="49"/>
                                        </p:tgtEl>
                                      </p:cBhvr>
                                      <p:to>
                                        <p:strVal val=""/>
                                      </p:to>
                                    </p:set>
                                  </p:childTnLst>
                                </p:cTn>
                              </p:par>
                              <p:par>
                                <p:cTn id="22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227" dur="2415" fill="hold"/>
                                        <p:tgtEl>
                                          <p:spTgt spid="49"/>
                                        </p:tgtEl>
                                        <p:attrNameLst>
                                          <p:attrName>ppt_x</p:attrName>
                                          <p:attrName>ppt_y</p:attrName>
                                        </p:attrNameLst>
                                      </p:cBhvr>
                                      <p:rCtr x="8138" y="-1852"/>
                                    </p:animMotion>
                                  </p:childTnLst>
                                </p:cTn>
                              </p:par>
                              <p:par>
                                <p:cTn id="228" presetID="10" presetClass="entr" presetSubtype="0" repeatCount="indefinite" fill="hold" grpId="0" nodeType="withEffect">
                                  <p:stCondLst>
                                    <p:cond delay="0"/>
                                  </p:stCondLst>
                                  <p:childTnLst>
                                    <p:set>
                                      <p:cBhvr>
                                        <p:cTn id="229" dur="1" fill="hold">
                                          <p:stCondLst>
                                            <p:cond delay="0"/>
                                          </p:stCondLst>
                                        </p:cTn>
                                        <p:tgtEl>
                                          <p:spTgt spid="50"/>
                                        </p:tgtEl>
                                        <p:attrNameLst>
                                          <p:attrName>style.visibility</p:attrName>
                                        </p:attrNameLst>
                                      </p:cBhvr>
                                      <p:to>
                                        <p:strVal val="visible"/>
                                      </p:to>
                                    </p:set>
                                    <p:animEffect transition="out" filter="fade">
                                      <p:cBhvr additive="base">
                                        <p:cTn id="230" dur="289" fill="hold">
                                          <p:stCondLst>
                                            <p:cond delay="2024"/>
                                          </p:stCondLst>
                                        </p:cTn>
                                        <p:tgtEl>
                                          <p:spTgt spid="50"/>
                                        </p:tgtEl>
                                      </p:cBhvr>
                                    </p:animEffect>
                                    <p:animEffect transition="in" filter="fade">
                                      <p:cBhvr additive="base">
                                        <p:cTn id="231" dur="289" fill="hold">
                                          <p:stCondLst>
                                            <p:cond delay="0"/>
                                          </p:stCondLst>
                                        </p:cTn>
                                        <p:tgtEl>
                                          <p:spTgt spid="50"/>
                                        </p:tgtEl>
                                      </p:cBhvr>
                                    </p:animEffect>
                                    <p:set>
                                      <p:cBhvr additive="base">
                                        <p:cTn id="232" dur="1" fill="hold">
                                          <p:stCondLst>
                                            <p:cond delay="2311"/>
                                          </p:stCondLst>
                                        </p:cTn>
                                        <p:tgtEl>
                                          <p:spTgt spid="50"/>
                                        </p:tgtEl>
                                        <p:attrNameLst>
                                          <p:attrName>style.visibility</p:attrName>
                                        </p:attrNameLst>
                                      </p:cBhvr>
                                      <p:to>
                                        <p:strVal val="hidden"/>
                                      </p:to>
                                    </p:set>
                                    <p:set>
                                      <p:cBhvr additive="base">
                                        <p:cTn id="233" dur="2659" fill="hold">
                                          <p:stCondLst>
                                            <p:cond delay="0"/>
                                          </p:stCondLst>
                                        </p:cTn>
                                        <p:tgtEl>
                                          <p:spTgt spid="50"/>
                                        </p:tgtEl>
                                      </p:cBhvr>
                                      <p:to>
                                        <p:strVal val=""/>
                                      </p:to>
                                    </p:set>
                                  </p:childTnLst>
                                </p:cTn>
                              </p:par>
                              <p:par>
                                <p:cTn id="234" presetID="0" presetClass="path" presetSubtype="0" repeatCount="indefinite" fill="hold" grpId="1" nodeType="withEffect">
                                  <p:stCondLst>
                                    <p:cond delay="0"/>
                                  </p:stCondLst>
                                  <p:childTnLst>
                                    <p:animMotion origin="layout" path="M -1.45833E-6 4.81481E-6 C -0.04023 -0.14422 0.01732 -0.19561 -0.00299 -0.34422 " pathEditMode="relative" rAng="0" ptsTypes="AA">
                                      <p:cBhvr>
                                        <p:cTn id="235" dur="2191" fill="hold"/>
                                        <p:tgtEl>
                                          <p:spTgt spid="50"/>
                                        </p:tgtEl>
                                        <p:attrNameLst>
                                          <p:attrName>ppt_x</p:attrName>
                                          <p:attrName>ppt_y</p:attrName>
                                        </p:attrNameLst>
                                      </p:cBhvr>
                                      <p:rCtr x="-664" y="-17222"/>
                                    </p:animMotion>
                                  </p:childTnLst>
                                </p:cTn>
                              </p:par>
                              <p:par>
                                <p:cTn id="236" presetID="10" presetClass="entr" presetSubtype="0" repeatCount="indefinite" fill="hold" grpId="0" nodeType="withEffect">
                                  <p:stCondLst>
                                    <p:cond delay="0"/>
                                  </p:stCondLst>
                                  <p:childTnLst>
                                    <p:set>
                                      <p:cBhvr>
                                        <p:cTn id="237" dur="1" fill="hold">
                                          <p:stCondLst>
                                            <p:cond delay="0"/>
                                          </p:stCondLst>
                                        </p:cTn>
                                        <p:tgtEl>
                                          <p:spTgt spid="51"/>
                                        </p:tgtEl>
                                        <p:attrNameLst>
                                          <p:attrName>style.visibility</p:attrName>
                                        </p:attrNameLst>
                                      </p:cBhvr>
                                      <p:to>
                                        <p:strVal val="visible"/>
                                      </p:to>
                                    </p:set>
                                    <p:animEffect transition="out" filter="fade">
                                      <p:cBhvr additive="base">
                                        <p:cTn id="238" dur="346" fill="hold">
                                          <p:stCondLst>
                                            <p:cond delay="2419"/>
                                          </p:stCondLst>
                                        </p:cTn>
                                        <p:tgtEl>
                                          <p:spTgt spid="51"/>
                                        </p:tgtEl>
                                      </p:cBhvr>
                                    </p:animEffect>
                                    <p:animEffect transition="in" filter="fade">
                                      <p:cBhvr additive="base">
                                        <p:cTn id="239" dur="346" fill="hold">
                                          <p:stCondLst>
                                            <p:cond delay="0"/>
                                          </p:stCondLst>
                                        </p:cTn>
                                        <p:tgtEl>
                                          <p:spTgt spid="51"/>
                                        </p:tgtEl>
                                      </p:cBhvr>
                                    </p:animEffect>
                                    <p:set>
                                      <p:cBhvr additive="base">
                                        <p:cTn id="240" dur="1" fill="hold">
                                          <p:stCondLst>
                                            <p:cond delay="2763"/>
                                          </p:stCondLst>
                                        </p:cTn>
                                        <p:tgtEl>
                                          <p:spTgt spid="51"/>
                                        </p:tgtEl>
                                        <p:attrNameLst>
                                          <p:attrName>style.visibility</p:attrName>
                                        </p:attrNameLst>
                                      </p:cBhvr>
                                      <p:to>
                                        <p:strVal val="hidden"/>
                                      </p:to>
                                    </p:set>
                                    <p:set>
                                      <p:cBhvr additive="base">
                                        <p:cTn id="241" dur="3180" fill="hold">
                                          <p:stCondLst>
                                            <p:cond delay="0"/>
                                          </p:stCondLst>
                                        </p:cTn>
                                        <p:tgtEl>
                                          <p:spTgt spid="51"/>
                                        </p:tgtEl>
                                      </p:cBhvr>
                                      <p:to>
                                        <p:strVal val=""/>
                                      </p:to>
                                    </p:set>
                                  </p:childTnLst>
                                </p:cTn>
                              </p:par>
                              <p:par>
                                <p:cTn id="242" presetID="0" presetClass="path" presetSubtype="0" repeatCount="indefinite" fill="hold" grpId="1" nodeType="withEffect">
                                  <p:stCondLst>
                                    <p:cond delay="0"/>
                                  </p:stCondLst>
                                  <p:childTnLst>
                                    <p:animMotion origin="layout" path="M 2.29167E-6 2.59259E-6 C 0.00377 -0.22477 0.15403 -0.14306 0.13372 -0.29121 " pathEditMode="relative" rAng="0" ptsTypes="AA">
                                      <p:cBhvr>
                                        <p:cTn id="243" dur="2340" fill="hold"/>
                                        <p:tgtEl>
                                          <p:spTgt spid="51"/>
                                        </p:tgtEl>
                                        <p:attrNameLst>
                                          <p:attrName>ppt_x</p:attrName>
                                          <p:attrName>ppt_y</p:attrName>
                                        </p:attrNameLst>
                                      </p:cBhvr>
                                      <p:rCtr x="6771" y="-14560"/>
                                    </p:animMotion>
                                  </p:childTnLst>
                                </p:cTn>
                              </p:par>
                              <p:par>
                                <p:cTn id="244" presetID="10" presetClass="entr" presetSubtype="0" repeatCount="indefinite" fill="hold" grpId="0" nodeType="withEffect">
                                  <p:stCondLst>
                                    <p:cond delay="0"/>
                                  </p:stCondLst>
                                  <p:childTnLst>
                                    <p:set>
                                      <p:cBhvr>
                                        <p:cTn id="245" dur="1" fill="hold">
                                          <p:stCondLst>
                                            <p:cond delay="0"/>
                                          </p:stCondLst>
                                        </p:cTn>
                                        <p:tgtEl>
                                          <p:spTgt spid="52"/>
                                        </p:tgtEl>
                                        <p:attrNameLst>
                                          <p:attrName>style.visibility</p:attrName>
                                        </p:attrNameLst>
                                      </p:cBhvr>
                                      <p:to>
                                        <p:strVal val="visible"/>
                                      </p:to>
                                    </p:set>
                                    <p:animEffect transition="out" filter="fade">
                                      <p:cBhvr additive="base">
                                        <p:cTn id="246" dur="419" fill="hold">
                                          <p:stCondLst>
                                            <p:cond delay="2933"/>
                                          </p:stCondLst>
                                        </p:cTn>
                                        <p:tgtEl>
                                          <p:spTgt spid="52"/>
                                        </p:tgtEl>
                                      </p:cBhvr>
                                    </p:animEffect>
                                    <p:animEffect transition="in" filter="fade">
                                      <p:cBhvr additive="base">
                                        <p:cTn id="247" dur="419" fill="hold">
                                          <p:stCondLst>
                                            <p:cond delay="0"/>
                                          </p:stCondLst>
                                        </p:cTn>
                                        <p:tgtEl>
                                          <p:spTgt spid="52"/>
                                        </p:tgtEl>
                                      </p:cBhvr>
                                    </p:animEffect>
                                    <p:set>
                                      <p:cBhvr additive="base">
                                        <p:cTn id="248" dur="1" fill="hold">
                                          <p:stCondLst>
                                            <p:cond delay="3351"/>
                                          </p:stCondLst>
                                        </p:cTn>
                                        <p:tgtEl>
                                          <p:spTgt spid="52"/>
                                        </p:tgtEl>
                                        <p:attrNameLst>
                                          <p:attrName>style.visibility</p:attrName>
                                        </p:attrNameLst>
                                      </p:cBhvr>
                                      <p:to>
                                        <p:strVal val="hidden"/>
                                      </p:to>
                                    </p:set>
                                    <p:set>
                                      <p:cBhvr additive="base">
                                        <p:cTn id="249" dur="3855" fill="hold">
                                          <p:stCondLst>
                                            <p:cond delay="0"/>
                                          </p:stCondLst>
                                        </p:cTn>
                                        <p:tgtEl>
                                          <p:spTgt spid="52"/>
                                        </p:tgtEl>
                                      </p:cBhvr>
                                      <p:to>
                                        <p:strVal val=""/>
                                      </p:to>
                                    </p:set>
                                  </p:childTnLst>
                                </p:cTn>
                              </p:par>
                              <p:par>
                                <p:cTn id="250" presetID="0" presetClass="path" presetSubtype="0" repeatCount="indefinite" fill="hold" grpId="1" nodeType="withEffect">
                                  <p:stCondLst>
                                    <p:cond delay="0"/>
                                  </p:stCondLst>
                                  <p:childTnLst>
                                    <p:animMotion origin="layout" path="M 1.875E-6 -4.81481E-6 C 0.03229 -0.19768 0.04193 -0.19837 0.13359 -0.2912 " pathEditMode="relative" rAng="0" ptsTypes="AA">
                                      <p:cBhvr>
                                        <p:cTn id="251" dur="2196" fill="hold"/>
                                        <p:tgtEl>
                                          <p:spTgt spid="52"/>
                                        </p:tgtEl>
                                        <p:attrNameLst>
                                          <p:attrName>ppt_x</p:attrName>
                                          <p:attrName>ppt_y</p:attrName>
                                        </p:attrNameLst>
                                      </p:cBhvr>
                                      <p:rCtr x="6680" y="-14560"/>
                                    </p:animMotion>
                                  </p:childTnLst>
                                </p:cTn>
                              </p:par>
                              <p:par>
                                <p:cTn id="252" presetID="10" presetClass="entr" presetSubtype="0" repeatCount="indefinite" fill="hold" grpId="0" nodeType="withEffect">
                                  <p:stCondLst>
                                    <p:cond delay="0"/>
                                  </p:stCondLst>
                                  <p:childTnLst>
                                    <p:set>
                                      <p:cBhvr>
                                        <p:cTn id="253" dur="1" fill="hold">
                                          <p:stCondLst>
                                            <p:cond delay="0"/>
                                          </p:stCondLst>
                                        </p:cTn>
                                        <p:tgtEl>
                                          <p:spTgt spid="53"/>
                                        </p:tgtEl>
                                        <p:attrNameLst>
                                          <p:attrName>style.visibility</p:attrName>
                                        </p:attrNameLst>
                                      </p:cBhvr>
                                      <p:to>
                                        <p:strVal val="visible"/>
                                      </p:to>
                                    </p:set>
                                    <p:animEffect transition="out" filter="fade">
                                      <p:cBhvr additive="base">
                                        <p:cTn id="254" dur="314" fill="hold">
                                          <p:stCondLst>
                                            <p:cond delay="2197"/>
                                          </p:stCondLst>
                                        </p:cTn>
                                        <p:tgtEl>
                                          <p:spTgt spid="53"/>
                                        </p:tgtEl>
                                      </p:cBhvr>
                                    </p:animEffect>
                                    <p:animEffect transition="in" filter="fade">
                                      <p:cBhvr additive="base">
                                        <p:cTn id="255" dur="314" fill="hold">
                                          <p:stCondLst>
                                            <p:cond delay="0"/>
                                          </p:stCondLst>
                                        </p:cTn>
                                        <p:tgtEl>
                                          <p:spTgt spid="53"/>
                                        </p:tgtEl>
                                      </p:cBhvr>
                                    </p:animEffect>
                                    <p:set>
                                      <p:cBhvr additive="base">
                                        <p:cTn id="256" dur="1" fill="hold">
                                          <p:stCondLst>
                                            <p:cond delay="2510"/>
                                          </p:stCondLst>
                                        </p:cTn>
                                        <p:tgtEl>
                                          <p:spTgt spid="53"/>
                                        </p:tgtEl>
                                        <p:attrNameLst>
                                          <p:attrName>style.visibility</p:attrName>
                                        </p:attrNameLst>
                                      </p:cBhvr>
                                      <p:to>
                                        <p:strVal val="hidden"/>
                                      </p:to>
                                    </p:set>
                                    <p:set>
                                      <p:cBhvr additive="base">
                                        <p:cTn id="257" dur="2888" fill="hold">
                                          <p:stCondLst>
                                            <p:cond delay="0"/>
                                          </p:stCondLst>
                                        </p:cTn>
                                        <p:tgtEl>
                                          <p:spTgt spid="53"/>
                                        </p:tgtEl>
                                      </p:cBhvr>
                                      <p:to>
                                        <p:strVal val=""/>
                                      </p:to>
                                    </p:set>
                                  </p:childTnLst>
                                </p:cTn>
                              </p:par>
                              <p:par>
                                <p:cTn id="258" presetID="0" presetClass="path" presetSubtype="0" repeatCount="indefinite" fill="hold" grpId="1" nodeType="withEffect">
                                  <p:stCondLst>
                                    <p:cond delay="0"/>
                                  </p:stCondLst>
                                  <p:childTnLst>
                                    <p:animMotion origin="layout" path="M 2.29167E-6 0 C 0.10703 -0.07315 0.10599 -0.1625 0.13359 -0.2912 " pathEditMode="relative" rAng="0" ptsTypes="AA">
                                      <p:cBhvr>
                                        <p:cTn id="259" dur="2546" fill="hold"/>
                                        <p:tgtEl>
                                          <p:spTgt spid="53"/>
                                        </p:tgtEl>
                                        <p:attrNameLst>
                                          <p:attrName>ppt_x</p:attrName>
                                          <p:attrName>ppt_y</p:attrName>
                                        </p:attrNameLst>
                                      </p:cBhvr>
                                      <p:rCtr x="6680" y="-14560"/>
                                    </p:animMotion>
                                  </p:childTnLst>
                                </p:cTn>
                              </p:par>
                              <p:par>
                                <p:cTn id="260" presetID="10" presetClass="entr" presetSubtype="0" repeatCount="indefinite" fill="hold" grpId="0" nodeType="withEffect">
                                  <p:stCondLst>
                                    <p:cond delay="0"/>
                                  </p:stCondLst>
                                  <p:childTnLst>
                                    <p:set>
                                      <p:cBhvr>
                                        <p:cTn id="261" dur="1" fill="hold">
                                          <p:stCondLst>
                                            <p:cond delay="0"/>
                                          </p:stCondLst>
                                        </p:cTn>
                                        <p:tgtEl>
                                          <p:spTgt spid="54"/>
                                        </p:tgtEl>
                                        <p:attrNameLst>
                                          <p:attrName>style.visibility</p:attrName>
                                        </p:attrNameLst>
                                      </p:cBhvr>
                                      <p:to>
                                        <p:strVal val="visible"/>
                                      </p:to>
                                    </p:set>
                                    <p:animEffect transition="out" filter="fade">
                                      <p:cBhvr additive="base">
                                        <p:cTn id="262" dur="407" fill="hold">
                                          <p:stCondLst>
                                            <p:cond delay="2850"/>
                                          </p:stCondLst>
                                        </p:cTn>
                                        <p:tgtEl>
                                          <p:spTgt spid="54"/>
                                        </p:tgtEl>
                                      </p:cBhvr>
                                    </p:animEffect>
                                    <p:animEffect transition="in" filter="fade">
                                      <p:cBhvr additive="base">
                                        <p:cTn id="263" dur="407" fill="hold">
                                          <p:stCondLst>
                                            <p:cond delay="0"/>
                                          </p:stCondLst>
                                        </p:cTn>
                                        <p:tgtEl>
                                          <p:spTgt spid="54"/>
                                        </p:tgtEl>
                                      </p:cBhvr>
                                    </p:animEffect>
                                    <p:set>
                                      <p:cBhvr additive="base">
                                        <p:cTn id="264" dur="1" fill="hold">
                                          <p:stCondLst>
                                            <p:cond delay="3255"/>
                                          </p:stCondLst>
                                        </p:cTn>
                                        <p:tgtEl>
                                          <p:spTgt spid="54"/>
                                        </p:tgtEl>
                                        <p:attrNameLst>
                                          <p:attrName>style.visibility</p:attrName>
                                        </p:attrNameLst>
                                      </p:cBhvr>
                                      <p:to>
                                        <p:strVal val="hidden"/>
                                      </p:to>
                                    </p:set>
                                    <p:set>
                                      <p:cBhvr additive="base">
                                        <p:cTn id="265" dur="3745" fill="hold">
                                          <p:stCondLst>
                                            <p:cond delay="0"/>
                                          </p:stCondLst>
                                        </p:cTn>
                                        <p:tgtEl>
                                          <p:spTgt spid="54"/>
                                        </p:tgtEl>
                                      </p:cBhvr>
                                      <p:to>
                                        <p:strVal val=""/>
                                      </p:to>
                                    </p:set>
                                  </p:childTnLst>
                                </p:cTn>
                              </p:par>
                              <p:par>
                                <p:cTn id="266" presetID="0" presetClass="path" presetSubtype="0" repeatCount="indefinite" fill="hold" grpId="1" nodeType="withEffect">
                                  <p:stCondLst>
                                    <p:cond delay="0"/>
                                  </p:stCondLst>
                                  <p:childTnLst>
                                    <p:animMotion origin="layout" path="M 1.875E-6 3.7037E-7 C 0.00104 -0.11574 -0.11797 -0.13287 -0.09037 -0.26157 " pathEditMode="relative" rAng="0" ptsTypes="AA">
                                      <p:cBhvr>
                                        <p:cTn id="267" dur="3501" fill="hold"/>
                                        <p:tgtEl>
                                          <p:spTgt spid="54"/>
                                        </p:tgtEl>
                                        <p:attrNameLst>
                                          <p:attrName>ppt_x</p:attrName>
                                          <p:attrName>ppt_y</p:attrName>
                                        </p:attrNameLst>
                                      </p:cBhvr>
                                      <p:rCtr x="-4727" y="-13079"/>
                                    </p:animMotion>
                                  </p:childTnLst>
                                </p:cTn>
                              </p:par>
                              <p:par>
                                <p:cTn id="268" presetID="10" presetClass="entr" presetSubtype="0" repeatCount="indefinite" fill="hold" grpId="0" nodeType="withEffect">
                                  <p:stCondLst>
                                    <p:cond delay="0"/>
                                  </p:stCondLst>
                                  <p:childTnLst>
                                    <p:set>
                                      <p:cBhvr>
                                        <p:cTn id="269" dur="1" fill="hold">
                                          <p:stCondLst>
                                            <p:cond delay="0"/>
                                          </p:stCondLst>
                                        </p:cTn>
                                        <p:tgtEl>
                                          <p:spTgt spid="44"/>
                                        </p:tgtEl>
                                        <p:attrNameLst>
                                          <p:attrName>style.visibility</p:attrName>
                                        </p:attrNameLst>
                                      </p:cBhvr>
                                      <p:to>
                                        <p:strVal val="visible"/>
                                      </p:to>
                                    </p:set>
                                    <p:animEffect transition="out" filter="fade">
                                      <p:cBhvr additive="base">
                                        <p:cTn id="270" dur="277" fill="hold">
                                          <p:stCondLst>
                                            <p:cond delay="1937"/>
                                          </p:stCondLst>
                                        </p:cTn>
                                        <p:tgtEl>
                                          <p:spTgt spid="44"/>
                                        </p:tgtEl>
                                      </p:cBhvr>
                                    </p:animEffect>
                                    <p:animEffect transition="in" filter="fade">
                                      <p:cBhvr additive="base">
                                        <p:cTn id="271" dur="277" fill="hold">
                                          <p:stCondLst>
                                            <p:cond delay="0"/>
                                          </p:stCondLst>
                                        </p:cTn>
                                        <p:tgtEl>
                                          <p:spTgt spid="44"/>
                                        </p:tgtEl>
                                      </p:cBhvr>
                                    </p:animEffect>
                                    <p:set>
                                      <p:cBhvr additive="base">
                                        <p:cTn id="272" dur="1" fill="hold">
                                          <p:stCondLst>
                                            <p:cond delay="2213"/>
                                          </p:stCondLst>
                                        </p:cTn>
                                        <p:tgtEl>
                                          <p:spTgt spid="44"/>
                                        </p:tgtEl>
                                        <p:attrNameLst>
                                          <p:attrName>style.visibility</p:attrName>
                                        </p:attrNameLst>
                                      </p:cBhvr>
                                      <p:to>
                                        <p:strVal val="hidden"/>
                                      </p:to>
                                    </p:set>
                                    <p:set>
                                      <p:cBhvr additive="base">
                                        <p:cTn id="273" dur="2546" fill="hold">
                                          <p:stCondLst>
                                            <p:cond delay="0"/>
                                          </p:stCondLst>
                                        </p:cTn>
                                        <p:tgtEl>
                                          <p:spTgt spid="44"/>
                                        </p:tgtEl>
                                      </p:cBhvr>
                                      <p:to>
                                        <p:strVal val=""/>
                                      </p:to>
                                    </p:set>
                                  </p:childTnLst>
                                </p:cTn>
                              </p:par>
                              <p:par>
                                <p:cTn id="274" presetID="0" presetClass="path" presetSubtype="0" repeatCount="indefinite" fill="hold" grpId="1" nodeType="withEffect">
                                  <p:stCondLst>
                                    <p:cond delay="0"/>
                                  </p:stCondLst>
                                  <p:childTnLst>
                                    <p:animMotion origin="layout" path="M 2.08333E-7 2.22222E-6 C 0.07604 -0.05301 0.06667 -0.19607 0.09635 -0.33519 " pathEditMode="relative" rAng="0" ptsTypes="AA">
                                      <p:cBhvr>
                                        <p:cTn id="275" dur="3347" fill="hold"/>
                                        <p:tgtEl>
                                          <p:spTgt spid="44"/>
                                        </p:tgtEl>
                                        <p:attrNameLst>
                                          <p:attrName>ppt_x</p:attrName>
                                          <p:attrName>ppt_y</p:attrName>
                                        </p:attrNameLst>
                                      </p:cBhvr>
                                      <p:rCtr x="4818" y="-16759"/>
                                    </p:animMotion>
                                  </p:childTnLst>
                                </p:cTn>
                              </p:par>
                              <p:par>
                                <p:cTn id="276" presetID="10" presetClass="entr" presetSubtype="0" repeatCount="indefinite" fill="hold" grpId="0" nodeType="withEffect">
                                  <p:stCondLst>
                                    <p:cond delay="0"/>
                                  </p:stCondLst>
                                  <p:childTnLst>
                                    <p:set>
                                      <p:cBhvr>
                                        <p:cTn id="277" dur="1" fill="hold">
                                          <p:stCondLst>
                                            <p:cond delay="0"/>
                                          </p:stCondLst>
                                        </p:cTn>
                                        <p:tgtEl>
                                          <p:spTgt spid="55"/>
                                        </p:tgtEl>
                                        <p:attrNameLst>
                                          <p:attrName>style.visibility</p:attrName>
                                        </p:attrNameLst>
                                      </p:cBhvr>
                                      <p:to>
                                        <p:strVal val="visible"/>
                                      </p:to>
                                    </p:set>
                                    <p:animEffect transition="out" filter="fade">
                                      <p:cBhvr additive="base">
                                        <p:cTn id="278" dur="273" fill="hold">
                                          <p:stCondLst>
                                            <p:cond delay="1912"/>
                                          </p:stCondLst>
                                        </p:cTn>
                                        <p:tgtEl>
                                          <p:spTgt spid="55"/>
                                        </p:tgtEl>
                                      </p:cBhvr>
                                    </p:animEffect>
                                    <p:animEffect transition="in" filter="fade">
                                      <p:cBhvr additive="base">
                                        <p:cTn id="279" dur="273" fill="hold">
                                          <p:stCondLst>
                                            <p:cond delay="0"/>
                                          </p:stCondLst>
                                        </p:cTn>
                                        <p:tgtEl>
                                          <p:spTgt spid="55"/>
                                        </p:tgtEl>
                                      </p:cBhvr>
                                    </p:animEffect>
                                    <p:set>
                                      <p:cBhvr additive="base">
                                        <p:cTn id="280" dur="1" fill="hold">
                                          <p:stCondLst>
                                            <p:cond delay="2184"/>
                                          </p:stCondLst>
                                        </p:cTn>
                                        <p:tgtEl>
                                          <p:spTgt spid="55"/>
                                        </p:tgtEl>
                                        <p:attrNameLst>
                                          <p:attrName>style.visibility</p:attrName>
                                        </p:attrNameLst>
                                      </p:cBhvr>
                                      <p:to>
                                        <p:strVal val="hidden"/>
                                      </p:to>
                                    </p:set>
                                    <p:set>
                                      <p:cBhvr additive="base">
                                        <p:cTn id="281" dur="2513" fill="hold">
                                          <p:stCondLst>
                                            <p:cond delay="0"/>
                                          </p:stCondLst>
                                        </p:cTn>
                                        <p:tgtEl>
                                          <p:spTgt spid="55"/>
                                        </p:tgtEl>
                                      </p:cBhvr>
                                      <p:to>
                                        <p:strVal val=""/>
                                      </p:to>
                                    </p:set>
                                  </p:childTnLst>
                                </p:cTn>
                              </p:par>
                              <p:par>
                                <p:cTn id="282" presetID="0" presetClass="path" presetSubtype="0" repeatCount="indefinite" fill="hold" grpId="1" nodeType="withEffect">
                                  <p:stCondLst>
                                    <p:cond delay="0"/>
                                  </p:stCondLst>
                                  <p:childTnLst>
                                    <p:animMotion origin="layout" path="M -3.125E-6 4.44444E-6 C 0.06433 -0.17315 0.0767 -0.06575 0.13086 -0.23172 " pathEditMode="relative" rAng="0" ptsTypes="AA">
                                      <p:cBhvr>
                                        <p:cTn id="283" dur="2180" fill="hold"/>
                                        <p:tgtEl>
                                          <p:spTgt spid="55"/>
                                        </p:tgtEl>
                                        <p:attrNameLst>
                                          <p:attrName>ppt_x</p:attrName>
                                          <p:attrName>ppt_y</p:attrName>
                                        </p:attrNameLst>
                                      </p:cBhvr>
                                      <p:rCtr x="6536" y="-11597"/>
                                    </p:animMotion>
                                  </p:childTnLst>
                                </p:cTn>
                              </p:par>
                              <p:par>
                                <p:cTn id="284" presetID="10" presetClass="entr" presetSubtype="0" repeatCount="indefinite" fill="hold" grpId="0" nodeType="withEffect">
                                  <p:stCondLst>
                                    <p:cond delay="0"/>
                                  </p:stCondLst>
                                  <p:childTnLst>
                                    <p:set>
                                      <p:cBhvr>
                                        <p:cTn id="285" dur="1" fill="hold">
                                          <p:stCondLst>
                                            <p:cond delay="0"/>
                                          </p:stCondLst>
                                        </p:cTn>
                                        <p:tgtEl>
                                          <p:spTgt spid="56"/>
                                        </p:tgtEl>
                                        <p:attrNameLst>
                                          <p:attrName>style.visibility</p:attrName>
                                        </p:attrNameLst>
                                      </p:cBhvr>
                                      <p:to>
                                        <p:strVal val="visible"/>
                                      </p:to>
                                    </p:set>
                                    <p:animEffect transition="out" filter="fade">
                                      <p:cBhvr additive="base">
                                        <p:cTn id="286" dur="224" fill="hold">
                                          <p:stCondLst>
                                            <p:cond delay="1569"/>
                                          </p:stCondLst>
                                        </p:cTn>
                                        <p:tgtEl>
                                          <p:spTgt spid="56"/>
                                        </p:tgtEl>
                                      </p:cBhvr>
                                    </p:animEffect>
                                    <p:animEffect transition="in" filter="fade">
                                      <p:cBhvr additive="base">
                                        <p:cTn id="287" dur="224" fill="hold">
                                          <p:stCondLst>
                                            <p:cond delay="0"/>
                                          </p:stCondLst>
                                        </p:cTn>
                                        <p:tgtEl>
                                          <p:spTgt spid="56"/>
                                        </p:tgtEl>
                                      </p:cBhvr>
                                    </p:animEffect>
                                    <p:set>
                                      <p:cBhvr additive="base">
                                        <p:cTn id="288" dur="1" fill="hold">
                                          <p:stCondLst>
                                            <p:cond delay="1792"/>
                                          </p:stCondLst>
                                        </p:cTn>
                                        <p:tgtEl>
                                          <p:spTgt spid="56"/>
                                        </p:tgtEl>
                                        <p:attrNameLst>
                                          <p:attrName>style.visibility</p:attrName>
                                        </p:attrNameLst>
                                      </p:cBhvr>
                                      <p:to>
                                        <p:strVal val="hidden"/>
                                      </p:to>
                                    </p:set>
                                    <p:set>
                                      <p:cBhvr additive="base">
                                        <p:cTn id="289" dur="2062" fill="hold">
                                          <p:stCondLst>
                                            <p:cond delay="0"/>
                                          </p:stCondLst>
                                        </p:cTn>
                                        <p:tgtEl>
                                          <p:spTgt spid="56"/>
                                        </p:tgtEl>
                                      </p:cBhvr>
                                      <p:to>
                                        <p:strVal val=""/>
                                      </p:to>
                                    </p:set>
                                  </p:childTnLst>
                                </p:cTn>
                              </p:par>
                              <p:par>
                                <p:cTn id="290" presetID="0" presetClass="path" presetSubtype="0" repeatCount="indefinite" fill="hold" grpId="1" nodeType="withEffect">
                                  <p:stCondLst>
                                    <p:cond delay="0"/>
                                  </p:stCondLst>
                                  <p:childTnLst>
                                    <p:animMotion origin="layout" path="M -1.66667E-6 1.11111E-6 C -0.01471 -0.12338 -0.08021 -0.21551 -0.01002 -0.36713 " pathEditMode="relative" rAng="0" ptsTypes="AA">
                                      <p:cBhvr>
                                        <p:cTn id="291" dur="2645" fill="hold"/>
                                        <p:tgtEl>
                                          <p:spTgt spid="56"/>
                                        </p:tgtEl>
                                        <p:attrNameLst>
                                          <p:attrName>ppt_x</p:attrName>
                                          <p:attrName>ppt_y</p:attrName>
                                        </p:attrNameLst>
                                      </p:cBhvr>
                                      <p:rCtr x="-2096" y="-18356"/>
                                    </p:animMotion>
                                  </p:childTnLst>
                                </p:cTn>
                              </p:par>
                              <p:par>
                                <p:cTn id="292" presetID="10" presetClass="entr" presetSubtype="0" repeatCount="indefinite" fill="hold" grpId="0" nodeType="withEffect">
                                  <p:stCondLst>
                                    <p:cond delay="0"/>
                                  </p:stCondLst>
                                  <p:childTnLst>
                                    <p:set>
                                      <p:cBhvr>
                                        <p:cTn id="293" dur="1" fill="hold">
                                          <p:stCondLst>
                                            <p:cond delay="0"/>
                                          </p:stCondLst>
                                        </p:cTn>
                                        <p:tgtEl>
                                          <p:spTgt spid="57"/>
                                        </p:tgtEl>
                                        <p:attrNameLst>
                                          <p:attrName>style.visibility</p:attrName>
                                        </p:attrNameLst>
                                      </p:cBhvr>
                                      <p:to>
                                        <p:strVal val="visible"/>
                                      </p:to>
                                    </p:set>
                                    <p:animEffect transition="out" filter="fade">
                                      <p:cBhvr additive="base">
                                        <p:cTn id="294" dur="389" fill="hold">
                                          <p:stCondLst>
                                            <p:cond delay="2724"/>
                                          </p:stCondLst>
                                        </p:cTn>
                                        <p:tgtEl>
                                          <p:spTgt spid="57"/>
                                        </p:tgtEl>
                                      </p:cBhvr>
                                    </p:animEffect>
                                    <p:animEffect transition="in" filter="fade">
                                      <p:cBhvr additive="base">
                                        <p:cTn id="295" dur="389" fill="hold">
                                          <p:stCondLst>
                                            <p:cond delay="0"/>
                                          </p:stCondLst>
                                        </p:cTn>
                                        <p:tgtEl>
                                          <p:spTgt spid="57"/>
                                        </p:tgtEl>
                                      </p:cBhvr>
                                    </p:animEffect>
                                    <p:set>
                                      <p:cBhvr additive="base">
                                        <p:cTn id="296" dur="1" fill="hold">
                                          <p:stCondLst>
                                            <p:cond delay="3112"/>
                                          </p:stCondLst>
                                        </p:cTn>
                                        <p:tgtEl>
                                          <p:spTgt spid="57"/>
                                        </p:tgtEl>
                                        <p:attrNameLst>
                                          <p:attrName>style.visibility</p:attrName>
                                        </p:attrNameLst>
                                      </p:cBhvr>
                                      <p:to>
                                        <p:strVal val="hidden"/>
                                      </p:to>
                                    </p:set>
                                    <p:set>
                                      <p:cBhvr additive="base">
                                        <p:cTn id="297" dur="3580" fill="hold">
                                          <p:stCondLst>
                                            <p:cond delay="0"/>
                                          </p:stCondLst>
                                        </p:cTn>
                                        <p:tgtEl>
                                          <p:spTgt spid="57"/>
                                        </p:tgtEl>
                                      </p:cBhvr>
                                      <p:to>
                                        <p:strVal val=""/>
                                      </p:to>
                                    </p:set>
                                  </p:childTnLst>
                                </p:cTn>
                              </p:par>
                              <p:par>
                                <p:cTn id="298" presetID="0" presetClass="path" presetSubtype="0" repeatCount="indefinite" fill="hold" grpId="1" nodeType="withEffect">
                                  <p:stCondLst>
                                    <p:cond delay="0"/>
                                  </p:stCondLst>
                                  <p:childTnLst>
                                    <p:animMotion origin="layout" path="M -4.16667E-6 0 C 0.00287 -0.24884 0.12019 -0.15833 0.10443 -0.32222 " pathEditMode="relative" rAng="0" ptsTypes="AA">
                                      <p:cBhvr>
                                        <p:cTn id="299" dur="2595" fill="hold"/>
                                        <p:tgtEl>
                                          <p:spTgt spid="57"/>
                                        </p:tgtEl>
                                        <p:attrNameLst>
                                          <p:attrName>ppt_x</p:attrName>
                                          <p:attrName>ppt_y</p:attrName>
                                        </p:attrNameLst>
                                      </p:cBhvr>
                                      <p:rCtr x="5286" y="-16111"/>
                                    </p:animMotion>
                                  </p:childTnLst>
                                </p:cTn>
                              </p:par>
                              <p:par>
                                <p:cTn id="300" presetID="10" presetClass="entr" presetSubtype="0" repeatCount="indefinite" fill="hold" grpId="0" nodeType="withEffect">
                                  <p:stCondLst>
                                    <p:cond delay="0"/>
                                  </p:stCondLst>
                                  <p:childTnLst>
                                    <p:set>
                                      <p:cBhvr>
                                        <p:cTn id="301" dur="1" fill="hold">
                                          <p:stCondLst>
                                            <p:cond delay="0"/>
                                          </p:stCondLst>
                                        </p:cTn>
                                        <p:tgtEl>
                                          <p:spTgt spid="58"/>
                                        </p:tgtEl>
                                        <p:attrNameLst>
                                          <p:attrName>style.visibility</p:attrName>
                                        </p:attrNameLst>
                                      </p:cBhvr>
                                      <p:to>
                                        <p:strVal val="visible"/>
                                      </p:to>
                                    </p:set>
                                    <p:animEffect transition="out" filter="fade">
                                      <p:cBhvr additive="base">
                                        <p:cTn id="302" dur="269" fill="hold">
                                          <p:stCondLst>
                                            <p:cond delay="1880"/>
                                          </p:stCondLst>
                                        </p:cTn>
                                        <p:tgtEl>
                                          <p:spTgt spid="58"/>
                                        </p:tgtEl>
                                      </p:cBhvr>
                                    </p:animEffect>
                                    <p:animEffect transition="in" filter="fade">
                                      <p:cBhvr additive="base">
                                        <p:cTn id="303" dur="269" fill="hold">
                                          <p:stCondLst>
                                            <p:cond delay="0"/>
                                          </p:stCondLst>
                                        </p:cTn>
                                        <p:tgtEl>
                                          <p:spTgt spid="58"/>
                                        </p:tgtEl>
                                      </p:cBhvr>
                                    </p:animEffect>
                                    <p:set>
                                      <p:cBhvr additive="base">
                                        <p:cTn id="304" dur="1" fill="hold">
                                          <p:stCondLst>
                                            <p:cond delay="2147"/>
                                          </p:stCondLst>
                                        </p:cTn>
                                        <p:tgtEl>
                                          <p:spTgt spid="58"/>
                                        </p:tgtEl>
                                        <p:attrNameLst>
                                          <p:attrName>style.visibility</p:attrName>
                                        </p:attrNameLst>
                                      </p:cBhvr>
                                      <p:to>
                                        <p:strVal val="hidden"/>
                                      </p:to>
                                    </p:set>
                                    <p:set>
                                      <p:cBhvr additive="base">
                                        <p:cTn id="305" dur="2471" fill="hold">
                                          <p:stCondLst>
                                            <p:cond delay="0"/>
                                          </p:stCondLst>
                                        </p:cTn>
                                        <p:tgtEl>
                                          <p:spTgt spid="58"/>
                                        </p:tgtEl>
                                      </p:cBhvr>
                                      <p:to>
                                        <p:strVal val=""/>
                                      </p:to>
                                    </p:set>
                                  </p:childTnLst>
                                </p:cTn>
                              </p:par>
                              <p:par>
                                <p:cTn id="306" presetID="0" presetClass="path" presetSubtype="0" repeatCount="indefinite" fill="hold" grpId="1" nodeType="withEffect">
                                  <p:stCondLst>
                                    <p:cond delay="0"/>
                                  </p:stCondLst>
                                  <p:childTnLst>
                                    <p:animMotion origin="layout" path="M -3.75E-6 4.44444E-6 C -0.04479 -0.16575 -0.08151 -0.08635 -0.12148 -0.25024 " pathEditMode="relative" rAng="0" ptsTypes="AA">
                                      <p:cBhvr>
                                        <p:cTn id="307" dur="2961" fill="hold"/>
                                        <p:tgtEl>
                                          <p:spTgt spid="58"/>
                                        </p:tgtEl>
                                        <p:attrNameLst>
                                          <p:attrName>ppt_x</p:attrName>
                                          <p:attrName>ppt_y</p:attrName>
                                        </p:attrNameLst>
                                      </p:cBhvr>
                                      <p:rCtr x="-6081" y="-12523"/>
                                    </p:animMotion>
                                  </p:childTnLst>
                                </p:cTn>
                              </p:par>
                              <p:par>
                                <p:cTn id="308" presetID="10" presetClass="entr" presetSubtype="0" repeatCount="indefinite" fill="hold" grpId="0" nodeType="withEffect">
                                  <p:stCondLst>
                                    <p:cond delay="0"/>
                                  </p:stCondLst>
                                  <p:childTnLst>
                                    <p:set>
                                      <p:cBhvr>
                                        <p:cTn id="309" dur="1" fill="hold">
                                          <p:stCondLst>
                                            <p:cond delay="0"/>
                                          </p:stCondLst>
                                        </p:cTn>
                                        <p:tgtEl>
                                          <p:spTgt spid="59"/>
                                        </p:tgtEl>
                                        <p:attrNameLst>
                                          <p:attrName>style.visibility</p:attrName>
                                        </p:attrNameLst>
                                      </p:cBhvr>
                                      <p:to>
                                        <p:strVal val="visible"/>
                                      </p:to>
                                    </p:set>
                                    <p:animEffect transition="out" filter="fade">
                                      <p:cBhvr additive="base">
                                        <p:cTn id="310" dur="273" fill="hold">
                                          <p:stCondLst>
                                            <p:cond delay="1909"/>
                                          </p:stCondLst>
                                        </p:cTn>
                                        <p:tgtEl>
                                          <p:spTgt spid="59"/>
                                        </p:tgtEl>
                                      </p:cBhvr>
                                    </p:animEffect>
                                    <p:animEffect transition="in" filter="fade">
                                      <p:cBhvr additive="base">
                                        <p:cTn id="311" dur="273" fill="hold">
                                          <p:stCondLst>
                                            <p:cond delay="0"/>
                                          </p:stCondLst>
                                        </p:cTn>
                                        <p:tgtEl>
                                          <p:spTgt spid="59"/>
                                        </p:tgtEl>
                                      </p:cBhvr>
                                    </p:animEffect>
                                    <p:set>
                                      <p:cBhvr additive="base">
                                        <p:cTn id="312" dur="1" fill="hold">
                                          <p:stCondLst>
                                            <p:cond delay="2181"/>
                                          </p:stCondLst>
                                        </p:cTn>
                                        <p:tgtEl>
                                          <p:spTgt spid="59"/>
                                        </p:tgtEl>
                                        <p:attrNameLst>
                                          <p:attrName>style.visibility</p:attrName>
                                        </p:attrNameLst>
                                      </p:cBhvr>
                                      <p:to>
                                        <p:strVal val="hidden"/>
                                      </p:to>
                                    </p:set>
                                    <p:set>
                                      <p:cBhvr additive="base">
                                        <p:cTn id="313" dur="2509" fill="hold">
                                          <p:stCondLst>
                                            <p:cond delay="0"/>
                                          </p:stCondLst>
                                        </p:cTn>
                                        <p:tgtEl>
                                          <p:spTgt spid="59"/>
                                        </p:tgtEl>
                                      </p:cBhvr>
                                      <p:to>
                                        <p:strVal val=""/>
                                      </p:to>
                                    </p:set>
                                  </p:childTnLst>
                                </p:cTn>
                              </p:par>
                              <p:par>
                                <p:cTn id="314" presetID="0" presetClass="path" presetSubtype="0" repeatCount="indefinite" fill="hold" grpId="1" nodeType="withEffect">
                                  <p:stCondLst>
                                    <p:cond delay="0"/>
                                  </p:stCondLst>
                                  <p:childTnLst>
                                    <p:animMotion origin="layout" path="M -1.04167E-6 -4.81481E-6 C -0.1401 -0.18587 0.06042 -0.25185 -0.01042 -0.44282 " pathEditMode="relative" rAng="0" ptsTypes="AA">
                                      <p:cBhvr>
                                        <p:cTn id="315" dur="2681" fill="hold"/>
                                        <p:tgtEl>
                                          <p:spTgt spid="59"/>
                                        </p:tgtEl>
                                        <p:attrNameLst>
                                          <p:attrName>ppt_x</p:attrName>
                                          <p:attrName>ppt_y</p:attrName>
                                        </p:attrNameLst>
                                      </p:cBhvr>
                                      <p:rCtr x="-2292" y="-22153"/>
                                    </p:animMotion>
                                  </p:childTnLst>
                                </p:cTn>
                              </p:par>
                              <p:par>
                                <p:cTn id="316" presetID="10" presetClass="entr" presetSubtype="0" repeatCount="indefinite" fill="hold" grpId="0" nodeType="withEffect">
                                  <p:stCondLst>
                                    <p:cond delay="0"/>
                                  </p:stCondLst>
                                  <p:childTnLst>
                                    <p:set>
                                      <p:cBhvr>
                                        <p:cTn id="317" dur="1" fill="hold">
                                          <p:stCondLst>
                                            <p:cond delay="0"/>
                                          </p:stCondLst>
                                        </p:cTn>
                                        <p:tgtEl>
                                          <p:spTgt spid="60"/>
                                        </p:tgtEl>
                                        <p:attrNameLst>
                                          <p:attrName>style.visibility</p:attrName>
                                        </p:attrNameLst>
                                      </p:cBhvr>
                                      <p:to>
                                        <p:strVal val="visible"/>
                                      </p:to>
                                    </p:set>
                                    <p:animEffect transition="out" filter="fade">
                                      <p:cBhvr additive="base">
                                        <p:cTn id="318" dur="227" fill="hold">
                                          <p:stCondLst>
                                            <p:cond delay="1590"/>
                                          </p:stCondLst>
                                        </p:cTn>
                                        <p:tgtEl>
                                          <p:spTgt spid="60"/>
                                        </p:tgtEl>
                                      </p:cBhvr>
                                    </p:animEffect>
                                    <p:animEffect transition="in" filter="fade">
                                      <p:cBhvr additive="base">
                                        <p:cTn id="319" dur="227" fill="hold">
                                          <p:stCondLst>
                                            <p:cond delay="0"/>
                                          </p:stCondLst>
                                        </p:cTn>
                                        <p:tgtEl>
                                          <p:spTgt spid="60"/>
                                        </p:tgtEl>
                                      </p:cBhvr>
                                    </p:animEffect>
                                    <p:set>
                                      <p:cBhvr additive="base">
                                        <p:cTn id="320" dur="1" fill="hold">
                                          <p:stCondLst>
                                            <p:cond delay="1816"/>
                                          </p:stCondLst>
                                        </p:cTn>
                                        <p:tgtEl>
                                          <p:spTgt spid="60"/>
                                        </p:tgtEl>
                                        <p:attrNameLst>
                                          <p:attrName>style.visibility</p:attrName>
                                        </p:attrNameLst>
                                      </p:cBhvr>
                                      <p:to>
                                        <p:strVal val="hidden"/>
                                      </p:to>
                                    </p:set>
                                    <p:set>
                                      <p:cBhvr additive="base">
                                        <p:cTn id="321" dur="2090" fill="hold">
                                          <p:stCondLst>
                                            <p:cond delay="0"/>
                                          </p:stCondLst>
                                        </p:cTn>
                                        <p:tgtEl>
                                          <p:spTgt spid="60"/>
                                        </p:tgtEl>
                                      </p:cBhvr>
                                      <p:to>
                                        <p:strVal val=""/>
                                      </p:to>
                                    </p:set>
                                  </p:childTnLst>
                                </p:cTn>
                              </p:par>
                              <p:par>
                                <p:cTn id="322" presetID="0" presetClass="path" presetSubtype="0" repeatCount="indefinite" fill="hold" grpId="1" nodeType="withEffect">
                                  <p:stCondLst>
                                    <p:cond delay="0"/>
                                  </p:stCondLst>
                                  <p:childTnLst>
                                    <p:animMotion origin="layout" path="M -0.00013 2.22222E-6 C 0.10482 -0.20695 0.17995 -0.01922 0.24831 -0.2419 " pathEditMode="relative" rAng="0" ptsTypes="AA">
                                      <p:cBhvr>
                                        <p:cTn id="323" dur="2965" fill="hold"/>
                                        <p:tgtEl>
                                          <p:spTgt spid="60"/>
                                        </p:tgtEl>
                                        <p:attrNameLst>
                                          <p:attrName>ppt_x</p:attrName>
                                          <p:attrName>ppt_y</p:attrName>
                                        </p:attrNameLst>
                                      </p:cBhvr>
                                      <p:rCtr x="12422" y="-12106"/>
                                    </p:animMotion>
                                  </p:childTnLst>
                                </p:cTn>
                              </p:par>
                              <p:par>
                                <p:cTn id="324" presetID="10" presetClass="entr" presetSubtype="0" repeatCount="indefinite" fill="hold" grpId="0" nodeType="withEffect">
                                  <p:stCondLst>
                                    <p:cond delay="0"/>
                                  </p:stCondLst>
                                  <p:childTnLst>
                                    <p:set>
                                      <p:cBhvr>
                                        <p:cTn id="325" dur="1" fill="hold">
                                          <p:stCondLst>
                                            <p:cond delay="0"/>
                                          </p:stCondLst>
                                        </p:cTn>
                                        <p:tgtEl>
                                          <p:spTgt spid="61"/>
                                        </p:tgtEl>
                                        <p:attrNameLst>
                                          <p:attrName>style.visibility</p:attrName>
                                        </p:attrNameLst>
                                      </p:cBhvr>
                                      <p:to>
                                        <p:strVal val="visible"/>
                                      </p:to>
                                    </p:set>
                                    <p:animEffect transition="out" filter="fade">
                                      <p:cBhvr additive="base">
                                        <p:cTn id="326" dur="262" fill="hold">
                                          <p:stCondLst>
                                            <p:cond delay="1835"/>
                                          </p:stCondLst>
                                        </p:cTn>
                                        <p:tgtEl>
                                          <p:spTgt spid="61"/>
                                        </p:tgtEl>
                                      </p:cBhvr>
                                    </p:animEffect>
                                    <p:animEffect transition="in" filter="fade">
                                      <p:cBhvr additive="base">
                                        <p:cTn id="327" dur="262" fill="hold">
                                          <p:stCondLst>
                                            <p:cond delay="0"/>
                                          </p:stCondLst>
                                        </p:cTn>
                                        <p:tgtEl>
                                          <p:spTgt spid="61"/>
                                        </p:tgtEl>
                                      </p:cBhvr>
                                    </p:animEffect>
                                    <p:set>
                                      <p:cBhvr additive="base">
                                        <p:cTn id="328" dur="1" fill="hold">
                                          <p:stCondLst>
                                            <p:cond delay="2096"/>
                                          </p:stCondLst>
                                        </p:cTn>
                                        <p:tgtEl>
                                          <p:spTgt spid="61"/>
                                        </p:tgtEl>
                                        <p:attrNameLst>
                                          <p:attrName>style.visibility</p:attrName>
                                        </p:attrNameLst>
                                      </p:cBhvr>
                                      <p:to>
                                        <p:strVal val="hidden"/>
                                      </p:to>
                                    </p:set>
                                    <p:set>
                                      <p:cBhvr additive="base">
                                        <p:cTn id="329" dur="2412" fill="hold">
                                          <p:stCondLst>
                                            <p:cond delay="0"/>
                                          </p:stCondLst>
                                        </p:cTn>
                                        <p:tgtEl>
                                          <p:spTgt spid="61"/>
                                        </p:tgtEl>
                                      </p:cBhvr>
                                      <p:to>
                                        <p:strVal val=""/>
                                      </p:to>
                                    </p:set>
                                  </p:childTnLst>
                                </p:cTn>
                              </p:par>
                              <p:par>
                                <p:cTn id="330"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331" dur="3729" fill="hold"/>
                                        <p:tgtEl>
                                          <p:spTgt spid="61"/>
                                        </p:tgtEl>
                                        <p:attrNameLst>
                                          <p:attrName>ppt_x</p:attrName>
                                          <p:attrName>ppt_y</p:attrName>
                                        </p:attrNameLst>
                                      </p:cBhvr>
                                      <p:rCtr x="8138" y="-1852"/>
                                    </p:animMotion>
                                  </p:childTnLst>
                                </p:cTn>
                              </p:par>
                              <p:par>
                                <p:cTn id="332" presetID="10" presetClass="entr" presetSubtype="0" repeatCount="indefinite" fill="hold" grpId="0" nodeType="withEffect">
                                  <p:stCondLst>
                                    <p:cond delay="0"/>
                                  </p:stCondLst>
                                  <p:childTnLst>
                                    <p:set>
                                      <p:cBhvr>
                                        <p:cTn id="333" dur="1" fill="hold">
                                          <p:stCondLst>
                                            <p:cond delay="0"/>
                                          </p:stCondLst>
                                        </p:cTn>
                                        <p:tgtEl>
                                          <p:spTgt spid="62"/>
                                        </p:tgtEl>
                                        <p:attrNameLst>
                                          <p:attrName>style.visibility</p:attrName>
                                        </p:attrNameLst>
                                      </p:cBhvr>
                                      <p:to>
                                        <p:strVal val="visible"/>
                                      </p:to>
                                    </p:set>
                                    <p:animEffect transition="out" filter="fade">
                                      <p:cBhvr additive="base">
                                        <p:cTn id="334" dur="345" fill="hold">
                                          <p:stCondLst>
                                            <p:cond delay="2417"/>
                                          </p:stCondLst>
                                        </p:cTn>
                                        <p:tgtEl>
                                          <p:spTgt spid="62"/>
                                        </p:tgtEl>
                                      </p:cBhvr>
                                    </p:animEffect>
                                    <p:animEffect transition="in" filter="fade">
                                      <p:cBhvr additive="base">
                                        <p:cTn id="335" dur="345" fill="hold">
                                          <p:stCondLst>
                                            <p:cond delay="0"/>
                                          </p:stCondLst>
                                        </p:cTn>
                                        <p:tgtEl>
                                          <p:spTgt spid="62"/>
                                        </p:tgtEl>
                                      </p:cBhvr>
                                    </p:animEffect>
                                    <p:set>
                                      <p:cBhvr additive="base">
                                        <p:cTn id="336" dur="1" fill="hold">
                                          <p:stCondLst>
                                            <p:cond delay="2761"/>
                                          </p:stCondLst>
                                        </p:cTn>
                                        <p:tgtEl>
                                          <p:spTgt spid="62"/>
                                        </p:tgtEl>
                                        <p:attrNameLst>
                                          <p:attrName>style.visibility</p:attrName>
                                        </p:attrNameLst>
                                      </p:cBhvr>
                                      <p:to>
                                        <p:strVal val="hidden"/>
                                      </p:to>
                                    </p:set>
                                    <p:set>
                                      <p:cBhvr additive="base">
                                        <p:cTn id="337" dur="3177" fill="hold">
                                          <p:stCondLst>
                                            <p:cond delay="0"/>
                                          </p:stCondLst>
                                        </p:cTn>
                                        <p:tgtEl>
                                          <p:spTgt spid="62"/>
                                        </p:tgtEl>
                                      </p:cBhvr>
                                      <p:to>
                                        <p:strVal val=""/>
                                      </p:to>
                                    </p:set>
                                  </p:childTnLst>
                                </p:cTn>
                              </p:par>
                              <p:par>
                                <p:cTn id="338" presetID="0" presetClass="path" presetSubtype="0" repeatCount="indefinite" fill="hold" grpId="1" nodeType="withEffect">
                                  <p:stCondLst>
                                    <p:cond delay="0"/>
                                  </p:stCondLst>
                                  <p:childTnLst>
                                    <p:animMotion origin="layout" path="M 1.875E-6 2.22222E-6 C 0.0332 -0.23611 0.0431 -0.23704 0.13763 -0.34769 " pathEditMode="relative" rAng="0" ptsTypes="AA">
                                      <p:cBhvr>
                                        <p:cTn id="339" dur="3510" fill="hold"/>
                                        <p:tgtEl>
                                          <p:spTgt spid="62"/>
                                        </p:tgtEl>
                                        <p:attrNameLst>
                                          <p:attrName>ppt_x</p:attrName>
                                          <p:attrName>ppt_y</p:attrName>
                                        </p:attrNameLst>
                                      </p:cBhvr>
                                      <p:rCtr x="6875" y="-17384"/>
                                    </p:animMotion>
                                  </p:childTnLst>
                                </p:cTn>
                              </p:par>
                              <p:par>
                                <p:cTn id="340" presetID="10" presetClass="entr" presetSubtype="0" repeatCount="indefinite" fill="hold" grpId="0" nodeType="withEffect">
                                  <p:stCondLst>
                                    <p:cond delay="0"/>
                                  </p:stCondLst>
                                  <p:childTnLst>
                                    <p:set>
                                      <p:cBhvr>
                                        <p:cTn id="341" dur="1" fill="hold">
                                          <p:stCondLst>
                                            <p:cond delay="0"/>
                                          </p:stCondLst>
                                        </p:cTn>
                                        <p:tgtEl>
                                          <p:spTgt spid="63"/>
                                        </p:tgtEl>
                                        <p:attrNameLst>
                                          <p:attrName>style.visibility</p:attrName>
                                        </p:attrNameLst>
                                      </p:cBhvr>
                                      <p:to>
                                        <p:strVal val="visible"/>
                                      </p:to>
                                    </p:set>
                                    <p:animEffect transition="out" filter="fade">
                                      <p:cBhvr additive="base">
                                        <p:cTn id="342" dur="419" fill="hold">
                                          <p:stCondLst>
                                            <p:cond delay="2934"/>
                                          </p:stCondLst>
                                        </p:cTn>
                                        <p:tgtEl>
                                          <p:spTgt spid="63"/>
                                        </p:tgtEl>
                                      </p:cBhvr>
                                    </p:animEffect>
                                    <p:animEffect transition="in" filter="fade">
                                      <p:cBhvr additive="base">
                                        <p:cTn id="343" dur="419" fill="hold">
                                          <p:stCondLst>
                                            <p:cond delay="0"/>
                                          </p:stCondLst>
                                        </p:cTn>
                                        <p:tgtEl>
                                          <p:spTgt spid="63"/>
                                        </p:tgtEl>
                                      </p:cBhvr>
                                    </p:animEffect>
                                    <p:set>
                                      <p:cBhvr additive="base">
                                        <p:cTn id="344" dur="1" fill="hold">
                                          <p:stCondLst>
                                            <p:cond delay="3351"/>
                                          </p:stCondLst>
                                        </p:cTn>
                                        <p:tgtEl>
                                          <p:spTgt spid="63"/>
                                        </p:tgtEl>
                                        <p:attrNameLst>
                                          <p:attrName>style.visibility</p:attrName>
                                        </p:attrNameLst>
                                      </p:cBhvr>
                                      <p:to>
                                        <p:strVal val="hidden"/>
                                      </p:to>
                                    </p:set>
                                    <p:set>
                                      <p:cBhvr additive="base">
                                        <p:cTn id="345" dur="3856" fill="hold">
                                          <p:stCondLst>
                                            <p:cond delay="0"/>
                                          </p:stCondLst>
                                        </p:cTn>
                                        <p:tgtEl>
                                          <p:spTgt spid="63"/>
                                        </p:tgtEl>
                                      </p:cBhvr>
                                      <p:to>
                                        <p:strVal val=""/>
                                      </p:to>
                                    </p:set>
                                  </p:childTnLst>
                                </p:cTn>
                              </p:par>
                              <p:par>
                                <p:cTn id="346" presetID="0" presetClass="path" presetSubtype="0" repeatCount="indefinite" fill="hold" grpId="1" nodeType="withEffect">
                                  <p:stCondLst>
                                    <p:cond delay="0"/>
                                  </p:stCondLst>
                                  <p:childTnLst>
                                    <p:animMotion origin="layout" path="M -1.875E-6 4.81481E-6 C 0.00143 -0.15487 -0.16406 -0.17778 -0.12565 -0.34954 " pathEditMode="relative" rAng="0" ptsTypes="AA">
                                      <p:cBhvr>
                                        <p:cTn id="347" dur="2662" fill="hold"/>
                                        <p:tgtEl>
                                          <p:spTgt spid="63"/>
                                        </p:tgtEl>
                                        <p:attrNameLst>
                                          <p:attrName>ppt_x</p:attrName>
                                          <p:attrName>ppt_y</p:attrName>
                                        </p:attrNameLst>
                                      </p:cBhvr>
                                      <p:rCtr x="-6576" y="-17477"/>
                                    </p:animMotion>
                                  </p:childTnLst>
                                </p:cTn>
                              </p:par>
                              <p:par>
                                <p:cTn id="348" presetID="10" presetClass="entr" presetSubtype="0" repeatCount="indefinite" fill="hold" grpId="0" nodeType="withEffect">
                                  <p:stCondLst>
                                    <p:cond delay="0"/>
                                  </p:stCondLst>
                                  <p:childTnLst>
                                    <p:set>
                                      <p:cBhvr>
                                        <p:cTn id="349" dur="1" fill="hold">
                                          <p:stCondLst>
                                            <p:cond delay="0"/>
                                          </p:stCondLst>
                                        </p:cTn>
                                        <p:tgtEl>
                                          <p:spTgt spid="64"/>
                                        </p:tgtEl>
                                        <p:attrNameLst>
                                          <p:attrName>style.visibility</p:attrName>
                                        </p:attrNameLst>
                                      </p:cBhvr>
                                      <p:to>
                                        <p:strVal val="visible"/>
                                      </p:to>
                                    </p:set>
                                    <p:animEffect transition="out" filter="fade">
                                      <p:cBhvr additive="base">
                                        <p:cTn id="350" dur="335" fill="hold">
                                          <p:stCondLst>
                                            <p:cond delay="2348"/>
                                          </p:stCondLst>
                                        </p:cTn>
                                        <p:tgtEl>
                                          <p:spTgt spid="64"/>
                                        </p:tgtEl>
                                      </p:cBhvr>
                                    </p:animEffect>
                                    <p:animEffect transition="in" filter="fade">
                                      <p:cBhvr additive="base">
                                        <p:cTn id="351" dur="335" fill="hold">
                                          <p:stCondLst>
                                            <p:cond delay="0"/>
                                          </p:stCondLst>
                                        </p:cTn>
                                        <p:tgtEl>
                                          <p:spTgt spid="64"/>
                                        </p:tgtEl>
                                      </p:cBhvr>
                                    </p:animEffect>
                                    <p:set>
                                      <p:cBhvr additive="base">
                                        <p:cTn id="352" dur="1" fill="hold">
                                          <p:stCondLst>
                                            <p:cond delay="2682"/>
                                          </p:stCondLst>
                                        </p:cTn>
                                        <p:tgtEl>
                                          <p:spTgt spid="64"/>
                                        </p:tgtEl>
                                        <p:attrNameLst>
                                          <p:attrName>style.visibility</p:attrName>
                                        </p:attrNameLst>
                                      </p:cBhvr>
                                      <p:to>
                                        <p:strVal val="hidden"/>
                                      </p:to>
                                    </p:set>
                                    <p:set>
                                      <p:cBhvr additive="base">
                                        <p:cTn id="353" dur="3086" fill="hold">
                                          <p:stCondLst>
                                            <p:cond delay="0"/>
                                          </p:stCondLst>
                                        </p:cTn>
                                        <p:tgtEl>
                                          <p:spTgt spid="64"/>
                                        </p:tgtEl>
                                      </p:cBhvr>
                                      <p:to>
                                        <p:strVal val=""/>
                                      </p:to>
                                    </p:set>
                                  </p:childTnLst>
                                </p:cTn>
                              </p:par>
                              <p:par>
                                <p:cTn id="354" presetID="0" presetClass="path" presetSubtype="0" repeatCount="indefinite" fill="hold" grpId="1" nodeType="withEffect">
                                  <p:stCondLst>
                                    <p:cond delay="0"/>
                                  </p:stCondLst>
                                  <p:childTnLst>
                                    <p:animMotion origin="layout" path="M -2.29167E-6 -3.7037E-6 C 0.11016 -0.09699 0.10912 -0.21527 0.13763 -0.38564 " pathEditMode="relative" rAng="0" ptsTypes="AA">
                                      <p:cBhvr>
                                        <p:cTn id="355" dur="2161" fill="hold"/>
                                        <p:tgtEl>
                                          <p:spTgt spid="64"/>
                                        </p:tgtEl>
                                        <p:attrNameLst>
                                          <p:attrName>ppt_x</p:attrName>
                                          <p:attrName>ppt_y</p:attrName>
                                        </p:attrNameLst>
                                      </p:cBhvr>
                                      <p:rCtr x="6875" y="-19282"/>
                                    </p:animMotion>
                                  </p:childTnLst>
                                </p:cTn>
                              </p:par>
                              <p:par>
                                <p:cTn id="356" presetID="10" presetClass="entr" presetSubtype="0" repeatCount="indefinite" fill="hold" grpId="0" nodeType="withEffect">
                                  <p:stCondLst>
                                    <p:cond delay="0"/>
                                  </p:stCondLst>
                                  <p:childTnLst>
                                    <p:set>
                                      <p:cBhvr>
                                        <p:cTn id="357" dur="1" fill="hold">
                                          <p:stCondLst>
                                            <p:cond delay="0"/>
                                          </p:stCondLst>
                                        </p:cTn>
                                        <p:tgtEl>
                                          <p:spTgt spid="42"/>
                                        </p:tgtEl>
                                        <p:attrNameLst>
                                          <p:attrName>style.visibility</p:attrName>
                                        </p:attrNameLst>
                                      </p:cBhvr>
                                      <p:to>
                                        <p:strVal val="visible"/>
                                      </p:to>
                                    </p:set>
                                    <p:animEffect transition="out" filter="fade">
                                      <p:cBhvr additive="base">
                                        <p:cTn id="358" dur="355" fill="hold">
                                          <p:stCondLst>
                                            <p:cond delay="2487"/>
                                          </p:stCondLst>
                                        </p:cTn>
                                        <p:tgtEl>
                                          <p:spTgt spid="42"/>
                                        </p:tgtEl>
                                      </p:cBhvr>
                                    </p:animEffect>
                                    <p:animEffect transition="in" filter="fade">
                                      <p:cBhvr additive="base">
                                        <p:cTn id="359" dur="355" fill="hold">
                                          <p:stCondLst>
                                            <p:cond delay="0"/>
                                          </p:stCondLst>
                                        </p:cTn>
                                        <p:tgtEl>
                                          <p:spTgt spid="42"/>
                                        </p:tgtEl>
                                      </p:cBhvr>
                                    </p:animEffect>
                                    <p:set>
                                      <p:cBhvr additive="base">
                                        <p:cTn id="360" dur="1" fill="hold">
                                          <p:stCondLst>
                                            <p:cond delay="2841"/>
                                          </p:stCondLst>
                                        </p:cTn>
                                        <p:tgtEl>
                                          <p:spTgt spid="42"/>
                                        </p:tgtEl>
                                        <p:attrNameLst>
                                          <p:attrName>style.visibility</p:attrName>
                                        </p:attrNameLst>
                                      </p:cBhvr>
                                      <p:to>
                                        <p:strVal val="hidden"/>
                                      </p:to>
                                    </p:set>
                                    <p:set>
                                      <p:cBhvr additive="base">
                                        <p:cTn id="361" dur="3269" fill="hold">
                                          <p:stCondLst>
                                            <p:cond delay="0"/>
                                          </p:stCondLst>
                                        </p:cTn>
                                        <p:tgtEl>
                                          <p:spTgt spid="42"/>
                                        </p:tgtEl>
                                      </p:cBhvr>
                                      <p:to>
                                        <p:strVal val=""/>
                                      </p:to>
                                    </p:set>
                                  </p:childTnLst>
                                </p:cTn>
                              </p:par>
                              <p:par>
                                <p:cTn id="362" presetID="0" presetClass="path" presetSubtype="0" repeatCount="indefinite" fill="hold" grpId="1" nodeType="withEffect">
                                  <p:stCondLst>
                                    <p:cond delay="0"/>
                                  </p:stCondLst>
                                  <p:childTnLst>
                                    <p:animMotion origin="layout" path="M 1.66667E-6 -7.40741E-7 C 0.07122 -0.04398 0.06237 -0.16273 0.0901 -0.27847 " pathEditMode="relative" rAng="0" ptsTypes="AA">
                                      <p:cBhvr>
                                        <p:cTn id="363" dur="2820" fill="hold"/>
                                        <p:tgtEl>
                                          <p:spTgt spid="42"/>
                                        </p:tgtEl>
                                        <p:attrNameLst>
                                          <p:attrName>ppt_x</p:attrName>
                                          <p:attrName>ppt_y</p:attrName>
                                        </p:attrNameLst>
                                      </p:cBhvr>
                                      <p:rCtr x="4505" y="-13935"/>
                                    </p:animMotion>
                                  </p:childTnLst>
                                </p:cTn>
                              </p:par>
                              <p:par>
                                <p:cTn id="364" presetID="10" presetClass="entr" presetSubtype="0" repeatCount="indefinite" fill="hold" grpId="0" nodeType="withEffect">
                                  <p:stCondLst>
                                    <p:cond delay="0"/>
                                  </p:stCondLst>
                                  <p:childTnLst>
                                    <p:set>
                                      <p:cBhvr>
                                        <p:cTn id="365" dur="1" fill="hold">
                                          <p:stCondLst>
                                            <p:cond delay="0"/>
                                          </p:stCondLst>
                                        </p:cTn>
                                        <p:tgtEl>
                                          <p:spTgt spid="65"/>
                                        </p:tgtEl>
                                        <p:attrNameLst>
                                          <p:attrName>style.visibility</p:attrName>
                                        </p:attrNameLst>
                                      </p:cBhvr>
                                      <p:to>
                                        <p:strVal val="visible"/>
                                      </p:to>
                                    </p:set>
                                    <p:animEffect transition="out" filter="fade">
                                      <p:cBhvr additive="base">
                                        <p:cTn id="366" dur="426" fill="hold">
                                          <p:stCondLst>
                                            <p:cond delay="2983"/>
                                          </p:stCondLst>
                                        </p:cTn>
                                        <p:tgtEl>
                                          <p:spTgt spid="65"/>
                                        </p:tgtEl>
                                      </p:cBhvr>
                                    </p:animEffect>
                                    <p:animEffect transition="in" filter="fade">
                                      <p:cBhvr additive="base">
                                        <p:cTn id="367" dur="426" fill="hold">
                                          <p:stCondLst>
                                            <p:cond delay="0"/>
                                          </p:stCondLst>
                                        </p:cTn>
                                        <p:tgtEl>
                                          <p:spTgt spid="65"/>
                                        </p:tgtEl>
                                      </p:cBhvr>
                                    </p:animEffect>
                                    <p:set>
                                      <p:cBhvr additive="base">
                                        <p:cTn id="368" dur="1" fill="hold">
                                          <p:stCondLst>
                                            <p:cond delay="3408"/>
                                          </p:stCondLst>
                                        </p:cTn>
                                        <p:tgtEl>
                                          <p:spTgt spid="65"/>
                                        </p:tgtEl>
                                        <p:attrNameLst>
                                          <p:attrName>style.visibility</p:attrName>
                                        </p:attrNameLst>
                                      </p:cBhvr>
                                      <p:to>
                                        <p:strVal val="hidden"/>
                                      </p:to>
                                    </p:set>
                                    <p:set>
                                      <p:cBhvr additive="base">
                                        <p:cTn id="369" dur="3921" fill="hold">
                                          <p:stCondLst>
                                            <p:cond delay="0"/>
                                          </p:stCondLst>
                                        </p:cTn>
                                        <p:tgtEl>
                                          <p:spTgt spid="65"/>
                                        </p:tgtEl>
                                      </p:cBhvr>
                                      <p:to>
                                        <p:strVal val=""/>
                                      </p:to>
                                    </p:set>
                                  </p:childTnLst>
                                </p:cTn>
                              </p:par>
                              <p:par>
                                <p:cTn id="370" presetID="0" presetClass="path" presetSubtype="0" repeatCount="indefinite" fill="hold" grpId="1" nodeType="withEffect">
                                  <p:stCondLst>
                                    <p:cond delay="0"/>
                                  </p:stCondLst>
                                  <p:childTnLst>
                                    <p:animMotion origin="layout" path="M -0.00013 2.59259E-6 C 0.06472 -0.13542 0.07709 -0.05139 0.13151 -0.18125 " pathEditMode="relative" rAng="0" ptsTypes="AA">
                                      <p:cBhvr>
                                        <p:cTn id="371" dur="2229" fill="hold"/>
                                        <p:tgtEl>
                                          <p:spTgt spid="65"/>
                                        </p:tgtEl>
                                        <p:attrNameLst>
                                          <p:attrName>ppt_x</p:attrName>
                                          <p:attrName>ppt_y</p:attrName>
                                        </p:attrNameLst>
                                      </p:cBhvr>
                                      <p:rCtr x="6589" y="-9074"/>
                                    </p:animMotion>
                                  </p:childTnLst>
                                </p:cTn>
                              </p:par>
                              <p:par>
                                <p:cTn id="372" presetID="10" presetClass="entr" presetSubtype="0" repeatCount="indefinite" fill="hold" grpId="0" nodeType="withEffect">
                                  <p:stCondLst>
                                    <p:cond delay="0"/>
                                  </p:stCondLst>
                                  <p:childTnLst>
                                    <p:set>
                                      <p:cBhvr>
                                        <p:cTn id="373" dur="1" fill="hold">
                                          <p:stCondLst>
                                            <p:cond delay="0"/>
                                          </p:stCondLst>
                                        </p:cTn>
                                        <p:tgtEl>
                                          <p:spTgt spid="66"/>
                                        </p:tgtEl>
                                        <p:attrNameLst>
                                          <p:attrName>style.visibility</p:attrName>
                                        </p:attrNameLst>
                                      </p:cBhvr>
                                      <p:to>
                                        <p:strVal val="visible"/>
                                      </p:to>
                                    </p:set>
                                    <p:animEffect transition="out" filter="fade">
                                      <p:cBhvr additive="base">
                                        <p:cTn id="374" dur="418" fill="hold">
                                          <p:stCondLst>
                                            <p:cond delay="2927"/>
                                          </p:stCondLst>
                                        </p:cTn>
                                        <p:tgtEl>
                                          <p:spTgt spid="66"/>
                                        </p:tgtEl>
                                      </p:cBhvr>
                                    </p:animEffect>
                                    <p:animEffect transition="in" filter="fade">
                                      <p:cBhvr additive="base">
                                        <p:cTn id="375" dur="418" fill="hold">
                                          <p:stCondLst>
                                            <p:cond delay="0"/>
                                          </p:stCondLst>
                                        </p:cTn>
                                        <p:tgtEl>
                                          <p:spTgt spid="66"/>
                                        </p:tgtEl>
                                      </p:cBhvr>
                                    </p:animEffect>
                                    <p:set>
                                      <p:cBhvr additive="base">
                                        <p:cTn id="376" dur="1" fill="hold">
                                          <p:stCondLst>
                                            <p:cond delay="3343"/>
                                          </p:stCondLst>
                                        </p:cTn>
                                        <p:tgtEl>
                                          <p:spTgt spid="66"/>
                                        </p:tgtEl>
                                        <p:attrNameLst>
                                          <p:attrName>style.visibility</p:attrName>
                                        </p:attrNameLst>
                                      </p:cBhvr>
                                      <p:to>
                                        <p:strVal val="hidden"/>
                                      </p:to>
                                    </p:set>
                                    <p:set>
                                      <p:cBhvr additive="base">
                                        <p:cTn id="377" dur="3847" fill="hold">
                                          <p:stCondLst>
                                            <p:cond delay="0"/>
                                          </p:stCondLst>
                                        </p:cTn>
                                        <p:tgtEl>
                                          <p:spTgt spid="66"/>
                                        </p:tgtEl>
                                      </p:cBhvr>
                                      <p:to>
                                        <p:strVal val=""/>
                                      </p:to>
                                    </p:set>
                                  </p:childTnLst>
                                </p:cTn>
                              </p:par>
                              <p:par>
                                <p:cTn id="378" presetID="0" presetClass="path" presetSubtype="0" repeatCount="indefinite" fill="hold" grpId="1" nodeType="withEffect">
                                  <p:stCondLst>
                                    <p:cond delay="0"/>
                                  </p:stCondLst>
                                  <p:childTnLst>
                                    <p:animMotion origin="layout" path="M 2.91667E-6 2.22222E-6 C -0.01133 -0.10556 -0.06198 -0.18449 -0.00769 -0.31459 " pathEditMode="relative" rAng="0" ptsTypes="AA">
                                      <p:cBhvr>
                                        <p:cTn id="379" dur="3240" fill="hold"/>
                                        <p:tgtEl>
                                          <p:spTgt spid="66"/>
                                        </p:tgtEl>
                                        <p:attrNameLst>
                                          <p:attrName>ppt_x</p:attrName>
                                          <p:attrName>ppt_y</p:attrName>
                                        </p:attrNameLst>
                                      </p:cBhvr>
                                      <p:rCtr x="-1628" y="-15741"/>
                                    </p:animMotion>
                                  </p:childTnLst>
                                </p:cTn>
                              </p:par>
                              <p:par>
                                <p:cTn id="380" presetID="10" presetClass="entr" presetSubtype="0" repeatCount="indefinite" fill="hold" grpId="0" nodeType="withEffect">
                                  <p:stCondLst>
                                    <p:cond delay="0"/>
                                  </p:stCondLst>
                                  <p:childTnLst>
                                    <p:set>
                                      <p:cBhvr>
                                        <p:cTn id="381" dur="1" fill="hold">
                                          <p:stCondLst>
                                            <p:cond delay="0"/>
                                          </p:stCondLst>
                                        </p:cTn>
                                        <p:tgtEl>
                                          <p:spTgt spid="67"/>
                                        </p:tgtEl>
                                        <p:attrNameLst>
                                          <p:attrName>style.visibility</p:attrName>
                                        </p:attrNameLst>
                                      </p:cBhvr>
                                      <p:to>
                                        <p:strVal val="visible"/>
                                      </p:to>
                                    </p:set>
                                    <p:animEffect transition="out" filter="fade">
                                      <p:cBhvr additive="base">
                                        <p:cTn id="382" dur="293" fill="hold">
                                          <p:stCondLst>
                                            <p:cond delay="2051"/>
                                          </p:stCondLst>
                                        </p:cTn>
                                        <p:tgtEl>
                                          <p:spTgt spid="67"/>
                                        </p:tgtEl>
                                      </p:cBhvr>
                                    </p:animEffect>
                                    <p:animEffect transition="in" filter="fade">
                                      <p:cBhvr additive="base">
                                        <p:cTn id="383" dur="293" fill="hold">
                                          <p:stCondLst>
                                            <p:cond delay="0"/>
                                          </p:stCondLst>
                                        </p:cTn>
                                        <p:tgtEl>
                                          <p:spTgt spid="67"/>
                                        </p:tgtEl>
                                      </p:cBhvr>
                                    </p:animEffect>
                                    <p:set>
                                      <p:cBhvr additive="base">
                                        <p:cTn id="384" dur="1" fill="hold">
                                          <p:stCondLst>
                                            <p:cond delay="2343"/>
                                          </p:stCondLst>
                                        </p:cTn>
                                        <p:tgtEl>
                                          <p:spTgt spid="67"/>
                                        </p:tgtEl>
                                        <p:attrNameLst>
                                          <p:attrName>style.visibility</p:attrName>
                                        </p:attrNameLst>
                                      </p:cBhvr>
                                      <p:to>
                                        <p:strVal val="hidden"/>
                                      </p:to>
                                    </p:set>
                                    <p:set>
                                      <p:cBhvr additive="base">
                                        <p:cTn id="385" dur="2695" fill="hold">
                                          <p:stCondLst>
                                            <p:cond delay="0"/>
                                          </p:stCondLst>
                                        </p:cTn>
                                        <p:tgtEl>
                                          <p:spTgt spid="67"/>
                                        </p:tgtEl>
                                      </p:cBhvr>
                                      <p:to>
                                        <p:strVal val=""/>
                                      </p:to>
                                    </p:set>
                                  </p:childTnLst>
                                </p:cTn>
                              </p:par>
                              <p:par>
                                <p:cTn id="386" presetID="0" presetClass="path" presetSubtype="0" repeatCount="indefinite" fill="hold" grpId="1" nodeType="withEffect">
                                  <p:stCondLst>
                                    <p:cond delay="0"/>
                                  </p:stCondLst>
                                  <p:childTnLst>
                                    <p:animMotion origin="layout" path="M -2.91667E-6 -2.96296E-6 C 0.00378 -0.22477 0.15404 -0.14305 0.13373 -0.2912 " pathEditMode="relative" rAng="0" ptsTypes="AA">
                                      <p:cBhvr>
                                        <p:cTn id="387" dur="2298" fill="hold"/>
                                        <p:tgtEl>
                                          <p:spTgt spid="67"/>
                                        </p:tgtEl>
                                        <p:attrNameLst>
                                          <p:attrName>ppt_x</p:attrName>
                                          <p:attrName>ppt_y</p:attrName>
                                        </p:attrNameLst>
                                      </p:cBhvr>
                                      <p:rCtr x="6771" y="-14560"/>
                                    </p:animMotion>
                                  </p:childTnLst>
                                </p:cTn>
                              </p:par>
                              <p:par>
                                <p:cTn id="388" presetID="10" presetClass="entr" presetSubtype="0" repeatCount="indefinite" fill="hold" grpId="0" nodeType="withEffect">
                                  <p:stCondLst>
                                    <p:cond delay="0"/>
                                  </p:stCondLst>
                                  <p:childTnLst>
                                    <p:set>
                                      <p:cBhvr>
                                        <p:cTn id="389" dur="1" fill="hold">
                                          <p:stCondLst>
                                            <p:cond delay="0"/>
                                          </p:stCondLst>
                                        </p:cTn>
                                        <p:tgtEl>
                                          <p:spTgt spid="68"/>
                                        </p:tgtEl>
                                        <p:attrNameLst>
                                          <p:attrName>style.visibility</p:attrName>
                                        </p:attrNameLst>
                                      </p:cBhvr>
                                      <p:to>
                                        <p:strVal val="visible"/>
                                      </p:to>
                                    </p:set>
                                    <p:animEffect transition="out" filter="fade">
                                      <p:cBhvr additive="base">
                                        <p:cTn id="390" dur="322" fill="hold">
                                          <p:stCondLst>
                                            <p:cond delay="2252"/>
                                          </p:stCondLst>
                                        </p:cTn>
                                        <p:tgtEl>
                                          <p:spTgt spid="68"/>
                                        </p:tgtEl>
                                      </p:cBhvr>
                                    </p:animEffect>
                                    <p:animEffect transition="in" filter="fade">
                                      <p:cBhvr additive="base">
                                        <p:cTn id="391" dur="322" fill="hold">
                                          <p:stCondLst>
                                            <p:cond delay="0"/>
                                          </p:stCondLst>
                                        </p:cTn>
                                        <p:tgtEl>
                                          <p:spTgt spid="68"/>
                                        </p:tgtEl>
                                      </p:cBhvr>
                                    </p:animEffect>
                                    <p:set>
                                      <p:cBhvr additive="base">
                                        <p:cTn id="392" dur="1" fill="hold">
                                          <p:stCondLst>
                                            <p:cond delay="2573"/>
                                          </p:stCondLst>
                                        </p:cTn>
                                        <p:tgtEl>
                                          <p:spTgt spid="68"/>
                                        </p:tgtEl>
                                        <p:attrNameLst>
                                          <p:attrName>style.visibility</p:attrName>
                                        </p:attrNameLst>
                                      </p:cBhvr>
                                      <p:to>
                                        <p:strVal val="hidden"/>
                                      </p:to>
                                    </p:set>
                                    <p:set>
                                      <p:cBhvr additive="base">
                                        <p:cTn id="393" dur="2960" fill="hold">
                                          <p:stCondLst>
                                            <p:cond delay="0"/>
                                          </p:stCondLst>
                                        </p:cTn>
                                        <p:tgtEl>
                                          <p:spTgt spid="68"/>
                                        </p:tgtEl>
                                      </p:cBhvr>
                                      <p:to>
                                        <p:strVal val=""/>
                                      </p:to>
                                    </p:set>
                                  </p:childTnLst>
                                </p:cTn>
                              </p:par>
                              <p:par>
                                <p:cTn id="394" presetID="0" presetClass="path" presetSubtype="0" repeatCount="indefinite" fill="hold" grpId="1" nodeType="withEffect">
                                  <p:stCondLst>
                                    <p:cond delay="0"/>
                                  </p:stCondLst>
                                  <p:childTnLst>
                                    <p:animMotion origin="layout" path="M 8.33333E-7 3.7037E-6 C -0.0401 -0.14375 -0.07305 -0.07477 -0.10899 -0.21713 " pathEditMode="relative" rAng="0" ptsTypes="AA">
                                      <p:cBhvr>
                                        <p:cTn id="395" dur="2439" fill="hold"/>
                                        <p:tgtEl>
                                          <p:spTgt spid="68"/>
                                        </p:tgtEl>
                                        <p:attrNameLst>
                                          <p:attrName>ppt_x</p:attrName>
                                          <p:attrName>ppt_y</p:attrName>
                                        </p:attrNameLst>
                                      </p:cBhvr>
                                      <p:rCtr x="-5456" y="-10856"/>
                                    </p:animMotion>
                                  </p:childTnLst>
                                </p:cTn>
                              </p:par>
                              <p:par>
                                <p:cTn id="396" presetID="10" presetClass="entr" presetSubtype="0" repeatCount="indefinite" fill="hold" grpId="0" nodeType="withEffect">
                                  <p:stCondLst>
                                    <p:cond delay="0"/>
                                  </p:stCondLst>
                                  <p:childTnLst>
                                    <p:set>
                                      <p:cBhvr>
                                        <p:cTn id="397" dur="1" fill="hold">
                                          <p:stCondLst>
                                            <p:cond delay="0"/>
                                          </p:stCondLst>
                                        </p:cTn>
                                        <p:tgtEl>
                                          <p:spTgt spid="69"/>
                                        </p:tgtEl>
                                        <p:attrNameLst>
                                          <p:attrName>style.visibility</p:attrName>
                                        </p:attrNameLst>
                                      </p:cBhvr>
                                      <p:to>
                                        <p:strVal val="visible"/>
                                      </p:to>
                                    </p:set>
                                    <p:animEffect transition="out" filter="fade">
                                      <p:cBhvr additive="base">
                                        <p:cTn id="398" dur="433" fill="hold">
                                          <p:stCondLst>
                                            <p:cond delay="3034"/>
                                          </p:stCondLst>
                                        </p:cTn>
                                        <p:tgtEl>
                                          <p:spTgt spid="69"/>
                                        </p:tgtEl>
                                      </p:cBhvr>
                                    </p:animEffect>
                                    <p:animEffect transition="in" filter="fade">
                                      <p:cBhvr additive="base">
                                        <p:cTn id="399" dur="433" fill="hold">
                                          <p:stCondLst>
                                            <p:cond delay="0"/>
                                          </p:stCondLst>
                                        </p:cTn>
                                        <p:tgtEl>
                                          <p:spTgt spid="69"/>
                                        </p:tgtEl>
                                      </p:cBhvr>
                                    </p:animEffect>
                                    <p:set>
                                      <p:cBhvr additive="base">
                                        <p:cTn id="400" dur="1" fill="hold">
                                          <p:stCondLst>
                                            <p:cond delay="3466"/>
                                          </p:stCondLst>
                                        </p:cTn>
                                        <p:tgtEl>
                                          <p:spTgt spid="69"/>
                                        </p:tgtEl>
                                        <p:attrNameLst>
                                          <p:attrName>style.visibility</p:attrName>
                                        </p:attrNameLst>
                                      </p:cBhvr>
                                      <p:to>
                                        <p:strVal val="hidden"/>
                                      </p:to>
                                    </p:set>
                                    <p:set>
                                      <p:cBhvr additive="base">
                                        <p:cTn id="401" dur="3987" fill="hold">
                                          <p:stCondLst>
                                            <p:cond delay="0"/>
                                          </p:stCondLst>
                                        </p:cTn>
                                        <p:tgtEl>
                                          <p:spTgt spid="69"/>
                                        </p:tgtEl>
                                      </p:cBhvr>
                                      <p:to>
                                        <p:strVal val=""/>
                                      </p:to>
                                    </p:set>
                                  </p:childTnLst>
                                </p:cTn>
                              </p:par>
                              <p:par>
                                <p:cTn id="402" presetID="0" presetClass="path" presetSubtype="0" repeatCount="indefinite" fill="hold" grpId="1" nodeType="withEffect">
                                  <p:stCondLst>
                                    <p:cond delay="0"/>
                                  </p:stCondLst>
                                  <p:childTnLst>
                                    <p:animMotion origin="layout" path="M 0.00013 3.7037E-6 C -0.04036 -0.14422 0.01758 -0.19561 -0.00286 -0.34422 " pathEditMode="relative" rAng="0" ptsTypes="AA">
                                      <p:cBhvr>
                                        <p:cTn id="403" dur="2261" fill="hold"/>
                                        <p:tgtEl>
                                          <p:spTgt spid="69"/>
                                        </p:tgtEl>
                                        <p:attrNameLst>
                                          <p:attrName>ppt_x</p:attrName>
                                          <p:attrName>ppt_y</p:attrName>
                                        </p:attrNameLst>
                                      </p:cBhvr>
                                      <p:rCtr x="-664" y="-17222"/>
                                    </p:animMotion>
                                  </p:childTnLst>
                                </p:cTn>
                              </p:par>
                              <p:par>
                                <p:cTn id="404" presetID="10" presetClass="entr" presetSubtype="0" repeatCount="indefinite" fill="hold" grpId="0" nodeType="withEffect">
                                  <p:stCondLst>
                                    <p:cond delay="0"/>
                                  </p:stCondLst>
                                  <p:childTnLst>
                                    <p:set>
                                      <p:cBhvr>
                                        <p:cTn id="405" dur="1" fill="hold">
                                          <p:stCondLst>
                                            <p:cond delay="0"/>
                                          </p:stCondLst>
                                        </p:cTn>
                                        <p:tgtEl>
                                          <p:spTgt spid="70"/>
                                        </p:tgtEl>
                                        <p:attrNameLst>
                                          <p:attrName>style.visibility</p:attrName>
                                        </p:attrNameLst>
                                      </p:cBhvr>
                                      <p:to>
                                        <p:strVal val="visible"/>
                                      </p:to>
                                    </p:set>
                                    <p:animEffect transition="out" filter="fade">
                                      <p:cBhvr additive="base">
                                        <p:cTn id="406" dur="224" fill="hold">
                                          <p:stCondLst>
                                            <p:cond delay="1566"/>
                                          </p:stCondLst>
                                        </p:cTn>
                                        <p:tgtEl>
                                          <p:spTgt spid="70"/>
                                        </p:tgtEl>
                                      </p:cBhvr>
                                    </p:animEffect>
                                    <p:animEffect transition="in" filter="fade">
                                      <p:cBhvr additive="base">
                                        <p:cTn id="407" dur="224" fill="hold">
                                          <p:stCondLst>
                                            <p:cond delay="0"/>
                                          </p:stCondLst>
                                        </p:cTn>
                                        <p:tgtEl>
                                          <p:spTgt spid="70"/>
                                        </p:tgtEl>
                                      </p:cBhvr>
                                    </p:animEffect>
                                    <p:set>
                                      <p:cBhvr additive="base">
                                        <p:cTn id="408" dur="1" fill="hold">
                                          <p:stCondLst>
                                            <p:cond delay="1788"/>
                                          </p:stCondLst>
                                        </p:cTn>
                                        <p:tgtEl>
                                          <p:spTgt spid="70"/>
                                        </p:tgtEl>
                                        <p:attrNameLst>
                                          <p:attrName>style.visibility</p:attrName>
                                        </p:attrNameLst>
                                      </p:cBhvr>
                                      <p:to>
                                        <p:strVal val="hidden"/>
                                      </p:to>
                                    </p:set>
                                    <p:set>
                                      <p:cBhvr additive="base">
                                        <p:cTn id="409" dur="2058" fill="hold">
                                          <p:stCondLst>
                                            <p:cond delay="0"/>
                                          </p:stCondLst>
                                        </p:cTn>
                                        <p:tgtEl>
                                          <p:spTgt spid="70"/>
                                        </p:tgtEl>
                                      </p:cBhvr>
                                      <p:to>
                                        <p:strVal val=""/>
                                      </p:to>
                                    </p:set>
                                  </p:childTnLst>
                                </p:cTn>
                              </p:par>
                              <p:par>
                                <p:cTn id="410" presetID="0" presetClass="path" presetSubtype="0" repeatCount="indefinite" fill="hold" grpId="1" nodeType="withEffect">
                                  <p:stCondLst>
                                    <p:cond delay="0"/>
                                  </p:stCondLst>
                                  <p:childTnLst>
                                    <p:animMotion origin="layout" path="M -0.00013 -7.40741E-7 C 0.08372 -0.1206 0.14375 -0.01111 0.19831 -0.14097 " pathEditMode="relative" rAng="0" ptsTypes="AA">
                                      <p:cBhvr>
                                        <p:cTn id="411" dur="2691" fill="hold"/>
                                        <p:tgtEl>
                                          <p:spTgt spid="70"/>
                                        </p:tgtEl>
                                        <p:attrNameLst>
                                          <p:attrName>ppt_x</p:attrName>
                                          <p:attrName>ppt_y</p:attrName>
                                        </p:attrNameLst>
                                      </p:cBhvr>
                                      <p:rCtr x="9922" y="-7060"/>
                                    </p:animMotion>
                                  </p:childTnLst>
                                </p:cTn>
                              </p:par>
                              <p:par>
                                <p:cTn id="412" presetID="10" presetClass="entr" presetSubtype="0" repeatCount="indefinite" fill="hold" grpId="0" nodeType="withEffect">
                                  <p:stCondLst>
                                    <p:cond delay="0"/>
                                  </p:stCondLst>
                                  <p:childTnLst>
                                    <p:set>
                                      <p:cBhvr>
                                        <p:cTn id="413" dur="1" fill="hold">
                                          <p:stCondLst>
                                            <p:cond delay="0"/>
                                          </p:stCondLst>
                                        </p:cTn>
                                        <p:tgtEl>
                                          <p:spTgt spid="71"/>
                                        </p:tgtEl>
                                        <p:attrNameLst>
                                          <p:attrName>style.visibility</p:attrName>
                                        </p:attrNameLst>
                                      </p:cBhvr>
                                      <p:to>
                                        <p:strVal val="visible"/>
                                      </p:to>
                                    </p:set>
                                    <p:animEffect transition="out" filter="fade">
                                      <p:cBhvr additive="base">
                                        <p:cTn id="414" dur="336" fill="hold">
                                          <p:stCondLst>
                                            <p:cond delay="2355"/>
                                          </p:stCondLst>
                                        </p:cTn>
                                        <p:tgtEl>
                                          <p:spTgt spid="71"/>
                                        </p:tgtEl>
                                      </p:cBhvr>
                                    </p:animEffect>
                                    <p:animEffect transition="in" filter="fade">
                                      <p:cBhvr additive="base">
                                        <p:cTn id="415" dur="336" fill="hold">
                                          <p:stCondLst>
                                            <p:cond delay="0"/>
                                          </p:stCondLst>
                                        </p:cTn>
                                        <p:tgtEl>
                                          <p:spTgt spid="71"/>
                                        </p:tgtEl>
                                      </p:cBhvr>
                                    </p:animEffect>
                                    <p:set>
                                      <p:cBhvr additive="base">
                                        <p:cTn id="416" dur="1" fill="hold">
                                          <p:stCondLst>
                                            <p:cond delay="2690"/>
                                          </p:stCondLst>
                                        </p:cTn>
                                        <p:tgtEl>
                                          <p:spTgt spid="71"/>
                                        </p:tgtEl>
                                        <p:attrNameLst>
                                          <p:attrName>style.visibility</p:attrName>
                                        </p:attrNameLst>
                                      </p:cBhvr>
                                      <p:to>
                                        <p:strVal val="hidden"/>
                                      </p:to>
                                    </p:set>
                                    <p:set>
                                      <p:cBhvr additive="base">
                                        <p:cTn id="417" dur="3095" fill="hold">
                                          <p:stCondLst>
                                            <p:cond delay="0"/>
                                          </p:stCondLst>
                                        </p:cTn>
                                        <p:tgtEl>
                                          <p:spTgt spid="71"/>
                                        </p:tgtEl>
                                      </p:cBhvr>
                                      <p:to>
                                        <p:strVal val=""/>
                                      </p:to>
                                    </p:set>
                                  </p:childTnLst>
                                </p:cTn>
                              </p:par>
                              <p:par>
                                <p:cTn id="418"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419" dur="3846" fill="hold"/>
                                        <p:tgtEl>
                                          <p:spTgt spid="71"/>
                                        </p:tgtEl>
                                        <p:attrNameLst>
                                          <p:attrName>ppt_x</p:attrName>
                                          <p:attrName>ppt_y</p:attrName>
                                        </p:attrNameLst>
                                      </p:cBhvr>
                                      <p:rCtr x="8138" y="-1852"/>
                                    </p:animMotion>
                                  </p:childTnLst>
                                </p:cTn>
                              </p:par>
                              <p:par>
                                <p:cTn id="420" presetID="10" presetClass="entr" presetSubtype="0" repeatCount="indefinite" fill="hold" grpId="0" nodeType="withEffect">
                                  <p:stCondLst>
                                    <p:cond delay="0"/>
                                  </p:stCondLst>
                                  <p:childTnLst>
                                    <p:set>
                                      <p:cBhvr>
                                        <p:cTn id="421" dur="1" fill="hold">
                                          <p:stCondLst>
                                            <p:cond delay="0"/>
                                          </p:stCondLst>
                                        </p:cTn>
                                        <p:tgtEl>
                                          <p:spTgt spid="72"/>
                                        </p:tgtEl>
                                        <p:attrNameLst>
                                          <p:attrName>style.visibility</p:attrName>
                                        </p:attrNameLst>
                                      </p:cBhvr>
                                      <p:to>
                                        <p:strVal val="visible"/>
                                      </p:to>
                                    </p:set>
                                    <p:animEffect transition="out" filter="fade">
                                      <p:cBhvr additive="base">
                                        <p:cTn id="422" dur="334" fill="hold">
                                          <p:stCondLst>
                                            <p:cond delay="2341"/>
                                          </p:stCondLst>
                                        </p:cTn>
                                        <p:tgtEl>
                                          <p:spTgt spid="72"/>
                                        </p:tgtEl>
                                      </p:cBhvr>
                                    </p:animEffect>
                                    <p:animEffect transition="in" filter="fade">
                                      <p:cBhvr additive="base">
                                        <p:cTn id="423" dur="334" fill="hold">
                                          <p:stCondLst>
                                            <p:cond delay="0"/>
                                          </p:stCondLst>
                                        </p:cTn>
                                        <p:tgtEl>
                                          <p:spTgt spid="72"/>
                                        </p:tgtEl>
                                      </p:cBhvr>
                                    </p:animEffect>
                                    <p:set>
                                      <p:cBhvr additive="base">
                                        <p:cTn id="424" dur="1" fill="hold">
                                          <p:stCondLst>
                                            <p:cond delay="2674"/>
                                          </p:stCondLst>
                                        </p:cTn>
                                        <p:tgtEl>
                                          <p:spTgt spid="72"/>
                                        </p:tgtEl>
                                        <p:attrNameLst>
                                          <p:attrName>style.visibility</p:attrName>
                                        </p:attrNameLst>
                                      </p:cBhvr>
                                      <p:to>
                                        <p:strVal val="hidden"/>
                                      </p:to>
                                    </p:set>
                                    <p:set>
                                      <p:cBhvr additive="base">
                                        <p:cTn id="425" dur="3076" fill="hold">
                                          <p:stCondLst>
                                            <p:cond delay="0"/>
                                          </p:stCondLst>
                                        </p:cTn>
                                        <p:tgtEl>
                                          <p:spTgt spid="72"/>
                                        </p:tgtEl>
                                      </p:cBhvr>
                                      <p:to>
                                        <p:strVal val=""/>
                                      </p:to>
                                    </p:set>
                                  </p:childTnLst>
                                </p:cTn>
                              </p:par>
                              <p:par>
                                <p:cTn id="426" presetID="0" presetClass="path" presetSubtype="0" repeatCount="indefinite" fill="hold" grpId="1" nodeType="withEffect">
                                  <p:stCondLst>
                                    <p:cond delay="0"/>
                                  </p:stCondLst>
                                  <p:childTnLst>
                                    <p:animMotion origin="layout" path="M -1.04167E-6 0 C 0.03229 -0.19769 0.04193 -0.19838 0.13359 -0.2912 " pathEditMode="relative" rAng="0" ptsTypes="AA">
                                      <p:cBhvr>
                                        <p:cTn id="427" dur="2813" fill="hold"/>
                                        <p:tgtEl>
                                          <p:spTgt spid="72"/>
                                        </p:tgtEl>
                                        <p:attrNameLst>
                                          <p:attrName>ppt_x</p:attrName>
                                          <p:attrName>ppt_y</p:attrName>
                                        </p:attrNameLst>
                                      </p:cBhvr>
                                      <p:rCtr x="6680" y="-14560"/>
                                    </p:animMotion>
                                  </p:childTnLst>
                                </p:cTn>
                              </p:par>
                              <p:par>
                                <p:cTn id="428" presetID="10" presetClass="entr" presetSubtype="0" repeatCount="indefinite" fill="hold" grpId="0" nodeType="withEffect">
                                  <p:stCondLst>
                                    <p:cond delay="0"/>
                                  </p:stCondLst>
                                  <p:childTnLst>
                                    <p:set>
                                      <p:cBhvr>
                                        <p:cTn id="429" dur="1" fill="hold">
                                          <p:stCondLst>
                                            <p:cond delay="0"/>
                                          </p:stCondLst>
                                        </p:cTn>
                                        <p:tgtEl>
                                          <p:spTgt spid="73"/>
                                        </p:tgtEl>
                                        <p:attrNameLst>
                                          <p:attrName>style.visibility</p:attrName>
                                        </p:attrNameLst>
                                      </p:cBhvr>
                                      <p:to>
                                        <p:strVal val="visible"/>
                                      </p:to>
                                    </p:set>
                                    <p:animEffect transition="out" filter="fade">
                                      <p:cBhvr additive="base">
                                        <p:cTn id="430" dur="402" fill="hold">
                                          <p:stCondLst>
                                            <p:cond delay="2811"/>
                                          </p:stCondLst>
                                        </p:cTn>
                                        <p:tgtEl>
                                          <p:spTgt spid="73"/>
                                        </p:tgtEl>
                                      </p:cBhvr>
                                    </p:animEffect>
                                    <p:animEffect transition="in" filter="fade">
                                      <p:cBhvr additive="base">
                                        <p:cTn id="431" dur="402" fill="hold">
                                          <p:stCondLst>
                                            <p:cond delay="0"/>
                                          </p:stCondLst>
                                        </p:cTn>
                                        <p:tgtEl>
                                          <p:spTgt spid="73"/>
                                        </p:tgtEl>
                                      </p:cBhvr>
                                    </p:animEffect>
                                    <p:set>
                                      <p:cBhvr additive="base">
                                        <p:cTn id="432" dur="1" fill="hold">
                                          <p:stCondLst>
                                            <p:cond delay="3211"/>
                                          </p:stCondLst>
                                        </p:cTn>
                                        <p:tgtEl>
                                          <p:spTgt spid="73"/>
                                        </p:tgtEl>
                                        <p:attrNameLst>
                                          <p:attrName>style.visibility</p:attrName>
                                        </p:attrNameLst>
                                      </p:cBhvr>
                                      <p:to>
                                        <p:strVal val="hidden"/>
                                      </p:to>
                                    </p:set>
                                    <p:set>
                                      <p:cBhvr additive="base">
                                        <p:cTn id="433" dur="3694" fill="hold">
                                          <p:stCondLst>
                                            <p:cond delay="0"/>
                                          </p:stCondLst>
                                        </p:cTn>
                                        <p:tgtEl>
                                          <p:spTgt spid="73"/>
                                        </p:tgtEl>
                                      </p:cBhvr>
                                      <p:to>
                                        <p:strVal val=""/>
                                      </p:to>
                                    </p:set>
                                  </p:childTnLst>
                                </p:cTn>
                              </p:par>
                              <p:par>
                                <p:cTn id="434" presetID="0" presetClass="path" presetSubtype="0" repeatCount="indefinite" fill="hold" grpId="1" nodeType="withEffect">
                                  <p:stCondLst>
                                    <p:cond delay="0"/>
                                  </p:stCondLst>
                                  <p:childTnLst>
                                    <p:animMotion origin="layout" path="M 1.45833E-6 2.59259E-6 C 0.00104 -0.11574 -0.11797 -0.13287 -0.09037 -0.26158 " pathEditMode="relative" rAng="0" ptsTypes="AA">
                                      <p:cBhvr>
                                        <p:cTn id="435" dur="3652" fill="hold"/>
                                        <p:tgtEl>
                                          <p:spTgt spid="73"/>
                                        </p:tgtEl>
                                        <p:attrNameLst>
                                          <p:attrName>ppt_x</p:attrName>
                                          <p:attrName>ppt_y</p:attrName>
                                        </p:attrNameLst>
                                      </p:cBhvr>
                                      <p:rCtr x="-4727" y="-13079"/>
                                    </p:animMotion>
                                  </p:childTnLst>
                                </p:cTn>
                              </p:par>
                              <p:par>
                                <p:cTn id="436" presetID="10" presetClass="entr" presetSubtype="0" repeatCount="indefinite" fill="hold" grpId="0" nodeType="withEffect">
                                  <p:stCondLst>
                                    <p:cond delay="0"/>
                                  </p:stCondLst>
                                  <p:childTnLst>
                                    <p:set>
                                      <p:cBhvr>
                                        <p:cTn id="437" dur="1" fill="hold">
                                          <p:stCondLst>
                                            <p:cond delay="0"/>
                                          </p:stCondLst>
                                        </p:cTn>
                                        <p:tgtEl>
                                          <p:spTgt spid="74"/>
                                        </p:tgtEl>
                                        <p:attrNameLst>
                                          <p:attrName>style.visibility</p:attrName>
                                        </p:attrNameLst>
                                      </p:cBhvr>
                                      <p:to>
                                        <p:strVal val="visible"/>
                                      </p:to>
                                    </p:set>
                                    <p:animEffect transition="out" filter="fade">
                                      <p:cBhvr additive="base">
                                        <p:cTn id="438" dur="364" fill="hold">
                                          <p:stCondLst>
                                            <p:cond delay="2545"/>
                                          </p:stCondLst>
                                        </p:cTn>
                                        <p:tgtEl>
                                          <p:spTgt spid="74"/>
                                        </p:tgtEl>
                                      </p:cBhvr>
                                    </p:animEffect>
                                    <p:animEffect transition="in" filter="fade">
                                      <p:cBhvr additive="base">
                                        <p:cTn id="439" dur="364" fill="hold">
                                          <p:stCondLst>
                                            <p:cond delay="0"/>
                                          </p:stCondLst>
                                        </p:cTn>
                                        <p:tgtEl>
                                          <p:spTgt spid="74"/>
                                        </p:tgtEl>
                                      </p:cBhvr>
                                    </p:animEffect>
                                    <p:set>
                                      <p:cBhvr additive="base">
                                        <p:cTn id="440" dur="1" fill="hold">
                                          <p:stCondLst>
                                            <p:cond delay="2907"/>
                                          </p:stCondLst>
                                        </p:cTn>
                                        <p:tgtEl>
                                          <p:spTgt spid="74"/>
                                        </p:tgtEl>
                                        <p:attrNameLst>
                                          <p:attrName>style.visibility</p:attrName>
                                        </p:attrNameLst>
                                      </p:cBhvr>
                                      <p:to>
                                        <p:strVal val="hidden"/>
                                      </p:to>
                                    </p:set>
                                    <p:set>
                                      <p:cBhvr additive="base">
                                        <p:cTn id="441" dur="3345" fill="hold">
                                          <p:stCondLst>
                                            <p:cond delay="0"/>
                                          </p:stCondLst>
                                        </p:cTn>
                                        <p:tgtEl>
                                          <p:spTgt spid="74"/>
                                        </p:tgtEl>
                                      </p:cBhvr>
                                      <p:to>
                                        <p:strVal val=""/>
                                      </p:to>
                                    </p:set>
                                  </p:childTnLst>
                                </p:cTn>
                              </p:par>
                              <p:par>
                                <p:cTn id="442" presetID="0" presetClass="path" presetSubtype="0" repeatCount="indefinite" fill="hold" grpId="1" nodeType="withEffect">
                                  <p:stCondLst>
                                    <p:cond delay="0"/>
                                  </p:stCondLst>
                                  <p:childTnLst>
                                    <p:animMotion origin="layout" path="M -3.75E-6 -2.96296E-6 C 0.1069 -0.07315 0.10586 -0.1625 0.1336 -0.2912 " pathEditMode="relative" rAng="0" ptsTypes="AA">
                                      <p:cBhvr>
                                        <p:cTn id="443" dur="3444" fill="hold"/>
                                        <p:tgtEl>
                                          <p:spTgt spid="74"/>
                                        </p:tgtEl>
                                        <p:attrNameLst>
                                          <p:attrName>ppt_x</p:attrName>
                                          <p:attrName>ppt_y</p:attrName>
                                        </p:attrNameLst>
                                      </p:cBhvr>
                                      <p:rCtr x="6680" y="-14560"/>
                                    </p:animMotion>
                                  </p:childTnLst>
                                </p:cTn>
                              </p:par>
                              <p:par>
                                <p:cTn id="444" presetID="10" presetClass="entr" presetSubtype="0" repeatCount="indefinite" fill="hold" grpId="0" nodeType="withEffect">
                                  <p:stCondLst>
                                    <p:cond delay="0"/>
                                  </p:stCondLst>
                                  <p:childTnLst>
                                    <p:set>
                                      <p:cBhvr>
                                        <p:cTn id="445" dur="1" fill="hold">
                                          <p:stCondLst>
                                            <p:cond delay="0"/>
                                          </p:stCondLst>
                                        </p:cTn>
                                        <p:tgtEl>
                                          <p:spTgt spid="75"/>
                                        </p:tgtEl>
                                        <p:attrNameLst>
                                          <p:attrName>style.visibility</p:attrName>
                                        </p:attrNameLst>
                                      </p:cBhvr>
                                      <p:to>
                                        <p:strVal val="visible"/>
                                      </p:to>
                                    </p:set>
                                    <p:animEffect transition="out" filter="fade">
                                      <p:cBhvr additive="base">
                                        <p:cTn id="446" dur="316" fill="hold">
                                          <p:stCondLst>
                                            <p:cond delay="2213"/>
                                          </p:stCondLst>
                                        </p:cTn>
                                        <p:tgtEl>
                                          <p:spTgt spid="75"/>
                                        </p:tgtEl>
                                      </p:cBhvr>
                                    </p:animEffect>
                                    <p:animEffect transition="in" filter="fade">
                                      <p:cBhvr additive="base">
                                        <p:cTn id="447" dur="316" fill="hold">
                                          <p:stCondLst>
                                            <p:cond delay="0"/>
                                          </p:stCondLst>
                                        </p:cTn>
                                        <p:tgtEl>
                                          <p:spTgt spid="75"/>
                                        </p:tgtEl>
                                      </p:cBhvr>
                                    </p:animEffect>
                                    <p:set>
                                      <p:cBhvr additive="base">
                                        <p:cTn id="448" dur="1" fill="hold">
                                          <p:stCondLst>
                                            <p:cond delay="2528"/>
                                          </p:stCondLst>
                                        </p:cTn>
                                        <p:tgtEl>
                                          <p:spTgt spid="75"/>
                                        </p:tgtEl>
                                        <p:attrNameLst>
                                          <p:attrName>style.visibility</p:attrName>
                                        </p:attrNameLst>
                                      </p:cBhvr>
                                      <p:to>
                                        <p:strVal val="hidden"/>
                                      </p:to>
                                    </p:set>
                                    <p:set>
                                      <p:cBhvr additive="base">
                                        <p:cTn id="449" dur="2908" fill="hold">
                                          <p:stCondLst>
                                            <p:cond delay="0"/>
                                          </p:stCondLst>
                                        </p:cTn>
                                        <p:tgtEl>
                                          <p:spTgt spid="75"/>
                                        </p:tgtEl>
                                      </p:cBhvr>
                                      <p:to>
                                        <p:strVal val=""/>
                                      </p:to>
                                    </p:set>
                                  </p:childTnLst>
                                </p:cTn>
                              </p:par>
                              <p:par>
                                <p:cTn id="450" presetID="0" presetClass="path" presetSubtype="0" repeatCount="indefinite" fill="hold" grpId="1" nodeType="withEffect">
                                  <p:stCondLst>
                                    <p:cond delay="0"/>
                                  </p:stCondLst>
                                  <p:childTnLst>
                                    <p:animMotion origin="layout" path="M -4.58333E-6 3.7037E-7 C 0.07123 -0.04398 0.06237 -0.16273 0.09011 -0.27847 " pathEditMode="relative" rAng="0" ptsTypes="AA">
                                      <p:cBhvr>
                                        <p:cTn id="451" dur="2714" fill="hold"/>
                                        <p:tgtEl>
                                          <p:spTgt spid="75"/>
                                        </p:tgtEl>
                                        <p:attrNameLst>
                                          <p:attrName>ppt_x</p:attrName>
                                          <p:attrName>ppt_y</p:attrName>
                                        </p:attrNameLst>
                                      </p:cBhvr>
                                      <p:rCtr x="4505" y="-13935"/>
                                    </p:animMotion>
                                  </p:childTnLst>
                                </p:cTn>
                              </p:par>
                              <p:par>
                                <p:cTn id="452" presetID="10" presetClass="entr" presetSubtype="0" repeatCount="indefinite" fill="hold" grpId="0" nodeType="withEffect">
                                  <p:stCondLst>
                                    <p:cond delay="0"/>
                                  </p:stCondLst>
                                  <p:childTnLst>
                                    <p:set>
                                      <p:cBhvr>
                                        <p:cTn id="453" dur="1" fill="hold">
                                          <p:stCondLst>
                                            <p:cond delay="0"/>
                                          </p:stCondLst>
                                        </p:cTn>
                                        <p:tgtEl>
                                          <p:spTgt spid="77"/>
                                        </p:tgtEl>
                                        <p:attrNameLst>
                                          <p:attrName>style.visibility</p:attrName>
                                        </p:attrNameLst>
                                      </p:cBhvr>
                                      <p:to>
                                        <p:strVal val="visible"/>
                                      </p:to>
                                    </p:set>
                                    <p:animEffect transition="out" filter="fade">
                                      <p:cBhvr additive="base">
                                        <p:cTn id="454" dur="305" fill="hold">
                                          <p:stCondLst>
                                            <p:cond delay="2133"/>
                                          </p:stCondLst>
                                        </p:cTn>
                                        <p:tgtEl>
                                          <p:spTgt spid="77"/>
                                        </p:tgtEl>
                                      </p:cBhvr>
                                    </p:animEffect>
                                    <p:animEffect transition="in" filter="fade">
                                      <p:cBhvr additive="base">
                                        <p:cTn id="455" dur="305" fill="hold">
                                          <p:stCondLst>
                                            <p:cond delay="0"/>
                                          </p:stCondLst>
                                        </p:cTn>
                                        <p:tgtEl>
                                          <p:spTgt spid="77"/>
                                        </p:tgtEl>
                                      </p:cBhvr>
                                    </p:animEffect>
                                    <p:set>
                                      <p:cBhvr additive="base">
                                        <p:cTn id="456" dur="1" fill="hold">
                                          <p:stCondLst>
                                            <p:cond delay="2437"/>
                                          </p:stCondLst>
                                        </p:cTn>
                                        <p:tgtEl>
                                          <p:spTgt spid="77"/>
                                        </p:tgtEl>
                                        <p:attrNameLst>
                                          <p:attrName>style.visibility</p:attrName>
                                        </p:attrNameLst>
                                      </p:cBhvr>
                                      <p:to>
                                        <p:strVal val="hidden"/>
                                      </p:to>
                                    </p:set>
                                    <p:set>
                                      <p:cBhvr additive="base">
                                        <p:cTn id="457" dur="2804" fill="hold">
                                          <p:stCondLst>
                                            <p:cond delay="0"/>
                                          </p:stCondLst>
                                        </p:cTn>
                                        <p:tgtEl>
                                          <p:spTgt spid="77"/>
                                        </p:tgtEl>
                                      </p:cBhvr>
                                      <p:to>
                                        <p:strVal val=""/>
                                      </p:to>
                                    </p:set>
                                  </p:childTnLst>
                                </p:cTn>
                              </p:par>
                              <p:par>
                                <p:cTn id="458"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459" dur="2924" fill="hold"/>
                                        <p:tgtEl>
                                          <p:spTgt spid="77"/>
                                        </p:tgtEl>
                                        <p:attrNameLst>
                                          <p:attrName>ppt_x</p:attrName>
                                          <p:attrName>ppt_y</p:attrName>
                                        </p:attrNameLst>
                                      </p:cBhvr>
                                      <p:rCtr x="9922" y="-7060"/>
                                    </p:animMotion>
                                  </p:childTnLst>
                                </p:cTn>
                              </p:par>
                              <p:par>
                                <p:cTn id="460" presetID="10" presetClass="entr" presetSubtype="0" repeatCount="indefinite" fill="hold" grpId="0" nodeType="withEffect">
                                  <p:stCondLst>
                                    <p:cond delay="0"/>
                                  </p:stCondLst>
                                  <p:childTnLst>
                                    <p:set>
                                      <p:cBhvr>
                                        <p:cTn id="461" dur="1" fill="hold">
                                          <p:stCondLst>
                                            <p:cond delay="0"/>
                                          </p:stCondLst>
                                        </p:cTn>
                                        <p:tgtEl>
                                          <p:spTgt spid="76"/>
                                        </p:tgtEl>
                                        <p:attrNameLst>
                                          <p:attrName>style.visibility</p:attrName>
                                        </p:attrNameLst>
                                      </p:cBhvr>
                                      <p:to>
                                        <p:strVal val="visible"/>
                                      </p:to>
                                    </p:set>
                                    <p:animEffect transition="out" filter="fade">
                                      <p:cBhvr additive="base">
                                        <p:cTn id="462" dur="277" fill="hold">
                                          <p:stCondLst>
                                            <p:cond delay="1937"/>
                                          </p:stCondLst>
                                        </p:cTn>
                                        <p:tgtEl>
                                          <p:spTgt spid="76"/>
                                        </p:tgtEl>
                                      </p:cBhvr>
                                    </p:animEffect>
                                    <p:animEffect transition="in" filter="fade">
                                      <p:cBhvr additive="base">
                                        <p:cTn id="463" dur="277" fill="hold">
                                          <p:stCondLst>
                                            <p:cond delay="0"/>
                                          </p:stCondLst>
                                        </p:cTn>
                                        <p:tgtEl>
                                          <p:spTgt spid="76"/>
                                        </p:tgtEl>
                                      </p:cBhvr>
                                    </p:animEffect>
                                    <p:set>
                                      <p:cBhvr additive="base">
                                        <p:cTn id="464" dur="1" fill="hold">
                                          <p:stCondLst>
                                            <p:cond delay="2213"/>
                                          </p:stCondLst>
                                        </p:cTn>
                                        <p:tgtEl>
                                          <p:spTgt spid="76"/>
                                        </p:tgtEl>
                                        <p:attrNameLst>
                                          <p:attrName>style.visibility</p:attrName>
                                        </p:attrNameLst>
                                      </p:cBhvr>
                                      <p:to>
                                        <p:strVal val="hidden"/>
                                      </p:to>
                                    </p:set>
                                    <p:set>
                                      <p:cBhvr additive="base">
                                        <p:cTn id="465" dur="2546" fill="hold">
                                          <p:stCondLst>
                                            <p:cond delay="0"/>
                                          </p:stCondLst>
                                        </p:cTn>
                                        <p:tgtEl>
                                          <p:spTgt spid="76"/>
                                        </p:tgtEl>
                                      </p:cBhvr>
                                      <p:to>
                                        <p:strVal val=""/>
                                      </p:to>
                                    </p:set>
                                  </p:childTnLst>
                                </p:cTn>
                              </p:par>
                              <p:par>
                                <p:cTn id="466" presetID="0" presetClass="path" presetSubtype="0" repeatCount="indefinite" fill="hold" grpId="1" nodeType="withEffect">
                                  <p:stCondLst>
                                    <p:cond delay="0"/>
                                  </p:stCondLst>
                                  <p:childTnLst>
                                    <p:animMotion origin="layout" path="M 2.08333E-7 3.7037E-7 C 0.07604 -0.05301 0.06667 -0.19607 0.09635 -0.33519 " pathEditMode="relative" rAng="0" ptsTypes="AA">
                                      <p:cBhvr>
                                        <p:cTn id="467" dur="3347" fill="hold"/>
                                        <p:tgtEl>
                                          <p:spTgt spid="76"/>
                                        </p:tgtEl>
                                        <p:attrNameLst>
                                          <p:attrName>ppt_x</p:attrName>
                                          <p:attrName>ppt_y</p:attrName>
                                        </p:attrNameLst>
                                      </p:cBhvr>
                                      <p:rCtr x="4818" y="-16759"/>
                                    </p:animMotion>
                                  </p:childTnLst>
                                </p:cTn>
                              </p:par>
                              <p:par>
                                <p:cTn id="468" presetID="10" presetClass="entr" presetSubtype="0" repeatCount="indefinite" fill="hold" grpId="0" nodeType="withEffect">
                                  <p:stCondLst>
                                    <p:cond delay="0"/>
                                  </p:stCondLst>
                                  <p:childTnLst>
                                    <p:set>
                                      <p:cBhvr>
                                        <p:cTn id="469" dur="1" fill="hold">
                                          <p:stCondLst>
                                            <p:cond delay="0"/>
                                          </p:stCondLst>
                                        </p:cTn>
                                        <p:tgtEl>
                                          <p:spTgt spid="78"/>
                                        </p:tgtEl>
                                        <p:attrNameLst>
                                          <p:attrName>style.visibility</p:attrName>
                                        </p:attrNameLst>
                                      </p:cBhvr>
                                      <p:to>
                                        <p:strVal val="visible"/>
                                      </p:to>
                                    </p:set>
                                    <p:animEffect transition="out" filter="fade">
                                      <p:cBhvr additive="base">
                                        <p:cTn id="470" dur="345" fill="hold">
                                          <p:stCondLst>
                                            <p:cond delay="2417"/>
                                          </p:stCondLst>
                                        </p:cTn>
                                        <p:tgtEl>
                                          <p:spTgt spid="78"/>
                                        </p:tgtEl>
                                      </p:cBhvr>
                                    </p:animEffect>
                                    <p:animEffect transition="in" filter="fade">
                                      <p:cBhvr additive="base">
                                        <p:cTn id="471" dur="345" fill="hold">
                                          <p:stCondLst>
                                            <p:cond delay="0"/>
                                          </p:stCondLst>
                                        </p:cTn>
                                        <p:tgtEl>
                                          <p:spTgt spid="78"/>
                                        </p:tgtEl>
                                      </p:cBhvr>
                                    </p:animEffect>
                                    <p:set>
                                      <p:cBhvr additive="base">
                                        <p:cTn id="472" dur="1" fill="hold">
                                          <p:stCondLst>
                                            <p:cond delay="2761"/>
                                          </p:stCondLst>
                                        </p:cTn>
                                        <p:tgtEl>
                                          <p:spTgt spid="78"/>
                                        </p:tgtEl>
                                        <p:attrNameLst>
                                          <p:attrName>style.visibility</p:attrName>
                                        </p:attrNameLst>
                                      </p:cBhvr>
                                      <p:to>
                                        <p:strVal val="hidden"/>
                                      </p:to>
                                    </p:set>
                                    <p:set>
                                      <p:cBhvr additive="base">
                                        <p:cTn id="473" dur="3177" fill="hold">
                                          <p:stCondLst>
                                            <p:cond delay="0"/>
                                          </p:stCondLst>
                                        </p:cTn>
                                        <p:tgtEl>
                                          <p:spTgt spid="78"/>
                                        </p:tgtEl>
                                      </p:cBhvr>
                                      <p:to>
                                        <p:strVal val=""/>
                                      </p:to>
                                    </p:set>
                                  </p:childTnLst>
                                </p:cTn>
                              </p:par>
                              <p:par>
                                <p:cTn id="474" presetID="0" presetClass="path" presetSubtype="0" repeatCount="indefinite" fill="hold" grpId="1" nodeType="withEffect">
                                  <p:stCondLst>
                                    <p:cond delay="0"/>
                                  </p:stCondLst>
                                  <p:childTnLst>
                                    <p:animMotion origin="layout" path="M 2.29167E-6 -4.81481E-6 C 0.0332 -0.23611 0.0431 -0.23703 0.13763 -0.34768 " pathEditMode="relative" rAng="0" ptsTypes="AA">
                                      <p:cBhvr>
                                        <p:cTn id="475" dur="3510" fill="hold"/>
                                        <p:tgtEl>
                                          <p:spTgt spid="78"/>
                                        </p:tgtEl>
                                        <p:attrNameLst>
                                          <p:attrName>ppt_x</p:attrName>
                                          <p:attrName>ppt_y</p:attrName>
                                        </p:attrNameLst>
                                      </p:cBhvr>
                                      <p:rCtr x="6875" y="-17384"/>
                                    </p:animMotion>
                                  </p:childTnLst>
                                </p:cTn>
                              </p:par>
                              <p:par>
                                <p:cTn id="476" presetID="10" presetClass="entr" presetSubtype="0" repeatCount="indefinite" fill="hold" grpId="0" nodeType="withEffect">
                                  <p:stCondLst>
                                    <p:cond delay="0"/>
                                  </p:stCondLst>
                                  <p:childTnLst>
                                    <p:set>
                                      <p:cBhvr>
                                        <p:cTn id="477" dur="1" fill="hold">
                                          <p:stCondLst>
                                            <p:cond delay="0"/>
                                          </p:stCondLst>
                                        </p:cTn>
                                        <p:tgtEl>
                                          <p:spTgt spid="79"/>
                                        </p:tgtEl>
                                        <p:attrNameLst>
                                          <p:attrName>style.visibility</p:attrName>
                                        </p:attrNameLst>
                                      </p:cBhvr>
                                      <p:to>
                                        <p:strVal val="visible"/>
                                      </p:to>
                                    </p:set>
                                    <p:animEffect transition="out" filter="fade">
                                      <p:cBhvr additive="base">
                                        <p:cTn id="478" dur="419" fill="hold">
                                          <p:stCondLst>
                                            <p:cond delay="2934"/>
                                          </p:stCondLst>
                                        </p:cTn>
                                        <p:tgtEl>
                                          <p:spTgt spid="79"/>
                                        </p:tgtEl>
                                      </p:cBhvr>
                                    </p:animEffect>
                                    <p:animEffect transition="in" filter="fade">
                                      <p:cBhvr additive="base">
                                        <p:cTn id="479" dur="419" fill="hold">
                                          <p:stCondLst>
                                            <p:cond delay="0"/>
                                          </p:stCondLst>
                                        </p:cTn>
                                        <p:tgtEl>
                                          <p:spTgt spid="79"/>
                                        </p:tgtEl>
                                      </p:cBhvr>
                                    </p:animEffect>
                                    <p:set>
                                      <p:cBhvr additive="base">
                                        <p:cTn id="480" dur="1" fill="hold">
                                          <p:stCondLst>
                                            <p:cond delay="3351"/>
                                          </p:stCondLst>
                                        </p:cTn>
                                        <p:tgtEl>
                                          <p:spTgt spid="79"/>
                                        </p:tgtEl>
                                        <p:attrNameLst>
                                          <p:attrName>style.visibility</p:attrName>
                                        </p:attrNameLst>
                                      </p:cBhvr>
                                      <p:to>
                                        <p:strVal val="hidden"/>
                                      </p:to>
                                    </p:set>
                                    <p:set>
                                      <p:cBhvr additive="base">
                                        <p:cTn id="481" dur="3856" fill="hold">
                                          <p:stCondLst>
                                            <p:cond delay="0"/>
                                          </p:stCondLst>
                                        </p:cTn>
                                        <p:tgtEl>
                                          <p:spTgt spid="79"/>
                                        </p:tgtEl>
                                      </p:cBhvr>
                                      <p:to>
                                        <p:strVal val=""/>
                                      </p:to>
                                    </p:set>
                                  </p:childTnLst>
                                </p:cTn>
                              </p:par>
                              <p:par>
                                <p:cTn id="482" presetID="0" presetClass="path" presetSubtype="0" repeatCount="indefinite" fill="hold" grpId="1" nodeType="withEffect">
                                  <p:stCondLst>
                                    <p:cond delay="0"/>
                                  </p:stCondLst>
                                  <p:childTnLst>
                                    <p:animMotion origin="layout" path="M 1.04167E-6 7.40741E-7 C 0.00143 -0.15486 -0.16406 -0.17778 -0.12565 -0.34954 " pathEditMode="relative" rAng="0" ptsTypes="AA">
                                      <p:cBhvr>
                                        <p:cTn id="483" dur="2662" fill="hold"/>
                                        <p:tgtEl>
                                          <p:spTgt spid="79"/>
                                        </p:tgtEl>
                                        <p:attrNameLst>
                                          <p:attrName>ppt_x</p:attrName>
                                          <p:attrName>ppt_y</p:attrName>
                                        </p:attrNameLst>
                                      </p:cBhvr>
                                      <p:rCtr x="-6576" y="-17477"/>
                                    </p:animMotion>
                                  </p:childTnLst>
                                </p:cTn>
                              </p:par>
                              <p:par>
                                <p:cTn id="484" presetID="10" presetClass="entr" presetSubtype="0" repeatCount="indefinite" fill="hold" grpId="0" nodeType="withEffect">
                                  <p:stCondLst>
                                    <p:cond delay="0"/>
                                  </p:stCondLst>
                                  <p:childTnLst>
                                    <p:set>
                                      <p:cBhvr>
                                        <p:cTn id="485" dur="1" fill="hold">
                                          <p:stCondLst>
                                            <p:cond delay="0"/>
                                          </p:stCondLst>
                                        </p:cTn>
                                        <p:tgtEl>
                                          <p:spTgt spid="80"/>
                                        </p:tgtEl>
                                        <p:attrNameLst>
                                          <p:attrName>style.visibility</p:attrName>
                                        </p:attrNameLst>
                                      </p:cBhvr>
                                      <p:to>
                                        <p:strVal val="visible"/>
                                      </p:to>
                                    </p:set>
                                    <p:animEffect transition="out" filter="fade">
                                      <p:cBhvr additive="base">
                                        <p:cTn id="486" dur="426" fill="hold">
                                          <p:stCondLst>
                                            <p:cond delay="2983"/>
                                          </p:stCondLst>
                                        </p:cTn>
                                        <p:tgtEl>
                                          <p:spTgt spid="80"/>
                                        </p:tgtEl>
                                      </p:cBhvr>
                                    </p:animEffect>
                                    <p:animEffect transition="in" filter="fade">
                                      <p:cBhvr additive="base">
                                        <p:cTn id="487" dur="426" fill="hold">
                                          <p:stCondLst>
                                            <p:cond delay="0"/>
                                          </p:stCondLst>
                                        </p:cTn>
                                        <p:tgtEl>
                                          <p:spTgt spid="80"/>
                                        </p:tgtEl>
                                      </p:cBhvr>
                                    </p:animEffect>
                                    <p:set>
                                      <p:cBhvr additive="base">
                                        <p:cTn id="488" dur="1" fill="hold">
                                          <p:stCondLst>
                                            <p:cond delay="3408"/>
                                          </p:stCondLst>
                                        </p:cTn>
                                        <p:tgtEl>
                                          <p:spTgt spid="80"/>
                                        </p:tgtEl>
                                        <p:attrNameLst>
                                          <p:attrName>style.visibility</p:attrName>
                                        </p:attrNameLst>
                                      </p:cBhvr>
                                      <p:to>
                                        <p:strVal val="hidden"/>
                                      </p:to>
                                    </p:set>
                                    <p:set>
                                      <p:cBhvr additive="base">
                                        <p:cTn id="489" dur="3921" fill="hold">
                                          <p:stCondLst>
                                            <p:cond delay="0"/>
                                          </p:stCondLst>
                                        </p:cTn>
                                        <p:tgtEl>
                                          <p:spTgt spid="80"/>
                                        </p:tgtEl>
                                      </p:cBhvr>
                                      <p:to>
                                        <p:strVal val=""/>
                                      </p:to>
                                    </p:set>
                                  </p:childTnLst>
                                </p:cTn>
                              </p:par>
                              <p:par>
                                <p:cTn id="490" presetID="0" presetClass="path" presetSubtype="0" repeatCount="indefinite" fill="hold" grpId="1" nodeType="withEffect">
                                  <p:stCondLst>
                                    <p:cond delay="0"/>
                                  </p:stCondLst>
                                  <p:childTnLst>
                                    <p:animMotion origin="layout" path="M -0.00013 -4.81481E-6 C 0.06472 -0.13541 0.07709 -0.05138 0.13151 -0.18125 " pathEditMode="relative" rAng="0" ptsTypes="AA">
                                      <p:cBhvr>
                                        <p:cTn id="491" dur="2229" fill="hold"/>
                                        <p:tgtEl>
                                          <p:spTgt spid="80"/>
                                        </p:tgtEl>
                                        <p:attrNameLst>
                                          <p:attrName>ppt_x</p:attrName>
                                          <p:attrName>ppt_y</p:attrName>
                                        </p:attrNameLst>
                                      </p:cBhvr>
                                      <p:rCtr x="6576" y="-9074"/>
                                    </p:animMotion>
                                  </p:childTnLst>
                                </p:cTn>
                              </p:par>
                              <p:par>
                                <p:cTn id="492" presetID="10" presetClass="entr" presetSubtype="0" repeatCount="indefinite" fill="hold" grpId="0" nodeType="withEffect">
                                  <p:stCondLst>
                                    <p:cond delay="0"/>
                                  </p:stCondLst>
                                  <p:childTnLst>
                                    <p:set>
                                      <p:cBhvr>
                                        <p:cTn id="493" dur="1" fill="hold">
                                          <p:stCondLst>
                                            <p:cond delay="0"/>
                                          </p:stCondLst>
                                        </p:cTn>
                                        <p:tgtEl>
                                          <p:spTgt spid="81"/>
                                        </p:tgtEl>
                                        <p:attrNameLst>
                                          <p:attrName>style.visibility</p:attrName>
                                        </p:attrNameLst>
                                      </p:cBhvr>
                                      <p:to>
                                        <p:strVal val="visible"/>
                                      </p:to>
                                    </p:set>
                                    <p:animEffect transition="out" filter="fade">
                                      <p:cBhvr additive="base">
                                        <p:cTn id="494" dur="433" fill="hold">
                                          <p:stCondLst>
                                            <p:cond delay="3034"/>
                                          </p:stCondLst>
                                        </p:cTn>
                                        <p:tgtEl>
                                          <p:spTgt spid="81"/>
                                        </p:tgtEl>
                                      </p:cBhvr>
                                    </p:animEffect>
                                    <p:animEffect transition="in" filter="fade">
                                      <p:cBhvr additive="base">
                                        <p:cTn id="495" dur="433" fill="hold">
                                          <p:stCondLst>
                                            <p:cond delay="0"/>
                                          </p:stCondLst>
                                        </p:cTn>
                                        <p:tgtEl>
                                          <p:spTgt spid="81"/>
                                        </p:tgtEl>
                                      </p:cBhvr>
                                    </p:animEffect>
                                    <p:set>
                                      <p:cBhvr additive="base">
                                        <p:cTn id="496" dur="1" fill="hold">
                                          <p:stCondLst>
                                            <p:cond delay="3466"/>
                                          </p:stCondLst>
                                        </p:cTn>
                                        <p:tgtEl>
                                          <p:spTgt spid="81"/>
                                        </p:tgtEl>
                                        <p:attrNameLst>
                                          <p:attrName>style.visibility</p:attrName>
                                        </p:attrNameLst>
                                      </p:cBhvr>
                                      <p:to>
                                        <p:strVal val="hidden"/>
                                      </p:to>
                                    </p:set>
                                    <p:set>
                                      <p:cBhvr additive="base">
                                        <p:cTn id="497" dur="3987" fill="hold">
                                          <p:stCondLst>
                                            <p:cond delay="0"/>
                                          </p:stCondLst>
                                        </p:cTn>
                                        <p:tgtEl>
                                          <p:spTgt spid="81"/>
                                        </p:tgtEl>
                                      </p:cBhvr>
                                      <p:to>
                                        <p:strVal val=""/>
                                      </p:to>
                                    </p:set>
                                  </p:childTnLst>
                                </p:cTn>
                              </p:par>
                              <p:par>
                                <p:cTn id="498" presetID="0" presetClass="path" presetSubtype="0" repeatCount="indefinite" fill="hold" grpId="1" nodeType="withEffect">
                                  <p:stCondLst>
                                    <p:cond delay="0"/>
                                  </p:stCondLst>
                                  <p:childTnLst>
                                    <p:animMotion origin="layout" path="M 0.00013 3.7037E-6 C -0.04036 -0.14422 0.01758 -0.19561 -0.00286 -0.34422 " pathEditMode="relative" rAng="0" ptsTypes="AA">
                                      <p:cBhvr>
                                        <p:cTn id="499" dur="2261" fill="hold"/>
                                        <p:tgtEl>
                                          <p:spTgt spid="81"/>
                                        </p:tgtEl>
                                        <p:attrNameLst>
                                          <p:attrName>ppt_x</p:attrName>
                                          <p:attrName>ppt_y</p:attrName>
                                        </p:attrNameLst>
                                      </p:cBhvr>
                                      <p:rCtr x="-664" y="-17222"/>
                                    </p:animMotion>
                                  </p:childTnLst>
                                </p:cTn>
                              </p:par>
                              <p:par>
                                <p:cTn id="500" presetID="10" presetClass="entr" presetSubtype="0" repeatCount="indefinite" fill="hold" grpId="0" nodeType="withEffect">
                                  <p:stCondLst>
                                    <p:cond delay="0"/>
                                  </p:stCondLst>
                                  <p:childTnLst>
                                    <p:set>
                                      <p:cBhvr>
                                        <p:cTn id="501" dur="1" fill="hold">
                                          <p:stCondLst>
                                            <p:cond delay="0"/>
                                          </p:stCondLst>
                                        </p:cTn>
                                        <p:tgtEl>
                                          <p:spTgt spid="82"/>
                                        </p:tgtEl>
                                        <p:attrNameLst>
                                          <p:attrName>style.visibility</p:attrName>
                                        </p:attrNameLst>
                                      </p:cBhvr>
                                      <p:to>
                                        <p:strVal val="visible"/>
                                      </p:to>
                                    </p:set>
                                    <p:animEffect transition="out" filter="fade">
                                      <p:cBhvr additive="base">
                                        <p:cTn id="502" dur="336" fill="hold">
                                          <p:stCondLst>
                                            <p:cond delay="2355"/>
                                          </p:stCondLst>
                                        </p:cTn>
                                        <p:tgtEl>
                                          <p:spTgt spid="82"/>
                                        </p:tgtEl>
                                      </p:cBhvr>
                                    </p:animEffect>
                                    <p:animEffect transition="in" filter="fade">
                                      <p:cBhvr additive="base">
                                        <p:cTn id="503" dur="336" fill="hold">
                                          <p:stCondLst>
                                            <p:cond delay="0"/>
                                          </p:stCondLst>
                                        </p:cTn>
                                        <p:tgtEl>
                                          <p:spTgt spid="82"/>
                                        </p:tgtEl>
                                      </p:cBhvr>
                                    </p:animEffect>
                                    <p:set>
                                      <p:cBhvr additive="base">
                                        <p:cTn id="504" dur="1" fill="hold">
                                          <p:stCondLst>
                                            <p:cond delay="2690"/>
                                          </p:stCondLst>
                                        </p:cTn>
                                        <p:tgtEl>
                                          <p:spTgt spid="82"/>
                                        </p:tgtEl>
                                        <p:attrNameLst>
                                          <p:attrName>style.visibility</p:attrName>
                                        </p:attrNameLst>
                                      </p:cBhvr>
                                      <p:to>
                                        <p:strVal val="hidden"/>
                                      </p:to>
                                    </p:set>
                                    <p:set>
                                      <p:cBhvr additive="base">
                                        <p:cTn id="505" dur="3095" fill="hold">
                                          <p:stCondLst>
                                            <p:cond delay="0"/>
                                          </p:stCondLst>
                                        </p:cTn>
                                        <p:tgtEl>
                                          <p:spTgt spid="82"/>
                                        </p:tgtEl>
                                      </p:cBhvr>
                                      <p:to>
                                        <p:strVal val=""/>
                                      </p:to>
                                    </p:set>
                                  </p:childTnLst>
                                </p:cTn>
                              </p:par>
                              <p:par>
                                <p:cTn id="50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507" dur="3846" fill="hold"/>
                                        <p:tgtEl>
                                          <p:spTgt spid="82"/>
                                        </p:tgtEl>
                                        <p:attrNameLst>
                                          <p:attrName>ppt_x</p:attrName>
                                          <p:attrName>ppt_y</p:attrName>
                                        </p:attrNameLst>
                                      </p:cBhvr>
                                      <p:rCtr x="8138" y="-1852"/>
                                    </p:animMotion>
                                  </p:childTnLst>
                                </p:cTn>
                              </p:par>
                              <p:par>
                                <p:cTn id="508" presetID="10" presetClass="entr" presetSubtype="0" repeatCount="indefinite" fill="hold" grpId="0" nodeType="withEffect">
                                  <p:stCondLst>
                                    <p:cond delay="0"/>
                                  </p:stCondLst>
                                  <p:childTnLst>
                                    <p:set>
                                      <p:cBhvr>
                                        <p:cTn id="509" dur="1" fill="hold">
                                          <p:stCondLst>
                                            <p:cond delay="0"/>
                                          </p:stCondLst>
                                        </p:cTn>
                                        <p:tgtEl>
                                          <p:spTgt spid="83"/>
                                        </p:tgtEl>
                                        <p:attrNameLst>
                                          <p:attrName>style.visibility</p:attrName>
                                        </p:attrNameLst>
                                      </p:cBhvr>
                                      <p:to>
                                        <p:strVal val="visible"/>
                                      </p:to>
                                    </p:set>
                                    <p:animEffect transition="out" filter="fade">
                                      <p:cBhvr additive="base">
                                        <p:cTn id="510" dur="364" fill="hold">
                                          <p:stCondLst>
                                            <p:cond delay="2545"/>
                                          </p:stCondLst>
                                        </p:cTn>
                                        <p:tgtEl>
                                          <p:spTgt spid="83"/>
                                        </p:tgtEl>
                                      </p:cBhvr>
                                    </p:animEffect>
                                    <p:animEffect transition="in" filter="fade">
                                      <p:cBhvr additive="base">
                                        <p:cTn id="511" dur="364" fill="hold">
                                          <p:stCondLst>
                                            <p:cond delay="0"/>
                                          </p:stCondLst>
                                        </p:cTn>
                                        <p:tgtEl>
                                          <p:spTgt spid="83"/>
                                        </p:tgtEl>
                                      </p:cBhvr>
                                    </p:animEffect>
                                    <p:set>
                                      <p:cBhvr additive="base">
                                        <p:cTn id="512" dur="1" fill="hold">
                                          <p:stCondLst>
                                            <p:cond delay="2907"/>
                                          </p:stCondLst>
                                        </p:cTn>
                                        <p:tgtEl>
                                          <p:spTgt spid="83"/>
                                        </p:tgtEl>
                                        <p:attrNameLst>
                                          <p:attrName>style.visibility</p:attrName>
                                        </p:attrNameLst>
                                      </p:cBhvr>
                                      <p:to>
                                        <p:strVal val="hidden"/>
                                      </p:to>
                                    </p:set>
                                    <p:set>
                                      <p:cBhvr additive="base">
                                        <p:cTn id="513" dur="3345" fill="hold">
                                          <p:stCondLst>
                                            <p:cond delay="0"/>
                                          </p:stCondLst>
                                        </p:cTn>
                                        <p:tgtEl>
                                          <p:spTgt spid="83"/>
                                        </p:tgtEl>
                                      </p:cBhvr>
                                      <p:to>
                                        <p:strVal val=""/>
                                      </p:to>
                                    </p:set>
                                  </p:childTnLst>
                                </p:cTn>
                              </p:par>
                              <p:par>
                                <p:cTn id="514" presetID="0" presetClass="path" presetSubtype="0" repeatCount="indefinite" fill="hold" grpId="1" nodeType="withEffect">
                                  <p:stCondLst>
                                    <p:cond delay="0"/>
                                  </p:stCondLst>
                                  <p:childTnLst>
                                    <p:animMotion origin="layout" path="M -3.75E-6 -2.96296E-6 C 0.1069 -0.07315 0.10586 -0.1625 0.1336 -0.2912 " pathEditMode="relative" rAng="0" ptsTypes="AA">
                                      <p:cBhvr>
                                        <p:cTn id="515" dur="3444" fill="hold"/>
                                        <p:tgtEl>
                                          <p:spTgt spid="83"/>
                                        </p:tgtEl>
                                        <p:attrNameLst>
                                          <p:attrName>ppt_x</p:attrName>
                                          <p:attrName>ppt_y</p:attrName>
                                        </p:attrNameLst>
                                      </p:cBhvr>
                                      <p:rCtr x="6680" y="-14560"/>
                                    </p:animMotion>
                                  </p:childTnLst>
                                </p:cTn>
                              </p:par>
                              <p:par>
                                <p:cTn id="516" presetID="10" presetClass="entr" presetSubtype="0" repeatCount="indefinite" fill="hold" grpId="0" nodeType="withEffect">
                                  <p:stCondLst>
                                    <p:cond delay="0"/>
                                  </p:stCondLst>
                                  <p:childTnLst>
                                    <p:set>
                                      <p:cBhvr>
                                        <p:cTn id="517" dur="1" fill="hold">
                                          <p:stCondLst>
                                            <p:cond delay="0"/>
                                          </p:stCondLst>
                                        </p:cTn>
                                        <p:tgtEl>
                                          <p:spTgt spid="84"/>
                                        </p:tgtEl>
                                        <p:attrNameLst>
                                          <p:attrName>style.visibility</p:attrName>
                                        </p:attrNameLst>
                                      </p:cBhvr>
                                      <p:to>
                                        <p:strVal val="visible"/>
                                      </p:to>
                                    </p:set>
                                    <p:animEffect transition="out" filter="fade">
                                      <p:cBhvr additive="base">
                                        <p:cTn id="518" dur="250" fill="hold">
                                          <p:stCondLst>
                                            <p:cond delay="1750"/>
                                          </p:stCondLst>
                                        </p:cTn>
                                        <p:tgtEl>
                                          <p:spTgt spid="84"/>
                                        </p:tgtEl>
                                      </p:cBhvr>
                                    </p:animEffect>
                                    <p:animEffect transition="in" filter="fade">
                                      <p:cBhvr additive="base">
                                        <p:cTn id="519" dur="250" fill="hold">
                                          <p:stCondLst>
                                            <p:cond delay="0"/>
                                          </p:stCondLst>
                                        </p:cTn>
                                        <p:tgtEl>
                                          <p:spTgt spid="84"/>
                                        </p:tgtEl>
                                      </p:cBhvr>
                                    </p:animEffect>
                                    <p:set>
                                      <p:cBhvr additive="base">
                                        <p:cTn id="520" dur="1" fill="hold">
                                          <p:stCondLst>
                                            <p:cond delay="1999"/>
                                          </p:stCondLst>
                                        </p:cTn>
                                        <p:tgtEl>
                                          <p:spTgt spid="84"/>
                                        </p:tgtEl>
                                        <p:attrNameLst>
                                          <p:attrName>style.visibility</p:attrName>
                                        </p:attrNameLst>
                                      </p:cBhvr>
                                      <p:to>
                                        <p:strVal val="hidden"/>
                                      </p:to>
                                    </p:set>
                                    <p:set>
                                      <p:cBhvr additive="base">
                                        <p:cTn id="521" dur="2300" fill="hold">
                                          <p:stCondLst>
                                            <p:cond delay="0"/>
                                          </p:stCondLst>
                                        </p:cTn>
                                        <p:tgtEl>
                                          <p:spTgt spid="84"/>
                                        </p:tgtEl>
                                      </p:cBhvr>
                                      <p:to>
                                        <p:strVal val=""/>
                                      </p:to>
                                    </p:set>
                                  </p:childTnLst>
                                </p:cTn>
                              </p:par>
                              <p:par>
                                <p:cTn id="522" presetID="0" presetClass="path" presetSubtype="0" repeatCount="indefinite" fill="hold" grpId="1" nodeType="withEffect">
                                  <p:stCondLst>
                                    <p:cond delay="0"/>
                                  </p:stCondLst>
                                  <p:childTnLst>
                                    <p:animMotion origin="layout" path="M 1.66667E-6 -2.59259E-6 C 0.07122 -0.04398 0.06237 -0.16273 0.0901 -0.27847 " pathEditMode="relative" rAng="0" ptsTypes="AA">
                                      <p:cBhvr>
                                        <p:cTn id="523" dur="2300" fill="hold"/>
                                        <p:tgtEl>
                                          <p:spTgt spid="84"/>
                                        </p:tgtEl>
                                        <p:attrNameLst>
                                          <p:attrName>ppt_x</p:attrName>
                                          <p:attrName>ppt_y</p:attrName>
                                        </p:attrNameLst>
                                      </p:cBhvr>
                                      <p:rCtr x="4505" y="-13935"/>
                                    </p:animMotion>
                                  </p:childTnLst>
                                </p:cTn>
                              </p:par>
                              <p:par>
                                <p:cTn id="524" presetID="10" presetClass="entr" presetSubtype="0" repeatCount="indefinite" fill="hold" grpId="0" nodeType="withEffect">
                                  <p:stCondLst>
                                    <p:cond delay="0"/>
                                  </p:stCondLst>
                                  <p:childTnLst>
                                    <p:set>
                                      <p:cBhvr>
                                        <p:cTn id="525" dur="1" fill="hold">
                                          <p:stCondLst>
                                            <p:cond delay="0"/>
                                          </p:stCondLst>
                                        </p:cTn>
                                        <p:tgtEl>
                                          <p:spTgt spid="85"/>
                                        </p:tgtEl>
                                        <p:attrNameLst>
                                          <p:attrName>style.visibility</p:attrName>
                                        </p:attrNameLst>
                                      </p:cBhvr>
                                      <p:to>
                                        <p:strVal val="visible"/>
                                      </p:to>
                                    </p:set>
                                    <p:animEffect transition="out" filter="fade">
                                      <p:cBhvr additive="base">
                                        <p:cTn id="526" dur="250" fill="hold">
                                          <p:stCondLst>
                                            <p:cond delay="1750"/>
                                          </p:stCondLst>
                                        </p:cTn>
                                        <p:tgtEl>
                                          <p:spTgt spid="85"/>
                                        </p:tgtEl>
                                      </p:cBhvr>
                                    </p:animEffect>
                                    <p:animEffect transition="in" filter="fade">
                                      <p:cBhvr additive="base">
                                        <p:cTn id="527" dur="250" fill="hold">
                                          <p:stCondLst>
                                            <p:cond delay="0"/>
                                          </p:stCondLst>
                                        </p:cTn>
                                        <p:tgtEl>
                                          <p:spTgt spid="85"/>
                                        </p:tgtEl>
                                      </p:cBhvr>
                                    </p:animEffect>
                                    <p:set>
                                      <p:cBhvr additive="base">
                                        <p:cTn id="528" dur="1" fill="hold">
                                          <p:stCondLst>
                                            <p:cond delay="1999"/>
                                          </p:stCondLst>
                                        </p:cTn>
                                        <p:tgtEl>
                                          <p:spTgt spid="85"/>
                                        </p:tgtEl>
                                        <p:attrNameLst>
                                          <p:attrName>style.visibility</p:attrName>
                                        </p:attrNameLst>
                                      </p:cBhvr>
                                      <p:to>
                                        <p:strVal val="hidden"/>
                                      </p:to>
                                    </p:set>
                                    <p:set>
                                      <p:cBhvr additive="base">
                                        <p:cTn id="529" dur="2300" fill="hold">
                                          <p:stCondLst>
                                            <p:cond delay="0"/>
                                          </p:stCondLst>
                                        </p:cTn>
                                        <p:tgtEl>
                                          <p:spTgt spid="85"/>
                                        </p:tgtEl>
                                      </p:cBhvr>
                                      <p:to>
                                        <p:strVal val=""/>
                                      </p:to>
                                    </p:set>
                                  </p:childTnLst>
                                </p:cTn>
                              </p:par>
                              <p:par>
                                <p:cTn id="530" presetID="0" presetClass="path" presetSubtype="0" repeatCount="indefinite" fill="hold" grpId="1" nodeType="withEffect">
                                  <p:stCondLst>
                                    <p:cond delay="0"/>
                                  </p:stCondLst>
                                  <p:childTnLst>
                                    <p:animMotion origin="layout" path="M 4.16667E-6 4.44444E-6 C -0.01133 -0.10579 -0.06198 -0.1845 -0.00769 -0.31459 " pathEditMode="relative" rAng="0" ptsTypes="AA">
                                      <p:cBhvr>
                                        <p:cTn id="531" dur="2300" fill="hold"/>
                                        <p:tgtEl>
                                          <p:spTgt spid="85"/>
                                        </p:tgtEl>
                                        <p:attrNameLst>
                                          <p:attrName>ppt_x</p:attrName>
                                          <p:attrName>ppt_y</p:attrName>
                                        </p:attrNameLst>
                                      </p:cBhvr>
                                      <p:rCtr x="-1628" y="-15741"/>
                                    </p:animMotion>
                                  </p:childTnLst>
                                </p:cTn>
                              </p:par>
                              <p:par>
                                <p:cTn id="532" presetID="10" presetClass="entr" presetSubtype="0" repeatCount="indefinite" fill="hold" grpId="0" nodeType="withEffect">
                                  <p:stCondLst>
                                    <p:cond delay="0"/>
                                  </p:stCondLst>
                                  <p:childTnLst>
                                    <p:set>
                                      <p:cBhvr>
                                        <p:cTn id="533" dur="1" fill="hold">
                                          <p:stCondLst>
                                            <p:cond delay="0"/>
                                          </p:stCondLst>
                                        </p:cTn>
                                        <p:tgtEl>
                                          <p:spTgt spid="86"/>
                                        </p:tgtEl>
                                        <p:attrNameLst>
                                          <p:attrName>style.visibility</p:attrName>
                                        </p:attrNameLst>
                                      </p:cBhvr>
                                      <p:to>
                                        <p:strVal val="visible"/>
                                      </p:to>
                                    </p:set>
                                    <p:animEffect transition="out" filter="fade">
                                      <p:cBhvr additive="base">
                                        <p:cTn id="534" dur="250" fill="hold">
                                          <p:stCondLst>
                                            <p:cond delay="1750"/>
                                          </p:stCondLst>
                                        </p:cTn>
                                        <p:tgtEl>
                                          <p:spTgt spid="86"/>
                                        </p:tgtEl>
                                      </p:cBhvr>
                                    </p:animEffect>
                                    <p:animEffect transition="in" filter="fade">
                                      <p:cBhvr additive="base">
                                        <p:cTn id="535" dur="250" fill="hold">
                                          <p:stCondLst>
                                            <p:cond delay="0"/>
                                          </p:stCondLst>
                                        </p:cTn>
                                        <p:tgtEl>
                                          <p:spTgt spid="86"/>
                                        </p:tgtEl>
                                      </p:cBhvr>
                                    </p:animEffect>
                                    <p:set>
                                      <p:cBhvr additive="base">
                                        <p:cTn id="536" dur="1" fill="hold">
                                          <p:stCondLst>
                                            <p:cond delay="1999"/>
                                          </p:stCondLst>
                                        </p:cTn>
                                        <p:tgtEl>
                                          <p:spTgt spid="86"/>
                                        </p:tgtEl>
                                        <p:attrNameLst>
                                          <p:attrName>style.visibility</p:attrName>
                                        </p:attrNameLst>
                                      </p:cBhvr>
                                      <p:to>
                                        <p:strVal val="hidden"/>
                                      </p:to>
                                    </p:set>
                                    <p:set>
                                      <p:cBhvr additive="base">
                                        <p:cTn id="537" dur="2300" fill="hold">
                                          <p:stCondLst>
                                            <p:cond delay="0"/>
                                          </p:stCondLst>
                                        </p:cTn>
                                        <p:tgtEl>
                                          <p:spTgt spid="86"/>
                                        </p:tgtEl>
                                      </p:cBhvr>
                                      <p:to>
                                        <p:strVal val=""/>
                                      </p:to>
                                    </p:set>
                                  </p:childTnLst>
                                </p:cTn>
                              </p:par>
                              <p:par>
                                <p:cTn id="538" presetID="0" presetClass="path" presetSubtype="0" repeatCount="indefinite" fill="hold" grpId="1" nodeType="withEffect">
                                  <p:stCondLst>
                                    <p:cond delay="0"/>
                                  </p:stCondLst>
                                  <p:childTnLst>
                                    <p:animMotion origin="layout" path="M -0.00013 -7.40741E-7 C 0.06472 -0.13542 0.07709 -0.05139 0.13151 -0.18125 " pathEditMode="relative" rAng="0" ptsTypes="AA">
                                      <p:cBhvr>
                                        <p:cTn id="539" dur="2300" fill="hold"/>
                                        <p:tgtEl>
                                          <p:spTgt spid="86"/>
                                        </p:tgtEl>
                                        <p:attrNameLst>
                                          <p:attrName>ppt_x</p:attrName>
                                          <p:attrName>ppt_y</p:attrName>
                                        </p:attrNameLst>
                                      </p:cBhvr>
                                      <p:rCtr x="6589" y="-9074"/>
                                    </p:animMotion>
                                  </p:childTnLst>
                                </p:cTn>
                              </p:par>
                              <p:par>
                                <p:cTn id="540" presetID="10" presetClass="entr" presetSubtype="0" repeatCount="indefinite" fill="hold" grpId="0" nodeType="withEffect">
                                  <p:stCondLst>
                                    <p:cond delay="0"/>
                                  </p:stCondLst>
                                  <p:childTnLst>
                                    <p:set>
                                      <p:cBhvr>
                                        <p:cTn id="541" dur="1" fill="hold">
                                          <p:stCondLst>
                                            <p:cond delay="0"/>
                                          </p:stCondLst>
                                        </p:cTn>
                                        <p:tgtEl>
                                          <p:spTgt spid="87"/>
                                        </p:tgtEl>
                                        <p:attrNameLst>
                                          <p:attrName>style.visibility</p:attrName>
                                        </p:attrNameLst>
                                      </p:cBhvr>
                                      <p:to>
                                        <p:strVal val="visible"/>
                                      </p:to>
                                    </p:set>
                                    <p:animEffect transition="out" filter="fade">
                                      <p:cBhvr additive="base">
                                        <p:cTn id="542" dur="250" fill="hold">
                                          <p:stCondLst>
                                            <p:cond delay="1750"/>
                                          </p:stCondLst>
                                        </p:cTn>
                                        <p:tgtEl>
                                          <p:spTgt spid="87"/>
                                        </p:tgtEl>
                                      </p:cBhvr>
                                    </p:animEffect>
                                    <p:animEffect transition="in" filter="fade">
                                      <p:cBhvr additive="base">
                                        <p:cTn id="543" dur="250" fill="hold">
                                          <p:stCondLst>
                                            <p:cond delay="0"/>
                                          </p:stCondLst>
                                        </p:cTn>
                                        <p:tgtEl>
                                          <p:spTgt spid="87"/>
                                        </p:tgtEl>
                                      </p:cBhvr>
                                    </p:animEffect>
                                    <p:set>
                                      <p:cBhvr additive="base">
                                        <p:cTn id="544" dur="1" fill="hold">
                                          <p:stCondLst>
                                            <p:cond delay="1999"/>
                                          </p:stCondLst>
                                        </p:cTn>
                                        <p:tgtEl>
                                          <p:spTgt spid="87"/>
                                        </p:tgtEl>
                                        <p:attrNameLst>
                                          <p:attrName>style.visibility</p:attrName>
                                        </p:attrNameLst>
                                      </p:cBhvr>
                                      <p:to>
                                        <p:strVal val="hidden"/>
                                      </p:to>
                                    </p:set>
                                    <p:set>
                                      <p:cBhvr additive="base">
                                        <p:cTn id="545" dur="2300" fill="hold">
                                          <p:stCondLst>
                                            <p:cond delay="0"/>
                                          </p:stCondLst>
                                        </p:cTn>
                                        <p:tgtEl>
                                          <p:spTgt spid="87"/>
                                        </p:tgtEl>
                                      </p:cBhvr>
                                      <p:to>
                                        <p:strVal val=""/>
                                      </p:to>
                                    </p:set>
                                  </p:childTnLst>
                                </p:cTn>
                              </p:par>
                              <p:par>
                                <p:cTn id="546" presetID="0" presetClass="path" presetSubtype="0" repeatCount="indefinite" fill="hold" grpId="1" nodeType="withEffect">
                                  <p:stCondLst>
                                    <p:cond delay="0"/>
                                  </p:stCondLst>
                                  <p:childTnLst>
                                    <p:animMotion origin="layout" path="M 3.125E-6 4.44444E-6 C -0.04011 -0.14399 -0.07305 -0.07477 -0.10899 -0.21713 " pathEditMode="relative" rAng="0" ptsTypes="AA">
                                      <p:cBhvr>
                                        <p:cTn id="547" dur="2300" fill="hold"/>
                                        <p:tgtEl>
                                          <p:spTgt spid="87"/>
                                        </p:tgtEl>
                                        <p:attrNameLst>
                                          <p:attrName>ppt_x</p:attrName>
                                          <p:attrName>ppt_y</p:attrName>
                                        </p:attrNameLst>
                                      </p:cBhvr>
                                      <p:rCtr x="-5456" y="-10856"/>
                                    </p:animMotion>
                                  </p:childTnLst>
                                </p:cTn>
                              </p:par>
                              <p:par>
                                <p:cTn id="548" presetID="10" presetClass="entr" presetSubtype="0" repeatCount="indefinite" fill="hold" grpId="0" nodeType="withEffect">
                                  <p:stCondLst>
                                    <p:cond delay="0"/>
                                  </p:stCondLst>
                                  <p:childTnLst>
                                    <p:set>
                                      <p:cBhvr>
                                        <p:cTn id="549" dur="1" fill="hold">
                                          <p:stCondLst>
                                            <p:cond delay="0"/>
                                          </p:stCondLst>
                                        </p:cTn>
                                        <p:tgtEl>
                                          <p:spTgt spid="88"/>
                                        </p:tgtEl>
                                        <p:attrNameLst>
                                          <p:attrName>style.visibility</p:attrName>
                                        </p:attrNameLst>
                                      </p:cBhvr>
                                      <p:to>
                                        <p:strVal val="visible"/>
                                      </p:to>
                                    </p:set>
                                    <p:animEffect transition="out" filter="fade">
                                      <p:cBhvr additive="base">
                                        <p:cTn id="550" dur="250" fill="hold">
                                          <p:stCondLst>
                                            <p:cond delay="1750"/>
                                          </p:stCondLst>
                                        </p:cTn>
                                        <p:tgtEl>
                                          <p:spTgt spid="88"/>
                                        </p:tgtEl>
                                      </p:cBhvr>
                                    </p:animEffect>
                                    <p:animEffect transition="in" filter="fade">
                                      <p:cBhvr additive="base">
                                        <p:cTn id="551" dur="250" fill="hold">
                                          <p:stCondLst>
                                            <p:cond delay="0"/>
                                          </p:stCondLst>
                                        </p:cTn>
                                        <p:tgtEl>
                                          <p:spTgt spid="88"/>
                                        </p:tgtEl>
                                      </p:cBhvr>
                                    </p:animEffect>
                                    <p:set>
                                      <p:cBhvr additive="base">
                                        <p:cTn id="552" dur="1" fill="hold">
                                          <p:stCondLst>
                                            <p:cond delay="1999"/>
                                          </p:stCondLst>
                                        </p:cTn>
                                        <p:tgtEl>
                                          <p:spTgt spid="88"/>
                                        </p:tgtEl>
                                        <p:attrNameLst>
                                          <p:attrName>style.visibility</p:attrName>
                                        </p:attrNameLst>
                                      </p:cBhvr>
                                      <p:to>
                                        <p:strVal val="hidden"/>
                                      </p:to>
                                    </p:set>
                                    <p:set>
                                      <p:cBhvr additive="base">
                                        <p:cTn id="553" dur="2300" fill="hold">
                                          <p:stCondLst>
                                            <p:cond delay="0"/>
                                          </p:stCondLst>
                                        </p:cTn>
                                        <p:tgtEl>
                                          <p:spTgt spid="88"/>
                                        </p:tgtEl>
                                      </p:cBhvr>
                                      <p:to>
                                        <p:strVal val=""/>
                                      </p:to>
                                    </p:set>
                                  </p:childTnLst>
                                </p:cTn>
                              </p:par>
                              <p:par>
                                <p:cTn id="554"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555" dur="2300" fill="hold"/>
                                        <p:tgtEl>
                                          <p:spTgt spid="88"/>
                                        </p:tgtEl>
                                        <p:attrNameLst>
                                          <p:attrName>ppt_x</p:attrName>
                                          <p:attrName>ppt_y</p:attrName>
                                        </p:attrNameLst>
                                      </p:cBhvr>
                                      <p:rCtr x="9922" y="-7060"/>
                                    </p:animMotion>
                                  </p:childTnLst>
                                </p:cTn>
                              </p:par>
                              <p:par>
                                <p:cTn id="556" presetID="10" presetClass="entr" presetSubtype="0" repeatCount="indefinite" fill="hold" grpId="0" nodeType="withEffect">
                                  <p:stCondLst>
                                    <p:cond delay="0"/>
                                  </p:stCondLst>
                                  <p:childTnLst>
                                    <p:set>
                                      <p:cBhvr>
                                        <p:cTn id="557" dur="1" fill="hold">
                                          <p:stCondLst>
                                            <p:cond delay="0"/>
                                          </p:stCondLst>
                                        </p:cTn>
                                        <p:tgtEl>
                                          <p:spTgt spid="89"/>
                                        </p:tgtEl>
                                        <p:attrNameLst>
                                          <p:attrName>style.visibility</p:attrName>
                                        </p:attrNameLst>
                                      </p:cBhvr>
                                      <p:to>
                                        <p:strVal val="visible"/>
                                      </p:to>
                                    </p:set>
                                    <p:animEffect transition="out" filter="fade">
                                      <p:cBhvr additive="base">
                                        <p:cTn id="558" dur="250" fill="hold">
                                          <p:stCondLst>
                                            <p:cond delay="1750"/>
                                          </p:stCondLst>
                                        </p:cTn>
                                        <p:tgtEl>
                                          <p:spTgt spid="89"/>
                                        </p:tgtEl>
                                      </p:cBhvr>
                                    </p:animEffect>
                                    <p:animEffect transition="in" filter="fade">
                                      <p:cBhvr additive="base">
                                        <p:cTn id="559" dur="250" fill="hold">
                                          <p:stCondLst>
                                            <p:cond delay="0"/>
                                          </p:stCondLst>
                                        </p:cTn>
                                        <p:tgtEl>
                                          <p:spTgt spid="89"/>
                                        </p:tgtEl>
                                      </p:cBhvr>
                                    </p:animEffect>
                                    <p:set>
                                      <p:cBhvr additive="base">
                                        <p:cTn id="560" dur="1" fill="hold">
                                          <p:stCondLst>
                                            <p:cond delay="1999"/>
                                          </p:stCondLst>
                                        </p:cTn>
                                        <p:tgtEl>
                                          <p:spTgt spid="89"/>
                                        </p:tgtEl>
                                        <p:attrNameLst>
                                          <p:attrName>style.visibility</p:attrName>
                                        </p:attrNameLst>
                                      </p:cBhvr>
                                      <p:to>
                                        <p:strVal val="hidden"/>
                                      </p:to>
                                    </p:set>
                                    <p:set>
                                      <p:cBhvr additive="base">
                                        <p:cTn id="561" dur="2300" fill="hold">
                                          <p:stCondLst>
                                            <p:cond delay="0"/>
                                          </p:stCondLst>
                                        </p:cTn>
                                        <p:tgtEl>
                                          <p:spTgt spid="89"/>
                                        </p:tgtEl>
                                      </p:cBhvr>
                                      <p:to>
                                        <p:strVal val=""/>
                                      </p:to>
                                    </p:set>
                                  </p:childTnLst>
                                </p:cTn>
                              </p:par>
                              <p:par>
                                <p:cTn id="562" presetID="0" presetClass="path" presetSubtype="0" repeatCount="indefinite" fill="hold" grpId="1" nodeType="withEffect">
                                  <p:stCondLst>
                                    <p:cond delay="0"/>
                                  </p:stCondLst>
                                  <p:childTnLst>
                                    <p:animMotion origin="layout" path="M -0.00013 -0.00023 C 0.09909 -0.0574 0.07318 0.02847 0.16263 -0.03727 " pathEditMode="relative" rAng="0" ptsTypes="AA">
                                      <p:cBhvr>
                                        <p:cTn id="563" dur="2300" fill="hold"/>
                                        <p:tgtEl>
                                          <p:spTgt spid="89"/>
                                        </p:tgtEl>
                                        <p:attrNameLst>
                                          <p:attrName>ppt_x</p:attrName>
                                          <p:attrName>ppt_y</p:attrName>
                                        </p:attrNameLst>
                                      </p:cBhvr>
                                      <p:rCtr x="8138" y="-1852"/>
                                    </p:animMotion>
                                  </p:childTnLst>
                                </p:cTn>
                              </p:par>
                              <p:par>
                                <p:cTn id="564" presetID="10" presetClass="entr" presetSubtype="0" repeatCount="indefinite" fill="hold" grpId="0" nodeType="withEffect">
                                  <p:stCondLst>
                                    <p:cond delay="0"/>
                                  </p:stCondLst>
                                  <p:childTnLst>
                                    <p:set>
                                      <p:cBhvr>
                                        <p:cTn id="565" dur="1" fill="hold">
                                          <p:stCondLst>
                                            <p:cond delay="0"/>
                                          </p:stCondLst>
                                        </p:cTn>
                                        <p:tgtEl>
                                          <p:spTgt spid="90"/>
                                        </p:tgtEl>
                                        <p:attrNameLst>
                                          <p:attrName>style.visibility</p:attrName>
                                        </p:attrNameLst>
                                      </p:cBhvr>
                                      <p:to>
                                        <p:strVal val="visible"/>
                                      </p:to>
                                    </p:set>
                                    <p:animEffect transition="out" filter="fade">
                                      <p:cBhvr additive="base">
                                        <p:cTn id="566" dur="250" fill="hold">
                                          <p:stCondLst>
                                            <p:cond delay="1750"/>
                                          </p:stCondLst>
                                        </p:cTn>
                                        <p:tgtEl>
                                          <p:spTgt spid="90"/>
                                        </p:tgtEl>
                                      </p:cBhvr>
                                    </p:animEffect>
                                    <p:animEffect transition="in" filter="fade">
                                      <p:cBhvr additive="base">
                                        <p:cTn id="567" dur="250" fill="hold">
                                          <p:stCondLst>
                                            <p:cond delay="0"/>
                                          </p:stCondLst>
                                        </p:cTn>
                                        <p:tgtEl>
                                          <p:spTgt spid="90"/>
                                        </p:tgtEl>
                                      </p:cBhvr>
                                    </p:animEffect>
                                    <p:set>
                                      <p:cBhvr additive="base">
                                        <p:cTn id="568" dur="1" fill="hold">
                                          <p:stCondLst>
                                            <p:cond delay="1999"/>
                                          </p:stCondLst>
                                        </p:cTn>
                                        <p:tgtEl>
                                          <p:spTgt spid="90"/>
                                        </p:tgtEl>
                                        <p:attrNameLst>
                                          <p:attrName>style.visibility</p:attrName>
                                        </p:attrNameLst>
                                      </p:cBhvr>
                                      <p:to>
                                        <p:strVal val="hidden"/>
                                      </p:to>
                                    </p:set>
                                    <p:set>
                                      <p:cBhvr additive="base">
                                        <p:cTn id="569" dur="2300" fill="hold">
                                          <p:stCondLst>
                                            <p:cond delay="0"/>
                                          </p:stCondLst>
                                        </p:cTn>
                                        <p:tgtEl>
                                          <p:spTgt spid="90"/>
                                        </p:tgtEl>
                                      </p:cBhvr>
                                      <p:to>
                                        <p:strVal val=""/>
                                      </p:to>
                                    </p:set>
                                  </p:childTnLst>
                                </p:cTn>
                              </p:par>
                              <p:par>
                                <p:cTn id="570" presetID="0" presetClass="path" presetSubtype="0" repeatCount="indefinite" fill="hold" grpId="1" nodeType="withEffect">
                                  <p:stCondLst>
                                    <p:cond delay="0"/>
                                  </p:stCondLst>
                                  <p:childTnLst>
                                    <p:animMotion origin="layout" path="M 2.70833E-6 4.81481E-6 C -0.04024 -0.14422 0.01732 -0.19561 -0.003 -0.34422 " pathEditMode="relative" rAng="0" ptsTypes="AA">
                                      <p:cBhvr>
                                        <p:cTn id="571" dur="2300" fill="hold"/>
                                        <p:tgtEl>
                                          <p:spTgt spid="90"/>
                                        </p:tgtEl>
                                        <p:attrNameLst>
                                          <p:attrName>ppt_x</p:attrName>
                                          <p:attrName>ppt_y</p:attrName>
                                        </p:attrNameLst>
                                      </p:cBhvr>
                                      <p:rCtr x="-664" y="-17222"/>
                                    </p:animMotion>
                                  </p:childTnLst>
                                </p:cTn>
                              </p:par>
                              <p:par>
                                <p:cTn id="572" presetID="10" presetClass="entr" presetSubtype="0" repeatCount="indefinite" fill="hold" grpId="0" nodeType="withEffect">
                                  <p:stCondLst>
                                    <p:cond delay="0"/>
                                  </p:stCondLst>
                                  <p:childTnLst>
                                    <p:set>
                                      <p:cBhvr>
                                        <p:cTn id="573" dur="1" fill="hold">
                                          <p:stCondLst>
                                            <p:cond delay="0"/>
                                          </p:stCondLst>
                                        </p:cTn>
                                        <p:tgtEl>
                                          <p:spTgt spid="91"/>
                                        </p:tgtEl>
                                        <p:attrNameLst>
                                          <p:attrName>style.visibility</p:attrName>
                                        </p:attrNameLst>
                                      </p:cBhvr>
                                      <p:to>
                                        <p:strVal val="visible"/>
                                      </p:to>
                                    </p:set>
                                    <p:animEffect transition="out" filter="fade">
                                      <p:cBhvr additive="base">
                                        <p:cTn id="574" dur="250" fill="hold">
                                          <p:stCondLst>
                                            <p:cond delay="1750"/>
                                          </p:stCondLst>
                                        </p:cTn>
                                        <p:tgtEl>
                                          <p:spTgt spid="91"/>
                                        </p:tgtEl>
                                      </p:cBhvr>
                                    </p:animEffect>
                                    <p:animEffect transition="in" filter="fade">
                                      <p:cBhvr additive="base">
                                        <p:cTn id="575" dur="250" fill="hold">
                                          <p:stCondLst>
                                            <p:cond delay="0"/>
                                          </p:stCondLst>
                                        </p:cTn>
                                        <p:tgtEl>
                                          <p:spTgt spid="91"/>
                                        </p:tgtEl>
                                      </p:cBhvr>
                                    </p:animEffect>
                                    <p:set>
                                      <p:cBhvr additive="base">
                                        <p:cTn id="576" dur="1" fill="hold">
                                          <p:stCondLst>
                                            <p:cond delay="1999"/>
                                          </p:stCondLst>
                                        </p:cTn>
                                        <p:tgtEl>
                                          <p:spTgt spid="91"/>
                                        </p:tgtEl>
                                        <p:attrNameLst>
                                          <p:attrName>style.visibility</p:attrName>
                                        </p:attrNameLst>
                                      </p:cBhvr>
                                      <p:to>
                                        <p:strVal val="hidden"/>
                                      </p:to>
                                    </p:set>
                                    <p:set>
                                      <p:cBhvr additive="base">
                                        <p:cTn id="577" dur="2300" fill="hold">
                                          <p:stCondLst>
                                            <p:cond delay="0"/>
                                          </p:stCondLst>
                                        </p:cTn>
                                        <p:tgtEl>
                                          <p:spTgt spid="91"/>
                                        </p:tgtEl>
                                      </p:cBhvr>
                                      <p:to>
                                        <p:strVal val=""/>
                                      </p:to>
                                    </p:set>
                                  </p:childTnLst>
                                </p:cTn>
                              </p:par>
                              <p:par>
                                <p:cTn id="578" presetID="0" presetClass="path" presetSubtype="0" repeatCount="indefinite" fill="hold" grpId="1" nodeType="withEffect">
                                  <p:stCondLst>
                                    <p:cond delay="0"/>
                                  </p:stCondLst>
                                  <p:childTnLst>
                                    <p:animMotion origin="layout" path="M -3.125E-6 0 C 0.00378 -0.22477 0.15391 -0.14306 0.13373 -0.2912 " pathEditMode="relative" rAng="0" ptsTypes="AA">
                                      <p:cBhvr>
                                        <p:cTn id="579" dur="2300" fill="hold"/>
                                        <p:tgtEl>
                                          <p:spTgt spid="91"/>
                                        </p:tgtEl>
                                        <p:attrNameLst>
                                          <p:attrName>ppt_x</p:attrName>
                                          <p:attrName>ppt_y</p:attrName>
                                        </p:attrNameLst>
                                      </p:cBhvr>
                                      <p:rCtr x="6771" y="-14560"/>
                                    </p:animMotion>
                                  </p:childTnLst>
                                </p:cTn>
                              </p:par>
                              <p:par>
                                <p:cTn id="580" presetID="10" presetClass="entr" presetSubtype="0" repeatCount="indefinite" fill="hold" grpId="0" nodeType="withEffect">
                                  <p:stCondLst>
                                    <p:cond delay="0"/>
                                  </p:stCondLst>
                                  <p:childTnLst>
                                    <p:set>
                                      <p:cBhvr>
                                        <p:cTn id="581" dur="1" fill="hold">
                                          <p:stCondLst>
                                            <p:cond delay="0"/>
                                          </p:stCondLst>
                                        </p:cTn>
                                        <p:tgtEl>
                                          <p:spTgt spid="92"/>
                                        </p:tgtEl>
                                        <p:attrNameLst>
                                          <p:attrName>style.visibility</p:attrName>
                                        </p:attrNameLst>
                                      </p:cBhvr>
                                      <p:to>
                                        <p:strVal val="visible"/>
                                      </p:to>
                                    </p:set>
                                    <p:animEffect transition="out" filter="fade">
                                      <p:cBhvr additive="base">
                                        <p:cTn id="582" dur="250" fill="hold">
                                          <p:stCondLst>
                                            <p:cond delay="1750"/>
                                          </p:stCondLst>
                                        </p:cTn>
                                        <p:tgtEl>
                                          <p:spTgt spid="92"/>
                                        </p:tgtEl>
                                      </p:cBhvr>
                                    </p:animEffect>
                                    <p:animEffect transition="in" filter="fade">
                                      <p:cBhvr additive="base">
                                        <p:cTn id="583" dur="250" fill="hold">
                                          <p:stCondLst>
                                            <p:cond delay="0"/>
                                          </p:stCondLst>
                                        </p:cTn>
                                        <p:tgtEl>
                                          <p:spTgt spid="92"/>
                                        </p:tgtEl>
                                      </p:cBhvr>
                                    </p:animEffect>
                                    <p:set>
                                      <p:cBhvr additive="base">
                                        <p:cTn id="584" dur="1" fill="hold">
                                          <p:stCondLst>
                                            <p:cond delay="1999"/>
                                          </p:stCondLst>
                                        </p:cTn>
                                        <p:tgtEl>
                                          <p:spTgt spid="92"/>
                                        </p:tgtEl>
                                        <p:attrNameLst>
                                          <p:attrName>style.visibility</p:attrName>
                                        </p:attrNameLst>
                                      </p:cBhvr>
                                      <p:to>
                                        <p:strVal val="hidden"/>
                                      </p:to>
                                    </p:set>
                                    <p:set>
                                      <p:cBhvr additive="base">
                                        <p:cTn id="585" dur="2300" fill="hold">
                                          <p:stCondLst>
                                            <p:cond delay="0"/>
                                          </p:stCondLst>
                                        </p:cTn>
                                        <p:tgtEl>
                                          <p:spTgt spid="92"/>
                                        </p:tgtEl>
                                      </p:cBhvr>
                                      <p:to>
                                        <p:strVal val=""/>
                                      </p:to>
                                    </p:set>
                                  </p:childTnLst>
                                </p:cTn>
                              </p:par>
                              <p:par>
                                <p:cTn id="586" presetID="0" presetClass="path" presetSubtype="0" repeatCount="indefinite" fill="hold" grpId="1" nodeType="withEffect">
                                  <p:stCondLst>
                                    <p:cond delay="0"/>
                                  </p:stCondLst>
                                  <p:childTnLst>
                                    <p:animMotion origin="layout" path="M 6.25E-7 -2.59259E-6 C 0.03229 -0.19768 0.04193 -0.19838 0.13359 -0.2912 " pathEditMode="relative" rAng="0" ptsTypes="AA">
                                      <p:cBhvr>
                                        <p:cTn id="587" dur="2300" fill="hold"/>
                                        <p:tgtEl>
                                          <p:spTgt spid="92"/>
                                        </p:tgtEl>
                                        <p:attrNameLst>
                                          <p:attrName>ppt_x</p:attrName>
                                          <p:attrName>ppt_y</p:attrName>
                                        </p:attrNameLst>
                                      </p:cBhvr>
                                      <p:rCtr x="6680" y="-14560"/>
                                    </p:animMotion>
                                  </p:childTnLst>
                                </p:cTn>
                              </p:par>
                              <p:par>
                                <p:cTn id="588" presetID="10" presetClass="entr" presetSubtype="0" repeatCount="indefinite" fill="hold" grpId="0" nodeType="withEffect">
                                  <p:stCondLst>
                                    <p:cond delay="0"/>
                                  </p:stCondLst>
                                  <p:childTnLst>
                                    <p:set>
                                      <p:cBhvr>
                                        <p:cTn id="589" dur="1" fill="hold">
                                          <p:stCondLst>
                                            <p:cond delay="0"/>
                                          </p:stCondLst>
                                        </p:cTn>
                                        <p:tgtEl>
                                          <p:spTgt spid="93"/>
                                        </p:tgtEl>
                                        <p:attrNameLst>
                                          <p:attrName>style.visibility</p:attrName>
                                        </p:attrNameLst>
                                      </p:cBhvr>
                                      <p:to>
                                        <p:strVal val="visible"/>
                                      </p:to>
                                    </p:set>
                                    <p:animEffect transition="out" filter="fade">
                                      <p:cBhvr additive="base">
                                        <p:cTn id="590" dur="250" fill="hold">
                                          <p:stCondLst>
                                            <p:cond delay="1750"/>
                                          </p:stCondLst>
                                        </p:cTn>
                                        <p:tgtEl>
                                          <p:spTgt spid="93"/>
                                        </p:tgtEl>
                                      </p:cBhvr>
                                    </p:animEffect>
                                    <p:animEffect transition="in" filter="fade">
                                      <p:cBhvr additive="base">
                                        <p:cTn id="591" dur="250" fill="hold">
                                          <p:stCondLst>
                                            <p:cond delay="0"/>
                                          </p:stCondLst>
                                        </p:cTn>
                                        <p:tgtEl>
                                          <p:spTgt spid="93"/>
                                        </p:tgtEl>
                                      </p:cBhvr>
                                    </p:animEffect>
                                    <p:set>
                                      <p:cBhvr additive="base">
                                        <p:cTn id="592" dur="1" fill="hold">
                                          <p:stCondLst>
                                            <p:cond delay="1999"/>
                                          </p:stCondLst>
                                        </p:cTn>
                                        <p:tgtEl>
                                          <p:spTgt spid="93"/>
                                        </p:tgtEl>
                                        <p:attrNameLst>
                                          <p:attrName>style.visibility</p:attrName>
                                        </p:attrNameLst>
                                      </p:cBhvr>
                                      <p:to>
                                        <p:strVal val="hidden"/>
                                      </p:to>
                                    </p:set>
                                    <p:set>
                                      <p:cBhvr additive="base">
                                        <p:cTn id="593" dur="2300" fill="hold">
                                          <p:stCondLst>
                                            <p:cond delay="0"/>
                                          </p:stCondLst>
                                        </p:cTn>
                                        <p:tgtEl>
                                          <p:spTgt spid="93"/>
                                        </p:tgtEl>
                                      </p:cBhvr>
                                      <p:to>
                                        <p:strVal val=""/>
                                      </p:to>
                                    </p:set>
                                  </p:childTnLst>
                                </p:cTn>
                              </p:par>
                              <p:par>
                                <p:cTn id="594" presetID="0" presetClass="path" presetSubtype="0" repeatCount="indefinite" fill="hold" grpId="1" nodeType="withEffect">
                                  <p:stCondLst>
                                    <p:cond delay="0"/>
                                  </p:stCondLst>
                                  <p:childTnLst>
                                    <p:animMotion origin="layout" path="M 3.33333E-6 7.40741E-7 C 0.10703 -0.07315 0.10599 -0.1625 0.13359 -0.2912 " pathEditMode="relative" rAng="0" ptsTypes="AA">
                                      <p:cBhvr>
                                        <p:cTn id="595" dur="2300" fill="hold"/>
                                        <p:tgtEl>
                                          <p:spTgt spid="93"/>
                                        </p:tgtEl>
                                        <p:attrNameLst>
                                          <p:attrName>ppt_x</p:attrName>
                                          <p:attrName>ppt_y</p:attrName>
                                        </p:attrNameLst>
                                      </p:cBhvr>
                                      <p:rCtr x="6680" y="-14560"/>
                                    </p:animMotion>
                                  </p:childTnLst>
                                </p:cTn>
                              </p:par>
                              <p:par>
                                <p:cTn id="596" presetID="10" presetClass="entr" presetSubtype="0" repeatCount="indefinite" fill="hold" grpId="0" nodeType="withEffect">
                                  <p:stCondLst>
                                    <p:cond delay="0"/>
                                  </p:stCondLst>
                                  <p:childTnLst>
                                    <p:set>
                                      <p:cBhvr>
                                        <p:cTn id="597" dur="1" fill="hold">
                                          <p:stCondLst>
                                            <p:cond delay="0"/>
                                          </p:stCondLst>
                                        </p:cTn>
                                        <p:tgtEl>
                                          <p:spTgt spid="94"/>
                                        </p:tgtEl>
                                        <p:attrNameLst>
                                          <p:attrName>style.visibility</p:attrName>
                                        </p:attrNameLst>
                                      </p:cBhvr>
                                      <p:to>
                                        <p:strVal val="visible"/>
                                      </p:to>
                                    </p:set>
                                    <p:animEffect transition="out" filter="fade">
                                      <p:cBhvr additive="base">
                                        <p:cTn id="598" dur="250" fill="hold">
                                          <p:stCondLst>
                                            <p:cond delay="1750"/>
                                          </p:stCondLst>
                                        </p:cTn>
                                        <p:tgtEl>
                                          <p:spTgt spid="94"/>
                                        </p:tgtEl>
                                      </p:cBhvr>
                                    </p:animEffect>
                                    <p:animEffect transition="in" filter="fade">
                                      <p:cBhvr additive="base">
                                        <p:cTn id="599" dur="250" fill="hold">
                                          <p:stCondLst>
                                            <p:cond delay="0"/>
                                          </p:stCondLst>
                                        </p:cTn>
                                        <p:tgtEl>
                                          <p:spTgt spid="94"/>
                                        </p:tgtEl>
                                      </p:cBhvr>
                                    </p:animEffect>
                                    <p:set>
                                      <p:cBhvr additive="base">
                                        <p:cTn id="600" dur="1" fill="hold">
                                          <p:stCondLst>
                                            <p:cond delay="1999"/>
                                          </p:stCondLst>
                                        </p:cTn>
                                        <p:tgtEl>
                                          <p:spTgt spid="94"/>
                                        </p:tgtEl>
                                        <p:attrNameLst>
                                          <p:attrName>style.visibility</p:attrName>
                                        </p:attrNameLst>
                                      </p:cBhvr>
                                      <p:to>
                                        <p:strVal val="hidden"/>
                                      </p:to>
                                    </p:set>
                                    <p:set>
                                      <p:cBhvr additive="base">
                                        <p:cTn id="601" dur="2300" fill="hold">
                                          <p:stCondLst>
                                            <p:cond delay="0"/>
                                          </p:stCondLst>
                                        </p:cTn>
                                        <p:tgtEl>
                                          <p:spTgt spid="94"/>
                                        </p:tgtEl>
                                      </p:cBhvr>
                                      <p:to>
                                        <p:strVal val=""/>
                                      </p:to>
                                    </p:set>
                                  </p:childTnLst>
                                </p:cTn>
                              </p:par>
                              <p:par>
                                <p:cTn id="602" presetID="0" presetClass="path" presetSubtype="0" repeatCount="indefinite" fill="hold" grpId="1" nodeType="withEffect">
                                  <p:stCondLst>
                                    <p:cond delay="0"/>
                                  </p:stCondLst>
                                  <p:childTnLst>
                                    <p:animMotion origin="layout" path="M 4.375E-6 1.11022E-16 C 0.00104 -0.11574 -0.11797 -0.13287 -0.09037 -0.26157 " pathEditMode="relative" rAng="0" ptsTypes="AA">
                                      <p:cBhvr>
                                        <p:cTn id="603" dur="2300" fill="hold"/>
                                        <p:tgtEl>
                                          <p:spTgt spid="94"/>
                                        </p:tgtEl>
                                        <p:attrNameLst>
                                          <p:attrName>ppt_x</p:attrName>
                                          <p:attrName>ppt_y</p:attrName>
                                        </p:attrNameLst>
                                      </p:cBhvr>
                                      <p:rCtr x="-4727" y="-13079"/>
                                    </p:animMotion>
                                  </p:childTnLst>
                                </p:cTn>
                              </p:par>
                              <p:par>
                                <p:cTn id="604" presetID="10" presetClass="entr" presetSubtype="0" repeatCount="indefinite" fill="hold" grpId="0" nodeType="withEffect">
                                  <p:stCondLst>
                                    <p:cond delay="0"/>
                                  </p:stCondLst>
                                  <p:childTnLst>
                                    <p:set>
                                      <p:cBhvr>
                                        <p:cTn id="605" dur="1" fill="hold">
                                          <p:stCondLst>
                                            <p:cond delay="0"/>
                                          </p:stCondLst>
                                        </p:cTn>
                                        <p:tgtEl>
                                          <p:spTgt spid="96"/>
                                        </p:tgtEl>
                                        <p:attrNameLst>
                                          <p:attrName>style.visibility</p:attrName>
                                        </p:attrNameLst>
                                      </p:cBhvr>
                                      <p:to>
                                        <p:strVal val="visible"/>
                                      </p:to>
                                    </p:set>
                                    <p:animEffect transition="out" filter="fade">
                                      <p:cBhvr additive="base">
                                        <p:cTn id="606" dur="316" fill="hold">
                                          <p:stCondLst>
                                            <p:cond delay="2213"/>
                                          </p:stCondLst>
                                        </p:cTn>
                                        <p:tgtEl>
                                          <p:spTgt spid="96"/>
                                        </p:tgtEl>
                                      </p:cBhvr>
                                    </p:animEffect>
                                    <p:animEffect transition="in" filter="fade">
                                      <p:cBhvr additive="base">
                                        <p:cTn id="607" dur="316" fill="hold">
                                          <p:stCondLst>
                                            <p:cond delay="0"/>
                                          </p:stCondLst>
                                        </p:cTn>
                                        <p:tgtEl>
                                          <p:spTgt spid="96"/>
                                        </p:tgtEl>
                                      </p:cBhvr>
                                    </p:animEffect>
                                    <p:set>
                                      <p:cBhvr additive="base">
                                        <p:cTn id="608" dur="1" fill="hold">
                                          <p:stCondLst>
                                            <p:cond delay="2528"/>
                                          </p:stCondLst>
                                        </p:cTn>
                                        <p:tgtEl>
                                          <p:spTgt spid="96"/>
                                        </p:tgtEl>
                                        <p:attrNameLst>
                                          <p:attrName>style.visibility</p:attrName>
                                        </p:attrNameLst>
                                      </p:cBhvr>
                                      <p:to>
                                        <p:strVal val="hidden"/>
                                      </p:to>
                                    </p:set>
                                    <p:set>
                                      <p:cBhvr additive="base">
                                        <p:cTn id="609" dur="2908" fill="hold">
                                          <p:stCondLst>
                                            <p:cond delay="0"/>
                                          </p:stCondLst>
                                        </p:cTn>
                                        <p:tgtEl>
                                          <p:spTgt spid="96"/>
                                        </p:tgtEl>
                                      </p:cBhvr>
                                      <p:to>
                                        <p:strVal val=""/>
                                      </p:to>
                                    </p:set>
                                  </p:childTnLst>
                                </p:cTn>
                              </p:par>
                              <p:par>
                                <p:cTn id="610" presetID="0" presetClass="path" presetSubtype="0" repeatCount="indefinite" fill="hold" grpId="1" nodeType="withEffect">
                                  <p:stCondLst>
                                    <p:cond delay="0"/>
                                  </p:stCondLst>
                                  <p:childTnLst>
                                    <p:animMotion origin="layout" path="M 1.875E-6 4.07407E-6 C 0.07122 -0.04399 0.06237 -0.16274 0.0901 -0.27848 " pathEditMode="relative" rAng="0" ptsTypes="AA">
                                      <p:cBhvr>
                                        <p:cTn id="611" dur="2714" fill="hold"/>
                                        <p:tgtEl>
                                          <p:spTgt spid="96"/>
                                        </p:tgtEl>
                                        <p:attrNameLst>
                                          <p:attrName>ppt_x</p:attrName>
                                          <p:attrName>ppt_y</p:attrName>
                                        </p:attrNameLst>
                                      </p:cBhvr>
                                      <p:rCtr x="4505" y="-13935"/>
                                    </p:animMotion>
                                  </p:childTnLst>
                                </p:cTn>
                              </p:par>
                              <p:par>
                                <p:cTn id="612" presetID="10" presetClass="entr" presetSubtype="0" repeatCount="indefinite" fill="hold" grpId="0" nodeType="withEffect">
                                  <p:stCondLst>
                                    <p:cond delay="0"/>
                                  </p:stCondLst>
                                  <p:childTnLst>
                                    <p:set>
                                      <p:cBhvr>
                                        <p:cTn id="613" dur="1" fill="hold">
                                          <p:stCondLst>
                                            <p:cond delay="0"/>
                                          </p:stCondLst>
                                        </p:cTn>
                                        <p:tgtEl>
                                          <p:spTgt spid="98"/>
                                        </p:tgtEl>
                                        <p:attrNameLst>
                                          <p:attrName>style.visibility</p:attrName>
                                        </p:attrNameLst>
                                      </p:cBhvr>
                                      <p:to>
                                        <p:strVal val="visible"/>
                                      </p:to>
                                    </p:set>
                                    <p:animEffect transition="out" filter="fade">
                                      <p:cBhvr additive="base">
                                        <p:cTn id="614" dur="250" fill="hold">
                                          <p:stCondLst>
                                            <p:cond delay="1750"/>
                                          </p:stCondLst>
                                        </p:cTn>
                                        <p:tgtEl>
                                          <p:spTgt spid="98"/>
                                        </p:tgtEl>
                                      </p:cBhvr>
                                    </p:animEffect>
                                    <p:animEffect transition="in" filter="fade">
                                      <p:cBhvr additive="base">
                                        <p:cTn id="615" dur="250" fill="hold">
                                          <p:stCondLst>
                                            <p:cond delay="0"/>
                                          </p:stCondLst>
                                        </p:cTn>
                                        <p:tgtEl>
                                          <p:spTgt spid="98"/>
                                        </p:tgtEl>
                                      </p:cBhvr>
                                    </p:animEffect>
                                    <p:set>
                                      <p:cBhvr additive="base">
                                        <p:cTn id="616" dur="1" fill="hold">
                                          <p:stCondLst>
                                            <p:cond delay="1999"/>
                                          </p:stCondLst>
                                        </p:cTn>
                                        <p:tgtEl>
                                          <p:spTgt spid="98"/>
                                        </p:tgtEl>
                                        <p:attrNameLst>
                                          <p:attrName>style.visibility</p:attrName>
                                        </p:attrNameLst>
                                      </p:cBhvr>
                                      <p:to>
                                        <p:strVal val="hidden"/>
                                      </p:to>
                                    </p:set>
                                    <p:set>
                                      <p:cBhvr additive="base">
                                        <p:cTn id="617" dur="2300" fill="hold">
                                          <p:stCondLst>
                                            <p:cond delay="0"/>
                                          </p:stCondLst>
                                        </p:cTn>
                                        <p:tgtEl>
                                          <p:spTgt spid="98"/>
                                        </p:tgtEl>
                                      </p:cBhvr>
                                      <p:to>
                                        <p:strVal val=""/>
                                      </p:to>
                                    </p:set>
                                  </p:childTnLst>
                                </p:cTn>
                              </p:par>
                              <p:par>
                                <p:cTn id="618" presetID="0" presetClass="path" presetSubtype="0" repeatCount="indefinite" fill="hold" grpId="1" nodeType="withEffect">
                                  <p:stCondLst>
                                    <p:cond delay="0"/>
                                  </p:stCondLst>
                                  <p:childTnLst>
                                    <p:animMotion origin="layout" path="M 4.375E-6 -1.11111E-6 C -0.01133 -0.10555 -0.06198 -0.18449 -0.00769 -0.31458 " pathEditMode="relative" rAng="0" ptsTypes="AA">
                                      <p:cBhvr>
                                        <p:cTn id="619" dur="3409" fill="hold"/>
                                        <p:tgtEl>
                                          <p:spTgt spid="98"/>
                                        </p:tgtEl>
                                        <p:attrNameLst>
                                          <p:attrName>ppt_x</p:attrName>
                                          <p:attrName>ppt_y</p:attrName>
                                        </p:attrNameLst>
                                      </p:cBhvr>
                                      <p:rCtr x="-1628" y="-15741"/>
                                    </p:animMotion>
                                  </p:childTnLst>
                                </p:cTn>
                              </p:par>
                              <p:par>
                                <p:cTn id="620" presetID="10" presetClass="entr" presetSubtype="0" repeatCount="indefinite" fill="hold" grpId="0" nodeType="withEffect">
                                  <p:stCondLst>
                                    <p:cond delay="0"/>
                                  </p:stCondLst>
                                  <p:childTnLst>
                                    <p:set>
                                      <p:cBhvr>
                                        <p:cTn id="621" dur="1" fill="hold">
                                          <p:stCondLst>
                                            <p:cond delay="0"/>
                                          </p:stCondLst>
                                        </p:cTn>
                                        <p:tgtEl>
                                          <p:spTgt spid="99"/>
                                        </p:tgtEl>
                                        <p:attrNameLst>
                                          <p:attrName>style.visibility</p:attrName>
                                        </p:attrNameLst>
                                      </p:cBhvr>
                                      <p:to>
                                        <p:strVal val="visible"/>
                                      </p:to>
                                    </p:set>
                                    <p:animEffect transition="out" filter="fade">
                                      <p:cBhvr additive="base">
                                        <p:cTn id="622" dur="419" fill="hold">
                                          <p:stCondLst>
                                            <p:cond delay="2935"/>
                                          </p:stCondLst>
                                        </p:cTn>
                                        <p:tgtEl>
                                          <p:spTgt spid="99"/>
                                        </p:tgtEl>
                                      </p:cBhvr>
                                    </p:animEffect>
                                    <p:animEffect transition="in" filter="fade">
                                      <p:cBhvr additive="base">
                                        <p:cTn id="623" dur="419" fill="hold">
                                          <p:stCondLst>
                                            <p:cond delay="0"/>
                                          </p:stCondLst>
                                        </p:cTn>
                                        <p:tgtEl>
                                          <p:spTgt spid="99"/>
                                        </p:tgtEl>
                                      </p:cBhvr>
                                    </p:animEffect>
                                    <p:set>
                                      <p:cBhvr additive="base">
                                        <p:cTn id="624" dur="1" fill="hold">
                                          <p:stCondLst>
                                            <p:cond delay="3353"/>
                                          </p:stCondLst>
                                        </p:cTn>
                                        <p:tgtEl>
                                          <p:spTgt spid="99"/>
                                        </p:tgtEl>
                                        <p:attrNameLst>
                                          <p:attrName>style.visibility</p:attrName>
                                        </p:attrNameLst>
                                      </p:cBhvr>
                                      <p:to>
                                        <p:strVal val="hidden"/>
                                      </p:to>
                                    </p:set>
                                    <p:set>
                                      <p:cBhvr additive="base">
                                        <p:cTn id="625" dur="3858" fill="hold">
                                          <p:stCondLst>
                                            <p:cond delay="0"/>
                                          </p:stCondLst>
                                        </p:cTn>
                                        <p:tgtEl>
                                          <p:spTgt spid="99"/>
                                        </p:tgtEl>
                                      </p:cBhvr>
                                      <p:to>
                                        <p:strVal val=""/>
                                      </p:to>
                                    </p:set>
                                  </p:childTnLst>
                                </p:cTn>
                              </p:par>
                              <p:par>
                                <p:cTn id="626" presetID="0" presetClass="path" presetSubtype="0" repeatCount="indefinite" fill="hold" grpId="1" nodeType="withEffect">
                                  <p:stCondLst>
                                    <p:cond delay="0"/>
                                  </p:stCondLst>
                                  <p:childTnLst>
                                    <p:animMotion origin="layout" path="M -0.00013 3.7037E-6 C 0.06471 -0.13542 0.07721 -0.05139 0.13164 -0.18125 " pathEditMode="relative" rAng="0" ptsTypes="AA">
                                      <p:cBhvr>
                                        <p:cTn id="627" dur="3060" fill="hold"/>
                                        <p:tgtEl>
                                          <p:spTgt spid="99"/>
                                        </p:tgtEl>
                                        <p:attrNameLst>
                                          <p:attrName>ppt_x</p:attrName>
                                          <p:attrName>ppt_y</p:attrName>
                                        </p:attrNameLst>
                                      </p:cBhvr>
                                      <p:rCtr x="6589" y="-9074"/>
                                    </p:animMotion>
                                  </p:childTnLst>
                                </p:cTn>
                              </p:par>
                              <p:par>
                                <p:cTn id="628" presetID="10" presetClass="entr" presetSubtype="0" repeatCount="indefinite" fill="hold" grpId="0" nodeType="withEffect">
                                  <p:stCondLst>
                                    <p:cond delay="0"/>
                                  </p:stCondLst>
                                  <p:childTnLst>
                                    <p:set>
                                      <p:cBhvr>
                                        <p:cTn id="629" dur="1" fill="hold">
                                          <p:stCondLst>
                                            <p:cond delay="0"/>
                                          </p:stCondLst>
                                        </p:cTn>
                                        <p:tgtEl>
                                          <p:spTgt spid="100"/>
                                        </p:tgtEl>
                                        <p:attrNameLst>
                                          <p:attrName>style.visibility</p:attrName>
                                        </p:attrNameLst>
                                      </p:cBhvr>
                                      <p:to>
                                        <p:strVal val="visible"/>
                                      </p:to>
                                    </p:set>
                                    <p:animEffect transition="out" filter="fade">
                                      <p:cBhvr additive="base">
                                        <p:cTn id="630" dur="237" fill="hold">
                                          <p:stCondLst>
                                            <p:cond delay="1658"/>
                                          </p:stCondLst>
                                        </p:cTn>
                                        <p:tgtEl>
                                          <p:spTgt spid="100"/>
                                        </p:tgtEl>
                                      </p:cBhvr>
                                    </p:animEffect>
                                    <p:animEffect transition="in" filter="fade">
                                      <p:cBhvr additive="base">
                                        <p:cTn id="631" dur="237" fill="hold">
                                          <p:stCondLst>
                                            <p:cond delay="0"/>
                                          </p:stCondLst>
                                        </p:cTn>
                                        <p:tgtEl>
                                          <p:spTgt spid="100"/>
                                        </p:tgtEl>
                                      </p:cBhvr>
                                    </p:animEffect>
                                    <p:set>
                                      <p:cBhvr additive="base">
                                        <p:cTn id="632" dur="1" fill="hold">
                                          <p:stCondLst>
                                            <p:cond delay="1894"/>
                                          </p:stCondLst>
                                        </p:cTn>
                                        <p:tgtEl>
                                          <p:spTgt spid="100"/>
                                        </p:tgtEl>
                                        <p:attrNameLst>
                                          <p:attrName>style.visibility</p:attrName>
                                        </p:attrNameLst>
                                      </p:cBhvr>
                                      <p:to>
                                        <p:strVal val="hidden"/>
                                      </p:to>
                                    </p:set>
                                    <p:set>
                                      <p:cBhvr additive="base">
                                        <p:cTn id="633" dur="2179" fill="hold">
                                          <p:stCondLst>
                                            <p:cond delay="0"/>
                                          </p:stCondLst>
                                        </p:cTn>
                                        <p:tgtEl>
                                          <p:spTgt spid="100"/>
                                        </p:tgtEl>
                                      </p:cBhvr>
                                      <p:to>
                                        <p:strVal val=""/>
                                      </p:to>
                                    </p:set>
                                  </p:childTnLst>
                                </p:cTn>
                              </p:par>
                              <p:par>
                                <p:cTn id="634" presetID="0" presetClass="path" presetSubtype="0" repeatCount="indefinite" fill="hold" grpId="1" nodeType="withEffect">
                                  <p:stCondLst>
                                    <p:cond delay="0"/>
                                  </p:stCondLst>
                                  <p:childTnLst>
                                    <p:animMotion origin="layout" path="M -4.375E-6 1.85185E-6 C -0.0401 -0.14375 -0.07304 -0.07477 -0.10898 -0.21713 " pathEditMode="relative" rAng="0" ptsTypes="AA">
                                      <p:cBhvr>
                                        <p:cTn id="635" dur="3515" fill="hold"/>
                                        <p:tgtEl>
                                          <p:spTgt spid="100"/>
                                        </p:tgtEl>
                                        <p:attrNameLst>
                                          <p:attrName>ppt_x</p:attrName>
                                          <p:attrName>ppt_y</p:attrName>
                                        </p:attrNameLst>
                                      </p:cBhvr>
                                      <p:rCtr x="-5456" y="-10856"/>
                                    </p:animMotion>
                                  </p:childTnLst>
                                </p:cTn>
                              </p:par>
                              <p:par>
                                <p:cTn id="636" presetID="10" presetClass="entr" presetSubtype="0" repeatCount="indefinite" fill="hold" grpId="0" nodeType="withEffect">
                                  <p:stCondLst>
                                    <p:cond delay="0"/>
                                  </p:stCondLst>
                                  <p:childTnLst>
                                    <p:set>
                                      <p:cBhvr>
                                        <p:cTn id="637" dur="1" fill="hold">
                                          <p:stCondLst>
                                            <p:cond delay="0"/>
                                          </p:stCondLst>
                                        </p:cTn>
                                        <p:tgtEl>
                                          <p:spTgt spid="101"/>
                                        </p:tgtEl>
                                        <p:attrNameLst>
                                          <p:attrName>style.visibility</p:attrName>
                                        </p:attrNameLst>
                                      </p:cBhvr>
                                      <p:to>
                                        <p:strVal val="visible"/>
                                      </p:to>
                                    </p:set>
                                    <p:animEffect transition="out" filter="fade">
                                      <p:cBhvr additive="base">
                                        <p:cTn id="638" dur="305" fill="hold">
                                          <p:stCondLst>
                                            <p:cond delay="2133"/>
                                          </p:stCondLst>
                                        </p:cTn>
                                        <p:tgtEl>
                                          <p:spTgt spid="101"/>
                                        </p:tgtEl>
                                      </p:cBhvr>
                                    </p:animEffect>
                                    <p:animEffect transition="in" filter="fade">
                                      <p:cBhvr additive="base">
                                        <p:cTn id="639" dur="305" fill="hold">
                                          <p:stCondLst>
                                            <p:cond delay="0"/>
                                          </p:stCondLst>
                                        </p:cTn>
                                        <p:tgtEl>
                                          <p:spTgt spid="101"/>
                                        </p:tgtEl>
                                      </p:cBhvr>
                                    </p:animEffect>
                                    <p:set>
                                      <p:cBhvr additive="base">
                                        <p:cTn id="640" dur="1" fill="hold">
                                          <p:stCondLst>
                                            <p:cond delay="2437"/>
                                          </p:stCondLst>
                                        </p:cTn>
                                        <p:tgtEl>
                                          <p:spTgt spid="101"/>
                                        </p:tgtEl>
                                        <p:attrNameLst>
                                          <p:attrName>style.visibility</p:attrName>
                                        </p:attrNameLst>
                                      </p:cBhvr>
                                      <p:to>
                                        <p:strVal val="hidden"/>
                                      </p:to>
                                    </p:set>
                                    <p:set>
                                      <p:cBhvr additive="base">
                                        <p:cTn id="641" dur="2804" fill="hold">
                                          <p:stCondLst>
                                            <p:cond delay="0"/>
                                          </p:stCondLst>
                                        </p:cTn>
                                        <p:tgtEl>
                                          <p:spTgt spid="101"/>
                                        </p:tgtEl>
                                      </p:cBhvr>
                                      <p:to>
                                        <p:strVal val=""/>
                                      </p:to>
                                    </p:set>
                                  </p:childTnLst>
                                </p:cTn>
                              </p:par>
                              <p:par>
                                <p:cTn id="642" presetID="0" presetClass="path" presetSubtype="0" repeatCount="indefinite" fill="hold" grpId="1" nodeType="withEffect">
                                  <p:stCondLst>
                                    <p:cond delay="0"/>
                                  </p:stCondLst>
                                  <p:childTnLst>
                                    <p:animMotion origin="layout" path="M -0.00013 7.40741E-7 C 0.08372 -0.1206 0.14375 -0.01111 0.1983 -0.14097 " pathEditMode="relative" rAng="0" ptsTypes="AA">
                                      <p:cBhvr>
                                        <p:cTn id="643" dur="2924" fill="hold"/>
                                        <p:tgtEl>
                                          <p:spTgt spid="101"/>
                                        </p:tgtEl>
                                        <p:attrNameLst>
                                          <p:attrName>ppt_x</p:attrName>
                                          <p:attrName>ppt_y</p:attrName>
                                        </p:attrNameLst>
                                      </p:cBhvr>
                                      <p:rCtr x="9922" y="-7060"/>
                                    </p:animMotion>
                                  </p:childTnLst>
                                </p:cTn>
                              </p:par>
                              <p:par>
                                <p:cTn id="644" presetID="10" presetClass="entr" presetSubtype="0" repeatCount="indefinite" fill="hold" grpId="0" nodeType="withEffect">
                                  <p:stCondLst>
                                    <p:cond delay="0"/>
                                  </p:stCondLst>
                                  <p:childTnLst>
                                    <p:set>
                                      <p:cBhvr>
                                        <p:cTn id="645" dur="1" fill="hold">
                                          <p:stCondLst>
                                            <p:cond delay="0"/>
                                          </p:stCondLst>
                                        </p:cTn>
                                        <p:tgtEl>
                                          <p:spTgt spid="102"/>
                                        </p:tgtEl>
                                        <p:attrNameLst>
                                          <p:attrName>style.visibility</p:attrName>
                                        </p:attrNameLst>
                                      </p:cBhvr>
                                      <p:to>
                                        <p:strVal val="visible"/>
                                      </p:to>
                                    </p:set>
                                    <p:animEffect transition="out" filter="fade">
                                      <p:cBhvr additive="base">
                                        <p:cTn id="646" dur="324" fill="hold">
                                          <p:stCondLst>
                                            <p:cond delay="2271"/>
                                          </p:stCondLst>
                                        </p:cTn>
                                        <p:tgtEl>
                                          <p:spTgt spid="102"/>
                                        </p:tgtEl>
                                      </p:cBhvr>
                                    </p:animEffect>
                                    <p:animEffect transition="in" filter="fade">
                                      <p:cBhvr additive="base">
                                        <p:cTn id="647" dur="324" fill="hold">
                                          <p:stCondLst>
                                            <p:cond delay="0"/>
                                          </p:stCondLst>
                                        </p:cTn>
                                        <p:tgtEl>
                                          <p:spTgt spid="102"/>
                                        </p:tgtEl>
                                      </p:cBhvr>
                                    </p:animEffect>
                                    <p:set>
                                      <p:cBhvr additive="base">
                                        <p:cTn id="648" dur="1" fill="hold">
                                          <p:stCondLst>
                                            <p:cond delay="2594"/>
                                          </p:stCondLst>
                                        </p:cTn>
                                        <p:tgtEl>
                                          <p:spTgt spid="102"/>
                                        </p:tgtEl>
                                        <p:attrNameLst>
                                          <p:attrName>style.visibility</p:attrName>
                                        </p:attrNameLst>
                                      </p:cBhvr>
                                      <p:to>
                                        <p:strVal val="hidden"/>
                                      </p:to>
                                    </p:set>
                                    <p:set>
                                      <p:cBhvr additive="base">
                                        <p:cTn id="649" dur="2984" fill="hold">
                                          <p:stCondLst>
                                            <p:cond delay="0"/>
                                          </p:stCondLst>
                                        </p:cTn>
                                        <p:tgtEl>
                                          <p:spTgt spid="102"/>
                                        </p:tgtEl>
                                      </p:cBhvr>
                                      <p:to>
                                        <p:strVal val=""/>
                                      </p:to>
                                    </p:set>
                                  </p:childTnLst>
                                </p:cTn>
                              </p:par>
                              <p:par>
                                <p:cTn id="650" presetID="0" presetClass="path" presetSubtype="0" repeatCount="indefinite" fill="hold" grpId="1" nodeType="withEffect">
                                  <p:stCondLst>
                                    <p:cond delay="0"/>
                                  </p:stCondLst>
                                  <p:childTnLst>
                                    <p:animMotion origin="layout" path="M -0.00013 -0.00023 C 0.09909 -0.0574 0.07318 0.02848 0.16263 -0.03727 " pathEditMode="relative" rAng="0" ptsTypes="AA">
                                      <p:cBhvr>
                                        <p:cTn id="651" dur="2415" fill="hold"/>
                                        <p:tgtEl>
                                          <p:spTgt spid="102"/>
                                        </p:tgtEl>
                                        <p:attrNameLst>
                                          <p:attrName>ppt_x</p:attrName>
                                          <p:attrName>ppt_y</p:attrName>
                                        </p:attrNameLst>
                                      </p:cBhvr>
                                      <p:rCtr x="8138" y="-1852"/>
                                    </p:animMotion>
                                  </p:childTnLst>
                                </p:cTn>
                              </p:par>
                              <p:par>
                                <p:cTn id="652" presetID="10" presetClass="entr" presetSubtype="0" repeatCount="indefinite" fill="hold" grpId="0" nodeType="withEffect">
                                  <p:stCondLst>
                                    <p:cond delay="0"/>
                                  </p:stCondLst>
                                  <p:childTnLst>
                                    <p:set>
                                      <p:cBhvr>
                                        <p:cTn id="653" dur="1" fill="hold">
                                          <p:stCondLst>
                                            <p:cond delay="0"/>
                                          </p:stCondLst>
                                        </p:cTn>
                                        <p:tgtEl>
                                          <p:spTgt spid="103"/>
                                        </p:tgtEl>
                                        <p:attrNameLst>
                                          <p:attrName>style.visibility</p:attrName>
                                        </p:attrNameLst>
                                      </p:cBhvr>
                                      <p:to>
                                        <p:strVal val="visible"/>
                                      </p:to>
                                    </p:set>
                                    <p:animEffect transition="out" filter="fade">
                                      <p:cBhvr additive="base">
                                        <p:cTn id="654" dur="289" fill="hold">
                                          <p:stCondLst>
                                            <p:cond delay="2024"/>
                                          </p:stCondLst>
                                        </p:cTn>
                                        <p:tgtEl>
                                          <p:spTgt spid="103"/>
                                        </p:tgtEl>
                                      </p:cBhvr>
                                    </p:animEffect>
                                    <p:animEffect transition="in" filter="fade">
                                      <p:cBhvr additive="base">
                                        <p:cTn id="655" dur="289" fill="hold">
                                          <p:stCondLst>
                                            <p:cond delay="0"/>
                                          </p:stCondLst>
                                        </p:cTn>
                                        <p:tgtEl>
                                          <p:spTgt spid="103"/>
                                        </p:tgtEl>
                                      </p:cBhvr>
                                    </p:animEffect>
                                    <p:set>
                                      <p:cBhvr additive="base">
                                        <p:cTn id="656" dur="1" fill="hold">
                                          <p:stCondLst>
                                            <p:cond delay="2311"/>
                                          </p:stCondLst>
                                        </p:cTn>
                                        <p:tgtEl>
                                          <p:spTgt spid="103"/>
                                        </p:tgtEl>
                                        <p:attrNameLst>
                                          <p:attrName>style.visibility</p:attrName>
                                        </p:attrNameLst>
                                      </p:cBhvr>
                                      <p:to>
                                        <p:strVal val="hidden"/>
                                      </p:to>
                                    </p:set>
                                    <p:set>
                                      <p:cBhvr additive="base">
                                        <p:cTn id="657" dur="2659" fill="hold">
                                          <p:stCondLst>
                                            <p:cond delay="0"/>
                                          </p:stCondLst>
                                        </p:cTn>
                                        <p:tgtEl>
                                          <p:spTgt spid="103"/>
                                        </p:tgtEl>
                                      </p:cBhvr>
                                      <p:to>
                                        <p:strVal val=""/>
                                      </p:to>
                                    </p:set>
                                  </p:childTnLst>
                                </p:cTn>
                              </p:par>
                              <p:par>
                                <p:cTn id="658" presetID="0" presetClass="path" presetSubtype="0" repeatCount="indefinite" fill="hold" grpId="1" nodeType="withEffect">
                                  <p:stCondLst>
                                    <p:cond delay="0"/>
                                  </p:stCondLst>
                                  <p:childTnLst>
                                    <p:animMotion origin="layout" path="M 5E-6 2.96296E-6 C -0.04024 -0.14422 0.01732 -0.1956 -0.00299 -0.34422 " pathEditMode="relative" rAng="0" ptsTypes="AA">
                                      <p:cBhvr>
                                        <p:cTn id="659" dur="2191" fill="hold"/>
                                        <p:tgtEl>
                                          <p:spTgt spid="103"/>
                                        </p:tgtEl>
                                        <p:attrNameLst>
                                          <p:attrName>ppt_x</p:attrName>
                                          <p:attrName>ppt_y</p:attrName>
                                        </p:attrNameLst>
                                      </p:cBhvr>
                                      <p:rCtr x="-664" y="-17222"/>
                                    </p:animMotion>
                                  </p:childTnLst>
                                </p:cTn>
                              </p:par>
                              <p:par>
                                <p:cTn id="660" presetID="10" presetClass="entr" presetSubtype="0" repeatCount="indefinite" fill="hold" grpId="0" nodeType="withEffect">
                                  <p:stCondLst>
                                    <p:cond delay="0"/>
                                  </p:stCondLst>
                                  <p:childTnLst>
                                    <p:set>
                                      <p:cBhvr>
                                        <p:cTn id="661" dur="1" fill="hold">
                                          <p:stCondLst>
                                            <p:cond delay="0"/>
                                          </p:stCondLst>
                                        </p:cTn>
                                        <p:tgtEl>
                                          <p:spTgt spid="104"/>
                                        </p:tgtEl>
                                        <p:attrNameLst>
                                          <p:attrName>style.visibility</p:attrName>
                                        </p:attrNameLst>
                                      </p:cBhvr>
                                      <p:to>
                                        <p:strVal val="visible"/>
                                      </p:to>
                                    </p:set>
                                    <p:animEffect transition="out" filter="fade">
                                      <p:cBhvr additive="base">
                                        <p:cTn id="662" dur="346" fill="hold">
                                          <p:stCondLst>
                                            <p:cond delay="2419"/>
                                          </p:stCondLst>
                                        </p:cTn>
                                        <p:tgtEl>
                                          <p:spTgt spid="104"/>
                                        </p:tgtEl>
                                      </p:cBhvr>
                                    </p:animEffect>
                                    <p:animEffect transition="in" filter="fade">
                                      <p:cBhvr additive="base">
                                        <p:cTn id="663" dur="346" fill="hold">
                                          <p:stCondLst>
                                            <p:cond delay="0"/>
                                          </p:stCondLst>
                                        </p:cTn>
                                        <p:tgtEl>
                                          <p:spTgt spid="104"/>
                                        </p:tgtEl>
                                      </p:cBhvr>
                                    </p:animEffect>
                                    <p:set>
                                      <p:cBhvr additive="base">
                                        <p:cTn id="664" dur="1" fill="hold">
                                          <p:stCondLst>
                                            <p:cond delay="2763"/>
                                          </p:stCondLst>
                                        </p:cTn>
                                        <p:tgtEl>
                                          <p:spTgt spid="104"/>
                                        </p:tgtEl>
                                        <p:attrNameLst>
                                          <p:attrName>style.visibility</p:attrName>
                                        </p:attrNameLst>
                                      </p:cBhvr>
                                      <p:to>
                                        <p:strVal val="hidden"/>
                                      </p:to>
                                    </p:set>
                                    <p:set>
                                      <p:cBhvr additive="base">
                                        <p:cTn id="665" dur="3180" fill="hold">
                                          <p:stCondLst>
                                            <p:cond delay="0"/>
                                          </p:stCondLst>
                                        </p:cTn>
                                        <p:tgtEl>
                                          <p:spTgt spid="104"/>
                                        </p:tgtEl>
                                      </p:cBhvr>
                                      <p:to>
                                        <p:strVal val=""/>
                                      </p:to>
                                    </p:set>
                                  </p:childTnLst>
                                </p:cTn>
                              </p:par>
                              <p:par>
                                <p:cTn id="666" presetID="0" presetClass="path" presetSubtype="0" repeatCount="indefinite" fill="hold" grpId="1" nodeType="withEffect">
                                  <p:stCondLst>
                                    <p:cond delay="0"/>
                                  </p:stCondLst>
                                  <p:childTnLst>
                                    <p:animMotion origin="layout" path="M 1.25E-6 -2.59259E-6 C 0.00377 -0.22477 0.15404 -0.14305 0.13372 -0.2912 " pathEditMode="relative" rAng="0" ptsTypes="AA">
                                      <p:cBhvr>
                                        <p:cTn id="667" dur="2340" fill="hold"/>
                                        <p:tgtEl>
                                          <p:spTgt spid="104"/>
                                        </p:tgtEl>
                                        <p:attrNameLst>
                                          <p:attrName>ppt_x</p:attrName>
                                          <p:attrName>ppt_y</p:attrName>
                                        </p:attrNameLst>
                                      </p:cBhvr>
                                      <p:rCtr x="6771" y="-14560"/>
                                    </p:animMotion>
                                  </p:childTnLst>
                                </p:cTn>
                              </p:par>
                              <p:par>
                                <p:cTn id="668" presetID="10" presetClass="entr" presetSubtype="0" repeatCount="indefinite" fill="hold" grpId="0" nodeType="withEffect">
                                  <p:stCondLst>
                                    <p:cond delay="0"/>
                                  </p:stCondLst>
                                  <p:childTnLst>
                                    <p:set>
                                      <p:cBhvr>
                                        <p:cTn id="669" dur="1" fill="hold">
                                          <p:stCondLst>
                                            <p:cond delay="0"/>
                                          </p:stCondLst>
                                        </p:cTn>
                                        <p:tgtEl>
                                          <p:spTgt spid="97"/>
                                        </p:tgtEl>
                                        <p:attrNameLst>
                                          <p:attrName>style.visibility</p:attrName>
                                        </p:attrNameLst>
                                      </p:cBhvr>
                                      <p:to>
                                        <p:strVal val="visible"/>
                                      </p:to>
                                    </p:set>
                                    <p:animEffect transition="out" filter="fade">
                                      <p:cBhvr additive="base">
                                        <p:cTn id="670" dur="277" fill="hold">
                                          <p:stCondLst>
                                            <p:cond delay="1937"/>
                                          </p:stCondLst>
                                        </p:cTn>
                                        <p:tgtEl>
                                          <p:spTgt spid="97"/>
                                        </p:tgtEl>
                                      </p:cBhvr>
                                    </p:animEffect>
                                    <p:animEffect transition="in" filter="fade">
                                      <p:cBhvr additive="base">
                                        <p:cTn id="671" dur="277" fill="hold">
                                          <p:stCondLst>
                                            <p:cond delay="0"/>
                                          </p:stCondLst>
                                        </p:cTn>
                                        <p:tgtEl>
                                          <p:spTgt spid="97"/>
                                        </p:tgtEl>
                                      </p:cBhvr>
                                    </p:animEffect>
                                    <p:set>
                                      <p:cBhvr additive="base">
                                        <p:cTn id="672" dur="1" fill="hold">
                                          <p:stCondLst>
                                            <p:cond delay="2213"/>
                                          </p:stCondLst>
                                        </p:cTn>
                                        <p:tgtEl>
                                          <p:spTgt spid="97"/>
                                        </p:tgtEl>
                                        <p:attrNameLst>
                                          <p:attrName>style.visibility</p:attrName>
                                        </p:attrNameLst>
                                      </p:cBhvr>
                                      <p:to>
                                        <p:strVal val="hidden"/>
                                      </p:to>
                                    </p:set>
                                    <p:set>
                                      <p:cBhvr additive="base">
                                        <p:cTn id="673" dur="2546" fill="hold">
                                          <p:stCondLst>
                                            <p:cond delay="0"/>
                                          </p:stCondLst>
                                        </p:cTn>
                                        <p:tgtEl>
                                          <p:spTgt spid="97"/>
                                        </p:tgtEl>
                                      </p:cBhvr>
                                      <p:to>
                                        <p:strVal val=""/>
                                      </p:to>
                                    </p:set>
                                  </p:childTnLst>
                                </p:cTn>
                              </p:par>
                              <p:par>
                                <p:cTn id="674" presetID="0" presetClass="path" presetSubtype="0" repeatCount="indefinite" fill="hold" grpId="1" nodeType="withEffect">
                                  <p:stCondLst>
                                    <p:cond delay="0"/>
                                  </p:stCondLst>
                                  <p:childTnLst>
                                    <p:animMotion origin="layout" path="M -2.91667E-6 4.07407E-6 C 0.07604 -0.05301 0.06667 -0.19607 0.09636 -0.33519 " pathEditMode="relative" rAng="0" ptsTypes="AA">
                                      <p:cBhvr>
                                        <p:cTn id="675" dur="3347" fill="hold"/>
                                        <p:tgtEl>
                                          <p:spTgt spid="97"/>
                                        </p:tgtEl>
                                        <p:attrNameLst>
                                          <p:attrName>ppt_x</p:attrName>
                                          <p:attrName>ppt_y</p:attrName>
                                        </p:attrNameLst>
                                      </p:cBhvr>
                                      <p:rCtr x="4818" y="-16759"/>
                                    </p:animMotion>
                                  </p:childTnLst>
                                </p:cTn>
                              </p:par>
                              <p:par>
                                <p:cTn id="676" presetID="10" presetClass="entr" presetSubtype="0" repeatCount="indefinite" fill="hold" grpId="0" nodeType="withEffect">
                                  <p:stCondLst>
                                    <p:cond delay="0"/>
                                  </p:stCondLst>
                                  <p:childTnLst>
                                    <p:set>
                                      <p:cBhvr>
                                        <p:cTn id="677" dur="1" fill="hold">
                                          <p:stCondLst>
                                            <p:cond delay="0"/>
                                          </p:stCondLst>
                                        </p:cTn>
                                        <p:tgtEl>
                                          <p:spTgt spid="105"/>
                                        </p:tgtEl>
                                        <p:attrNameLst>
                                          <p:attrName>style.visibility</p:attrName>
                                        </p:attrNameLst>
                                      </p:cBhvr>
                                      <p:to>
                                        <p:strVal val="visible"/>
                                      </p:to>
                                    </p:set>
                                    <p:animEffect transition="out" filter="fade">
                                      <p:cBhvr additive="base">
                                        <p:cTn id="678" dur="273" fill="hold">
                                          <p:stCondLst>
                                            <p:cond delay="1912"/>
                                          </p:stCondLst>
                                        </p:cTn>
                                        <p:tgtEl>
                                          <p:spTgt spid="105"/>
                                        </p:tgtEl>
                                      </p:cBhvr>
                                    </p:animEffect>
                                    <p:animEffect transition="in" filter="fade">
                                      <p:cBhvr additive="base">
                                        <p:cTn id="679" dur="273" fill="hold">
                                          <p:stCondLst>
                                            <p:cond delay="0"/>
                                          </p:stCondLst>
                                        </p:cTn>
                                        <p:tgtEl>
                                          <p:spTgt spid="105"/>
                                        </p:tgtEl>
                                      </p:cBhvr>
                                    </p:animEffect>
                                    <p:set>
                                      <p:cBhvr additive="base">
                                        <p:cTn id="680" dur="1" fill="hold">
                                          <p:stCondLst>
                                            <p:cond delay="2184"/>
                                          </p:stCondLst>
                                        </p:cTn>
                                        <p:tgtEl>
                                          <p:spTgt spid="105"/>
                                        </p:tgtEl>
                                        <p:attrNameLst>
                                          <p:attrName>style.visibility</p:attrName>
                                        </p:attrNameLst>
                                      </p:cBhvr>
                                      <p:to>
                                        <p:strVal val="hidden"/>
                                      </p:to>
                                    </p:set>
                                    <p:set>
                                      <p:cBhvr additive="base">
                                        <p:cTn id="681" dur="2513" fill="hold">
                                          <p:stCondLst>
                                            <p:cond delay="0"/>
                                          </p:stCondLst>
                                        </p:cTn>
                                        <p:tgtEl>
                                          <p:spTgt spid="105"/>
                                        </p:tgtEl>
                                      </p:cBhvr>
                                      <p:to>
                                        <p:strVal val=""/>
                                      </p:to>
                                    </p:set>
                                  </p:childTnLst>
                                </p:cTn>
                              </p:par>
                              <p:par>
                                <p:cTn id="682" presetID="0" presetClass="path" presetSubtype="0" repeatCount="indefinite" fill="hold" grpId="1" nodeType="withEffect">
                                  <p:stCondLst>
                                    <p:cond delay="0"/>
                                  </p:stCondLst>
                                  <p:childTnLst>
                                    <p:animMotion origin="layout" path="M 3.33333E-6 -3.7037E-7 C 0.06432 -0.17315 0.07669 -0.06574 0.13086 -0.23171 " pathEditMode="relative" rAng="0" ptsTypes="AA">
                                      <p:cBhvr>
                                        <p:cTn id="683" dur="2180" fill="hold"/>
                                        <p:tgtEl>
                                          <p:spTgt spid="105"/>
                                        </p:tgtEl>
                                        <p:attrNameLst>
                                          <p:attrName>ppt_x</p:attrName>
                                          <p:attrName>ppt_y</p:attrName>
                                        </p:attrNameLst>
                                      </p:cBhvr>
                                      <p:rCtr x="6536" y="-11597"/>
                                    </p:animMotion>
                                  </p:childTnLst>
                                </p:cTn>
                              </p:par>
                              <p:par>
                                <p:cTn id="684" presetID="10" presetClass="entr" presetSubtype="0" repeatCount="indefinite" fill="hold" grpId="0" nodeType="withEffect">
                                  <p:stCondLst>
                                    <p:cond delay="0"/>
                                  </p:stCondLst>
                                  <p:childTnLst>
                                    <p:set>
                                      <p:cBhvr>
                                        <p:cTn id="685" dur="1" fill="hold">
                                          <p:stCondLst>
                                            <p:cond delay="0"/>
                                          </p:stCondLst>
                                        </p:cTn>
                                        <p:tgtEl>
                                          <p:spTgt spid="106"/>
                                        </p:tgtEl>
                                        <p:attrNameLst>
                                          <p:attrName>style.visibility</p:attrName>
                                        </p:attrNameLst>
                                      </p:cBhvr>
                                      <p:to>
                                        <p:strVal val="visible"/>
                                      </p:to>
                                    </p:set>
                                    <p:animEffect transition="out" filter="fade">
                                      <p:cBhvr additive="base">
                                        <p:cTn id="686" dur="224" fill="hold">
                                          <p:stCondLst>
                                            <p:cond delay="1569"/>
                                          </p:stCondLst>
                                        </p:cTn>
                                        <p:tgtEl>
                                          <p:spTgt spid="106"/>
                                        </p:tgtEl>
                                      </p:cBhvr>
                                    </p:animEffect>
                                    <p:animEffect transition="in" filter="fade">
                                      <p:cBhvr additive="base">
                                        <p:cTn id="687" dur="224" fill="hold">
                                          <p:stCondLst>
                                            <p:cond delay="0"/>
                                          </p:stCondLst>
                                        </p:cTn>
                                        <p:tgtEl>
                                          <p:spTgt spid="106"/>
                                        </p:tgtEl>
                                      </p:cBhvr>
                                    </p:animEffect>
                                    <p:set>
                                      <p:cBhvr additive="base">
                                        <p:cTn id="688" dur="1" fill="hold">
                                          <p:stCondLst>
                                            <p:cond delay="1792"/>
                                          </p:stCondLst>
                                        </p:cTn>
                                        <p:tgtEl>
                                          <p:spTgt spid="106"/>
                                        </p:tgtEl>
                                        <p:attrNameLst>
                                          <p:attrName>style.visibility</p:attrName>
                                        </p:attrNameLst>
                                      </p:cBhvr>
                                      <p:to>
                                        <p:strVal val="hidden"/>
                                      </p:to>
                                    </p:set>
                                    <p:set>
                                      <p:cBhvr additive="base">
                                        <p:cTn id="689" dur="2062" fill="hold">
                                          <p:stCondLst>
                                            <p:cond delay="0"/>
                                          </p:stCondLst>
                                        </p:cTn>
                                        <p:tgtEl>
                                          <p:spTgt spid="106"/>
                                        </p:tgtEl>
                                      </p:cBhvr>
                                      <p:to>
                                        <p:strVal val=""/>
                                      </p:to>
                                    </p:set>
                                  </p:childTnLst>
                                </p:cTn>
                              </p:par>
                              <p:par>
                                <p:cTn id="690" presetID="0" presetClass="path" presetSubtype="0" repeatCount="indefinite" fill="hold" grpId="1" nodeType="withEffect">
                                  <p:stCondLst>
                                    <p:cond delay="0"/>
                                  </p:stCondLst>
                                  <p:childTnLst>
                                    <p:animMotion origin="layout" path="M 3.33333E-6 -2.96296E-6 C -0.01472 -0.12338 -0.08021 -0.21551 -0.01003 -0.36713 " pathEditMode="relative" rAng="0" ptsTypes="AA">
                                      <p:cBhvr>
                                        <p:cTn id="691" dur="2645" fill="hold"/>
                                        <p:tgtEl>
                                          <p:spTgt spid="106"/>
                                        </p:tgtEl>
                                        <p:attrNameLst>
                                          <p:attrName>ppt_x</p:attrName>
                                          <p:attrName>ppt_y</p:attrName>
                                        </p:attrNameLst>
                                      </p:cBhvr>
                                      <p:rCtr x="-2096" y="-18356"/>
                                    </p:animMotion>
                                  </p:childTnLst>
                                </p:cTn>
                              </p:par>
                              <p:par>
                                <p:cTn id="692" presetID="10" presetClass="entr" presetSubtype="0" repeatCount="indefinite" fill="hold" grpId="0" nodeType="withEffect">
                                  <p:stCondLst>
                                    <p:cond delay="0"/>
                                  </p:stCondLst>
                                  <p:childTnLst>
                                    <p:set>
                                      <p:cBhvr>
                                        <p:cTn id="693" dur="1" fill="hold">
                                          <p:stCondLst>
                                            <p:cond delay="0"/>
                                          </p:stCondLst>
                                        </p:cTn>
                                        <p:tgtEl>
                                          <p:spTgt spid="107"/>
                                        </p:tgtEl>
                                        <p:attrNameLst>
                                          <p:attrName>style.visibility</p:attrName>
                                        </p:attrNameLst>
                                      </p:cBhvr>
                                      <p:to>
                                        <p:strVal val="visible"/>
                                      </p:to>
                                    </p:set>
                                    <p:animEffect transition="out" filter="fade">
                                      <p:cBhvr additive="base">
                                        <p:cTn id="694" dur="389" fill="hold">
                                          <p:stCondLst>
                                            <p:cond delay="2724"/>
                                          </p:stCondLst>
                                        </p:cTn>
                                        <p:tgtEl>
                                          <p:spTgt spid="107"/>
                                        </p:tgtEl>
                                      </p:cBhvr>
                                    </p:animEffect>
                                    <p:animEffect transition="in" filter="fade">
                                      <p:cBhvr additive="base">
                                        <p:cTn id="695" dur="389" fill="hold">
                                          <p:stCondLst>
                                            <p:cond delay="0"/>
                                          </p:stCondLst>
                                        </p:cTn>
                                        <p:tgtEl>
                                          <p:spTgt spid="107"/>
                                        </p:tgtEl>
                                      </p:cBhvr>
                                    </p:animEffect>
                                    <p:set>
                                      <p:cBhvr additive="base">
                                        <p:cTn id="696" dur="1" fill="hold">
                                          <p:stCondLst>
                                            <p:cond delay="3112"/>
                                          </p:stCondLst>
                                        </p:cTn>
                                        <p:tgtEl>
                                          <p:spTgt spid="107"/>
                                        </p:tgtEl>
                                        <p:attrNameLst>
                                          <p:attrName>style.visibility</p:attrName>
                                        </p:attrNameLst>
                                      </p:cBhvr>
                                      <p:to>
                                        <p:strVal val="hidden"/>
                                      </p:to>
                                    </p:set>
                                    <p:set>
                                      <p:cBhvr additive="base">
                                        <p:cTn id="697" dur="3580" fill="hold">
                                          <p:stCondLst>
                                            <p:cond delay="0"/>
                                          </p:stCondLst>
                                        </p:cTn>
                                        <p:tgtEl>
                                          <p:spTgt spid="107"/>
                                        </p:tgtEl>
                                      </p:cBhvr>
                                      <p:to>
                                        <p:strVal val=""/>
                                      </p:to>
                                    </p:set>
                                  </p:childTnLst>
                                </p:cTn>
                              </p:par>
                              <p:par>
                                <p:cTn id="698" presetID="0" presetClass="path" presetSubtype="0" repeatCount="indefinite" fill="hold" grpId="1" nodeType="withEffect">
                                  <p:stCondLst>
                                    <p:cond delay="0"/>
                                  </p:stCondLst>
                                  <p:childTnLst>
                                    <p:animMotion origin="layout" path="M 8.33333E-7 3.7037E-6 C 0.00286 -0.24885 0.12018 -0.15834 0.10443 -0.32223 " pathEditMode="relative" rAng="0" ptsTypes="AA">
                                      <p:cBhvr>
                                        <p:cTn id="699" dur="2595" fill="hold"/>
                                        <p:tgtEl>
                                          <p:spTgt spid="107"/>
                                        </p:tgtEl>
                                        <p:attrNameLst>
                                          <p:attrName>ppt_x</p:attrName>
                                          <p:attrName>ppt_y</p:attrName>
                                        </p:attrNameLst>
                                      </p:cBhvr>
                                      <p:rCtr x="5286" y="-16111"/>
                                    </p:animMotion>
                                  </p:childTnLst>
                                </p:cTn>
                              </p:par>
                              <p:par>
                                <p:cTn id="700" presetID="10" presetClass="entr" presetSubtype="0" repeatCount="indefinite" fill="hold" grpId="0" nodeType="withEffect">
                                  <p:stCondLst>
                                    <p:cond delay="0"/>
                                  </p:stCondLst>
                                  <p:childTnLst>
                                    <p:set>
                                      <p:cBhvr>
                                        <p:cTn id="701" dur="1" fill="hold">
                                          <p:stCondLst>
                                            <p:cond delay="0"/>
                                          </p:stCondLst>
                                        </p:cTn>
                                        <p:tgtEl>
                                          <p:spTgt spid="108"/>
                                        </p:tgtEl>
                                        <p:attrNameLst>
                                          <p:attrName>style.visibility</p:attrName>
                                        </p:attrNameLst>
                                      </p:cBhvr>
                                      <p:to>
                                        <p:strVal val="visible"/>
                                      </p:to>
                                    </p:set>
                                    <p:animEffect transition="out" filter="fade">
                                      <p:cBhvr additive="base">
                                        <p:cTn id="702" dur="269" fill="hold">
                                          <p:stCondLst>
                                            <p:cond delay="1880"/>
                                          </p:stCondLst>
                                        </p:cTn>
                                        <p:tgtEl>
                                          <p:spTgt spid="108"/>
                                        </p:tgtEl>
                                      </p:cBhvr>
                                    </p:animEffect>
                                    <p:animEffect transition="in" filter="fade">
                                      <p:cBhvr additive="base">
                                        <p:cTn id="703" dur="269" fill="hold">
                                          <p:stCondLst>
                                            <p:cond delay="0"/>
                                          </p:stCondLst>
                                        </p:cTn>
                                        <p:tgtEl>
                                          <p:spTgt spid="108"/>
                                        </p:tgtEl>
                                      </p:cBhvr>
                                    </p:animEffect>
                                    <p:set>
                                      <p:cBhvr additive="base">
                                        <p:cTn id="704" dur="1" fill="hold">
                                          <p:stCondLst>
                                            <p:cond delay="2147"/>
                                          </p:stCondLst>
                                        </p:cTn>
                                        <p:tgtEl>
                                          <p:spTgt spid="108"/>
                                        </p:tgtEl>
                                        <p:attrNameLst>
                                          <p:attrName>style.visibility</p:attrName>
                                        </p:attrNameLst>
                                      </p:cBhvr>
                                      <p:to>
                                        <p:strVal val="hidden"/>
                                      </p:to>
                                    </p:set>
                                    <p:set>
                                      <p:cBhvr additive="base">
                                        <p:cTn id="705" dur="2471" fill="hold">
                                          <p:stCondLst>
                                            <p:cond delay="0"/>
                                          </p:stCondLst>
                                        </p:cTn>
                                        <p:tgtEl>
                                          <p:spTgt spid="108"/>
                                        </p:tgtEl>
                                      </p:cBhvr>
                                      <p:to>
                                        <p:strVal val=""/>
                                      </p:to>
                                    </p:set>
                                  </p:childTnLst>
                                </p:cTn>
                              </p:par>
                              <p:par>
                                <p:cTn id="706" presetID="0" presetClass="path" presetSubtype="0" repeatCount="indefinite" fill="hold" grpId="1" nodeType="withEffect">
                                  <p:stCondLst>
                                    <p:cond delay="0"/>
                                  </p:stCondLst>
                                  <p:childTnLst>
                                    <p:animMotion origin="layout" path="M 1.66667E-6 -1.48148E-6 C -0.04479 -0.16551 -0.08151 -0.08634 -0.12149 -0.25023 " pathEditMode="relative" rAng="0" ptsTypes="AA">
                                      <p:cBhvr>
                                        <p:cTn id="707" dur="2961" fill="hold"/>
                                        <p:tgtEl>
                                          <p:spTgt spid="108"/>
                                        </p:tgtEl>
                                        <p:attrNameLst>
                                          <p:attrName>ppt_x</p:attrName>
                                          <p:attrName>ppt_y</p:attrName>
                                        </p:attrNameLst>
                                      </p:cBhvr>
                                      <p:rCtr x="-6081" y="-12523"/>
                                    </p:animMotion>
                                  </p:childTnLst>
                                </p:cTn>
                              </p:par>
                              <p:par>
                                <p:cTn id="708" presetID="10" presetClass="entr" presetSubtype="0" repeatCount="indefinite" fill="hold" grpId="0" nodeType="withEffect">
                                  <p:stCondLst>
                                    <p:cond delay="0"/>
                                  </p:stCondLst>
                                  <p:childTnLst>
                                    <p:set>
                                      <p:cBhvr>
                                        <p:cTn id="709" dur="1" fill="hold">
                                          <p:stCondLst>
                                            <p:cond delay="0"/>
                                          </p:stCondLst>
                                        </p:cTn>
                                        <p:tgtEl>
                                          <p:spTgt spid="109"/>
                                        </p:tgtEl>
                                        <p:attrNameLst>
                                          <p:attrName>style.visibility</p:attrName>
                                        </p:attrNameLst>
                                      </p:cBhvr>
                                      <p:to>
                                        <p:strVal val="visible"/>
                                      </p:to>
                                    </p:set>
                                    <p:animEffect transition="out" filter="fade">
                                      <p:cBhvr additive="base">
                                        <p:cTn id="710" dur="227" fill="hold">
                                          <p:stCondLst>
                                            <p:cond delay="1590"/>
                                          </p:stCondLst>
                                        </p:cTn>
                                        <p:tgtEl>
                                          <p:spTgt spid="109"/>
                                        </p:tgtEl>
                                      </p:cBhvr>
                                    </p:animEffect>
                                    <p:animEffect transition="in" filter="fade">
                                      <p:cBhvr additive="base">
                                        <p:cTn id="711" dur="227" fill="hold">
                                          <p:stCondLst>
                                            <p:cond delay="0"/>
                                          </p:stCondLst>
                                        </p:cTn>
                                        <p:tgtEl>
                                          <p:spTgt spid="109"/>
                                        </p:tgtEl>
                                      </p:cBhvr>
                                    </p:animEffect>
                                    <p:set>
                                      <p:cBhvr additive="base">
                                        <p:cTn id="712" dur="1" fill="hold">
                                          <p:stCondLst>
                                            <p:cond delay="1816"/>
                                          </p:stCondLst>
                                        </p:cTn>
                                        <p:tgtEl>
                                          <p:spTgt spid="109"/>
                                        </p:tgtEl>
                                        <p:attrNameLst>
                                          <p:attrName>style.visibility</p:attrName>
                                        </p:attrNameLst>
                                      </p:cBhvr>
                                      <p:to>
                                        <p:strVal val="hidden"/>
                                      </p:to>
                                    </p:set>
                                    <p:set>
                                      <p:cBhvr additive="base">
                                        <p:cTn id="713" dur="2090" fill="hold">
                                          <p:stCondLst>
                                            <p:cond delay="0"/>
                                          </p:stCondLst>
                                        </p:cTn>
                                        <p:tgtEl>
                                          <p:spTgt spid="109"/>
                                        </p:tgtEl>
                                      </p:cBhvr>
                                      <p:to>
                                        <p:strVal val=""/>
                                      </p:to>
                                    </p:set>
                                  </p:childTnLst>
                                </p:cTn>
                              </p:par>
                              <p:par>
                                <p:cTn id="714" presetID="0" presetClass="path" presetSubtype="0" repeatCount="indefinite" fill="hold" grpId="1" nodeType="withEffect">
                                  <p:stCondLst>
                                    <p:cond delay="0"/>
                                  </p:stCondLst>
                                  <p:childTnLst>
                                    <p:animMotion origin="layout" path="M -0.00013 -2.96296E-6 C 0.10482 -0.20694 0.17995 -0.01921 0.24831 -0.2419 " pathEditMode="relative" rAng="0" ptsTypes="AA">
                                      <p:cBhvr>
                                        <p:cTn id="715" dur="2965" fill="hold"/>
                                        <p:tgtEl>
                                          <p:spTgt spid="109"/>
                                        </p:tgtEl>
                                        <p:attrNameLst>
                                          <p:attrName>ppt_x</p:attrName>
                                          <p:attrName>ppt_y</p:attrName>
                                        </p:attrNameLst>
                                      </p:cBhvr>
                                      <p:rCtr x="12422" y="-12106"/>
                                    </p:animMotion>
                                  </p:childTnLst>
                                </p:cTn>
                              </p:par>
                              <p:par>
                                <p:cTn id="716" presetID="10" presetClass="entr" presetSubtype="0" repeatCount="indefinite" fill="hold" grpId="0" nodeType="withEffect">
                                  <p:stCondLst>
                                    <p:cond delay="0"/>
                                  </p:stCondLst>
                                  <p:childTnLst>
                                    <p:set>
                                      <p:cBhvr>
                                        <p:cTn id="717" dur="1" fill="hold">
                                          <p:stCondLst>
                                            <p:cond delay="0"/>
                                          </p:stCondLst>
                                        </p:cTn>
                                        <p:tgtEl>
                                          <p:spTgt spid="110"/>
                                        </p:tgtEl>
                                        <p:attrNameLst>
                                          <p:attrName>style.visibility</p:attrName>
                                        </p:attrNameLst>
                                      </p:cBhvr>
                                      <p:to>
                                        <p:strVal val="visible"/>
                                      </p:to>
                                    </p:set>
                                    <p:animEffect transition="out" filter="fade">
                                      <p:cBhvr additive="base">
                                        <p:cTn id="718" dur="345" fill="hold">
                                          <p:stCondLst>
                                            <p:cond delay="2417"/>
                                          </p:stCondLst>
                                        </p:cTn>
                                        <p:tgtEl>
                                          <p:spTgt spid="110"/>
                                        </p:tgtEl>
                                      </p:cBhvr>
                                    </p:animEffect>
                                    <p:animEffect transition="in" filter="fade">
                                      <p:cBhvr additive="base">
                                        <p:cTn id="719" dur="345" fill="hold">
                                          <p:stCondLst>
                                            <p:cond delay="0"/>
                                          </p:stCondLst>
                                        </p:cTn>
                                        <p:tgtEl>
                                          <p:spTgt spid="110"/>
                                        </p:tgtEl>
                                      </p:cBhvr>
                                    </p:animEffect>
                                    <p:set>
                                      <p:cBhvr additive="base">
                                        <p:cTn id="720" dur="1" fill="hold">
                                          <p:stCondLst>
                                            <p:cond delay="2761"/>
                                          </p:stCondLst>
                                        </p:cTn>
                                        <p:tgtEl>
                                          <p:spTgt spid="110"/>
                                        </p:tgtEl>
                                        <p:attrNameLst>
                                          <p:attrName>style.visibility</p:attrName>
                                        </p:attrNameLst>
                                      </p:cBhvr>
                                      <p:to>
                                        <p:strVal val="hidden"/>
                                      </p:to>
                                    </p:set>
                                    <p:set>
                                      <p:cBhvr additive="base">
                                        <p:cTn id="721" dur="3177" fill="hold">
                                          <p:stCondLst>
                                            <p:cond delay="0"/>
                                          </p:stCondLst>
                                        </p:cTn>
                                        <p:tgtEl>
                                          <p:spTgt spid="110"/>
                                        </p:tgtEl>
                                      </p:cBhvr>
                                      <p:to>
                                        <p:strVal val=""/>
                                      </p:to>
                                    </p:set>
                                  </p:childTnLst>
                                </p:cTn>
                              </p:par>
                              <p:par>
                                <p:cTn id="722" presetID="0" presetClass="path" presetSubtype="0" repeatCount="indefinite" fill="hold" grpId="1" nodeType="withEffect">
                                  <p:stCondLst>
                                    <p:cond delay="0"/>
                                  </p:stCondLst>
                                  <p:childTnLst>
                                    <p:animMotion origin="layout" path="M -1.45833E-6 4.07407E-6 C 0.0332 -0.23612 0.0431 -0.23704 0.13763 -0.34769 " pathEditMode="relative" rAng="0" ptsTypes="AA">
                                      <p:cBhvr>
                                        <p:cTn id="723" dur="3510" fill="hold"/>
                                        <p:tgtEl>
                                          <p:spTgt spid="110"/>
                                        </p:tgtEl>
                                        <p:attrNameLst>
                                          <p:attrName>ppt_x</p:attrName>
                                          <p:attrName>ppt_y</p:attrName>
                                        </p:attrNameLst>
                                      </p:cBhvr>
                                      <p:rCtr x="6875" y="-17384"/>
                                    </p:animMotion>
                                  </p:childTnLst>
                                </p:cTn>
                              </p:par>
                              <p:par>
                                <p:cTn id="724" presetID="10" presetClass="entr" presetSubtype="0" repeatCount="indefinite" fill="hold" grpId="0" nodeType="withEffect">
                                  <p:stCondLst>
                                    <p:cond delay="0"/>
                                  </p:stCondLst>
                                  <p:childTnLst>
                                    <p:set>
                                      <p:cBhvr>
                                        <p:cTn id="725" dur="1" fill="hold">
                                          <p:stCondLst>
                                            <p:cond delay="0"/>
                                          </p:stCondLst>
                                        </p:cTn>
                                        <p:tgtEl>
                                          <p:spTgt spid="111"/>
                                        </p:tgtEl>
                                        <p:attrNameLst>
                                          <p:attrName>style.visibility</p:attrName>
                                        </p:attrNameLst>
                                      </p:cBhvr>
                                      <p:to>
                                        <p:strVal val="visible"/>
                                      </p:to>
                                    </p:set>
                                    <p:animEffect transition="out" filter="fade">
                                      <p:cBhvr additive="base">
                                        <p:cTn id="726" dur="419" fill="hold">
                                          <p:stCondLst>
                                            <p:cond delay="2934"/>
                                          </p:stCondLst>
                                        </p:cTn>
                                        <p:tgtEl>
                                          <p:spTgt spid="111"/>
                                        </p:tgtEl>
                                      </p:cBhvr>
                                    </p:animEffect>
                                    <p:animEffect transition="in" filter="fade">
                                      <p:cBhvr additive="base">
                                        <p:cTn id="727" dur="419" fill="hold">
                                          <p:stCondLst>
                                            <p:cond delay="0"/>
                                          </p:stCondLst>
                                        </p:cTn>
                                        <p:tgtEl>
                                          <p:spTgt spid="111"/>
                                        </p:tgtEl>
                                      </p:cBhvr>
                                    </p:animEffect>
                                    <p:set>
                                      <p:cBhvr additive="base">
                                        <p:cTn id="728" dur="1" fill="hold">
                                          <p:stCondLst>
                                            <p:cond delay="3351"/>
                                          </p:stCondLst>
                                        </p:cTn>
                                        <p:tgtEl>
                                          <p:spTgt spid="111"/>
                                        </p:tgtEl>
                                        <p:attrNameLst>
                                          <p:attrName>style.visibility</p:attrName>
                                        </p:attrNameLst>
                                      </p:cBhvr>
                                      <p:to>
                                        <p:strVal val="hidden"/>
                                      </p:to>
                                    </p:set>
                                    <p:set>
                                      <p:cBhvr additive="base">
                                        <p:cTn id="729" dur="3856" fill="hold">
                                          <p:stCondLst>
                                            <p:cond delay="0"/>
                                          </p:stCondLst>
                                        </p:cTn>
                                        <p:tgtEl>
                                          <p:spTgt spid="111"/>
                                        </p:tgtEl>
                                      </p:cBhvr>
                                      <p:to>
                                        <p:strVal val=""/>
                                      </p:to>
                                    </p:set>
                                  </p:childTnLst>
                                </p:cTn>
                              </p:par>
                              <p:par>
                                <p:cTn id="730" presetID="0" presetClass="path" presetSubtype="0" repeatCount="indefinite" fill="hold" grpId="1" nodeType="withEffect">
                                  <p:stCondLst>
                                    <p:cond delay="0"/>
                                  </p:stCondLst>
                                  <p:childTnLst>
                                    <p:animMotion origin="layout" path="M 4.79167E-6 -3.33333E-6 C 0.00143 -0.15486 -0.16407 -0.17777 -0.12566 -0.34953 " pathEditMode="relative" rAng="0" ptsTypes="AA">
                                      <p:cBhvr>
                                        <p:cTn id="731" dur="2662" fill="hold"/>
                                        <p:tgtEl>
                                          <p:spTgt spid="111"/>
                                        </p:tgtEl>
                                        <p:attrNameLst>
                                          <p:attrName>ppt_x</p:attrName>
                                          <p:attrName>ppt_y</p:attrName>
                                        </p:attrNameLst>
                                      </p:cBhvr>
                                      <p:rCtr x="-6576" y="-17477"/>
                                    </p:animMotion>
                                  </p:childTnLst>
                                </p:cTn>
                              </p:par>
                              <p:par>
                                <p:cTn id="732" presetID="10" presetClass="entr" presetSubtype="0" repeatCount="indefinite" fill="hold" grpId="0" nodeType="withEffect">
                                  <p:stCondLst>
                                    <p:cond delay="0"/>
                                  </p:stCondLst>
                                  <p:childTnLst>
                                    <p:set>
                                      <p:cBhvr>
                                        <p:cTn id="733" dur="1" fill="hold">
                                          <p:stCondLst>
                                            <p:cond delay="0"/>
                                          </p:stCondLst>
                                        </p:cTn>
                                        <p:tgtEl>
                                          <p:spTgt spid="95"/>
                                        </p:tgtEl>
                                        <p:attrNameLst>
                                          <p:attrName>style.visibility</p:attrName>
                                        </p:attrNameLst>
                                      </p:cBhvr>
                                      <p:to>
                                        <p:strVal val="visible"/>
                                      </p:to>
                                    </p:set>
                                    <p:animEffect transition="out" filter="fade">
                                      <p:cBhvr additive="base">
                                        <p:cTn id="734" dur="355" fill="hold">
                                          <p:stCondLst>
                                            <p:cond delay="2487"/>
                                          </p:stCondLst>
                                        </p:cTn>
                                        <p:tgtEl>
                                          <p:spTgt spid="95"/>
                                        </p:tgtEl>
                                      </p:cBhvr>
                                    </p:animEffect>
                                    <p:animEffect transition="in" filter="fade">
                                      <p:cBhvr additive="base">
                                        <p:cTn id="735" dur="355" fill="hold">
                                          <p:stCondLst>
                                            <p:cond delay="0"/>
                                          </p:stCondLst>
                                        </p:cTn>
                                        <p:tgtEl>
                                          <p:spTgt spid="95"/>
                                        </p:tgtEl>
                                      </p:cBhvr>
                                    </p:animEffect>
                                    <p:set>
                                      <p:cBhvr additive="base">
                                        <p:cTn id="736" dur="1" fill="hold">
                                          <p:stCondLst>
                                            <p:cond delay="2841"/>
                                          </p:stCondLst>
                                        </p:cTn>
                                        <p:tgtEl>
                                          <p:spTgt spid="95"/>
                                        </p:tgtEl>
                                        <p:attrNameLst>
                                          <p:attrName>style.visibility</p:attrName>
                                        </p:attrNameLst>
                                      </p:cBhvr>
                                      <p:to>
                                        <p:strVal val="hidden"/>
                                      </p:to>
                                    </p:set>
                                    <p:set>
                                      <p:cBhvr additive="base">
                                        <p:cTn id="737" dur="3269" fill="hold">
                                          <p:stCondLst>
                                            <p:cond delay="0"/>
                                          </p:stCondLst>
                                        </p:cTn>
                                        <p:tgtEl>
                                          <p:spTgt spid="95"/>
                                        </p:tgtEl>
                                      </p:cBhvr>
                                      <p:to>
                                        <p:strVal val=""/>
                                      </p:to>
                                    </p:set>
                                  </p:childTnLst>
                                </p:cTn>
                              </p:par>
                              <p:par>
                                <p:cTn id="738" presetID="0" presetClass="path" presetSubtype="0" repeatCount="indefinite" fill="hold" grpId="1" nodeType="withEffect">
                                  <p:stCondLst>
                                    <p:cond delay="0"/>
                                  </p:stCondLst>
                                  <p:childTnLst>
                                    <p:animMotion origin="layout" path="M 2.08333E-6 -4.07407E-6 C 0.07122 -0.04398 0.06237 -0.16273 0.0901 -0.27847 " pathEditMode="relative" rAng="0" ptsTypes="AA">
                                      <p:cBhvr>
                                        <p:cTn id="739" dur="2820" fill="hold"/>
                                        <p:tgtEl>
                                          <p:spTgt spid="95"/>
                                        </p:tgtEl>
                                        <p:attrNameLst>
                                          <p:attrName>ppt_x</p:attrName>
                                          <p:attrName>ppt_y</p:attrName>
                                        </p:attrNameLst>
                                      </p:cBhvr>
                                      <p:rCtr x="4505" y="-13935"/>
                                    </p:animMotion>
                                  </p:childTnLst>
                                </p:cTn>
                              </p:par>
                              <p:par>
                                <p:cTn id="740" presetID="10" presetClass="entr" presetSubtype="0" repeatCount="indefinite" fill="hold" grpId="0" nodeType="withEffect">
                                  <p:stCondLst>
                                    <p:cond delay="0"/>
                                  </p:stCondLst>
                                  <p:childTnLst>
                                    <p:set>
                                      <p:cBhvr>
                                        <p:cTn id="741" dur="1" fill="hold">
                                          <p:stCondLst>
                                            <p:cond delay="0"/>
                                          </p:stCondLst>
                                        </p:cTn>
                                        <p:tgtEl>
                                          <p:spTgt spid="112"/>
                                        </p:tgtEl>
                                        <p:attrNameLst>
                                          <p:attrName>style.visibility</p:attrName>
                                        </p:attrNameLst>
                                      </p:cBhvr>
                                      <p:to>
                                        <p:strVal val="visible"/>
                                      </p:to>
                                    </p:set>
                                    <p:animEffect transition="out" filter="fade">
                                      <p:cBhvr additive="base">
                                        <p:cTn id="742" dur="293" fill="hold">
                                          <p:stCondLst>
                                            <p:cond delay="2051"/>
                                          </p:stCondLst>
                                        </p:cTn>
                                        <p:tgtEl>
                                          <p:spTgt spid="112"/>
                                        </p:tgtEl>
                                      </p:cBhvr>
                                    </p:animEffect>
                                    <p:animEffect transition="in" filter="fade">
                                      <p:cBhvr additive="base">
                                        <p:cTn id="743" dur="293" fill="hold">
                                          <p:stCondLst>
                                            <p:cond delay="0"/>
                                          </p:stCondLst>
                                        </p:cTn>
                                        <p:tgtEl>
                                          <p:spTgt spid="112"/>
                                        </p:tgtEl>
                                      </p:cBhvr>
                                    </p:animEffect>
                                    <p:set>
                                      <p:cBhvr additive="base">
                                        <p:cTn id="744" dur="1" fill="hold">
                                          <p:stCondLst>
                                            <p:cond delay="2343"/>
                                          </p:stCondLst>
                                        </p:cTn>
                                        <p:tgtEl>
                                          <p:spTgt spid="112"/>
                                        </p:tgtEl>
                                        <p:attrNameLst>
                                          <p:attrName>style.visibility</p:attrName>
                                        </p:attrNameLst>
                                      </p:cBhvr>
                                      <p:to>
                                        <p:strVal val="hidden"/>
                                      </p:to>
                                    </p:set>
                                    <p:set>
                                      <p:cBhvr additive="base">
                                        <p:cTn id="745" dur="2695" fill="hold">
                                          <p:stCondLst>
                                            <p:cond delay="0"/>
                                          </p:stCondLst>
                                        </p:cTn>
                                        <p:tgtEl>
                                          <p:spTgt spid="112"/>
                                        </p:tgtEl>
                                      </p:cBhvr>
                                      <p:to>
                                        <p:strVal val=""/>
                                      </p:to>
                                    </p:set>
                                  </p:childTnLst>
                                </p:cTn>
                              </p:par>
                              <p:par>
                                <p:cTn id="746" presetID="0" presetClass="path" presetSubtype="0" repeatCount="indefinite" fill="hold" grpId="1" nodeType="withEffect">
                                  <p:stCondLst>
                                    <p:cond delay="0"/>
                                  </p:stCondLst>
                                  <p:childTnLst>
                                    <p:animMotion origin="layout" path="M 2.08333E-7 4.81481E-6 C 0.00378 -0.22477 0.15404 -0.14283 0.13372 -0.29121 " pathEditMode="relative" rAng="0" ptsTypes="AA">
                                      <p:cBhvr>
                                        <p:cTn id="747" dur="2298" fill="hold"/>
                                        <p:tgtEl>
                                          <p:spTgt spid="112"/>
                                        </p:tgtEl>
                                        <p:attrNameLst>
                                          <p:attrName>ppt_x</p:attrName>
                                          <p:attrName>ppt_y</p:attrName>
                                        </p:attrNameLst>
                                      </p:cBhvr>
                                      <p:rCtr x="6771" y="-14560"/>
                                    </p:animMotion>
                                  </p:childTnLst>
                                </p:cTn>
                              </p:par>
                              <p:par>
                                <p:cTn id="748" presetID="10" presetClass="entr" presetSubtype="0" repeatCount="indefinite" fill="hold" grpId="0" nodeType="withEffect">
                                  <p:stCondLst>
                                    <p:cond delay="0"/>
                                  </p:stCondLst>
                                  <p:childTnLst>
                                    <p:set>
                                      <p:cBhvr>
                                        <p:cTn id="749" dur="1" fill="hold">
                                          <p:stCondLst>
                                            <p:cond delay="0"/>
                                          </p:stCondLst>
                                        </p:cTn>
                                        <p:tgtEl>
                                          <p:spTgt spid="113"/>
                                        </p:tgtEl>
                                        <p:attrNameLst>
                                          <p:attrName>style.visibility</p:attrName>
                                        </p:attrNameLst>
                                      </p:cBhvr>
                                      <p:to>
                                        <p:strVal val="visible"/>
                                      </p:to>
                                    </p:set>
                                    <p:animEffect transition="out" filter="fade">
                                      <p:cBhvr additive="base">
                                        <p:cTn id="750" dur="336" fill="hold">
                                          <p:stCondLst>
                                            <p:cond delay="2355"/>
                                          </p:stCondLst>
                                        </p:cTn>
                                        <p:tgtEl>
                                          <p:spTgt spid="113"/>
                                        </p:tgtEl>
                                      </p:cBhvr>
                                    </p:animEffect>
                                    <p:animEffect transition="in" filter="fade">
                                      <p:cBhvr additive="base">
                                        <p:cTn id="751" dur="336" fill="hold">
                                          <p:stCondLst>
                                            <p:cond delay="0"/>
                                          </p:stCondLst>
                                        </p:cTn>
                                        <p:tgtEl>
                                          <p:spTgt spid="113"/>
                                        </p:tgtEl>
                                      </p:cBhvr>
                                    </p:animEffect>
                                    <p:set>
                                      <p:cBhvr additive="base">
                                        <p:cTn id="752" dur="1" fill="hold">
                                          <p:stCondLst>
                                            <p:cond delay="2690"/>
                                          </p:stCondLst>
                                        </p:cTn>
                                        <p:tgtEl>
                                          <p:spTgt spid="113"/>
                                        </p:tgtEl>
                                        <p:attrNameLst>
                                          <p:attrName>style.visibility</p:attrName>
                                        </p:attrNameLst>
                                      </p:cBhvr>
                                      <p:to>
                                        <p:strVal val="hidden"/>
                                      </p:to>
                                    </p:set>
                                    <p:set>
                                      <p:cBhvr additive="base">
                                        <p:cTn id="753" dur="3095" fill="hold">
                                          <p:stCondLst>
                                            <p:cond delay="0"/>
                                          </p:stCondLst>
                                        </p:cTn>
                                        <p:tgtEl>
                                          <p:spTgt spid="113"/>
                                        </p:tgtEl>
                                      </p:cBhvr>
                                      <p:to>
                                        <p:strVal val=""/>
                                      </p:to>
                                    </p:set>
                                  </p:childTnLst>
                                </p:cTn>
                              </p:par>
                              <p:par>
                                <p:cTn id="754"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755" dur="3846" fill="hold"/>
                                        <p:tgtEl>
                                          <p:spTgt spid="113"/>
                                        </p:tgtEl>
                                        <p:attrNameLst>
                                          <p:attrName>ppt_x</p:attrName>
                                          <p:attrName>ppt_y</p:attrName>
                                        </p:attrNameLst>
                                      </p:cBhvr>
                                      <p:rCtr x="8138" y="-1852"/>
                                    </p:animMotion>
                                  </p:childTnLst>
                                </p:cTn>
                              </p:par>
                              <p:par>
                                <p:cTn id="756" presetID="10" presetClass="entr" presetSubtype="0" repeatCount="indefinite" fill="hold" grpId="0" nodeType="withEffect">
                                  <p:stCondLst>
                                    <p:cond delay="0"/>
                                  </p:stCondLst>
                                  <p:childTnLst>
                                    <p:set>
                                      <p:cBhvr>
                                        <p:cTn id="757" dur="1" fill="hold">
                                          <p:stCondLst>
                                            <p:cond delay="0"/>
                                          </p:stCondLst>
                                        </p:cTn>
                                        <p:tgtEl>
                                          <p:spTgt spid="114"/>
                                        </p:tgtEl>
                                        <p:attrNameLst>
                                          <p:attrName>style.visibility</p:attrName>
                                        </p:attrNameLst>
                                      </p:cBhvr>
                                      <p:to>
                                        <p:strVal val="visible"/>
                                      </p:to>
                                    </p:set>
                                    <p:animEffect transition="out" filter="fade">
                                      <p:cBhvr additive="base">
                                        <p:cTn id="758" dur="402" fill="hold">
                                          <p:stCondLst>
                                            <p:cond delay="2811"/>
                                          </p:stCondLst>
                                        </p:cTn>
                                        <p:tgtEl>
                                          <p:spTgt spid="114"/>
                                        </p:tgtEl>
                                      </p:cBhvr>
                                    </p:animEffect>
                                    <p:animEffect transition="in" filter="fade">
                                      <p:cBhvr additive="base">
                                        <p:cTn id="759" dur="402" fill="hold">
                                          <p:stCondLst>
                                            <p:cond delay="0"/>
                                          </p:stCondLst>
                                        </p:cTn>
                                        <p:tgtEl>
                                          <p:spTgt spid="114"/>
                                        </p:tgtEl>
                                      </p:cBhvr>
                                    </p:animEffect>
                                    <p:set>
                                      <p:cBhvr additive="base">
                                        <p:cTn id="760" dur="1" fill="hold">
                                          <p:stCondLst>
                                            <p:cond delay="3211"/>
                                          </p:stCondLst>
                                        </p:cTn>
                                        <p:tgtEl>
                                          <p:spTgt spid="114"/>
                                        </p:tgtEl>
                                        <p:attrNameLst>
                                          <p:attrName>style.visibility</p:attrName>
                                        </p:attrNameLst>
                                      </p:cBhvr>
                                      <p:to>
                                        <p:strVal val="hidden"/>
                                      </p:to>
                                    </p:set>
                                    <p:set>
                                      <p:cBhvr additive="base">
                                        <p:cTn id="761" dur="3694" fill="hold">
                                          <p:stCondLst>
                                            <p:cond delay="0"/>
                                          </p:stCondLst>
                                        </p:cTn>
                                        <p:tgtEl>
                                          <p:spTgt spid="114"/>
                                        </p:tgtEl>
                                      </p:cBhvr>
                                      <p:to>
                                        <p:strVal val=""/>
                                      </p:to>
                                    </p:set>
                                  </p:childTnLst>
                                </p:cTn>
                              </p:par>
                              <p:par>
                                <p:cTn id="762" presetID="0" presetClass="path" presetSubtype="0" repeatCount="indefinite" fill="hold" grpId="1" nodeType="withEffect">
                                  <p:stCondLst>
                                    <p:cond delay="0"/>
                                  </p:stCondLst>
                                  <p:childTnLst>
                                    <p:animMotion origin="layout" path="M -6.25E-7 1.11111E-6 C 0.00104 -0.11574 -0.11797 -0.13287 -0.09036 -0.26158 " pathEditMode="relative" rAng="0" ptsTypes="AA">
                                      <p:cBhvr>
                                        <p:cTn id="763" dur="3652" fill="hold"/>
                                        <p:tgtEl>
                                          <p:spTgt spid="114"/>
                                        </p:tgtEl>
                                        <p:attrNameLst>
                                          <p:attrName>ppt_x</p:attrName>
                                          <p:attrName>ppt_y</p:attrName>
                                        </p:attrNameLst>
                                      </p:cBhvr>
                                      <p:rCtr x="-4727" y="-13079"/>
                                    </p:animMotion>
                                  </p:childTnLst>
                                </p:cTn>
                              </p:par>
                              <p:par>
                                <p:cTn id="764" presetID="10" presetClass="entr" presetSubtype="0" repeatCount="indefinite" fill="hold" grpId="0" nodeType="withEffect">
                                  <p:stCondLst>
                                    <p:cond delay="0"/>
                                  </p:stCondLst>
                                  <p:childTnLst>
                                    <p:set>
                                      <p:cBhvr>
                                        <p:cTn id="765" dur="1" fill="hold">
                                          <p:stCondLst>
                                            <p:cond delay="0"/>
                                          </p:stCondLst>
                                        </p:cTn>
                                        <p:tgtEl>
                                          <p:spTgt spid="115"/>
                                        </p:tgtEl>
                                        <p:attrNameLst>
                                          <p:attrName>style.visibility</p:attrName>
                                        </p:attrNameLst>
                                      </p:cBhvr>
                                      <p:to>
                                        <p:strVal val="visible"/>
                                      </p:to>
                                    </p:set>
                                    <p:animEffect transition="out" filter="fade">
                                      <p:cBhvr additive="base">
                                        <p:cTn id="766" dur="364" fill="hold">
                                          <p:stCondLst>
                                            <p:cond delay="2545"/>
                                          </p:stCondLst>
                                        </p:cTn>
                                        <p:tgtEl>
                                          <p:spTgt spid="115"/>
                                        </p:tgtEl>
                                      </p:cBhvr>
                                    </p:animEffect>
                                    <p:animEffect transition="in" filter="fade">
                                      <p:cBhvr additive="base">
                                        <p:cTn id="767" dur="364" fill="hold">
                                          <p:stCondLst>
                                            <p:cond delay="0"/>
                                          </p:stCondLst>
                                        </p:cTn>
                                        <p:tgtEl>
                                          <p:spTgt spid="115"/>
                                        </p:tgtEl>
                                      </p:cBhvr>
                                    </p:animEffect>
                                    <p:set>
                                      <p:cBhvr additive="base">
                                        <p:cTn id="768" dur="1" fill="hold">
                                          <p:stCondLst>
                                            <p:cond delay="2907"/>
                                          </p:stCondLst>
                                        </p:cTn>
                                        <p:tgtEl>
                                          <p:spTgt spid="115"/>
                                        </p:tgtEl>
                                        <p:attrNameLst>
                                          <p:attrName>style.visibility</p:attrName>
                                        </p:attrNameLst>
                                      </p:cBhvr>
                                      <p:to>
                                        <p:strVal val="hidden"/>
                                      </p:to>
                                    </p:set>
                                    <p:set>
                                      <p:cBhvr additive="base">
                                        <p:cTn id="769" dur="3345" fill="hold">
                                          <p:stCondLst>
                                            <p:cond delay="0"/>
                                          </p:stCondLst>
                                        </p:cTn>
                                        <p:tgtEl>
                                          <p:spTgt spid="115"/>
                                        </p:tgtEl>
                                      </p:cBhvr>
                                      <p:to>
                                        <p:strVal val=""/>
                                      </p:to>
                                    </p:set>
                                  </p:childTnLst>
                                </p:cTn>
                              </p:par>
                              <p:par>
                                <p:cTn id="770" presetID="0" presetClass="path" presetSubtype="0" repeatCount="indefinite" fill="hold" grpId="1" nodeType="withEffect">
                                  <p:stCondLst>
                                    <p:cond delay="0"/>
                                  </p:stCondLst>
                                  <p:childTnLst>
                                    <p:animMotion origin="layout" path="M 2.08333E-7 -3.7037E-6 C 0.1069 -0.07314 0.10586 -0.1625 0.13359 -0.2912 " pathEditMode="relative" rAng="0" ptsTypes="AA">
                                      <p:cBhvr>
                                        <p:cTn id="771" dur="3444" fill="hold"/>
                                        <p:tgtEl>
                                          <p:spTgt spid="115"/>
                                        </p:tgtEl>
                                        <p:attrNameLst>
                                          <p:attrName>ppt_x</p:attrName>
                                          <p:attrName>ppt_y</p:attrName>
                                        </p:attrNameLst>
                                      </p:cBhvr>
                                      <p:rCtr x="6680" y="-14560"/>
                                    </p:animMotion>
                                  </p:childTnLst>
                                </p:cTn>
                              </p:par>
                              <p:par>
                                <p:cTn id="772" presetID="10" presetClass="entr" presetSubtype="0" repeatCount="indefinite" fill="hold" grpId="0" nodeType="withEffect">
                                  <p:stCondLst>
                                    <p:cond delay="0"/>
                                  </p:stCondLst>
                                  <p:childTnLst>
                                    <p:set>
                                      <p:cBhvr>
                                        <p:cTn id="773" dur="1" fill="hold">
                                          <p:stCondLst>
                                            <p:cond delay="0"/>
                                          </p:stCondLst>
                                        </p:cTn>
                                        <p:tgtEl>
                                          <p:spTgt spid="116"/>
                                        </p:tgtEl>
                                        <p:attrNameLst>
                                          <p:attrName>style.visibility</p:attrName>
                                        </p:attrNameLst>
                                      </p:cBhvr>
                                      <p:to>
                                        <p:strVal val="visible"/>
                                      </p:to>
                                    </p:set>
                                    <p:animEffect transition="out" filter="fade">
                                      <p:cBhvr additive="base">
                                        <p:cTn id="774" dur="277" fill="hold">
                                          <p:stCondLst>
                                            <p:cond delay="1937"/>
                                          </p:stCondLst>
                                        </p:cTn>
                                        <p:tgtEl>
                                          <p:spTgt spid="116"/>
                                        </p:tgtEl>
                                      </p:cBhvr>
                                    </p:animEffect>
                                    <p:animEffect transition="in" filter="fade">
                                      <p:cBhvr additive="base">
                                        <p:cTn id="775" dur="277" fill="hold">
                                          <p:stCondLst>
                                            <p:cond delay="0"/>
                                          </p:stCondLst>
                                        </p:cTn>
                                        <p:tgtEl>
                                          <p:spTgt spid="116"/>
                                        </p:tgtEl>
                                      </p:cBhvr>
                                    </p:animEffect>
                                    <p:set>
                                      <p:cBhvr additive="base">
                                        <p:cTn id="776" dur="1" fill="hold">
                                          <p:stCondLst>
                                            <p:cond delay="2213"/>
                                          </p:stCondLst>
                                        </p:cTn>
                                        <p:tgtEl>
                                          <p:spTgt spid="116"/>
                                        </p:tgtEl>
                                        <p:attrNameLst>
                                          <p:attrName>style.visibility</p:attrName>
                                        </p:attrNameLst>
                                      </p:cBhvr>
                                      <p:to>
                                        <p:strVal val="hidden"/>
                                      </p:to>
                                    </p:set>
                                    <p:set>
                                      <p:cBhvr additive="base">
                                        <p:cTn id="777" dur="2546" fill="hold">
                                          <p:stCondLst>
                                            <p:cond delay="0"/>
                                          </p:stCondLst>
                                        </p:cTn>
                                        <p:tgtEl>
                                          <p:spTgt spid="116"/>
                                        </p:tgtEl>
                                      </p:cBhvr>
                                      <p:to>
                                        <p:strVal val=""/>
                                      </p:to>
                                    </p:set>
                                  </p:childTnLst>
                                </p:cTn>
                              </p:par>
                              <p:par>
                                <p:cTn id="778" presetID="0" presetClass="path" presetSubtype="0" repeatCount="indefinite" fill="hold" grpId="1" nodeType="withEffect">
                                  <p:stCondLst>
                                    <p:cond delay="0"/>
                                  </p:stCondLst>
                                  <p:childTnLst>
                                    <p:animMotion origin="layout" path="M -4.79167E-6 -3.7037E-6 C 0.07605 -0.05301 0.06667 -0.19606 0.09636 -0.33518 " pathEditMode="relative" rAng="0" ptsTypes="AA">
                                      <p:cBhvr>
                                        <p:cTn id="779" dur="3347" fill="hold"/>
                                        <p:tgtEl>
                                          <p:spTgt spid="116"/>
                                        </p:tgtEl>
                                        <p:attrNameLst>
                                          <p:attrName>ppt_x</p:attrName>
                                          <p:attrName>ppt_y</p:attrName>
                                        </p:attrNameLst>
                                      </p:cBhvr>
                                      <p:rCtr x="4818" y="-16759"/>
                                    </p:animMotion>
                                  </p:childTnLst>
                                </p:cTn>
                              </p:par>
                              <p:par>
                                <p:cTn id="780" presetID="10" presetClass="entr" presetSubtype="0" repeatCount="indefinite" fill="hold" grpId="0" nodeType="withEffect">
                                  <p:stCondLst>
                                    <p:cond delay="0"/>
                                  </p:stCondLst>
                                  <p:childTnLst>
                                    <p:set>
                                      <p:cBhvr>
                                        <p:cTn id="781" dur="1" fill="hold">
                                          <p:stCondLst>
                                            <p:cond delay="0"/>
                                          </p:stCondLst>
                                        </p:cTn>
                                        <p:tgtEl>
                                          <p:spTgt spid="117"/>
                                        </p:tgtEl>
                                        <p:attrNameLst>
                                          <p:attrName>style.visibility</p:attrName>
                                        </p:attrNameLst>
                                      </p:cBhvr>
                                      <p:to>
                                        <p:strVal val="visible"/>
                                      </p:to>
                                    </p:set>
                                    <p:animEffect transition="out" filter="fade">
                                      <p:cBhvr additive="base">
                                        <p:cTn id="782" dur="345" fill="hold">
                                          <p:stCondLst>
                                            <p:cond delay="2417"/>
                                          </p:stCondLst>
                                        </p:cTn>
                                        <p:tgtEl>
                                          <p:spTgt spid="117"/>
                                        </p:tgtEl>
                                      </p:cBhvr>
                                    </p:animEffect>
                                    <p:animEffect transition="in" filter="fade">
                                      <p:cBhvr additive="base">
                                        <p:cTn id="783" dur="345" fill="hold">
                                          <p:stCondLst>
                                            <p:cond delay="0"/>
                                          </p:stCondLst>
                                        </p:cTn>
                                        <p:tgtEl>
                                          <p:spTgt spid="117"/>
                                        </p:tgtEl>
                                      </p:cBhvr>
                                    </p:animEffect>
                                    <p:set>
                                      <p:cBhvr additive="base">
                                        <p:cTn id="784" dur="1" fill="hold">
                                          <p:stCondLst>
                                            <p:cond delay="2761"/>
                                          </p:stCondLst>
                                        </p:cTn>
                                        <p:tgtEl>
                                          <p:spTgt spid="117"/>
                                        </p:tgtEl>
                                        <p:attrNameLst>
                                          <p:attrName>style.visibility</p:attrName>
                                        </p:attrNameLst>
                                      </p:cBhvr>
                                      <p:to>
                                        <p:strVal val="hidden"/>
                                      </p:to>
                                    </p:set>
                                    <p:set>
                                      <p:cBhvr additive="base">
                                        <p:cTn id="785" dur="3177" fill="hold">
                                          <p:stCondLst>
                                            <p:cond delay="0"/>
                                          </p:stCondLst>
                                        </p:cTn>
                                        <p:tgtEl>
                                          <p:spTgt spid="117"/>
                                        </p:tgtEl>
                                      </p:cBhvr>
                                      <p:to>
                                        <p:strVal val=""/>
                                      </p:to>
                                    </p:set>
                                  </p:childTnLst>
                                </p:cTn>
                              </p:par>
                              <p:par>
                                <p:cTn id="786" presetID="0" presetClass="path" presetSubtype="0" repeatCount="indefinite" fill="hold" grpId="1" nodeType="withEffect">
                                  <p:stCondLst>
                                    <p:cond delay="0"/>
                                  </p:stCondLst>
                                  <p:childTnLst>
                                    <p:animMotion origin="layout" path="M -3.75E-6 4.44444E-6 C 0.03321 -0.23612 0.0431 -0.23704 0.13763 -0.34769 " pathEditMode="relative" rAng="0" ptsTypes="AA">
                                      <p:cBhvr>
                                        <p:cTn id="787" dur="3510" fill="hold"/>
                                        <p:tgtEl>
                                          <p:spTgt spid="117"/>
                                        </p:tgtEl>
                                        <p:attrNameLst>
                                          <p:attrName>ppt_x</p:attrName>
                                          <p:attrName>ppt_y</p:attrName>
                                        </p:attrNameLst>
                                      </p:cBhvr>
                                      <p:rCtr x="6875" y="-17384"/>
                                    </p:animMotion>
                                  </p:childTnLst>
                                </p:cTn>
                              </p:par>
                              <p:par>
                                <p:cTn id="788" presetID="10" presetClass="entr" presetSubtype="0" repeatCount="indefinite" fill="hold" grpId="0" nodeType="withEffect">
                                  <p:stCondLst>
                                    <p:cond delay="0"/>
                                  </p:stCondLst>
                                  <p:childTnLst>
                                    <p:set>
                                      <p:cBhvr>
                                        <p:cTn id="789" dur="1" fill="hold">
                                          <p:stCondLst>
                                            <p:cond delay="0"/>
                                          </p:stCondLst>
                                        </p:cTn>
                                        <p:tgtEl>
                                          <p:spTgt spid="118"/>
                                        </p:tgtEl>
                                        <p:attrNameLst>
                                          <p:attrName>style.visibility</p:attrName>
                                        </p:attrNameLst>
                                      </p:cBhvr>
                                      <p:to>
                                        <p:strVal val="visible"/>
                                      </p:to>
                                    </p:set>
                                    <p:animEffect transition="out" filter="fade">
                                      <p:cBhvr additive="base">
                                        <p:cTn id="790" dur="419" fill="hold">
                                          <p:stCondLst>
                                            <p:cond delay="2934"/>
                                          </p:stCondLst>
                                        </p:cTn>
                                        <p:tgtEl>
                                          <p:spTgt spid="118"/>
                                        </p:tgtEl>
                                      </p:cBhvr>
                                    </p:animEffect>
                                    <p:animEffect transition="in" filter="fade">
                                      <p:cBhvr additive="base">
                                        <p:cTn id="791" dur="419" fill="hold">
                                          <p:stCondLst>
                                            <p:cond delay="0"/>
                                          </p:stCondLst>
                                        </p:cTn>
                                        <p:tgtEl>
                                          <p:spTgt spid="118"/>
                                        </p:tgtEl>
                                      </p:cBhvr>
                                    </p:animEffect>
                                    <p:set>
                                      <p:cBhvr additive="base">
                                        <p:cTn id="792" dur="1" fill="hold">
                                          <p:stCondLst>
                                            <p:cond delay="3351"/>
                                          </p:stCondLst>
                                        </p:cTn>
                                        <p:tgtEl>
                                          <p:spTgt spid="118"/>
                                        </p:tgtEl>
                                        <p:attrNameLst>
                                          <p:attrName>style.visibility</p:attrName>
                                        </p:attrNameLst>
                                      </p:cBhvr>
                                      <p:to>
                                        <p:strVal val="hidden"/>
                                      </p:to>
                                    </p:set>
                                    <p:set>
                                      <p:cBhvr additive="base">
                                        <p:cTn id="793" dur="3856" fill="hold">
                                          <p:stCondLst>
                                            <p:cond delay="0"/>
                                          </p:stCondLst>
                                        </p:cTn>
                                        <p:tgtEl>
                                          <p:spTgt spid="118"/>
                                        </p:tgtEl>
                                      </p:cBhvr>
                                      <p:to>
                                        <p:strVal val=""/>
                                      </p:to>
                                    </p:set>
                                  </p:childTnLst>
                                </p:cTn>
                              </p:par>
                              <p:par>
                                <p:cTn id="794" presetID="0" presetClass="path" presetSubtype="0" repeatCount="indefinite" fill="hold" grpId="1" nodeType="withEffect">
                                  <p:stCondLst>
                                    <p:cond delay="0"/>
                                  </p:stCondLst>
                                  <p:childTnLst>
                                    <p:animMotion origin="layout" path="M -3.54167E-6 3.33333E-6 C 0.00144 -0.15486 -0.16406 -0.17778 -0.12565 -0.34954 " pathEditMode="relative" rAng="0" ptsTypes="AA">
                                      <p:cBhvr>
                                        <p:cTn id="795" dur="2662" fill="hold"/>
                                        <p:tgtEl>
                                          <p:spTgt spid="118"/>
                                        </p:tgtEl>
                                        <p:attrNameLst>
                                          <p:attrName>ppt_x</p:attrName>
                                          <p:attrName>ppt_y</p:attrName>
                                        </p:attrNameLst>
                                      </p:cBhvr>
                                      <p:rCtr x="-6576" y="-17477"/>
                                    </p:animMotion>
                                  </p:childTnLst>
                                </p:cTn>
                              </p:par>
                              <p:par>
                                <p:cTn id="796" presetID="10" presetClass="entr" presetSubtype="0" repeatCount="indefinite" fill="hold" grpId="0" nodeType="withEffect">
                                  <p:stCondLst>
                                    <p:cond delay="0"/>
                                  </p:stCondLst>
                                  <p:childTnLst>
                                    <p:set>
                                      <p:cBhvr>
                                        <p:cTn id="797" dur="1" fill="hold">
                                          <p:stCondLst>
                                            <p:cond delay="0"/>
                                          </p:stCondLst>
                                        </p:cTn>
                                        <p:tgtEl>
                                          <p:spTgt spid="119"/>
                                        </p:tgtEl>
                                        <p:attrNameLst>
                                          <p:attrName>style.visibility</p:attrName>
                                        </p:attrNameLst>
                                      </p:cBhvr>
                                      <p:to>
                                        <p:strVal val="visible"/>
                                      </p:to>
                                    </p:set>
                                    <p:animEffect transition="out" filter="fade">
                                      <p:cBhvr additive="base">
                                        <p:cTn id="798" dur="426" fill="hold">
                                          <p:stCondLst>
                                            <p:cond delay="2983"/>
                                          </p:stCondLst>
                                        </p:cTn>
                                        <p:tgtEl>
                                          <p:spTgt spid="119"/>
                                        </p:tgtEl>
                                      </p:cBhvr>
                                    </p:animEffect>
                                    <p:animEffect transition="in" filter="fade">
                                      <p:cBhvr additive="base">
                                        <p:cTn id="799" dur="426" fill="hold">
                                          <p:stCondLst>
                                            <p:cond delay="0"/>
                                          </p:stCondLst>
                                        </p:cTn>
                                        <p:tgtEl>
                                          <p:spTgt spid="119"/>
                                        </p:tgtEl>
                                      </p:cBhvr>
                                    </p:animEffect>
                                    <p:set>
                                      <p:cBhvr additive="base">
                                        <p:cTn id="800" dur="1" fill="hold">
                                          <p:stCondLst>
                                            <p:cond delay="3408"/>
                                          </p:stCondLst>
                                        </p:cTn>
                                        <p:tgtEl>
                                          <p:spTgt spid="119"/>
                                        </p:tgtEl>
                                        <p:attrNameLst>
                                          <p:attrName>style.visibility</p:attrName>
                                        </p:attrNameLst>
                                      </p:cBhvr>
                                      <p:to>
                                        <p:strVal val="hidden"/>
                                      </p:to>
                                    </p:set>
                                    <p:set>
                                      <p:cBhvr additive="base">
                                        <p:cTn id="801" dur="3921" fill="hold">
                                          <p:stCondLst>
                                            <p:cond delay="0"/>
                                          </p:stCondLst>
                                        </p:cTn>
                                        <p:tgtEl>
                                          <p:spTgt spid="119"/>
                                        </p:tgtEl>
                                      </p:cBhvr>
                                      <p:to>
                                        <p:strVal val=""/>
                                      </p:to>
                                    </p:set>
                                  </p:childTnLst>
                                </p:cTn>
                              </p:par>
                              <p:par>
                                <p:cTn id="802" presetID="0" presetClass="path" presetSubtype="0" repeatCount="indefinite" fill="hold" grpId="1" nodeType="withEffect">
                                  <p:stCondLst>
                                    <p:cond delay="0"/>
                                  </p:stCondLst>
                                  <p:childTnLst>
                                    <p:animMotion origin="layout" path="M -0.00013 3.7037E-6 C 0.06472 -0.13542 0.07709 -0.05139 0.13152 -0.18125 " pathEditMode="relative" rAng="0" ptsTypes="AA">
                                      <p:cBhvr>
                                        <p:cTn id="803" dur="2229" fill="hold"/>
                                        <p:tgtEl>
                                          <p:spTgt spid="119"/>
                                        </p:tgtEl>
                                        <p:attrNameLst>
                                          <p:attrName>ppt_x</p:attrName>
                                          <p:attrName>ppt_y</p:attrName>
                                        </p:attrNameLst>
                                      </p:cBhvr>
                                      <p:rCtr x="6576" y="-9074"/>
                                    </p:animMotion>
                                  </p:childTnLst>
                                </p:cTn>
                              </p:par>
                              <p:par>
                                <p:cTn id="804" presetID="10" presetClass="entr" presetSubtype="0" repeatCount="indefinite" fill="hold" grpId="0" nodeType="withEffect">
                                  <p:stCondLst>
                                    <p:cond delay="0"/>
                                  </p:stCondLst>
                                  <p:childTnLst>
                                    <p:set>
                                      <p:cBhvr>
                                        <p:cTn id="805" dur="1" fill="hold">
                                          <p:stCondLst>
                                            <p:cond delay="0"/>
                                          </p:stCondLst>
                                        </p:cTn>
                                        <p:tgtEl>
                                          <p:spTgt spid="120"/>
                                        </p:tgtEl>
                                        <p:attrNameLst>
                                          <p:attrName>style.visibility</p:attrName>
                                        </p:attrNameLst>
                                      </p:cBhvr>
                                      <p:to>
                                        <p:strVal val="visible"/>
                                      </p:to>
                                    </p:set>
                                    <p:animEffect transition="out" filter="fade">
                                      <p:cBhvr additive="base">
                                        <p:cTn id="806" dur="336" fill="hold">
                                          <p:stCondLst>
                                            <p:cond delay="2355"/>
                                          </p:stCondLst>
                                        </p:cTn>
                                        <p:tgtEl>
                                          <p:spTgt spid="120"/>
                                        </p:tgtEl>
                                      </p:cBhvr>
                                    </p:animEffect>
                                    <p:animEffect transition="in" filter="fade">
                                      <p:cBhvr additive="base">
                                        <p:cTn id="807" dur="336" fill="hold">
                                          <p:stCondLst>
                                            <p:cond delay="0"/>
                                          </p:stCondLst>
                                        </p:cTn>
                                        <p:tgtEl>
                                          <p:spTgt spid="120"/>
                                        </p:tgtEl>
                                      </p:cBhvr>
                                    </p:animEffect>
                                    <p:set>
                                      <p:cBhvr additive="base">
                                        <p:cTn id="808" dur="1" fill="hold">
                                          <p:stCondLst>
                                            <p:cond delay="2690"/>
                                          </p:stCondLst>
                                        </p:cTn>
                                        <p:tgtEl>
                                          <p:spTgt spid="120"/>
                                        </p:tgtEl>
                                        <p:attrNameLst>
                                          <p:attrName>style.visibility</p:attrName>
                                        </p:attrNameLst>
                                      </p:cBhvr>
                                      <p:to>
                                        <p:strVal val="hidden"/>
                                      </p:to>
                                    </p:set>
                                    <p:set>
                                      <p:cBhvr additive="base">
                                        <p:cTn id="809" dur="3095" fill="hold">
                                          <p:stCondLst>
                                            <p:cond delay="0"/>
                                          </p:stCondLst>
                                        </p:cTn>
                                        <p:tgtEl>
                                          <p:spTgt spid="120"/>
                                        </p:tgtEl>
                                      </p:cBhvr>
                                      <p:to>
                                        <p:strVal val=""/>
                                      </p:to>
                                    </p:set>
                                  </p:childTnLst>
                                </p:cTn>
                              </p:par>
                              <p:par>
                                <p:cTn id="810" presetID="0" presetClass="path" presetSubtype="0" repeatCount="indefinite" fill="hold" grpId="1" nodeType="withEffect">
                                  <p:stCondLst>
                                    <p:cond delay="0"/>
                                  </p:stCondLst>
                                  <p:childTnLst>
                                    <p:animMotion origin="layout" path="M -0.00013 -0.00024 C 0.09908 -0.05741 0.07317 0.02847 0.16263 -0.03727 " pathEditMode="relative" rAng="0" ptsTypes="AA">
                                      <p:cBhvr>
                                        <p:cTn id="811" dur="3846" fill="hold"/>
                                        <p:tgtEl>
                                          <p:spTgt spid="120"/>
                                        </p:tgtEl>
                                        <p:attrNameLst>
                                          <p:attrName>ppt_x</p:attrName>
                                          <p:attrName>ppt_y</p:attrName>
                                        </p:attrNameLst>
                                      </p:cBhvr>
                                      <p:rCtr x="8138" y="-1852"/>
                                    </p:animMotion>
                                  </p:childTnLst>
                                </p:cTn>
                              </p:par>
                              <p:par>
                                <p:cTn id="812" presetID="10" presetClass="entr" presetSubtype="0" repeatCount="indefinite" fill="hold" grpId="0" nodeType="withEffect">
                                  <p:stCondLst>
                                    <p:cond delay="0"/>
                                  </p:stCondLst>
                                  <p:childTnLst>
                                    <p:set>
                                      <p:cBhvr>
                                        <p:cTn id="813" dur="1" fill="hold">
                                          <p:stCondLst>
                                            <p:cond delay="0"/>
                                          </p:stCondLst>
                                        </p:cTn>
                                        <p:tgtEl>
                                          <p:spTgt spid="121"/>
                                        </p:tgtEl>
                                        <p:attrNameLst>
                                          <p:attrName>style.visibility</p:attrName>
                                        </p:attrNameLst>
                                      </p:cBhvr>
                                      <p:to>
                                        <p:strVal val="visible"/>
                                      </p:to>
                                    </p:set>
                                    <p:animEffect transition="out" filter="fade">
                                      <p:cBhvr additive="base">
                                        <p:cTn id="814" dur="250" fill="hold">
                                          <p:stCondLst>
                                            <p:cond delay="1750"/>
                                          </p:stCondLst>
                                        </p:cTn>
                                        <p:tgtEl>
                                          <p:spTgt spid="121"/>
                                        </p:tgtEl>
                                      </p:cBhvr>
                                    </p:animEffect>
                                    <p:animEffect transition="in" filter="fade">
                                      <p:cBhvr additive="base">
                                        <p:cTn id="815" dur="250" fill="hold">
                                          <p:stCondLst>
                                            <p:cond delay="0"/>
                                          </p:stCondLst>
                                        </p:cTn>
                                        <p:tgtEl>
                                          <p:spTgt spid="121"/>
                                        </p:tgtEl>
                                      </p:cBhvr>
                                    </p:animEffect>
                                    <p:set>
                                      <p:cBhvr additive="base">
                                        <p:cTn id="816" dur="1" fill="hold">
                                          <p:stCondLst>
                                            <p:cond delay="1999"/>
                                          </p:stCondLst>
                                        </p:cTn>
                                        <p:tgtEl>
                                          <p:spTgt spid="121"/>
                                        </p:tgtEl>
                                        <p:attrNameLst>
                                          <p:attrName>style.visibility</p:attrName>
                                        </p:attrNameLst>
                                      </p:cBhvr>
                                      <p:to>
                                        <p:strVal val="hidden"/>
                                      </p:to>
                                    </p:set>
                                    <p:set>
                                      <p:cBhvr additive="base">
                                        <p:cTn id="817" dur="2300" fill="hold">
                                          <p:stCondLst>
                                            <p:cond delay="0"/>
                                          </p:stCondLst>
                                        </p:cTn>
                                        <p:tgtEl>
                                          <p:spTgt spid="121"/>
                                        </p:tgtEl>
                                      </p:cBhvr>
                                      <p:to>
                                        <p:strVal val=""/>
                                      </p:to>
                                    </p:set>
                                  </p:childTnLst>
                                </p:cTn>
                              </p:par>
                              <p:par>
                                <p:cTn id="818" presetID="0" presetClass="path" presetSubtype="0" repeatCount="indefinite" fill="hold" grpId="1" nodeType="withEffect">
                                  <p:stCondLst>
                                    <p:cond delay="0"/>
                                  </p:stCondLst>
                                  <p:childTnLst>
                                    <p:animMotion origin="layout" path="M 1.66667E-6 -3.7037E-7 C 0.07122 -0.04398 0.06237 -0.16273 0.0901 -0.27847 " pathEditMode="relative" rAng="0" ptsTypes="AA">
                                      <p:cBhvr>
                                        <p:cTn id="819" dur="2300" fill="hold"/>
                                        <p:tgtEl>
                                          <p:spTgt spid="121"/>
                                        </p:tgtEl>
                                        <p:attrNameLst>
                                          <p:attrName>ppt_x</p:attrName>
                                          <p:attrName>ppt_y</p:attrName>
                                        </p:attrNameLst>
                                      </p:cBhvr>
                                      <p:rCtr x="4505" y="-13935"/>
                                    </p:animMotion>
                                  </p:childTnLst>
                                </p:cTn>
                              </p:par>
                              <p:par>
                                <p:cTn id="820" presetID="10" presetClass="entr" presetSubtype="0" repeatCount="indefinite" fill="hold" grpId="0" nodeType="withEffect">
                                  <p:stCondLst>
                                    <p:cond delay="0"/>
                                  </p:stCondLst>
                                  <p:childTnLst>
                                    <p:set>
                                      <p:cBhvr>
                                        <p:cTn id="821" dur="1" fill="hold">
                                          <p:stCondLst>
                                            <p:cond delay="0"/>
                                          </p:stCondLst>
                                        </p:cTn>
                                        <p:tgtEl>
                                          <p:spTgt spid="122"/>
                                        </p:tgtEl>
                                        <p:attrNameLst>
                                          <p:attrName>style.visibility</p:attrName>
                                        </p:attrNameLst>
                                      </p:cBhvr>
                                      <p:to>
                                        <p:strVal val="visible"/>
                                      </p:to>
                                    </p:set>
                                    <p:animEffect transition="out" filter="fade">
                                      <p:cBhvr additive="base">
                                        <p:cTn id="822" dur="250" fill="hold">
                                          <p:stCondLst>
                                            <p:cond delay="1750"/>
                                          </p:stCondLst>
                                        </p:cTn>
                                        <p:tgtEl>
                                          <p:spTgt spid="122"/>
                                        </p:tgtEl>
                                      </p:cBhvr>
                                    </p:animEffect>
                                    <p:animEffect transition="in" filter="fade">
                                      <p:cBhvr additive="base">
                                        <p:cTn id="823" dur="250" fill="hold">
                                          <p:stCondLst>
                                            <p:cond delay="0"/>
                                          </p:stCondLst>
                                        </p:cTn>
                                        <p:tgtEl>
                                          <p:spTgt spid="122"/>
                                        </p:tgtEl>
                                      </p:cBhvr>
                                    </p:animEffect>
                                    <p:set>
                                      <p:cBhvr additive="base">
                                        <p:cTn id="824" dur="1" fill="hold">
                                          <p:stCondLst>
                                            <p:cond delay="1999"/>
                                          </p:stCondLst>
                                        </p:cTn>
                                        <p:tgtEl>
                                          <p:spTgt spid="122"/>
                                        </p:tgtEl>
                                        <p:attrNameLst>
                                          <p:attrName>style.visibility</p:attrName>
                                        </p:attrNameLst>
                                      </p:cBhvr>
                                      <p:to>
                                        <p:strVal val="hidden"/>
                                      </p:to>
                                    </p:set>
                                    <p:set>
                                      <p:cBhvr additive="base">
                                        <p:cTn id="825" dur="2300" fill="hold">
                                          <p:stCondLst>
                                            <p:cond delay="0"/>
                                          </p:stCondLst>
                                        </p:cTn>
                                        <p:tgtEl>
                                          <p:spTgt spid="122"/>
                                        </p:tgtEl>
                                      </p:cBhvr>
                                      <p:to>
                                        <p:strVal val=""/>
                                      </p:to>
                                    </p:set>
                                  </p:childTnLst>
                                </p:cTn>
                              </p:par>
                              <p:par>
                                <p:cTn id="826" presetID="0" presetClass="path" presetSubtype="0" repeatCount="indefinite" fill="hold" grpId="1" nodeType="withEffect">
                                  <p:stCondLst>
                                    <p:cond delay="0"/>
                                  </p:stCondLst>
                                  <p:childTnLst>
                                    <p:animMotion origin="layout" path="M -0.00013 4.44444E-6 C 0.06471 -0.13542 0.07708 -0.05139 0.13151 -0.18125 " pathEditMode="relative" rAng="0" ptsTypes="AA">
                                      <p:cBhvr>
                                        <p:cTn id="827" dur="2300" fill="hold"/>
                                        <p:tgtEl>
                                          <p:spTgt spid="122"/>
                                        </p:tgtEl>
                                        <p:attrNameLst>
                                          <p:attrName>ppt_x</p:attrName>
                                          <p:attrName>ppt_y</p:attrName>
                                        </p:attrNameLst>
                                      </p:cBhvr>
                                      <p:rCtr x="6576" y="-9074"/>
                                    </p:animMotion>
                                  </p:childTnLst>
                                </p:cTn>
                              </p:par>
                              <p:par>
                                <p:cTn id="828" presetID="10" presetClass="entr" presetSubtype="0" repeatCount="indefinite" fill="hold" grpId="0" nodeType="withEffect">
                                  <p:stCondLst>
                                    <p:cond delay="0"/>
                                  </p:stCondLst>
                                  <p:childTnLst>
                                    <p:set>
                                      <p:cBhvr>
                                        <p:cTn id="829" dur="1" fill="hold">
                                          <p:stCondLst>
                                            <p:cond delay="0"/>
                                          </p:stCondLst>
                                        </p:cTn>
                                        <p:tgtEl>
                                          <p:spTgt spid="123"/>
                                        </p:tgtEl>
                                        <p:attrNameLst>
                                          <p:attrName>style.visibility</p:attrName>
                                        </p:attrNameLst>
                                      </p:cBhvr>
                                      <p:to>
                                        <p:strVal val="visible"/>
                                      </p:to>
                                    </p:set>
                                    <p:animEffect transition="out" filter="fade">
                                      <p:cBhvr additive="base">
                                        <p:cTn id="830" dur="250" fill="hold">
                                          <p:stCondLst>
                                            <p:cond delay="1750"/>
                                          </p:stCondLst>
                                        </p:cTn>
                                        <p:tgtEl>
                                          <p:spTgt spid="123"/>
                                        </p:tgtEl>
                                      </p:cBhvr>
                                    </p:animEffect>
                                    <p:animEffect transition="in" filter="fade">
                                      <p:cBhvr additive="base">
                                        <p:cTn id="831" dur="250" fill="hold">
                                          <p:stCondLst>
                                            <p:cond delay="0"/>
                                          </p:stCondLst>
                                        </p:cTn>
                                        <p:tgtEl>
                                          <p:spTgt spid="123"/>
                                        </p:tgtEl>
                                      </p:cBhvr>
                                    </p:animEffect>
                                    <p:set>
                                      <p:cBhvr additive="base">
                                        <p:cTn id="832" dur="1" fill="hold">
                                          <p:stCondLst>
                                            <p:cond delay="1999"/>
                                          </p:stCondLst>
                                        </p:cTn>
                                        <p:tgtEl>
                                          <p:spTgt spid="123"/>
                                        </p:tgtEl>
                                        <p:attrNameLst>
                                          <p:attrName>style.visibility</p:attrName>
                                        </p:attrNameLst>
                                      </p:cBhvr>
                                      <p:to>
                                        <p:strVal val="hidden"/>
                                      </p:to>
                                    </p:set>
                                    <p:set>
                                      <p:cBhvr additive="base">
                                        <p:cTn id="833" dur="2300" fill="hold">
                                          <p:stCondLst>
                                            <p:cond delay="0"/>
                                          </p:stCondLst>
                                        </p:cTn>
                                        <p:tgtEl>
                                          <p:spTgt spid="123"/>
                                        </p:tgtEl>
                                      </p:cBhvr>
                                      <p:to>
                                        <p:strVal val=""/>
                                      </p:to>
                                    </p:set>
                                  </p:childTnLst>
                                </p:cTn>
                              </p:par>
                              <p:par>
                                <p:cTn id="834"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835" dur="2300" fill="hold"/>
                                        <p:tgtEl>
                                          <p:spTgt spid="123"/>
                                        </p:tgtEl>
                                        <p:attrNameLst>
                                          <p:attrName>ppt_x</p:attrName>
                                          <p:attrName>ppt_y</p:attrName>
                                        </p:attrNameLst>
                                      </p:cBhvr>
                                      <p:rCtr x="8138" y="-1852"/>
                                    </p:animMotion>
                                  </p:childTnLst>
                                </p:cTn>
                              </p:par>
                              <p:par>
                                <p:cTn id="836" presetID="10" presetClass="entr" presetSubtype="0" repeatCount="indefinite" fill="hold" grpId="0" nodeType="withEffect">
                                  <p:stCondLst>
                                    <p:cond delay="0"/>
                                  </p:stCondLst>
                                  <p:childTnLst>
                                    <p:set>
                                      <p:cBhvr>
                                        <p:cTn id="837" dur="1" fill="hold">
                                          <p:stCondLst>
                                            <p:cond delay="0"/>
                                          </p:stCondLst>
                                        </p:cTn>
                                        <p:tgtEl>
                                          <p:spTgt spid="124"/>
                                        </p:tgtEl>
                                        <p:attrNameLst>
                                          <p:attrName>style.visibility</p:attrName>
                                        </p:attrNameLst>
                                      </p:cBhvr>
                                      <p:to>
                                        <p:strVal val="visible"/>
                                      </p:to>
                                    </p:set>
                                    <p:animEffect transition="out" filter="fade">
                                      <p:cBhvr additive="base">
                                        <p:cTn id="838" dur="250" fill="hold">
                                          <p:stCondLst>
                                            <p:cond delay="1750"/>
                                          </p:stCondLst>
                                        </p:cTn>
                                        <p:tgtEl>
                                          <p:spTgt spid="124"/>
                                        </p:tgtEl>
                                      </p:cBhvr>
                                    </p:animEffect>
                                    <p:animEffect transition="in" filter="fade">
                                      <p:cBhvr additive="base">
                                        <p:cTn id="839" dur="250" fill="hold">
                                          <p:stCondLst>
                                            <p:cond delay="0"/>
                                          </p:stCondLst>
                                        </p:cTn>
                                        <p:tgtEl>
                                          <p:spTgt spid="124"/>
                                        </p:tgtEl>
                                      </p:cBhvr>
                                    </p:animEffect>
                                    <p:set>
                                      <p:cBhvr additive="base">
                                        <p:cTn id="840" dur="1" fill="hold">
                                          <p:stCondLst>
                                            <p:cond delay="1999"/>
                                          </p:stCondLst>
                                        </p:cTn>
                                        <p:tgtEl>
                                          <p:spTgt spid="124"/>
                                        </p:tgtEl>
                                        <p:attrNameLst>
                                          <p:attrName>style.visibility</p:attrName>
                                        </p:attrNameLst>
                                      </p:cBhvr>
                                      <p:to>
                                        <p:strVal val="hidden"/>
                                      </p:to>
                                    </p:set>
                                    <p:set>
                                      <p:cBhvr additive="base">
                                        <p:cTn id="841" dur="2300" fill="hold">
                                          <p:stCondLst>
                                            <p:cond delay="0"/>
                                          </p:stCondLst>
                                        </p:cTn>
                                        <p:tgtEl>
                                          <p:spTgt spid="124"/>
                                        </p:tgtEl>
                                      </p:cBhvr>
                                      <p:to>
                                        <p:strVal val=""/>
                                      </p:to>
                                    </p:set>
                                  </p:childTnLst>
                                </p:cTn>
                              </p:par>
                              <p:par>
                                <p:cTn id="842" presetID="0" presetClass="path" presetSubtype="0" repeatCount="indefinite" fill="hold" grpId="1" nodeType="withEffect">
                                  <p:stCondLst>
                                    <p:cond delay="0"/>
                                  </p:stCondLst>
                                  <p:childTnLst>
                                    <p:animMotion origin="layout" path="M 8.33333E-7 7.40741E-7 C 0.00378 -0.22477 0.15391 -0.14306 0.13372 -0.2912 " pathEditMode="relative" rAng="0" ptsTypes="AA">
                                      <p:cBhvr>
                                        <p:cTn id="843" dur="2300" fill="hold"/>
                                        <p:tgtEl>
                                          <p:spTgt spid="124"/>
                                        </p:tgtEl>
                                        <p:attrNameLst>
                                          <p:attrName>ppt_x</p:attrName>
                                          <p:attrName>ppt_y</p:attrName>
                                        </p:attrNameLst>
                                      </p:cBhvr>
                                      <p:rCtr x="6771" y="-14560"/>
                                    </p:animMotion>
                                  </p:childTnLst>
                                </p:cTn>
                              </p:par>
                              <p:par>
                                <p:cTn id="844" presetID="10" presetClass="entr" presetSubtype="0" repeatCount="indefinite" fill="hold" grpId="0" nodeType="withEffect">
                                  <p:stCondLst>
                                    <p:cond delay="0"/>
                                  </p:stCondLst>
                                  <p:childTnLst>
                                    <p:set>
                                      <p:cBhvr>
                                        <p:cTn id="845" dur="1" fill="hold">
                                          <p:stCondLst>
                                            <p:cond delay="0"/>
                                          </p:stCondLst>
                                        </p:cTn>
                                        <p:tgtEl>
                                          <p:spTgt spid="125"/>
                                        </p:tgtEl>
                                        <p:attrNameLst>
                                          <p:attrName>style.visibility</p:attrName>
                                        </p:attrNameLst>
                                      </p:cBhvr>
                                      <p:to>
                                        <p:strVal val="visible"/>
                                      </p:to>
                                    </p:set>
                                    <p:animEffect transition="out" filter="fade">
                                      <p:cBhvr additive="base">
                                        <p:cTn id="846" dur="250" fill="hold">
                                          <p:stCondLst>
                                            <p:cond delay="1750"/>
                                          </p:stCondLst>
                                        </p:cTn>
                                        <p:tgtEl>
                                          <p:spTgt spid="125"/>
                                        </p:tgtEl>
                                      </p:cBhvr>
                                    </p:animEffect>
                                    <p:animEffect transition="in" filter="fade">
                                      <p:cBhvr additive="base">
                                        <p:cTn id="847" dur="250" fill="hold">
                                          <p:stCondLst>
                                            <p:cond delay="0"/>
                                          </p:stCondLst>
                                        </p:cTn>
                                        <p:tgtEl>
                                          <p:spTgt spid="125"/>
                                        </p:tgtEl>
                                      </p:cBhvr>
                                    </p:animEffect>
                                    <p:set>
                                      <p:cBhvr additive="base">
                                        <p:cTn id="848" dur="1" fill="hold">
                                          <p:stCondLst>
                                            <p:cond delay="1999"/>
                                          </p:stCondLst>
                                        </p:cTn>
                                        <p:tgtEl>
                                          <p:spTgt spid="125"/>
                                        </p:tgtEl>
                                        <p:attrNameLst>
                                          <p:attrName>style.visibility</p:attrName>
                                        </p:attrNameLst>
                                      </p:cBhvr>
                                      <p:to>
                                        <p:strVal val="hidden"/>
                                      </p:to>
                                    </p:set>
                                    <p:set>
                                      <p:cBhvr additive="base">
                                        <p:cTn id="849" dur="2300" fill="hold">
                                          <p:stCondLst>
                                            <p:cond delay="0"/>
                                          </p:stCondLst>
                                        </p:cTn>
                                        <p:tgtEl>
                                          <p:spTgt spid="125"/>
                                        </p:tgtEl>
                                      </p:cBhvr>
                                      <p:to>
                                        <p:strVal val=""/>
                                      </p:to>
                                    </p:set>
                                  </p:childTnLst>
                                </p:cTn>
                              </p:par>
                              <p:par>
                                <p:cTn id="850" presetID="0" presetClass="path" presetSubtype="0" repeatCount="indefinite" fill="hold" grpId="1" nodeType="withEffect">
                                  <p:stCondLst>
                                    <p:cond delay="0"/>
                                  </p:stCondLst>
                                  <p:childTnLst>
                                    <p:animMotion origin="layout" path="M 6.25E-7 -3.7037E-7 C 0.03229 -0.19768 0.04193 -0.19838 0.13359 -0.2912 " pathEditMode="relative" rAng="0" ptsTypes="AA">
                                      <p:cBhvr>
                                        <p:cTn id="851" dur="2300" fill="hold"/>
                                        <p:tgtEl>
                                          <p:spTgt spid="125"/>
                                        </p:tgtEl>
                                        <p:attrNameLst>
                                          <p:attrName>ppt_x</p:attrName>
                                          <p:attrName>ppt_y</p:attrName>
                                        </p:attrNameLst>
                                      </p:cBhvr>
                                      <p:rCtr x="6680" y="-14560"/>
                                    </p:animMotion>
                                  </p:childTnLst>
                                </p:cTn>
                              </p:par>
                              <p:par>
                                <p:cTn id="852" presetID="10" presetClass="entr" presetSubtype="0" repeatCount="indefinite" fill="hold" grpId="0" nodeType="withEffect">
                                  <p:stCondLst>
                                    <p:cond delay="0"/>
                                  </p:stCondLst>
                                  <p:childTnLst>
                                    <p:set>
                                      <p:cBhvr>
                                        <p:cTn id="853" dur="1" fill="hold">
                                          <p:stCondLst>
                                            <p:cond delay="0"/>
                                          </p:stCondLst>
                                        </p:cTn>
                                        <p:tgtEl>
                                          <p:spTgt spid="126"/>
                                        </p:tgtEl>
                                        <p:attrNameLst>
                                          <p:attrName>style.visibility</p:attrName>
                                        </p:attrNameLst>
                                      </p:cBhvr>
                                      <p:to>
                                        <p:strVal val="visible"/>
                                      </p:to>
                                    </p:set>
                                    <p:animEffect transition="out" filter="fade">
                                      <p:cBhvr additive="base">
                                        <p:cTn id="854" dur="250" fill="hold">
                                          <p:stCondLst>
                                            <p:cond delay="1750"/>
                                          </p:stCondLst>
                                        </p:cTn>
                                        <p:tgtEl>
                                          <p:spTgt spid="126"/>
                                        </p:tgtEl>
                                      </p:cBhvr>
                                    </p:animEffect>
                                    <p:animEffect transition="in" filter="fade">
                                      <p:cBhvr additive="base">
                                        <p:cTn id="855" dur="250" fill="hold">
                                          <p:stCondLst>
                                            <p:cond delay="0"/>
                                          </p:stCondLst>
                                        </p:cTn>
                                        <p:tgtEl>
                                          <p:spTgt spid="126"/>
                                        </p:tgtEl>
                                      </p:cBhvr>
                                    </p:animEffect>
                                    <p:set>
                                      <p:cBhvr additive="base">
                                        <p:cTn id="856" dur="1" fill="hold">
                                          <p:stCondLst>
                                            <p:cond delay="1999"/>
                                          </p:stCondLst>
                                        </p:cTn>
                                        <p:tgtEl>
                                          <p:spTgt spid="126"/>
                                        </p:tgtEl>
                                        <p:attrNameLst>
                                          <p:attrName>style.visibility</p:attrName>
                                        </p:attrNameLst>
                                      </p:cBhvr>
                                      <p:to>
                                        <p:strVal val="hidden"/>
                                      </p:to>
                                    </p:set>
                                    <p:set>
                                      <p:cBhvr additive="base">
                                        <p:cTn id="857" dur="2300" fill="hold">
                                          <p:stCondLst>
                                            <p:cond delay="0"/>
                                          </p:stCondLst>
                                        </p:cTn>
                                        <p:tgtEl>
                                          <p:spTgt spid="126"/>
                                        </p:tgtEl>
                                      </p:cBhvr>
                                      <p:to>
                                        <p:strVal val=""/>
                                      </p:to>
                                    </p:set>
                                  </p:childTnLst>
                                </p:cTn>
                              </p:par>
                              <p:par>
                                <p:cTn id="858" presetID="0" presetClass="path" presetSubtype="0" repeatCount="indefinite" fill="hold" grpId="1" nodeType="withEffect">
                                  <p:stCondLst>
                                    <p:cond delay="0"/>
                                  </p:stCondLst>
                                  <p:childTnLst>
                                    <p:animMotion origin="layout" path="M 1.25E-6 3.33333E-6 C 0.00104 -0.11574 -0.11797 -0.13287 -0.09037 -0.26158 " pathEditMode="relative" rAng="0" ptsTypes="AA">
                                      <p:cBhvr>
                                        <p:cTn id="859" dur="2300" fill="hold"/>
                                        <p:tgtEl>
                                          <p:spTgt spid="126"/>
                                        </p:tgtEl>
                                        <p:attrNameLst>
                                          <p:attrName>ppt_x</p:attrName>
                                          <p:attrName>ppt_y</p:attrName>
                                        </p:attrNameLst>
                                      </p:cBhvr>
                                      <p:rCtr x="-4727" y="-13079"/>
                                    </p:animMotion>
                                  </p:childTnLst>
                                </p:cTn>
                              </p:par>
                              <p:par>
                                <p:cTn id="860" presetID="10" presetClass="entr" presetSubtype="0" repeatCount="indefinite" fill="hold" grpId="0" nodeType="withEffect">
                                  <p:stCondLst>
                                    <p:cond delay="0"/>
                                  </p:stCondLst>
                                  <p:childTnLst>
                                    <p:set>
                                      <p:cBhvr>
                                        <p:cTn id="861" dur="1" fill="hold">
                                          <p:stCondLst>
                                            <p:cond delay="0"/>
                                          </p:stCondLst>
                                        </p:cTn>
                                        <p:tgtEl>
                                          <p:spTgt spid="128"/>
                                        </p:tgtEl>
                                        <p:attrNameLst>
                                          <p:attrName>style.visibility</p:attrName>
                                        </p:attrNameLst>
                                      </p:cBhvr>
                                      <p:to>
                                        <p:strVal val="visible"/>
                                      </p:to>
                                    </p:set>
                                    <p:animEffect transition="out" filter="fade">
                                      <p:cBhvr additive="base">
                                        <p:cTn id="862" dur="316" fill="hold">
                                          <p:stCondLst>
                                            <p:cond delay="2213"/>
                                          </p:stCondLst>
                                        </p:cTn>
                                        <p:tgtEl>
                                          <p:spTgt spid="128"/>
                                        </p:tgtEl>
                                      </p:cBhvr>
                                    </p:animEffect>
                                    <p:animEffect transition="in" filter="fade">
                                      <p:cBhvr additive="base">
                                        <p:cTn id="863" dur="316" fill="hold">
                                          <p:stCondLst>
                                            <p:cond delay="0"/>
                                          </p:stCondLst>
                                        </p:cTn>
                                        <p:tgtEl>
                                          <p:spTgt spid="128"/>
                                        </p:tgtEl>
                                      </p:cBhvr>
                                    </p:animEffect>
                                    <p:set>
                                      <p:cBhvr additive="base">
                                        <p:cTn id="864" dur="1" fill="hold">
                                          <p:stCondLst>
                                            <p:cond delay="2528"/>
                                          </p:stCondLst>
                                        </p:cTn>
                                        <p:tgtEl>
                                          <p:spTgt spid="128"/>
                                        </p:tgtEl>
                                        <p:attrNameLst>
                                          <p:attrName>style.visibility</p:attrName>
                                        </p:attrNameLst>
                                      </p:cBhvr>
                                      <p:to>
                                        <p:strVal val="hidden"/>
                                      </p:to>
                                    </p:set>
                                    <p:set>
                                      <p:cBhvr additive="base">
                                        <p:cTn id="865" dur="2908" fill="hold">
                                          <p:stCondLst>
                                            <p:cond delay="0"/>
                                          </p:stCondLst>
                                        </p:cTn>
                                        <p:tgtEl>
                                          <p:spTgt spid="128"/>
                                        </p:tgtEl>
                                      </p:cBhvr>
                                      <p:to>
                                        <p:strVal val=""/>
                                      </p:to>
                                    </p:set>
                                  </p:childTnLst>
                                </p:cTn>
                              </p:par>
                              <p:par>
                                <p:cTn id="866" presetID="0" presetClass="path" presetSubtype="0" repeatCount="indefinite" fill="hold" grpId="1" nodeType="withEffect">
                                  <p:stCondLst>
                                    <p:cond delay="0"/>
                                  </p:stCondLst>
                                  <p:childTnLst>
                                    <p:animMotion origin="layout" path="M 1.66667E-6 1.85185E-6 C 0.07122 -0.04398 0.06237 -0.16273 0.0901 -0.27847 " pathEditMode="relative" rAng="0" ptsTypes="AA">
                                      <p:cBhvr>
                                        <p:cTn id="867" dur="2714" spd="-100000" fill="hold"/>
                                        <p:tgtEl>
                                          <p:spTgt spid="128"/>
                                        </p:tgtEl>
                                        <p:attrNameLst>
                                          <p:attrName>ppt_x</p:attrName>
                                          <p:attrName>ppt_y</p:attrName>
                                        </p:attrNameLst>
                                      </p:cBhvr>
                                      <p:rCtr x="4505" y="-13935"/>
                                    </p:animMotion>
                                  </p:childTnLst>
                                </p:cTn>
                              </p:par>
                              <p:par>
                                <p:cTn id="868" presetID="10" presetClass="entr" presetSubtype="0" repeatCount="indefinite" fill="hold" grpId="0" nodeType="withEffect">
                                  <p:stCondLst>
                                    <p:cond delay="0"/>
                                  </p:stCondLst>
                                  <p:childTnLst>
                                    <p:set>
                                      <p:cBhvr>
                                        <p:cTn id="869" dur="1" fill="hold">
                                          <p:stCondLst>
                                            <p:cond delay="0"/>
                                          </p:stCondLst>
                                        </p:cTn>
                                        <p:tgtEl>
                                          <p:spTgt spid="130"/>
                                        </p:tgtEl>
                                        <p:attrNameLst>
                                          <p:attrName>style.visibility</p:attrName>
                                        </p:attrNameLst>
                                      </p:cBhvr>
                                      <p:to>
                                        <p:strVal val="visible"/>
                                      </p:to>
                                    </p:set>
                                    <p:animEffect transition="out" filter="fade">
                                      <p:cBhvr additive="base">
                                        <p:cTn id="870" dur="250" fill="hold">
                                          <p:stCondLst>
                                            <p:cond delay="1750"/>
                                          </p:stCondLst>
                                        </p:cTn>
                                        <p:tgtEl>
                                          <p:spTgt spid="130"/>
                                        </p:tgtEl>
                                      </p:cBhvr>
                                    </p:animEffect>
                                    <p:animEffect transition="in" filter="fade">
                                      <p:cBhvr additive="base">
                                        <p:cTn id="871" dur="250" fill="hold">
                                          <p:stCondLst>
                                            <p:cond delay="0"/>
                                          </p:stCondLst>
                                        </p:cTn>
                                        <p:tgtEl>
                                          <p:spTgt spid="130"/>
                                        </p:tgtEl>
                                      </p:cBhvr>
                                    </p:animEffect>
                                    <p:set>
                                      <p:cBhvr additive="base">
                                        <p:cTn id="872" dur="1" fill="hold">
                                          <p:stCondLst>
                                            <p:cond delay="1999"/>
                                          </p:stCondLst>
                                        </p:cTn>
                                        <p:tgtEl>
                                          <p:spTgt spid="130"/>
                                        </p:tgtEl>
                                        <p:attrNameLst>
                                          <p:attrName>style.visibility</p:attrName>
                                        </p:attrNameLst>
                                      </p:cBhvr>
                                      <p:to>
                                        <p:strVal val="hidden"/>
                                      </p:to>
                                    </p:set>
                                    <p:set>
                                      <p:cBhvr additive="base">
                                        <p:cTn id="873" dur="2300" fill="hold">
                                          <p:stCondLst>
                                            <p:cond delay="0"/>
                                          </p:stCondLst>
                                        </p:cTn>
                                        <p:tgtEl>
                                          <p:spTgt spid="130"/>
                                        </p:tgtEl>
                                      </p:cBhvr>
                                      <p:to>
                                        <p:strVal val=""/>
                                      </p:to>
                                    </p:set>
                                  </p:childTnLst>
                                </p:cTn>
                              </p:par>
                              <p:par>
                                <p:cTn id="874" presetID="0" presetClass="path" presetSubtype="0" repeatCount="indefinite" fill="hold" grpId="1" nodeType="withEffect">
                                  <p:stCondLst>
                                    <p:cond delay="0"/>
                                  </p:stCondLst>
                                  <p:childTnLst>
                                    <p:animMotion origin="layout" path="M 4.16667E-7 2.22222E-6 C -0.01133 -0.10579 -0.06198 -0.18449 -0.00768 -0.31459 " pathEditMode="relative" rAng="0" ptsTypes="AA">
                                      <p:cBhvr>
                                        <p:cTn id="875" dur="3409" spd="-100000" fill="hold"/>
                                        <p:tgtEl>
                                          <p:spTgt spid="130"/>
                                        </p:tgtEl>
                                        <p:attrNameLst>
                                          <p:attrName>ppt_x</p:attrName>
                                          <p:attrName>ppt_y</p:attrName>
                                        </p:attrNameLst>
                                      </p:cBhvr>
                                      <p:rCtr x="-1628" y="-15741"/>
                                    </p:animMotion>
                                  </p:childTnLst>
                                </p:cTn>
                              </p:par>
                              <p:par>
                                <p:cTn id="876" presetID="10" presetClass="entr" presetSubtype="0" repeatCount="indefinite" fill="hold" grpId="0" nodeType="withEffect">
                                  <p:stCondLst>
                                    <p:cond delay="0"/>
                                  </p:stCondLst>
                                  <p:childTnLst>
                                    <p:set>
                                      <p:cBhvr>
                                        <p:cTn id="877" dur="1" fill="hold">
                                          <p:stCondLst>
                                            <p:cond delay="0"/>
                                          </p:stCondLst>
                                        </p:cTn>
                                        <p:tgtEl>
                                          <p:spTgt spid="131"/>
                                        </p:tgtEl>
                                        <p:attrNameLst>
                                          <p:attrName>style.visibility</p:attrName>
                                        </p:attrNameLst>
                                      </p:cBhvr>
                                      <p:to>
                                        <p:strVal val="visible"/>
                                      </p:to>
                                    </p:set>
                                    <p:animEffect transition="out" filter="fade">
                                      <p:cBhvr additive="base">
                                        <p:cTn id="878" dur="419" fill="hold">
                                          <p:stCondLst>
                                            <p:cond delay="2935"/>
                                          </p:stCondLst>
                                        </p:cTn>
                                        <p:tgtEl>
                                          <p:spTgt spid="131"/>
                                        </p:tgtEl>
                                      </p:cBhvr>
                                    </p:animEffect>
                                    <p:animEffect transition="in" filter="fade">
                                      <p:cBhvr additive="base">
                                        <p:cTn id="879" dur="419" fill="hold">
                                          <p:stCondLst>
                                            <p:cond delay="0"/>
                                          </p:stCondLst>
                                        </p:cTn>
                                        <p:tgtEl>
                                          <p:spTgt spid="131"/>
                                        </p:tgtEl>
                                      </p:cBhvr>
                                    </p:animEffect>
                                    <p:set>
                                      <p:cBhvr additive="base">
                                        <p:cTn id="880" dur="1" fill="hold">
                                          <p:stCondLst>
                                            <p:cond delay="3353"/>
                                          </p:stCondLst>
                                        </p:cTn>
                                        <p:tgtEl>
                                          <p:spTgt spid="131"/>
                                        </p:tgtEl>
                                        <p:attrNameLst>
                                          <p:attrName>style.visibility</p:attrName>
                                        </p:attrNameLst>
                                      </p:cBhvr>
                                      <p:to>
                                        <p:strVal val="hidden"/>
                                      </p:to>
                                    </p:set>
                                    <p:set>
                                      <p:cBhvr additive="base">
                                        <p:cTn id="881" dur="3858" fill="hold">
                                          <p:stCondLst>
                                            <p:cond delay="0"/>
                                          </p:stCondLst>
                                        </p:cTn>
                                        <p:tgtEl>
                                          <p:spTgt spid="131"/>
                                        </p:tgtEl>
                                      </p:cBhvr>
                                      <p:to>
                                        <p:strVal val=""/>
                                      </p:to>
                                    </p:set>
                                  </p:childTnLst>
                                </p:cTn>
                              </p:par>
                              <p:par>
                                <p:cTn id="882" presetID="0" presetClass="path" presetSubtype="0" repeatCount="indefinite" fill="hold" grpId="1" nodeType="withEffect">
                                  <p:stCondLst>
                                    <p:cond delay="0"/>
                                  </p:stCondLst>
                                  <p:childTnLst>
                                    <p:animMotion origin="layout" path="M -0.00013 -4.07407E-6 C 0.06472 -0.13541 0.07722 -0.05138 0.13164 -0.18125 " pathEditMode="relative" rAng="0" ptsTypes="AA">
                                      <p:cBhvr>
                                        <p:cTn id="883" dur="3060" spd="-100000" fill="hold"/>
                                        <p:tgtEl>
                                          <p:spTgt spid="131"/>
                                        </p:tgtEl>
                                        <p:attrNameLst>
                                          <p:attrName>ppt_x</p:attrName>
                                          <p:attrName>ppt_y</p:attrName>
                                        </p:attrNameLst>
                                      </p:cBhvr>
                                      <p:rCtr x="6589" y="-9074"/>
                                    </p:animMotion>
                                  </p:childTnLst>
                                </p:cTn>
                              </p:par>
                              <p:par>
                                <p:cTn id="884" presetID="10" presetClass="entr" presetSubtype="0" repeatCount="indefinite" fill="hold" grpId="0" nodeType="withEffect">
                                  <p:stCondLst>
                                    <p:cond delay="0"/>
                                  </p:stCondLst>
                                  <p:childTnLst>
                                    <p:set>
                                      <p:cBhvr>
                                        <p:cTn id="885" dur="1" fill="hold">
                                          <p:stCondLst>
                                            <p:cond delay="0"/>
                                          </p:stCondLst>
                                        </p:cTn>
                                        <p:tgtEl>
                                          <p:spTgt spid="132"/>
                                        </p:tgtEl>
                                        <p:attrNameLst>
                                          <p:attrName>style.visibility</p:attrName>
                                        </p:attrNameLst>
                                      </p:cBhvr>
                                      <p:to>
                                        <p:strVal val="visible"/>
                                      </p:to>
                                    </p:set>
                                    <p:animEffect transition="out" filter="fade">
                                      <p:cBhvr additive="base">
                                        <p:cTn id="886" dur="237" fill="hold">
                                          <p:stCondLst>
                                            <p:cond delay="1658"/>
                                          </p:stCondLst>
                                        </p:cTn>
                                        <p:tgtEl>
                                          <p:spTgt spid="132"/>
                                        </p:tgtEl>
                                      </p:cBhvr>
                                    </p:animEffect>
                                    <p:animEffect transition="in" filter="fade">
                                      <p:cBhvr additive="base">
                                        <p:cTn id="887" dur="237" fill="hold">
                                          <p:stCondLst>
                                            <p:cond delay="0"/>
                                          </p:stCondLst>
                                        </p:cTn>
                                        <p:tgtEl>
                                          <p:spTgt spid="132"/>
                                        </p:tgtEl>
                                      </p:cBhvr>
                                    </p:animEffect>
                                    <p:set>
                                      <p:cBhvr additive="base">
                                        <p:cTn id="888" dur="1" fill="hold">
                                          <p:stCondLst>
                                            <p:cond delay="1894"/>
                                          </p:stCondLst>
                                        </p:cTn>
                                        <p:tgtEl>
                                          <p:spTgt spid="132"/>
                                        </p:tgtEl>
                                        <p:attrNameLst>
                                          <p:attrName>style.visibility</p:attrName>
                                        </p:attrNameLst>
                                      </p:cBhvr>
                                      <p:to>
                                        <p:strVal val="hidden"/>
                                      </p:to>
                                    </p:set>
                                    <p:set>
                                      <p:cBhvr additive="base">
                                        <p:cTn id="889" dur="2179" fill="hold">
                                          <p:stCondLst>
                                            <p:cond delay="0"/>
                                          </p:stCondLst>
                                        </p:cTn>
                                        <p:tgtEl>
                                          <p:spTgt spid="132"/>
                                        </p:tgtEl>
                                      </p:cBhvr>
                                      <p:to>
                                        <p:strVal val=""/>
                                      </p:to>
                                    </p:set>
                                  </p:childTnLst>
                                </p:cTn>
                              </p:par>
                              <p:par>
                                <p:cTn id="890" presetID="0" presetClass="path" presetSubtype="0" repeatCount="indefinite" fill="hold" grpId="1" nodeType="withEffect">
                                  <p:stCondLst>
                                    <p:cond delay="0"/>
                                  </p:stCondLst>
                                  <p:childTnLst>
                                    <p:animMotion origin="layout" path="M -3.125E-6 3.7037E-7 C 0.05521 -0.12708 0.00586 -0.14954 0.06198 -0.26921 " pathEditMode="relative" rAng="3840000" ptsTypes="AA">
                                      <p:cBhvr>
                                        <p:cTn id="891" dur="3515" spd="-100000" fill="hold"/>
                                        <p:tgtEl>
                                          <p:spTgt spid="132"/>
                                        </p:tgtEl>
                                        <p:attrNameLst>
                                          <p:attrName>ppt_x</p:attrName>
                                          <p:attrName>ppt_y</p:attrName>
                                        </p:attrNameLst>
                                      </p:cBhvr>
                                      <p:rCtr x="3099" y="-13472"/>
                                    </p:animMotion>
                                  </p:childTnLst>
                                </p:cTn>
                              </p:par>
                              <p:par>
                                <p:cTn id="892" presetID="10" presetClass="entr" presetSubtype="0" repeatCount="indefinite" fill="hold" grpId="0" nodeType="withEffect">
                                  <p:stCondLst>
                                    <p:cond delay="0"/>
                                  </p:stCondLst>
                                  <p:childTnLst>
                                    <p:set>
                                      <p:cBhvr>
                                        <p:cTn id="893" dur="1" fill="hold">
                                          <p:stCondLst>
                                            <p:cond delay="0"/>
                                          </p:stCondLst>
                                        </p:cTn>
                                        <p:tgtEl>
                                          <p:spTgt spid="133"/>
                                        </p:tgtEl>
                                        <p:attrNameLst>
                                          <p:attrName>style.visibility</p:attrName>
                                        </p:attrNameLst>
                                      </p:cBhvr>
                                      <p:to>
                                        <p:strVal val="visible"/>
                                      </p:to>
                                    </p:set>
                                    <p:animEffect transition="out" filter="fade">
                                      <p:cBhvr additive="base">
                                        <p:cTn id="894" dur="305" fill="hold">
                                          <p:stCondLst>
                                            <p:cond delay="2133"/>
                                          </p:stCondLst>
                                        </p:cTn>
                                        <p:tgtEl>
                                          <p:spTgt spid="133"/>
                                        </p:tgtEl>
                                      </p:cBhvr>
                                    </p:animEffect>
                                    <p:animEffect transition="in" filter="fade">
                                      <p:cBhvr additive="base">
                                        <p:cTn id="895" dur="305" fill="hold">
                                          <p:stCondLst>
                                            <p:cond delay="0"/>
                                          </p:stCondLst>
                                        </p:cTn>
                                        <p:tgtEl>
                                          <p:spTgt spid="133"/>
                                        </p:tgtEl>
                                      </p:cBhvr>
                                    </p:animEffect>
                                    <p:set>
                                      <p:cBhvr additive="base">
                                        <p:cTn id="896" dur="1" fill="hold">
                                          <p:stCondLst>
                                            <p:cond delay="2437"/>
                                          </p:stCondLst>
                                        </p:cTn>
                                        <p:tgtEl>
                                          <p:spTgt spid="133"/>
                                        </p:tgtEl>
                                        <p:attrNameLst>
                                          <p:attrName>style.visibility</p:attrName>
                                        </p:attrNameLst>
                                      </p:cBhvr>
                                      <p:to>
                                        <p:strVal val="hidden"/>
                                      </p:to>
                                    </p:set>
                                    <p:set>
                                      <p:cBhvr additive="base">
                                        <p:cTn id="897" dur="2804" fill="hold">
                                          <p:stCondLst>
                                            <p:cond delay="0"/>
                                          </p:stCondLst>
                                        </p:cTn>
                                        <p:tgtEl>
                                          <p:spTgt spid="133"/>
                                        </p:tgtEl>
                                      </p:cBhvr>
                                      <p:to>
                                        <p:strVal val=""/>
                                      </p:to>
                                    </p:set>
                                  </p:childTnLst>
                                </p:cTn>
                              </p:par>
                              <p:par>
                                <p:cTn id="898" presetID="0" presetClass="path" presetSubtype="0" repeatCount="indefinite" fill="hold" grpId="1" nodeType="withEffect">
                                  <p:stCondLst>
                                    <p:cond delay="0"/>
                                  </p:stCondLst>
                                  <p:childTnLst>
                                    <p:animMotion origin="layout" path="M -0.00013 -1.11111E-6 C 0.08373 -0.1206 0.14375 -0.01111 0.19831 -0.14097 " pathEditMode="relative" rAng="0" ptsTypes="AA">
                                      <p:cBhvr>
                                        <p:cTn id="899" dur="2924" spd="-100000" fill="hold"/>
                                        <p:tgtEl>
                                          <p:spTgt spid="133"/>
                                        </p:tgtEl>
                                        <p:attrNameLst>
                                          <p:attrName>ppt_x</p:attrName>
                                          <p:attrName>ppt_y</p:attrName>
                                        </p:attrNameLst>
                                      </p:cBhvr>
                                      <p:rCtr x="9922" y="-7060"/>
                                    </p:animMotion>
                                  </p:childTnLst>
                                </p:cTn>
                              </p:par>
                              <p:par>
                                <p:cTn id="900" presetID="10" presetClass="entr" presetSubtype="0" repeatCount="indefinite" fill="hold" grpId="0" nodeType="withEffect">
                                  <p:stCondLst>
                                    <p:cond delay="0"/>
                                  </p:stCondLst>
                                  <p:childTnLst>
                                    <p:set>
                                      <p:cBhvr>
                                        <p:cTn id="901" dur="1" fill="hold">
                                          <p:stCondLst>
                                            <p:cond delay="0"/>
                                          </p:stCondLst>
                                        </p:cTn>
                                        <p:tgtEl>
                                          <p:spTgt spid="134"/>
                                        </p:tgtEl>
                                        <p:attrNameLst>
                                          <p:attrName>style.visibility</p:attrName>
                                        </p:attrNameLst>
                                      </p:cBhvr>
                                      <p:to>
                                        <p:strVal val="visible"/>
                                      </p:to>
                                    </p:set>
                                    <p:animEffect transition="out" filter="fade">
                                      <p:cBhvr additive="base">
                                        <p:cTn id="902" dur="324" fill="hold">
                                          <p:stCondLst>
                                            <p:cond delay="2271"/>
                                          </p:stCondLst>
                                        </p:cTn>
                                        <p:tgtEl>
                                          <p:spTgt spid="134"/>
                                        </p:tgtEl>
                                      </p:cBhvr>
                                    </p:animEffect>
                                    <p:animEffect transition="in" filter="fade">
                                      <p:cBhvr additive="base">
                                        <p:cTn id="903" dur="324" fill="hold">
                                          <p:stCondLst>
                                            <p:cond delay="0"/>
                                          </p:stCondLst>
                                        </p:cTn>
                                        <p:tgtEl>
                                          <p:spTgt spid="134"/>
                                        </p:tgtEl>
                                      </p:cBhvr>
                                    </p:animEffect>
                                    <p:set>
                                      <p:cBhvr additive="base">
                                        <p:cTn id="904" dur="1" fill="hold">
                                          <p:stCondLst>
                                            <p:cond delay="2594"/>
                                          </p:stCondLst>
                                        </p:cTn>
                                        <p:tgtEl>
                                          <p:spTgt spid="134"/>
                                        </p:tgtEl>
                                        <p:attrNameLst>
                                          <p:attrName>style.visibility</p:attrName>
                                        </p:attrNameLst>
                                      </p:cBhvr>
                                      <p:to>
                                        <p:strVal val="hidden"/>
                                      </p:to>
                                    </p:set>
                                    <p:set>
                                      <p:cBhvr additive="base">
                                        <p:cTn id="905" dur="2984" fill="hold">
                                          <p:stCondLst>
                                            <p:cond delay="0"/>
                                          </p:stCondLst>
                                        </p:cTn>
                                        <p:tgtEl>
                                          <p:spTgt spid="134"/>
                                        </p:tgtEl>
                                      </p:cBhvr>
                                      <p:to>
                                        <p:strVal val=""/>
                                      </p:to>
                                    </p:set>
                                  </p:childTnLst>
                                </p:cTn>
                              </p:par>
                              <p:par>
                                <p:cTn id="906"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907" dur="2415" spd="-100000" fill="hold"/>
                                        <p:tgtEl>
                                          <p:spTgt spid="134"/>
                                        </p:tgtEl>
                                        <p:attrNameLst>
                                          <p:attrName>ppt_x</p:attrName>
                                          <p:attrName>ppt_y</p:attrName>
                                        </p:attrNameLst>
                                      </p:cBhvr>
                                      <p:rCtr x="8138" y="-1852"/>
                                    </p:animMotion>
                                  </p:childTnLst>
                                </p:cTn>
                              </p:par>
                              <p:par>
                                <p:cTn id="908" presetID="10" presetClass="entr" presetSubtype="0" repeatCount="indefinite" fill="hold" grpId="0" nodeType="withEffect">
                                  <p:stCondLst>
                                    <p:cond delay="0"/>
                                  </p:stCondLst>
                                  <p:childTnLst>
                                    <p:set>
                                      <p:cBhvr>
                                        <p:cTn id="909" dur="1" fill="hold">
                                          <p:stCondLst>
                                            <p:cond delay="0"/>
                                          </p:stCondLst>
                                        </p:cTn>
                                        <p:tgtEl>
                                          <p:spTgt spid="135"/>
                                        </p:tgtEl>
                                        <p:attrNameLst>
                                          <p:attrName>style.visibility</p:attrName>
                                        </p:attrNameLst>
                                      </p:cBhvr>
                                      <p:to>
                                        <p:strVal val="visible"/>
                                      </p:to>
                                    </p:set>
                                    <p:animEffect transition="out" filter="fade">
                                      <p:cBhvr additive="base">
                                        <p:cTn id="910" dur="289" fill="hold">
                                          <p:stCondLst>
                                            <p:cond delay="2024"/>
                                          </p:stCondLst>
                                        </p:cTn>
                                        <p:tgtEl>
                                          <p:spTgt spid="135"/>
                                        </p:tgtEl>
                                      </p:cBhvr>
                                    </p:animEffect>
                                    <p:animEffect transition="in" filter="fade">
                                      <p:cBhvr additive="base">
                                        <p:cTn id="911" dur="289" fill="hold">
                                          <p:stCondLst>
                                            <p:cond delay="0"/>
                                          </p:stCondLst>
                                        </p:cTn>
                                        <p:tgtEl>
                                          <p:spTgt spid="135"/>
                                        </p:tgtEl>
                                      </p:cBhvr>
                                    </p:animEffect>
                                    <p:set>
                                      <p:cBhvr additive="base">
                                        <p:cTn id="912" dur="1" fill="hold">
                                          <p:stCondLst>
                                            <p:cond delay="2311"/>
                                          </p:stCondLst>
                                        </p:cTn>
                                        <p:tgtEl>
                                          <p:spTgt spid="135"/>
                                        </p:tgtEl>
                                        <p:attrNameLst>
                                          <p:attrName>style.visibility</p:attrName>
                                        </p:attrNameLst>
                                      </p:cBhvr>
                                      <p:to>
                                        <p:strVal val="hidden"/>
                                      </p:to>
                                    </p:set>
                                    <p:set>
                                      <p:cBhvr additive="base">
                                        <p:cTn id="913" dur="2659" fill="hold">
                                          <p:stCondLst>
                                            <p:cond delay="0"/>
                                          </p:stCondLst>
                                        </p:cTn>
                                        <p:tgtEl>
                                          <p:spTgt spid="135"/>
                                        </p:tgtEl>
                                      </p:cBhvr>
                                      <p:to>
                                        <p:strVal val=""/>
                                      </p:to>
                                    </p:set>
                                  </p:childTnLst>
                                </p:cTn>
                              </p:par>
                              <p:par>
                                <p:cTn id="914" presetID="0" presetClass="path" presetSubtype="0" repeatCount="indefinite" fill="hold" grpId="1" nodeType="withEffect">
                                  <p:stCondLst>
                                    <p:cond delay="0"/>
                                  </p:stCondLst>
                                  <p:childTnLst>
                                    <p:animMotion origin="layout" path="M 1.66667E-6 3.7037E-7 C -0.04024 -0.14421 0.01732 -0.1956 -0.003 -0.34421 " pathEditMode="relative" rAng="0" ptsTypes="AA">
                                      <p:cBhvr>
                                        <p:cTn id="915" dur="2191" spd="-100000" fill="hold"/>
                                        <p:tgtEl>
                                          <p:spTgt spid="135"/>
                                        </p:tgtEl>
                                        <p:attrNameLst>
                                          <p:attrName>ppt_x</p:attrName>
                                          <p:attrName>ppt_y</p:attrName>
                                        </p:attrNameLst>
                                      </p:cBhvr>
                                      <p:rCtr x="-664" y="-17222"/>
                                    </p:animMotion>
                                  </p:childTnLst>
                                </p:cTn>
                              </p:par>
                              <p:par>
                                <p:cTn id="916" presetID="10" presetClass="entr" presetSubtype="0" repeatCount="indefinite" fill="hold" grpId="0" nodeType="withEffect">
                                  <p:stCondLst>
                                    <p:cond delay="0"/>
                                  </p:stCondLst>
                                  <p:childTnLst>
                                    <p:set>
                                      <p:cBhvr>
                                        <p:cTn id="917" dur="1" fill="hold">
                                          <p:stCondLst>
                                            <p:cond delay="0"/>
                                          </p:stCondLst>
                                        </p:cTn>
                                        <p:tgtEl>
                                          <p:spTgt spid="136"/>
                                        </p:tgtEl>
                                        <p:attrNameLst>
                                          <p:attrName>style.visibility</p:attrName>
                                        </p:attrNameLst>
                                      </p:cBhvr>
                                      <p:to>
                                        <p:strVal val="visible"/>
                                      </p:to>
                                    </p:set>
                                    <p:animEffect transition="out" filter="fade">
                                      <p:cBhvr additive="base">
                                        <p:cTn id="918" dur="346" fill="hold">
                                          <p:stCondLst>
                                            <p:cond delay="2419"/>
                                          </p:stCondLst>
                                        </p:cTn>
                                        <p:tgtEl>
                                          <p:spTgt spid="136"/>
                                        </p:tgtEl>
                                      </p:cBhvr>
                                    </p:animEffect>
                                    <p:animEffect transition="in" filter="fade">
                                      <p:cBhvr additive="base">
                                        <p:cTn id="919" dur="346" fill="hold">
                                          <p:stCondLst>
                                            <p:cond delay="0"/>
                                          </p:stCondLst>
                                        </p:cTn>
                                        <p:tgtEl>
                                          <p:spTgt spid="136"/>
                                        </p:tgtEl>
                                      </p:cBhvr>
                                    </p:animEffect>
                                    <p:set>
                                      <p:cBhvr additive="base">
                                        <p:cTn id="920" dur="1" fill="hold">
                                          <p:stCondLst>
                                            <p:cond delay="2763"/>
                                          </p:stCondLst>
                                        </p:cTn>
                                        <p:tgtEl>
                                          <p:spTgt spid="136"/>
                                        </p:tgtEl>
                                        <p:attrNameLst>
                                          <p:attrName>style.visibility</p:attrName>
                                        </p:attrNameLst>
                                      </p:cBhvr>
                                      <p:to>
                                        <p:strVal val="hidden"/>
                                      </p:to>
                                    </p:set>
                                    <p:set>
                                      <p:cBhvr additive="base">
                                        <p:cTn id="921" dur="3180" fill="hold">
                                          <p:stCondLst>
                                            <p:cond delay="0"/>
                                          </p:stCondLst>
                                        </p:cTn>
                                        <p:tgtEl>
                                          <p:spTgt spid="136"/>
                                        </p:tgtEl>
                                      </p:cBhvr>
                                      <p:to>
                                        <p:strVal val=""/>
                                      </p:to>
                                    </p:set>
                                  </p:childTnLst>
                                </p:cTn>
                              </p:par>
                              <p:par>
                                <p:cTn id="922" presetID="0" presetClass="path" presetSubtype="0" repeatCount="indefinite" fill="hold" grpId="1" nodeType="withEffect">
                                  <p:stCondLst>
                                    <p:cond delay="0"/>
                                  </p:stCondLst>
                                  <p:childTnLst>
                                    <p:animMotion origin="layout" path="M 2.5E-6 2.22222E-6 C 0.00377 -0.22477 0.15403 -0.14283 0.13372 -0.29121 " pathEditMode="relative" rAng="0" ptsTypes="AA">
                                      <p:cBhvr>
                                        <p:cTn id="923" dur="2340" spd="-100000" fill="hold"/>
                                        <p:tgtEl>
                                          <p:spTgt spid="136"/>
                                        </p:tgtEl>
                                        <p:attrNameLst>
                                          <p:attrName>ppt_x</p:attrName>
                                          <p:attrName>ppt_y</p:attrName>
                                        </p:attrNameLst>
                                      </p:cBhvr>
                                      <p:rCtr x="6771" y="-14560"/>
                                    </p:animMotion>
                                  </p:childTnLst>
                                </p:cTn>
                              </p:par>
                              <p:par>
                                <p:cTn id="924" presetID="10" presetClass="entr" presetSubtype="0" repeatCount="indefinite" fill="hold" grpId="0" nodeType="withEffect">
                                  <p:stCondLst>
                                    <p:cond delay="0"/>
                                  </p:stCondLst>
                                  <p:childTnLst>
                                    <p:set>
                                      <p:cBhvr>
                                        <p:cTn id="925" dur="1" fill="hold">
                                          <p:stCondLst>
                                            <p:cond delay="0"/>
                                          </p:stCondLst>
                                        </p:cTn>
                                        <p:tgtEl>
                                          <p:spTgt spid="137"/>
                                        </p:tgtEl>
                                        <p:attrNameLst>
                                          <p:attrName>style.visibility</p:attrName>
                                        </p:attrNameLst>
                                      </p:cBhvr>
                                      <p:to>
                                        <p:strVal val="visible"/>
                                      </p:to>
                                    </p:set>
                                    <p:animEffect transition="out" filter="fade">
                                      <p:cBhvr additive="base">
                                        <p:cTn id="926" dur="419" fill="hold">
                                          <p:stCondLst>
                                            <p:cond delay="2933"/>
                                          </p:stCondLst>
                                        </p:cTn>
                                        <p:tgtEl>
                                          <p:spTgt spid="137"/>
                                        </p:tgtEl>
                                      </p:cBhvr>
                                    </p:animEffect>
                                    <p:animEffect transition="in" filter="fade">
                                      <p:cBhvr additive="base">
                                        <p:cTn id="927" dur="419" fill="hold">
                                          <p:stCondLst>
                                            <p:cond delay="0"/>
                                          </p:stCondLst>
                                        </p:cTn>
                                        <p:tgtEl>
                                          <p:spTgt spid="137"/>
                                        </p:tgtEl>
                                      </p:cBhvr>
                                    </p:animEffect>
                                    <p:set>
                                      <p:cBhvr additive="base">
                                        <p:cTn id="928" dur="1" fill="hold">
                                          <p:stCondLst>
                                            <p:cond delay="3351"/>
                                          </p:stCondLst>
                                        </p:cTn>
                                        <p:tgtEl>
                                          <p:spTgt spid="137"/>
                                        </p:tgtEl>
                                        <p:attrNameLst>
                                          <p:attrName>style.visibility</p:attrName>
                                        </p:attrNameLst>
                                      </p:cBhvr>
                                      <p:to>
                                        <p:strVal val="hidden"/>
                                      </p:to>
                                    </p:set>
                                    <p:set>
                                      <p:cBhvr additive="base">
                                        <p:cTn id="929" dur="3855" fill="hold">
                                          <p:stCondLst>
                                            <p:cond delay="0"/>
                                          </p:stCondLst>
                                        </p:cTn>
                                        <p:tgtEl>
                                          <p:spTgt spid="137"/>
                                        </p:tgtEl>
                                      </p:cBhvr>
                                      <p:to>
                                        <p:strVal val=""/>
                                      </p:to>
                                    </p:set>
                                  </p:childTnLst>
                                </p:cTn>
                              </p:par>
                              <p:par>
                                <p:cTn id="930" presetID="0" presetClass="path" presetSubtype="0" repeatCount="indefinite" fill="hold" grpId="1" nodeType="withEffect">
                                  <p:stCondLst>
                                    <p:cond delay="0"/>
                                  </p:stCondLst>
                                  <p:childTnLst>
                                    <p:animMotion origin="layout" path="M 1.04167E-6 7.40741E-7 C 0.03229 -0.19769 0.04193 -0.19838 0.13359 -0.2912 " pathEditMode="relative" rAng="0" ptsTypes="AA">
                                      <p:cBhvr>
                                        <p:cTn id="931" dur="2196" spd="-100000" fill="hold"/>
                                        <p:tgtEl>
                                          <p:spTgt spid="137"/>
                                        </p:tgtEl>
                                        <p:attrNameLst>
                                          <p:attrName>ppt_x</p:attrName>
                                          <p:attrName>ppt_y</p:attrName>
                                        </p:attrNameLst>
                                      </p:cBhvr>
                                      <p:rCtr x="6680" y="-14560"/>
                                    </p:animMotion>
                                  </p:childTnLst>
                                </p:cTn>
                              </p:par>
                              <p:par>
                                <p:cTn id="932" presetID="10" presetClass="entr" presetSubtype="0" repeatCount="indefinite" fill="hold" grpId="0" nodeType="withEffect">
                                  <p:stCondLst>
                                    <p:cond delay="0"/>
                                  </p:stCondLst>
                                  <p:childTnLst>
                                    <p:set>
                                      <p:cBhvr>
                                        <p:cTn id="933" dur="1" fill="hold">
                                          <p:stCondLst>
                                            <p:cond delay="0"/>
                                          </p:stCondLst>
                                        </p:cTn>
                                        <p:tgtEl>
                                          <p:spTgt spid="138"/>
                                        </p:tgtEl>
                                        <p:attrNameLst>
                                          <p:attrName>style.visibility</p:attrName>
                                        </p:attrNameLst>
                                      </p:cBhvr>
                                      <p:to>
                                        <p:strVal val="visible"/>
                                      </p:to>
                                    </p:set>
                                    <p:animEffect transition="out" filter="fade">
                                      <p:cBhvr additive="base">
                                        <p:cTn id="934" dur="314" fill="hold">
                                          <p:stCondLst>
                                            <p:cond delay="2197"/>
                                          </p:stCondLst>
                                        </p:cTn>
                                        <p:tgtEl>
                                          <p:spTgt spid="138"/>
                                        </p:tgtEl>
                                      </p:cBhvr>
                                    </p:animEffect>
                                    <p:animEffect transition="in" filter="fade">
                                      <p:cBhvr additive="base">
                                        <p:cTn id="935" dur="314" fill="hold">
                                          <p:stCondLst>
                                            <p:cond delay="0"/>
                                          </p:stCondLst>
                                        </p:cTn>
                                        <p:tgtEl>
                                          <p:spTgt spid="138"/>
                                        </p:tgtEl>
                                      </p:cBhvr>
                                    </p:animEffect>
                                    <p:set>
                                      <p:cBhvr additive="base">
                                        <p:cTn id="936" dur="1" fill="hold">
                                          <p:stCondLst>
                                            <p:cond delay="2510"/>
                                          </p:stCondLst>
                                        </p:cTn>
                                        <p:tgtEl>
                                          <p:spTgt spid="138"/>
                                        </p:tgtEl>
                                        <p:attrNameLst>
                                          <p:attrName>style.visibility</p:attrName>
                                        </p:attrNameLst>
                                      </p:cBhvr>
                                      <p:to>
                                        <p:strVal val="hidden"/>
                                      </p:to>
                                    </p:set>
                                    <p:set>
                                      <p:cBhvr additive="base">
                                        <p:cTn id="937" dur="2888" fill="hold">
                                          <p:stCondLst>
                                            <p:cond delay="0"/>
                                          </p:stCondLst>
                                        </p:cTn>
                                        <p:tgtEl>
                                          <p:spTgt spid="138"/>
                                        </p:tgtEl>
                                      </p:cBhvr>
                                      <p:to>
                                        <p:strVal val=""/>
                                      </p:to>
                                    </p:set>
                                  </p:childTnLst>
                                </p:cTn>
                              </p:par>
                              <p:par>
                                <p:cTn id="938" presetID="0" presetClass="path" presetSubtype="0" repeatCount="indefinite" fill="hold" grpId="1" nodeType="withEffect">
                                  <p:stCondLst>
                                    <p:cond delay="0"/>
                                  </p:stCondLst>
                                  <p:childTnLst>
                                    <p:animMotion origin="layout" path="M 3.54167E-6 -7.40741E-7 C 0.10703 -0.07315 0.10599 -0.1625 0.13359 -0.2912 " pathEditMode="relative" rAng="0" ptsTypes="AA">
                                      <p:cBhvr>
                                        <p:cTn id="939" dur="2546" spd="-100000" fill="hold"/>
                                        <p:tgtEl>
                                          <p:spTgt spid="138"/>
                                        </p:tgtEl>
                                        <p:attrNameLst>
                                          <p:attrName>ppt_x</p:attrName>
                                          <p:attrName>ppt_y</p:attrName>
                                        </p:attrNameLst>
                                      </p:cBhvr>
                                      <p:rCtr x="6680" y="-14560"/>
                                    </p:animMotion>
                                  </p:childTnLst>
                                </p:cTn>
                              </p:par>
                              <p:par>
                                <p:cTn id="940" presetID="10" presetClass="entr" presetSubtype="0" repeatCount="indefinite" fill="hold" grpId="0" nodeType="withEffect">
                                  <p:stCondLst>
                                    <p:cond delay="0"/>
                                  </p:stCondLst>
                                  <p:childTnLst>
                                    <p:set>
                                      <p:cBhvr>
                                        <p:cTn id="941" dur="1" fill="hold">
                                          <p:stCondLst>
                                            <p:cond delay="0"/>
                                          </p:stCondLst>
                                        </p:cTn>
                                        <p:tgtEl>
                                          <p:spTgt spid="139"/>
                                        </p:tgtEl>
                                        <p:attrNameLst>
                                          <p:attrName>style.visibility</p:attrName>
                                        </p:attrNameLst>
                                      </p:cBhvr>
                                      <p:to>
                                        <p:strVal val="visible"/>
                                      </p:to>
                                    </p:set>
                                    <p:animEffect transition="out" filter="fade">
                                      <p:cBhvr additive="base">
                                        <p:cTn id="942" dur="407" fill="hold">
                                          <p:stCondLst>
                                            <p:cond delay="2850"/>
                                          </p:stCondLst>
                                        </p:cTn>
                                        <p:tgtEl>
                                          <p:spTgt spid="139"/>
                                        </p:tgtEl>
                                      </p:cBhvr>
                                    </p:animEffect>
                                    <p:animEffect transition="in" filter="fade">
                                      <p:cBhvr additive="base">
                                        <p:cTn id="943" dur="407" fill="hold">
                                          <p:stCondLst>
                                            <p:cond delay="0"/>
                                          </p:stCondLst>
                                        </p:cTn>
                                        <p:tgtEl>
                                          <p:spTgt spid="139"/>
                                        </p:tgtEl>
                                      </p:cBhvr>
                                    </p:animEffect>
                                    <p:set>
                                      <p:cBhvr additive="base">
                                        <p:cTn id="944" dur="1" fill="hold">
                                          <p:stCondLst>
                                            <p:cond delay="3255"/>
                                          </p:stCondLst>
                                        </p:cTn>
                                        <p:tgtEl>
                                          <p:spTgt spid="139"/>
                                        </p:tgtEl>
                                        <p:attrNameLst>
                                          <p:attrName>style.visibility</p:attrName>
                                        </p:attrNameLst>
                                      </p:cBhvr>
                                      <p:to>
                                        <p:strVal val="hidden"/>
                                      </p:to>
                                    </p:set>
                                    <p:set>
                                      <p:cBhvr additive="base">
                                        <p:cTn id="945" dur="3745" fill="hold">
                                          <p:stCondLst>
                                            <p:cond delay="0"/>
                                          </p:stCondLst>
                                        </p:cTn>
                                        <p:tgtEl>
                                          <p:spTgt spid="139"/>
                                        </p:tgtEl>
                                      </p:cBhvr>
                                      <p:to>
                                        <p:strVal val=""/>
                                      </p:to>
                                    </p:set>
                                  </p:childTnLst>
                                </p:cTn>
                              </p:par>
                              <p:par>
                                <p:cTn id="946" presetID="0" presetClass="path" presetSubtype="0" repeatCount="indefinite" fill="hold" grpId="1" nodeType="withEffect">
                                  <p:stCondLst>
                                    <p:cond delay="0"/>
                                  </p:stCondLst>
                                  <p:childTnLst>
                                    <p:animMotion origin="layout" path="M 1.04167E-6 1.48148E-6 C 0.00104 -0.11574 -0.11797 -0.13287 -0.09037 -0.26158 " pathEditMode="relative" rAng="0" ptsTypes="AA">
                                      <p:cBhvr>
                                        <p:cTn id="947" dur="3501" spd="-100000" fill="hold"/>
                                        <p:tgtEl>
                                          <p:spTgt spid="139"/>
                                        </p:tgtEl>
                                        <p:attrNameLst>
                                          <p:attrName>ppt_x</p:attrName>
                                          <p:attrName>ppt_y</p:attrName>
                                        </p:attrNameLst>
                                      </p:cBhvr>
                                      <p:rCtr x="-4727" y="-13079"/>
                                    </p:animMotion>
                                  </p:childTnLst>
                                </p:cTn>
                              </p:par>
                              <p:par>
                                <p:cTn id="948" presetID="10" presetClass="entr" presetSubtype="0" repeatCount="indefinite" fill="hold" grpId="0" nodeType="withEffect">
                                  <p:stCondLst>
                                    <p:cond delay="0"/>
                                  </p:stCondLst>
                                  <p:childTnLst>
                                    <p:set>
                                      <p:cBhvr>
                                        <p:cTn id="949" dur="1" fill="hold">
                                          <p:stCondLst>
                                            <p:cond delay="0"/>
                                          </p:stCondLst>
                                        </p:cTn>
                                        <p:tgtEl>
                                          <p:spTgt spid="129"/>
                                        </p:tgtEl>
                                        <p:attrNameLst>
                                          <p:attrName>style.visibility</p:attrName>
                                        </p:attrNameLst>
                                      </p:cBhvr>
                                      <p:to>
                                        <p:strVal val="visible"/>
                                      </p:to>
                                    </p:set>
                                    <p:animEffect transition="out" filter="fade">
                                      <p:cBhvr additive="base">
                                        <p:cTn id="950" dur="277" fill="hold">
                                          <p:stCondLst>
                                            <p:cond delay="1937"/>
                                          </p:stCondLst>
                                        </p:cTn>
                                        <p:tgtEl>
                                          <p:spTgt spid="129"/>
                                        </p:tgtEl>
                                      </p:cBhvr>
                                    </p:animEffect>
                                    <p:animEffect transition="in" filter="fade">
                                      <p:cBhvr additive="base">
                                        <p:cTn id="951" dur="277" fill="hold">
                                          <p:stCondLst>
                                            <p:cond delay="0"/>
                                          </p:stCondLst>
                                        </p:cTn>
                                        <p:tgtEl>
                                          <p:spTgt spid="129"/>
                                        </p:tgtEl>
                                      </p:cBhvr>
                                    </p:animEffect>
                                    <p:set>
                                      <p:cBhvr additive="base">
                                        <p:cTn id="952" dur="1" fill="hold">
                                          <p:stCondLst>
                                            <p:cond delay="2213"/>
                                          </p:stCondLst>
                                        </p:cTn>
                                        <p:tgtEl>
                                          <p:spTgt spid="129"/>
                                        </p:tgtEl>
                                        <p:attrNameLst>
                                          <p:attrName>style.visibility</p:attrName>
                                        </p:attrNameLst>
                                      </p:cBhvr>
                                      <p:to>
                                        <p:strVal val="hidden"/>
                                      </p:to>
                                    </p:set>
                                    <p:set>
                                      <p:cBhvr additive="base">
                                        <p:cTn id="953" dur="2546" fill="hold">
                                          <p:stCondLst>
                                            <p:cond delay="0"/>
                                          </p:stCondLst>
                                        </p:cTn>
                                        <p:tgtEl>
                                          <p:spTgt spid="129"/>
                                        </p:tgtEl>
                                      </p:cBhvr>
                                      <p:to>
                                        <p:strVal val=""/>
                                      </p:to>
                                    </p:set>
                                  </p:childTnLst>
                                </p:cTn>
                              </p:par>
                              <p:par>
                                <p:cTn id="954" presetID="0" presetClass="path" presetSubtype="0" repeatCount="indefinite" fill="hold" grpId="1" nodeType="withEffect">
                                  <p:stCondLst>
                                    <p:cond delay="0"/>
                                  </p:stCondLst>
                                  <p:childTnLst>
                                    <p:animMotion origin="layout" path="M -1.04167E-6 2.96296E-6 C 0.07604 -0.05301 0.06667 -0.19607 0.09636 -0.33519 " pathEditMode="relative" rAng="0" ptsTypes="AA">
                                      <p:cBhvr>
                                        <p:cTn id="955" dur="3347" spd="-100000" fill="hold"/>
                                        <p:tgtEl>
                                          <p:spTgt spid="129"/>
                                        </p:tgtEl>
                                        <p:attrNameLst>
                                          <p:attrName>ppt_x</p:attrName>
                                          <p:attrName>ppt_y</p:attrName>
                                        </p:attrNameLst>
                                      </p:cBhvr>
                                      <p:rCtr x="4818" y="-16759"/>
                                    </p:animMotion>
                                  </p:childTnLst>
                                </p:cTn>
                              </p:par>
                              <p:par>
                                <p:cTn id="956" presetID="10" presetClass="entr" presetSubtype="0" repeatCount="indefinite" fill="hold" grpId="0" nodeType="withEffect">
                                  <p:stCondLst>
                                    <p:cond delay="0"/>
                                  </p:stCondLst>
                                  <p:childTnLst>
                                    <p:set>
                                      <p:cBhvr>
                                        <p:cTn id="957" dur="1" fill="hold">
                                          <p:stCondLst>
                                            <p:cond delay="0"/>
                                          </p:stCondLst>
                                        </p:cTn>
                                        <p:tgtEl>
                                          <p:spTgt spid="140"/>
                                        </p:tgtEl>
                                        <p:attrNameLst>
                                          <p:attrName>style.visibility</p:attrName>
                                        </p:attrNameLst>
                                      </p:cBhvr>
                                      <p:to>
                                        <p:strVal val="visible"/>
                                      </p:to>
                                    </p:set>
                                    <p:animEffect transition="out" filter="fade">
                                      <p:cBhvr additive="base">
                                        <p:cTn id="958" dur="273" fill="hold">
                                          <p:stCondLst>
                                            <p:cond delay="1912"/>
                                          </p:stCondLst>
                                        </p:cTn>
                                        <p:tgtEl>
                                          <p:spTgt spid="140"/>
                                        </p:tgtEl>
                                      </p:cBhvr>
                                    </p:animEffect>
                                    <p:animEffect transition="in" filter="fade">
                                      <p:cBhvr additive="base">
                                        <p:cTn id="959" dur="273" fill="hold">
                                          <p:stCondLst>
                                            <p:cond delay="0"/>
                                          </p:stCondLst>
                                        </p:cTn>
                                        <p:tgtEl>
                                          <p:spTgt spid="140"/>
                                        </p:tgtEl>
                                      </p:cBhvr>
                                    </p:animEffect>
                                    <p:set>
                                      <p:cBhvr additive="base">
                                        <p:cTn id="960" dur="1" fill="hold">
                                          <p:stCondLst>
                                            <p:cond delay="2184"/>
                                          </p:stCondLst>
                                        </p:cTn>
                                        <p:tgtEl>
                                          <p:spTgt spid="140"/>
                                        </p:tgtEl>
                                        <p:attrNameLst>
                                          <p:attrName>style.visibility</p:attrName>
                                        </p:attrNameLst>
                                      </p:cBhvr>
                                      <p:to>
                                        <p:strVal val="hidden"/>
                                      </p:to>
                                    </p:set>
                                    <p:set>
                                      <p:cBhvr additive="base">
                                        <p:cTn id="961" dur="2513" fill="hold">
                                          <p:stCondLst>
                                            <p:cond delay="0"/>
                                          </p:stCondLst>
                                        </p:cTn>
                                        <p:tgtEl>
                                          <p:spTgt spid="140"/>
                                        </p:tgtEl>
                                      </p:cBhvr>
                                      <p:to>
                                        <p:strVal val=""/>
                                      </p:to>
                                    </p:set>
                                  </p:childTnLst>
                                </p:cTn>
                              </p:par>
                              <p:par>
                                <p:cTn id="962" presetID="0" presetClass="path" presetSubtype="0" repeatCount="indefinite" fill="hold" grpId="1" nodeType="withEffect">
                                  <p:stCondLst>
                                    <p:cond delay="0"/>
                                  </p:stCondLst>
                                  <p:childTnLst>
                                    <p:animMotion origin="layout" path="M -1.66667E-6 -3.7037E-7 C 0.06432 -0.17315 0.07669 -0.06574 0.13086 -0.23171 " pathEditMode="relative" rAng="0" ptsTypes="AA">
                                      <p:cBhvr>
                                        <p:cTn id="963" dur="2180" spd="-100000" fill="hold"/>
                                        <p:tgtEl>
                                          <p:spTgt spid="140"/>
                                        </p:tgtEl>
                                        <p:attrNameLst>
                                          <p:attrName>ppt_x</p:attrName>
                                          <p:attrName>ppt_y</p:attrName>
                                        </p:attrNameLst>
                                      </p:cBhvr>
                                      <p:rCtr x="6536" y="-11597"/>
                                    </p:animMotion>
                                  </p:childTnLst>
                                </p:cTn>
                              </p:par>
                              <p:par>
                                <p:cTn id="964" presetID="10" presetClass="entr" presetSubtype="0" repeatCount="indefinite" fill="hold" grpId="0" nodeType="withEffect">
                                  <p:stCondLst>
                                    <p:cond delay="0"/>
                                  </p:stCondLst>
                                  <p:childTnLst>
                                    <p:set>
                                      <p:cBhvr>
                                        <p:cTn id="965" dur="1" fill="hold">
                                          <p:stCondLst>
                                            <p:cond delay="0"/>
                                          </p:stCondLst>
                                        </p:cTn>
                                        <p:tgtEl>
                                          <p:spTgt spid="141"/>
                                        </p:tgtEl>
                                        <p:attrNameLst>
                                          <p:attrName>style.visibility</p:attrName>
                                        </p:attrNameLst>
                                      </p:cBhvr>
                                      <p:to>
                                        <p:strVal val="visible"/>
                                      </p:to>
                                    </p:set>
                                    <p:animEffect transition="out" filter="fade">
                                      <p:cBhvr additive="base">
                                        <p:cTn id="966" dur="224" fill="hold">
                                          <p:stCondLst>
                                            <p:cond delay="1569"/>
                                          </p:stCondLst>
                                        </p:cTn>
                                        <p:tgtEl>
                                          <p:spTgt spid="141"/>
                                        </p:tgtEl>
                                      </p:cBhvr>
                                    </p:animEffect>
                                    <p:animEffect transition="in" filter="fade">
                                      <p:cBhvr additive="base">
                                        <p:cTn id="967" dur="224" fill="hold">
                                          <p:stCondLst>
                                            <p:cond delay="0"/>
                                          </p:stCondLst>
                                        </p:cTn>
                                        <p:tgtEl>
                                          <p:spTgt spid="141"/>
                                        </p:tgtEl>
                                      </p:cBhvr>
                                    </p:animEffect>
                                    <p:set>
                                      <p:cBhvr additive="base">
                                        <p:cTn id="968" dur="1" fill="hold">
                                          <p:stCondLst>
                                            <p:cond delay="1792"/>
                                          </p:stCondLst>
                                        </p:cTn>
                                        <p:tgtEl>
                                          <p:spTgt spid="141"/>
                                        </p:tgtEl>
                                        <p:attrNameLst>
                                          <p:attrName>style.visibility</p:attrName>
                                        </p:attrNameLst>
                                      </p:cBhvr>
                                      <p:to>
                                        <p:strVal val="hidden"/>
                                      </p:to>
                                    </p:set>
                                    <p:set>
                                      <p:cBhvr additive="base">
                                        <p:cTn id="969" dur="2062" fill="hold">
                                          <p:stCondLst>
                                            <p:cond delay="0"/>
                                          </p:stCondLst>
                                        </p:cTn>
                                        <p:tgtEl>
                                          <p:spTgt spid="141"/>
                                        </p:tgtEl>
                                      </p:cBhvr>
                                      <p:to>
                                        <p:strVal val=""/>
                                      </p:to>
                                    </p:set>
                                  </p:childTnLst>
                                </p:cTn>
                              </p:par>
                              <p:par>
                                <p:cTn id="970" presetID="0" presetClass="path" presetSubtype="0" repeatCount="indefinite" fill="hold" grpId="1" nodeType="withEffect">
                                  <p:stCondLst>
                                    <p:cond delay="0"/>
                                  </p:stCondLst>
                                  <p:childTnLst>
                                    <p:animMotion origin="layout" path="M -8.33333E-7 -2.22222E-6 C -0.01471 -0.12338 -0.08021 -0.21551 -0.01003 -0.36713 " pathEditMode="relative" rAng="0" ptsTypes="AA">
                                      <p:cBhvr>
                                        <p:cTn id="971" dur="2645" spd="-100000" fill="hold"/>
                                        <p:tgtEl>
                                          <p:spTgt spid="141"/>
                                        </p:tgtEl>
                                        <p:attrNameLst>
                                          <p:attrName>ppt_x</p:attrName>
                                          <p:attrName>ppt_y</p:attrName>
                                        </p:attrNameLst>
                                      </p:cBhvr>
                                      <p:rCtr x="-2096" y="-18356"/>
                                    </p:animMotion>
                                  </p:childTnLst>
                                </p:cTn>
                              </p:par>
                              <p:par>
                                <p:cTn id="972" presetID="10" presetClass="entr" presetSubtype="0" repeatCount="indefinite" fill="hold" grpId="0" nodeType="withEffect">
                                  <p:stCondLst>
                                    <p:cond delay="0"/>
                                  </p:stCondLst>
                                  <p:childTnLst>
                                    <p:set>
                                      <p:cBhvr>
                                        <p:cTn id="973" dur="1" fill="hold">
                                          <p:stCondLst>
                                            <p:cond delay="0"/>
                                          </p:stCondLst>
                                        </p:cTn>
                                        <p:tgtEl>
                                          <p:spTgt spid="142"/>
                                        </p:tgtEl>
                                        <p:attrNameLst>
                                          <p:attrName>style.visibility</p:attrName>
                                        </p:attrNameLst>
                                      </p:cBhvr>
                                      <p:to>
                                        <p:strVal val="visible"/>
                                      </p:to>
                                    </p:set>
                                    <p:animEffect transition="out" filter="fade">
                                      <p:cBhvr additive="base">
                                        <p:cTn id="974" dur="389" fill="hold">
                                          <p:stCondLst>
                                            <p:cond delay="2724"/>
                                          </p:stCondLst>
                                        </p:cTn>
                                        <p:tgtEl>
                                          <p:spTgt spid="142"/>
                                        </p:tgtEl>
                                      </p:cBhvr>
                                    </p:animEffect>
                                    <p:animEffect transition="in" filter="fade">
                                      <p:cBhvr additive="base">
                                        <p:cTn id="975" dur="389" fill="hold">
                                          <p:stCondLst>
                                            <p:cond delay="0"/>
                                          </p:stCondLst>
                                        </p:cTn>
                                        <p:tgtEl>
                                          <p:spTgt spid="142"/>
                                        </p:tgtEl>
                                      </p:cBhvr>
                                    </p:animEffect>
                                    <p:set>
                                      <p:cBhvr additive="base">
                                        <p:cTn id="976" dur="1" fill="hold">
                                          <p:stCondLst>
                                            <p:cond delay="3112"/>
                                          </p:stCondLst>
                                        </p:cTn>
                                        <p:tgtEl>
                                          <p:spTgt spid="142"/>
                                        </p:tgtEl>
                                        <p:attrNameLst>
                                          <p:attrName>style.visibility</p:attrName>
                                        </p:attrNameLst>
                                      </p:cBhvr>
                                      <p:to>
                                        <p:strVal val="hidden"/>
                                      </p:to>
                                    </p:set>
                                    <p:set>
                                      <p:cBhvr additive="base">
                                        <p:cTn id="977" dur="3580" fill="hold">
                                          <p:stCondLst>
                                            <p:cond delay="0"/>
                                          </p:stCondLst>
                                        </p:cTn>
                                        <p:tgtEl>
                                          <p:spTgt spid="142"/>
                                        </p:tgtEl>
                                      </p:cBhvr>
                                      <p:to>
                                        <p:strVal val=""/>
                                      </p:to>
                                    </p:set>
                                  </p:childTnLst>
                                </p:cTn>
                              </p:par>
                              <p:par>
                                <p:cTn id="978" presetID="0" presetClass="path" presetSubtype="0" repeatCount="indefinite" fill="hold" grpId="1" nodeType="withEffect">
                                  <p:stCondLst>
                                    <p:cond delay="0"/>
                                  </p:stCondLst>
                                  <p:childTnLst>
                                    <p:animMotion origin="layout" path="M -1.66667E-6 4.07407E-6 C 0.00287 -0.24885 0.12018 -0.15834 0.10443 -0.32223 " pathEditMode="relative" rAng="0" ptsTypes="AA">
                                      <p:cBhvr>
                                        <p:cTn id="979" dur="2595" spd="-100000" fill="hold"/>
                                        <p:tgtEl>
                                          <p:spTgt spid="142"/>
                                        </p:tgtEl>
                                        <p:attrNameLst>
                                          <p:attrName>ppt_x</p:attrName>
                                          <p:attrName>ppt_y</p:attrName>
                                        </p:attrNameLst>
                                      </p:cBhvr>
                                      <p:rCtr x="5286" y="-16111"/>
                                    </p:animMotion>
                                  </p:childTnLst>
                                </p:cTn>
                              </p:par>
                              <p:par>
                                <p:cTn id="980" presetID="10" presetClass="entr" presetSubtype="0" repeatCount="indefinite" fill="hold" grpId="0" nodeType="withEffect">
                                  <p:stCondLst>
                                    <p:cond delay="0"/>
                                  </p:stCondLst>
                                  <p:childTnLst>
                                    <p:set>
                                      <p:cBhvr>
                                        <p:cTn id="981" dur="1" fill="hold">
                                          <p:stCondLst>
                                            <p:cond delay="0"/>
                                          </p:stCondLst>
                                        </p:cTn>
                                        <p:tgtEl>
                                          <p:spTgt spid="143"/>
                                        </p:tgtEl>
                                        <p:attrNameLst>
                                          <p:attrName>style.visibility</p:attrName>
                                        </p:attrNameLst>
                                      </p:cBhvr>
                                      <p:to>
                                        <p:strVal val="visible"/>
                                      </p:to>
                                    </p:set>
                                    <p:animEffect transition="out" filter="fade">
                                      <p:cBhvr additive="base">
                                        <p:cTn id="982" dur="269" fill="hold">
                                          <p:stCondLst>
                                            <p:cond delay="1880"/>
                                          </p:stCondLst>
                                        </p:cTn>
                                        <p:tgtEl>
                                          <p:spTgt spid="143"/>
                                        </p:tgtEl>
                                      </p:cBhvr>
                                    </p:animEffect>
                                    <p:animEffect transition="in" filter="fade">
                                      <p:cBhvr additive="base">
                                        <p:cTn id="983" dur="269" fill="hold">
                                          <p:stCondLst>
                                            <p:cond delay="0"/>
                                          </p:stCondLst>
                                        </p:cTn>
                                        <p:tgtEl>
                                          <p:spTgt spid="143"/>
                                        </p:tgtEl>
                                      </p:cBhvr>
                                    </p:animEffect>
                                    <p:set>
                                      <p:cBhvr additive="base">
                                        <p:cTn id="984" dur="1" fill="hold">
                                          <p:stCondLst>
                                            <p:cond delay="2147"/>
                                          </p:stCondLst>
                                        </p:cTn>
                                        <p:tgtEl>
                                          <p:spTgt spid="143"/>
                                        </p:tgtEl>
                                        <p:attrNameLst>
                                          <p:attrName>style.visibility</p:attrName>
                                        </p:attrNameLst>
                                      </p:cBhvr>
                                      <p:to>
                                        <p:strVal val="hidden"/>
                                      </p:to>
                                    </p:set>
                                    <p:set>
                                      <p:cBhvr additive="base">
                                        <p:cTn id="985" dur="2471" fill="hold">
                                          <p:stCondLst>
                                            <p:cond delay="0"/>
                                          </p:stCondLst>
                                        </p:cTn>
                                        <p:tgtEl>
                                          <p:spTgt spid="143"/>
                                        </p:tgtEl>
                                      </p:cBhvr>
                                      <p:to>
                                        <p:strVal val=""/>
                                      </p:to>
                                    </p:set>
                                  </p:childTnLst>
                                </p:cTn>
                              </p:par>
                              <p:par>
                                <p:cTn id="986" presetID="0" presetClass="path" presetSubtype="0" repeatCount="indefinite" fill="hold" grpId="1" nodeType="withEffect">
                                  <p:stCondLst>
                                    <p:cond delay="0"/>
                                  </p:stCondLst>
                                  <p:childTnLst>
                                    <p:animMotion origin="layout" path="M -0.00026 3.7037E-6 C 0.05547 0.15463 0.08659 0.06782 0.1375 0.22152 " pathEditMode="relative" rAng="10380000" ptsTypes="AA">
                                      <p:cBhvr>
                                        <p:cTn id="987" dur="2961" spd="-100000" fill="hold"/>
                                        <p:tgtEl>
                                          <p:spTgt spid="143"/>
                                        </p:tgtEl>
                                        <p:attrNameLst>
                                          <p:attrName>ppt_x</p:attrName>
                                          <p:attrName>ppt_y</p:attrName>
                                        </p:attrNameLst>
                                      </p:cBhvr>
                                      <p:rCtr x="6888" y="11088"/>
                                    </p:animMotion>
                                  </p:childTnLst>
                                </p:cTn>
                              </p:par>
                              <p:par>
                                <p:cTn id="988" presetID="10" presetClass="entr" presetSubtype="0" repeatCount="indefinite" fill="hold" grpId="0" nodeType="withEffect">
                                  <p:stCondLst>
                                    <p:cond delay="0"/>
                                  </p:stCondLst>
                                  <p:childTnLst>
                                    <p:set>
                                      <p:cBhvr>
                                        <p:cTn id="989" dur="1" fill="hold">
                                          <p:stCondLst>
                                            <p:cond delay="0"/>
                                          </p:stCondLst>
                                        </p:cTn>
                                        <p:tgtEl>
                                          <p:spTgt spid="144"/>
                                        </p:tgtEl>
                                        <p:attrNameLst>
                                          <p:attrName>style.visibility</p:attrName>
                                        </p:attrNameLst>
                                      </p:cBhvr>
                                      <p:to>
                                        <p:strVal val="visible"/>
                                      </p:to>
                                    </p:set>
                                    <p:animEffect transition="out" filter="fade">
                                      <p:cBhvr additive="base">
                                        <p:cTn id="990" dur="273" fill="hold">
                                          <p:stCondLst>
                                            <p:cond delay="1909"/>
                                          </p:stCondLst>
                                        </p:cTn>
                                        <p:tgtEl>
                                          <p:spTgt spid="144"/>
                                        </p:tgtEl>
                                      </p:cBhvr>
                                    </p:animEffect>
                                    <p:animEffect transition="in" filter="fade">
                                      <p:cBhvr additive="base">
                                        <p:cTn id="991" dur="273" fill="hold">
                                          <p:stCondLst>
                                            <p:cond delay="0"/>
                                          </p:stCondLst>
                                        </p:cTn>
                                        <p:tgtEl>
                                          <p:spTgt spid="144"/>
                                        </p:tgtEl>
                                      </p:cBhvr>
                                    </p:animEffect>
                                    <p:set>
                                      <p:cBhvr additive="base">
                                        <p:cTn id="992" dur="1" fill="hold">
                                          <p:stCondLst>
                                            <p:cond delay="2181"/>
                                          </p:stCondLst>
                                        </p:cTn>
                                        <p:tgtEl>
                                          <p:spTgt spid="144"/>
                                        </p:tgtEl>
                                        <p:attrNameLst>
                                          <p:attrName>style.visibility</p:attrName>
                                        </p:attrNameLst>
                                      </p:cBhvr>
                                      <p:to>
                                        <p:strVal val="hidden"/>
                                      </p:to>
                                    </p:set>
                                    <p:set>
                                      <p:cBhvr additive="base">
                                        <p:cTn id="993" dur="2509" fill="hold">
                                          <p:stCondLst>
                                            <p:cond delay="0"/>
                                          </p:stCondLst>
                                        </p:cTn>
                                        <p:tgtEl>
                                          <p:spTgt spid="144"/>
                                        </p:tgtEl>
                                      </p:cBhvr>
                                      <p:to>
                                        <p:strVal val=""/>
                                      </p:to>
                                    </p:set>
                                  </p:childTnLst>
                                </p:cTn>
                              </p:par>
                              <p:par>
                                <p:cTn id="994" presetID="0" presetClass="path" presetSubtype="0" repeatCount="indefinite" fill="hold" grpId="1" nodeType="withEffect">
                                  <p:stCondLst>
                                    <p:cond delay="0"/>
                                  </p:stCondLst>
                                  <p:childTnLst>
                                    <p:animMotion origin="layout" path="M 0.00013 -3.7037E-7 C -0.07162 -0.28356 0.12161 -0.16806 0.11159 -0.39653 " pathEditMode="relative" rAng="1740000" ptsTypes="AA">
                                      <p:cBhvr>
                                        <p:cTn id="995" dur="2681" spd="-100000" fill="hold"/>
                                        <p:tgtEl>
                                          <p:spTgt spid="144"/>
                                        </p:tgtEl>
                                        <p:attrNameLst>
                                          <p:attrName>ppt_x</p:attrName>
                                          <p:attrName>ppt_y</p:attrName>
                                        </p:attrNameLst>
                                      </p:cBhvr>
                                      <p:rCtr x="4023" y="-21366"/>
                                    </p:animMotion>
                                  </p:childTnLst>
                                </p:cTn>
                              </p:par>
                              <p:par>
                                <p:cTn id="996" presetID="10" presetClass="entr" presetSubtype="0" repeatCount="indefinite" fill="hold" grpId="0" nodeType="withEffect">
                                  <p:stCondLst>
                                    <p:cond delay="0"/>
                                  </p:stCondLst>
                                  <p:childTnLst>
                                    <p:set>
                                      <p:cBhvr>
                                        <p:cTn id="997" dur="1" fill="hold">
                                          <p:stCondLst>
                                            <p:cond delay="0"/>
                                          </p:stCondLst>
                                        </p:cTn>
                                        <p:tgtEl>
                                          <p:spTgt spid="145"/>
                                        </p:tgtEl>
                                        <p:attrNameLst>
                                          <p:attrName>style.visibility</p:attrName>
                                        </p:attrNameLst>
                                      </p:cBhvr>
                                      <p:to>
                                        <p:strVal val="visible"/>
                                      </p:to>
                                    </p:set>
                                    <p:animEffect transition="out" filter="fade">
                                      <p:cBhvr additive="base">
                                        <p:cTn id="998" dur="227" fill="hold">
                                          <p:stCondLst>
                                            <p:cond delay="1590"/>
                                          </p:stCondLst>
                                        </p:cTn>
                                        <p:tgtEl>
                                          <p:spTgt spid="145"/>
                                        </p:tgtEl>
                                      </p:cBhvr>
                                    </p:animEffect>
                                    <p:animEffect transition="in" filter="fade">
                                      <p:cBhvr additive="base">
                                        <p:cTn id="999" dur="227" fill="hold">
                                          <p:stCondLst>
                                            <p:cond delay="0"/>
                                          </p:stCondLst>
                                        </p:cTn>
                                        <p:tgtEl>
                                          <p:spTgt spid="145"/>
                                        </p:tgtEl>
                                      </p:cBhvr>
                                    </p:animEffect>
                                    <p:set>
                                      <p:cBhvr additive="base">
                                        <p:cTn id="1000" dur="1" fill="hold">
                                          <p:stCondLst>
                                            <p:cond delay="1816"/>
                                          </p:stCondLst>
                                        </p:cTn>
                                        <p:tgtEl>
                                          <p:spTgt spid="145"/>
                                        </p:tgtEl>
                                        <p:attrNameLst>
                                          <p:attrName>style.visibility</p:attrName>
                                        </p:attrNameLst>
                                      </p:cBhvr>
                                      <p:to>
                                        <p:strVal val="hidden"/>
                                      </p:to>
                                    </p:set>
                                    <p:set>
                                      <p:cBhvr additive="base">
                                        <p:cTn id="1001" dur="2090" fill="hold">
                                          <p:stCondLst>
                                            <p:cond delay="0"/>
                                          </p:stCondLst>
                                        </p:cTn>
                                        <p:tgtEl>
                                          <p:spTgt spid="145"/>
                                        </p:tgtEl>
                                      </p:cBhvr>
                                      <p:to>
                                        <p:strVal val=""/>
                                      </p:to>
                                    </p:set>
                                  </p:childTnLst>
                                </p:cTn>
                              </p:par>
                              <p:par>
                                <p:cTn id="1002" presetID="0" presetClass="path" presetSubtype="0" repeatCount="indefinite" fill="hold" grpId="1" nodeType="withEffect">
                                  <p:stCondLst>
                                    <p:cond delay="0"/>
                                  </p:stCondLst>
                                  <p:childTnLst>
                                    <p:animMotion origin="layout" path="M -0.00013 3.33333E-6 C 0.10482 -0.20695 0.17995 -0.01922 0.24831 -0.2419 " pathEditMode="relative" rAng="0" ptsTypes="AA">
                                      <p:cBhvr>
                                        <p:cTn id="1003" dur="2965" spd="-100000" fill="hold"/>
                                        <p:tgtEl>
                                          <p:spTgt spid="145"/>
                                        </p:tgtEl>
                                        <p:attrNameLst>
                                          <p:attrName>ppt_x</p:attrName>
                                          <p:attrName>ppt_y</p:attrName>
                                        </p:attrNameLst>
                                      </p:cBhvr>
                                      <p:rCtr x="12422" y="-12106"/>
                                    </p:animMotion>
                                  </p:childTnLst>
                                </p:cTn>
                              </p:par>
                              <p:par>
                                <p:cTn id="1004" presetID="10" presetClass="entr" presetSubtype="0" repeatCount="indefinite" fill="hold" grpId="0" nodeType="withEffect">
                                  <p:stCondLst>
                                    <p:cond delay="0"/>
                                  </p:stCondLst>
                                  <p:childTnLst>
                                    <p:set>
                                      <p:cBhvr>
                                        <p:cTn id="1005" dur="1" fill="hold">
                                          <p:stCondLst>
                                            <p:cond delay="0"/>
                                          </p:stCondLst>
                                        </p:cTn>
                                        <p:tgtEl>
                                          <p:spTgt spid="146"/>
                                        </p:tgtEl>
                                        <p:attrNameLst>
                                          <p:attrName>style.visibility</p:attrName>
                                        </p:attrNameLst>
                                      </p:cBhvr>
                                      <p:to>
                                        <p:strVal val="visible"/>
                                      </p:to>
                                    </p:set>
                                    <p:animEffect transition="out" filter="fade">
                                      <p:cBhvr additive="base">
                                        <p:cTn id="1006" dur="262" fill="hold">
                                          <p:stCondLst>
                                            <p:cond delay="1835"/>
                                          </p:stCondLst>
                                        </p:cTn>
                                        <p:tgtEl>
                                          <p:spTgt spid="146"/>
                                        </p:tgtEl>
                                      </p:cBhvr>
                                    </p:animEffect>
                                    <p:animEffect transition="in" filter="fade">
                                      <p:cBhvr additive="base">
                                        <p:cTn id="1007" dur="262" fill="hold">
                                          <p:stCondLst>
                                            <p:cond delay="0"/>
                                          </p:stCondLst>
                                        </p:cTn>
                                        <p:tgtEl>
                                          <p:spTgt spid="146"/>
                                        </p:tgtEl>
                                      </p:cBhvr>
                                    </p:animEffect>
                                    <p:set>
                                      <p:cBhvr additive="base">
                                        <p:cTn id="1008" dur="1" fill="hold">
                                          <p:stCondLst>
                                            <p:cond delay="2096"/>
                                          </p:stCondLst>
                                        </p:cTn>
                                        <p:tgtEl>
                                          <p:spTgt spid="146"/>
                                        </p:tgtEl>
                                        <p:attrNameLst>
                                          <p:attrName>style.visibility</p:attrName>
                                        </p:attrNameLst>
                                      </p:cBhvr>
                                      <p:to>
                                        <p:strVal val="hidden"/>
                                      </p:to>
                                    </p:set>
                                    <p:set>
                                      <p:cBhvr additive="base">
                                        <p:cTn id="1009" dur="2412" fill="hold">
                                          <p:stCondLst>
                                            <p:cond delay="0"/>
                                          </p:stCondLst>
                                        </p:cTn>
                                        <p:tgtEl>
                                          <p:spTgt spid="146"/>
                                        </p:tgtEl>
                                      </p:cBhvr>
                                      <p:to>
                                        <p:strVal val=""/>
                                      </p:to>
                                    </p:set>
                                  </p:childTnLst>
                                </p:cTn>
                              </p:par>
                              <p:par>
                                <p:cTn id="1010"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1011" dur="3729" spd="-100000" fill="hold"/>
                                        <p:tgtEl>
                                          <p:spTgt spid="146"/>
                                        </p:tgtEl>
                                        <p:attrNameLst>
                                          <p:attrName>ppt_x</p:attrName>
                                          <p:attrName>ppt_y</p:attrName>
                                        </p:attrNameLst>
                                      </p:cBhvr>
                                      <p:rCtr x="8138" y="-1852"/>
                                    </p:animMotion>
                                  </p:childTnLst>
                                </p:cTn>
                              </p:par>
                              <p:par>
                                <p:cTn id="1012" presetID="10" presetClass="entr" presetSubtype="0" repeatCount="indefinite" fill="hold" grpId="0" nodeType="withEffect">
                                  <p:stCondLst>
                                    <p:cond delay="0"/>
                                  </p:stCondLst>
                                  <p:childTnLst>
                                    <p:set>
                                      <p:cBhvr>
                                        <p:cTn id="1013" dur="1" fill="hold">
                                          <p:stCondLst>
                                            <p:cond delay="0"/>
                                          </p:stCondLst>
                                        </p:cTn>
                                        <p:tgtEl>
                                          <p:spTgt spid="147"/>
                                        </p:tgtEl>
                                        <p:attrNameLst>
                                          <p:attrName>style.visibility</p:attrName>
                                        </p:attrNameLst>
                                      </p:cBhvr>
                                      <p:to>
                                        <p:strVal val="visible"/>
                                      </p:to>
                                    </p:set>
                                    <p:animEffect transition="out" filter="fade">
                                      <p:cBhvr additive="base">
                                        <p:cTn id="1014" dur="345" fill="hold">
                                          <p:stCondLst>
                                            <p:cond delay="2417"/>
                                          </p:stCondLst>
                                        </p:cTn>
                                        <p:tgtEl>
                                          <p:spTgt spid="147"/>
                                        </p:tgtEl>
                                      </p:cBhvr>
                                    </p:animEffect>
                                    <p:animEffect transition="in" filter="fade">
                                      <p:cBhvr additive="base">
                                        <p:cTn id="1015" dur="345" fill="hold">
                                          <p:stCondLst>
                                            <p:cond delay="0"/>
                                          </p:stCondLst>
                                        </p:cTn>
                                        <p:tgtEl>
                                          <p:spTgt spid="147"/>
                                        </p:tgtEl>
                                      </p:cBhvr>
                                    </p:animEffect>
                                    <p:set>
                                      <p:cBhvr additive="base">
                                        <p:cTn id="1016" dur="1" fill="hold">
                                          <p:stCondLst>
                                            <p:cond delay="2761"/>
                                          </p:stCondLst>
                                        </p:cTn>
                                        <p:tgtEl>
                                          <p:spTgt spid="147"/>
                                        </p:tgtEl>
                                        <p:attrNameLst>
                                          <p:attrName>style.visibility</p:attrName>
                                        </p:attrNameLst>
                                      </p:cBhvr>
                                      <p:to>
                                        <p:strVal val="hidden"/>
                                      </p:to>
                                    </p:set>
                                    <p:set>
                                      <p:cBhvr additive="base">
                                        <p:cTn id="1017" dur="3177" fill="hold">
                                          <p:stCondLst>
                                            <p:cond delay="0"/>
                                          </p:stCondLst>
                                        </p:cTn>
                                        <p:tgtEl>
                                          <p:spTgt spid="147"/>
                                        </p:tgtEl>
                                      </p:cBhvr>
                                      <p:to>
                                        <p:strVal val=""/>
                                      </p:to>
                                    </p:set>
                                  </p:childTnLst>
                                </p:cTn>
                              </p:par>
                              <p:par>
                                <p:cTn id="1018" presetID="0" presetClass="path" presetSubtype="0" repeatCount="indefinite" fill="hold" grpId="1" nodeType="withEffect">
                                  <p:stCondLst>
                                    <p:cond delay="0"/>
                                  </p:stCondLst>
                                  <p:childTnLst>
                                    <p:animMotion origin="layout" path="M -2.08333E-6 4.81481E-6 C 0.03321 -0.23588 0.0431 -0.23704 0.13763 -0.34769 " pathEditMode="relative" rAng="0" ptsTypes="AA">
                                      <p:cBhvr>
                                        <p:cTn id="1019" dur="3510" spd="-100000" fill="hold"/>
                                        <p:tgtEl>
                                          <p:spTgt spid="147"/>
                                        </p:tgtEl>
                                        <p:attrNameLst>
                                          <p:attrName>ppt_x</p:attrName>
                                          <p:attrName>ppt_y</p:attrName>
                                        </p:attrNameLst>
                                      </p:cBhvr>
                                      <p:rCtr x="6875" y="-17384"/>
                                    </p:animMotion>
                                  </p:childTnLst>
                                </p:cTn>
                              </p:par>
                              <p:par>
                                <p:cTn id="1020" presetID="10" presetClass="entr" presetSubtype="0" repeatCount="indefinite" fill="hold" grpId="0" nodeType="withEffect">
                                  <p:stCondLst>
                                    <p:cond delay="0"/>
                                  </p:stCondLst>
                                  <p:childTnLst>
                                    <p:set>
                                      <p:cBhvr>
                                        <p:cTn id="1021" dur="1" fill="hold">
                                          <p:stCondLst>
                                            <p:cond delay="0"/>
                                          </p:stCondLst>
                                        </p:cTn>
                                        <p:tgtEl>
                                          <p:spTgt spid="148"/>
                                        </p:tgtEl>
                                        <p:attrNameLst>
                                          <p:attrName>style.visibility</p:attrName>
                                        </p:attrNameLst>
                                      </p:cBhvr>
                                      <p:to>
                                        <p:strVal val="visible"/>
                                      </p:to>
                                    </p:set>
                                    <p:animEffect transition="out" filter="fade">
                                      <p:cBhvr additive="base">
                                        <p:cTn id="1022" dur="419" fill="hold">
                                          <p:stCondLst>
                                            <p:cond delay="2934"/>
                                          </p:stCondLst>
                                        </p:cTn>
                                        <p:tgtEl>
                                          <p:spTgt spid="148"/>
                                        </p:tgtEl>
                                      </p:cBhvr>
                                    </p:animEffect>
                                    <p:animEffect transition="in" filter="fade">
                                      <p:cBhvr additive="base">
                                        <p:cTn id="1023" dur="419" fill="hold">
                                          <p:stCondLst>
                                            <p:cond delay="0"/>
                                          </p:stCondLst>
                                        </p:cTn>
                                        <p:tgtEl>
                                          <p:spTgt spid="148"/>
                                        </p:tgtEl>
                                      </p:cBhvr>
                                    </p:animEffect>
                                    <p:set>
                                      <p:cBhvr additive="base">
                                        <p:cTn id="1024" dur="1" fill="hold">
                                          <p:stCondLst>
                                            <p:cond delay="3351"/>
                                          </p:stCondLst>
                                        </p:cTn>
                                        <p:tgtEl>
                                          <p:spTgt spid="148"/>
                                        </p:tgtEl>
                                        <p:attrNameLst>
                                          <p:attrName>style.visibility</p:attrName>
                                        </p:attrNameLst>
                                      </p:cBhvr>
                                      <p:to>
                                        <p:strVal val="hidden"/>
                                      </p:to>
                                    </p:set>
                                    <p:set>
                                      <p:cBhvr additive="base">
                                        <p:cTn id="1025" dur="3856" fill="hold">
                                          <p:stCondLst>
                                            <p:cond delay="0"/>
                                          </p:stCondLst>
                                        </p:cTn>
                                        <p:tgtEl>
                                          <p:spTgt spid="148"/>
                                        </p:tgtEl>
                                      </p:cBhvr>
                                      <p:to>
                                        <p:strVal val=""/>
                                      </p:to>
                                    </p:set>
                                  </p:childTnLst>
                                </p:cTn>
                              </p:par>
                              <p:par>
                                <p:cTn id="1026" presetID="0" presetClass="path" presetSubtype="0" repeatCount="indefinite" fill="hold" grpId="1" nodeType="withEffect">
                                  <p:stCondLst>
                                    <p:cond delay="0"/>
                                  </p:stCondLst>
                                  <p:childTnLst>
                                    <p:animMotion origin="layout" path="M 4.79167E-6 1.11111E-6 C 0.07317 0.08403 0.17187 -0.1537 0.23307 -0.00486 " pathEditMode="relative" rAng="7320000" ptsTypes="AA">
                                      <p:cBhvr>
                                        <p:cTn id="1027" dur="2662" spd="-100000" fill="hold"/>
                                        <p:tgtEl>
                                          <p:spTgt spid="148"/>
                                        </p:tgtEl>
                                        <p:attrNameLst>
                                          <p:attrName>ppt_x</p:attrName>
                                          <p:attrName>ppt_y</p:attrName>
                                        </p:attrNameLst>
                                      </p:cBhvr>
                                      <p:rCtr x="11823" y="-694"/>
                                    </p:animMotion>
                                  </p:childTnLst>
                                </p:cTn>
                              </p:par>
                              <p:par>
                                <p:cTn id="1028" presetID="10" presetClass="entr" presetSubtype="0" repeatCount="indefinite" fill="hold" grpId="0" nodeType="withEffect">
                                  <p:stCondLst>
                                    <p:cond delay="0"/>
                                  </p:stCondLst>
                                  <p:childTnLst>
                                    <p:set>
                                      <p:cBhvr>
                                        <p:cTn id="1029" dur="1" fill="hold">
                                          <p:stCondLst>
                                            <p:cond delay="0"/>
                                          </p:stCondLst>
                                        </p:cTn>
                                        <p:tgtEl>
                                          <p:spTgt spid="149"/>
                                        </p:tgtEl>
                                        <p:attrNameLst>
                                          <p:attrName>style.visibility</p:attrName>
                                        </p:attrNameLst>
                                      </p:cBhvr>
                                      <p:to>
                                        <p:strVal val="visible"/>
                                      </p:to>
                                    </p:set>
                                    <p:animEffect transition="out" filter="fade">
                                      <p:cBhvr additive="base">
                                        <p:cTn id="1030" dur="335" fill="hold">
                                          <p:stCondLst>
                                            <p:cond delay="2348"/>
                                          </p:stCondLst>
                                        </p:cTn>
                                        <p:tgtEl>
                                          <p:spTgt spid="149"/>
                                        </p:tgtEl>
                                      </p:cBhvr>
                                    </p:animEffect>
                                    <p:animEffect transition="in" filter="fade">
                                      <p:cBhvr additive="base">
                                        <p:cTn id="1031" dur="335" fill="hold">
                                          <p:stCondLst>
                                            <p:cond delay="0"/>
                                          </p:stCondLst>
                                        </p:cTn>
                                        <p:tgtEl>
                                          <p:spTgt spid="149"/>
                                        </p:tgtEl>
                                      </p:cBhvr>
                                    </p:animEffect>
                                    <p:set>
                                      <p:cBhvr additive="base">
                                        <p:cTn id="1032" dur="1" fill="hold">
                                          <p:stCondLst>
                                            <p:cond delay="2682"/>
                                          </p:stCondLst>
                                        </p:cTn>
                                        <p:tgtEl>
                                          <p:spTgt spid="149"/>
                                        </p:tgtEl>
                                        <p:attrNameLst>
                                          <p:attrName>style.visibility</p:attrName>
                                        </p:attrNameLst>
                                      </p:cBhvr>
                                      <p:to>
                                        <p:strVal val="hidden"/>
                                      </p:to>
                                    </p:set>
                                    <p:set>
                                      <p:cBhvr additive="base">
                                        <p:cTn id="1033" dur="3086" fill="hold">
                                          <p:stCondLst>
                                            <p:cond delay="0"/>
                                          </p:stCondLst>
                                        </p:cTn>
                                        <p:tgtEl>
                                          <p:spTgt spid="149"/>
                                        </p:tgtEl>
                                      </p:cBhvr>
                                      <p:to>
                                        <p:strVal val=""/>
                                      </p:to>
                                    </p:set>
                                  </p:childTnLst>
                                </p:cTn>
                              </p:par>
                              <p:par>
                                <p:cTn id="1034" presetID="0" presetClass="path" presetSubtype="0" repeatCount="indefinite" fill="hold" grpId="1" nodeType="withEffect">
                                  <p:stCondLst>
                                    <p:cond delay="0"/>
                                  </p:stCondLst>
                                  <p:childTnLst>
                                    <p:animMotion origin="layout" path="M -1.25E-6 -0.00023 C 0.11016 -0.09722 0.10912 -0.21551 0.13763 -0.38565 " pathEditMode="relative" rAng="0" ptsTypes="AA">
                                      <p:cBhvr>
                                        <p:cTn id="1035" dur="2161" spd="-100000" fill="hold"/>
                                        <p:tgtEl>
                                          <p:spTgt spid="149"/>
                                        </p:tgtEl>
                                        <p:attrNameLst>
                                          <p:attrName>ppt_x</p:attrName>
                                          <p:attrName>ppt_y</p:attrName>
                                        </p:attrNameLst>
                                      </p:cBhvr>
                                      <p:rCtr x="6875" y="-19259"/>
                                    </p:animMotion>
                                  </p:childTnLst>
                                </p:cTn>
                              </p:par>
                              <p:par>
                                <p:cTn id="1036" presetID="10" presetClass="entr" presetSubtype="0" repeatCount="indefinite" fill="hold" grpId="0" nodeType="withEffect">
                                  <p:stCondLst>
                                    <p:cond delay="0"/>
                                  </p:stCondLst>
                                  <p:childTnLst>
                                    <p:set>
                                      <p:cBhvr>
                                        <p:cTn id="1037" dur="1" fill="hold">
                                          <p:stCondLst>
                                            <p:cond delay="0"/>
                                          </p:stCondLst>
                                        </p:cTn>
                                        <p:tgtEl>
                                          <p:spTgt spid="127"/>
                                        </p:tgtEl>
                                        <p:attrNameLst>
                                          <p:attrName>style.visibility</p:attrName>
                                        </p:attrNameLst>
                                      </p:cBhvr>
                                      <p:to>
                                        <p:strVal val="visible"/>
                                      </p:to>
                                    </p:set>
                                    <p:animEffect transition="out" filter="fade">
                                      <p:cBhvr additive="base">
                                        <p:cTn id="1038" dur="355" fill="hold">
                                          <p:stCondLst>
                                            <p:cond delay="2487"/>
                                          </p:stCondLst>
                                        </p:cTn>
                                        <p:tgtEl>
                                          <p:spTgt spid="127"/>
                                        </p:tgtEl>
                                      </p:cBhvr>
                                    </p:animEffect>
                                    <p:animEffect transition="in" filter="fade">
                                      <p:cBhvr additive="base">
                                        <p:cTn id="1039" dur="355" fill="hold">
                                          <p:stCondLst>
                                            <p:cond delay="0"/>
                                          </p:stCondLst>
                                        </p:cTn>
                                        <p:tgtEl>
                                          <p:spTgt spid="127"/>
                                        </p:tgtEl>
                                      </p:cBhvr>
                                    </p:animEffect>
                                    <p:set>
                                      <p:cBhvr additive="base">
                                        <p:cTn id="1040" dur="1" fill="hold">
                                          <p:stCondLst>
                                            <p:cond delay="2841"/>
                                          </p:stCondLst>
                                        </p:cTn>
                                        <p:tgtEl>
                                          <p:spTgt spid="127"/>
                                        </p:tgtEl>
                                        <p:attrNameLst>
                                          <p:attrName>style.visibility</p:attrName>
                                        </p:attrNameLst>
                                      </p:cBhvr>
                                      <p:to>
                                        <p:strVal val="hidden"/>
                                      </p:to>
                                    </p:set>
                                    <p:set>
                                      <p:cBhvr additive="base">
                                        <p:cTn id="1041" dur="3269" fill="hold">
                                          <p:stCondLst>
                                            <p:cond delay="0"/>
                                          </p:stCondLst>
                                        </p:cTn>
                                        <p:tgtEl>
                                          <p:spTgt spid="127"/>
                                        </p:tgtEl>
                                      </p:cBhvr>
                                      <p:to>
                                        <p:strVal val=""/>
                                      </p:to>
                                    </p:set>
                                  </p:childTnLst>
                                </p:cTn>
                              </p:par>
                              <p:par>
                                <p:cTn id="1042" presetID="0" presetClass="path" presetSubtype="0" repeatCount="indefinite" fill="hold" grpId="1" nodeType="withEffect">
                                  <p:stCondLst>
                                    <p:cond delay="0"/>
                                  </p:stCondLst>
                                  <p:childTnLst>
                                    <p:animMotion origin="layout" path="M -1.25E-6 2.59259E-6 C 0.07123 -0.04398 0.06237 -0.16273 0.09011 -0.27847 " pathEditMode="relative" rAng="0" ptsTypes="AA">
                                      <p:cBhvr>
                                        <p:cTn id="1043" dur="2820" spd="-100000" fill="hold"/>
                                        <p:tgtEl>
                                          <p:spTgt spid="127"/>
                                        </p:tgtEl>
                                        <p:attrNameLst>
                                          <p:attrName>ppt_x</p:attrName>
                                          <p:attrName>ppt_y</p:attrName>
                                        </p:attrNameLst>
                                      </p:cBhvr>
                                      <p:rCtr x="4505" y="-13912"/>
                                    </p:animMotion>
                                  </p:childTnLst>
                                </p:cTn>
                              </p:par>
                              <p:par>
                                <p:cTn id="1044" presetID="10" presetClass="entr" presetSubtype="0" repeatCount="indefinite" fill="hold" grpId="0" nodeType="withEffect">
                                  <p:stCondLst>
                                    <p:cond delay="0"/>
                                  </p:stCondLst>
                                  <p:childTnLst>
                                    <p:set>
                                      <p:cBhvr>
                                        <p:cTn id="1045" dur="1" fill="hold">
                                          <p:stCondLst>
                                            <p:cond delay="0"/>
                                          </p:stCondLst>
                                        </p:cTn>
                                        <p:tgtEl>
                                          <p:spTgt spid="150"/>
                                        </p:tgtEl>
                                        <p:attrNameLst>
                                          <p:attrName>style.visibility</p:attrName>
                                        </p:attrNameLst>
                                      </p:cBhvr>
                                      <p:to>
                                        <p:strVal val="visible"/>
                                      </p:to>
                                    </p:set>
                                    <p:animEffect transition="out" filter="fade">
                                      <p:cBhvr additive="base">
                                        <p:cTn id="1046" dur="426" fill="hold">
                                          <p:stCondLst>
                                            <p:cond delay="2983"/>
                                          </p:stCondLst>
                                        </p:cTn>
                                        <p:tgtEl>
                                          <p:spTgt spid="150"/>
                                        </p:tgtEl>
                                      </p:cBhvr>
                                    </p:animEffect>
                                    <p:animEffect transition="in" filter="fade">
                                      <p:cBhvr additive="base">
                                        <p:cTn id="1047" dur="426" fill="hold">
                                          <p:stCondLst>
                                            <p:cond delay="0"/>
                                          </p:stCondLst>
                                        </p:cTn>
                                        <p:tgtEl>
                                          <p:spTgt spid="150"/>
                                        </p:tgtEl>
                                      </p:cBhvr>
                                    </p:animEffect>
                                    <p:set>
                                      <p:cBhvr additive="base">
                                        <p:cTn id="1048" dur="1" fill="hold">
                                          <p:stCondLst>
                                            <p:cond delay="3408"/>
                                          </p:stCondLst>
                                        </p:cTn>
                                        <p:tgtEl>
                                          <p:spTgt spid="150"/>
                                        </p:tgtEl>
                                        <p:attrNameLst>
                                          <p:attrName>style.visibility</p:attrName>
                                        </p:attrNameLst>
                                      </p:cBhvr>
                                      <p:to>
                                        <p:strVal val="hidden"/>
                                      </p:to>
                                    </p:set>
                                    <p:set>
                                      <p:cBhvr additive="base">
                                        <p:cTn id="1049" dur="3921" fill="hold">
                                          <p:stCondLst>
                                            <p:cond delay="0"/>
                                          </p:stCondLst>
                                        </p:cTn>
                                        <p:tgtEl>
                                          <p:spTgt spid="150"/>
                                        </p:tgtEl>
                                      </p:cBhvr>
                                      <p:to>
                                        <p:strVal val=""/>
                                      </p:to>
                                    </p:set>
                                  </p:childTnLst>
                                </p:cTn>
                              </p:par>
                              <p:par>
                                <p:cTn id="1050" presetID="0" presetClass="path" presetSubtype="0" repeatCount="indefinite" fill="hold" grpId="1" nodeType="withEffect">
                                  <p:stCondLst>
                                    <p:cond delay="0"/>
                                  </p:stCondLst>
                                  <p:childTnLst>
                                    <p:animMotion origin="layout" path="M -8.33333E-7 4.07407E-6 C 0.09414 -0.05973 0.08112 0.02407 0.16497 -0.04005 " pathEditMode="relative" rAng="1800000" ptsTypes="AA">
                                      <p:cBhvr>
                                        <p:cTn id="1051" dur="2229" spd="-100000" fill="hold"/>
                                        <p:tgtEl>
                                          <p:spTgt spid="150"/>
                                        </p:tgtEl>
                                        <p:attrNameLst>
                                          <p:attrName>ppt_x</p:attrName>
                                          <p:attrName>ppt_y</p:attrName>
                                        </p:attrNameLst>
                                      </p:cBhvr>
                                      <p:rCtr x="8242" y="-2014"/>
                                    </p:animMotion>
                                  </p:childTnLst>
                                </p:cTn>
                              </p:par>
                              <p:par>
                                <p:cTn id="1052" presetID="10" presetClass="entr" presetSubtype="0" repeatCount="indefinite" fill="hold" grpId="0" nodeType="withEffect">
                                  <p:stCondLst>
                                    <p:cond delay="0"/>
                                  </p:stCondLst>
                                  <p:childTnLst>
                                    <p:set>
                                      <p:cBhvr>
                                        <p:cTn id="1053" dur="1" fill="hold">
                                          <p:stCondLst>
                                            <p:cond delay="0"/>
                                          </p:stCondLst>
                                        </p:cTn>
                                        <p:tgtEl>
                                          <p:spTgt spid="151"/>
                                        </p:tgtEl>
                                        <p:attrNameLst>
                                          <p:attrName>style.visibility</p:attrName>
                                        </p:attrNameLst>
                                      </p:cBhvr>
                                      <p:to>
                                        <p:strVal val="visible"/>
                                      </p:to>
                                    </p:set>
                                    <p:animEffect transition="out" filter="fade">
                                      <p:cBhvr additive="base">
                                        <p:cTn id="1054" dur="418" fill="hold">
                                          <p:stCondLst>
                                            <p:cond delay="2927"/>
                                          </p:stCondLst>
                                        </p:cTn>
                                        <p:tgtEl>
                                          <p:spTgt spid="151"/>
                                        </p:tgtEl>
                                      </p:cBhvr>
                                    </p:animEffect>
                                    <p:animEffect transition="in" filter="fade">
                                      <p:cBhvr additive="base">
                                        <p:cTn id="1055" dur="418" fill="hold">
                                          <p:stCondLst>
                                            <p:cond delay="0"/>
                                          </p:stCondLst>
                                        </p:cTn>
                                        <p:tgtEl>
                                          <p:spTgt spid="151"/>
                                        </p:tgtEl>
                                      </p:cBhvr>
                                    </p:animEffect>
                                    <p:set>
                                      <p:cBhvr additive="base">
                                        <p:cTn id="1056" dur="1" fill="hold">
                                          <p:stCondLst>
                                            <p:cond delay="3343"/>
                                          </p:stCondLst>
                                        </p:cTn>
                                        <p:tgtEl>
                                          <p:spTgt spid="151"/>
                                        </p:tgtEl>
                                        <p:attrNameLst>
                                          <p:attrName>style.visibility</p:attrName>
                                        </p:attrNameLst>
                                      </p:cBhvr>
                                      <p:to>
                                        <p:strVal val="hidden"/>
                                      </p:to>
                                    </p:set>
                                    <p:set>
                                      <p:cBhvr additive="base">
                                        <p:cTn id="1057" dur="3847" fill="hold">
                                          <p:stCondLst>
                                            <p:cond delay="0"/>
                                          </p:stCondLst>
                                        </p:cTn>
                                        <p:tgtEl>
                                          <p:spTgt spid="151"/>
                                        </p:tgtEl>
                                      </p:cBhvr>
                                      <p:to>
                                        <p:strVal val=""/>
                                      </p:to>
                                    </p:set>
                                  </p:childTnLst>
                                </p:cTn>
                              </p:par>
                              <p:par>
                                <p:cTn id="1058" presetID="0" presetClass="path" presetSubtype="0" repeatCount="indefinite" fill="hold" grpId="1" nodeType="withEffect">
                                  <p:stCondLst>
                                    <p:cond delay="0"/>
                                  </p:stCondLst>
                                  <p:childTnLst>
                                    <p:animMotion origin="layout" path="M 4.16667E-6 4.81481E-6 C -0.01133 -0.10579 -0.06198 -0.1845 -0.00769 -0.31459 " pathEditMode="relative" rAng="0" ptsTypes="AA">
                                      <p:cBhvr>
                                        <p:cTn id="1059" dur="3240" spd="-100000" fill="hold"/>
                                        <p:tgtEl>
                                          <p:spTgt spid="151"/>
                                        </p:tgtEl>
                                        <p:attrNameLst>
                                          <p:attrName>ppt_x</p:attrName>
                                          <p:attrName>ppt_y</p:attrName>
                                        </p:attrNameLst>
                                      </p:cBhvr>
                                      <p:rCtr x="-1628" y="-15741"/>
                                    </p:animMotion>
                                  </p:childTnLst>
                                </p:cTn>
                              </p:par>
                              <p:par>
                                <p:cTn id="1060" presetID="10" presetClass="entr" presetSubtype="0" repeatCount="indefinite" fill="hold" grpId="0" nodeType="withEffect">
                                  <p:stCondLst>
                                    <p:cond delay="0"/>
                                  </p:stCondLst>
                                  <p:childTnLst>
                                    <p:set>
                                      <p:cBhvr>
                                        <p:cTn id="1061" dur="1" fill="hold">
                                          <p:stCondLst>
                                            <p:cond delay="0"/>
                                          </p:stCondLst>
                                        </p:cTn>
                                        <p:tgtEl>
                                          <p:spTgt spid="152"/>
                                        </p:tgtEl>
                                        <p:attrNameLst>
                                          <p:attrName>style.visibility</p:attrName>
                                        </p:attrNameLst>
                                      </p:cBhvr>
                                      <p:to>
                                        <p:strVal val="visible"/>
                                      </p:to>
                                    </p:set>
                                    <p:animEffect transition="out" filter="fade">
                                      <p:cBhvr additive="base">
                                        <p:cTn id="1062" dur="293" fill="hold">
                                          <p:stCondLst>
                                            <p:cond delay="2051"/>
                                          </p:stCondLst>
                                        </p:cTn>
                                        <p:tgtEl>
                                          <p:spTgt spid="152"/>
                                        </p:tgtEl>
                                      </p:cBhvr>
                                    </p:animEffect>
                                    <p:animEffect transition="in" filter="fade">
                                      <p:cBhvr additive="base">
                                        <p:cTn id="1063" dur="293" fill="hold">
                                          <p:stCondLst>
                                            <p:cond delay="0"/>
                                          </p:stCondLst>
                                        </p:cTn>
                                        <p:tgtEl>
                                          <p:spTgt spid="152"/>
                                        </p:tgtEl>
                                      </p:cBhvr>
                                    </p:animEffect>
                                    <p:set>
                                      <p:cBhvr additive="base">
                                        <p:cTn id="1064" dur="1" fill="hold">
                                          <p:stCondLst>
                                            <p:cond delay="2343"/>
                                          </p:stCondLst>
                                        </p:cTn>
                                        <p:tgtEl>
                                          <p:spTgt spid="152"/>
                                        </p:tgtEl>
                                        <p:attrNameLst>
                                          <p:attrName>style.visibility</p:attrName>
                                        </p:attrNameLst>
                                      </p:cBhvr>
                                      <p:to>
                                        <p:strVal val="hidden"/>
                                      </p:to>
                                    </p:set>
                                    <p:set>
                                      <p:cBhvr additive="base">
                                        <p:cTn id="1065" dur="2695" fill="hold">
                                          <p:stCondLst>
                                            <p:cond delay="0"/>
                                          </p:stCondLst>
                                        </p:cTn>
                                        <p:tgtEl>
                                          <p:spTgt spid="152"/>
                                        </p:tgtEl>
                                      </p:cBhvr>
                                      <p:to>
                                        <p:strVal val=""/>
                                      </p:to>
                                    </p:set>
                                  </p:childTnLst>
                                </p:cTn>
                              </p:par>
                              <p:par>
                                <p:cTn id="1066" presetID="0" presetClass="path" presetSubtype="0" repeatCount="indefinite" fill="hold" grpId="1" nodeType="withEffect">
                                  <p:stCondLst>
                                    <p:cond delay="0"/>
                                  </p:stCondLst>
                                  <p:childTnLst>
                                    <p:animMotion origin="layout" path="M 4.16667E-7 -1.11111E-6 C 0.00378 -0.22477 0.15404 -0.14305 0.13372 -0.2912 " pathEditMode="relative" rAng="0" ptsTypes="AA">
                                      <p:cBhvr>
                                        <p:cTn id="1067" dur="2298" spd="-100000" fill="hold"/>
                                        <p:tgtEl>
                                          <p:spTgt spid="152"/>
                                        </p:tgtEl>
                                        <p:attrNameLst>
                                          <p:attrName>ppt_x</p:attrName>
                                          <p:attrName>ppt_y</p:attrName>
                                        </p:attrNameLst>
                                      </p:cBhvr>
                                      <p:rCtr x="6771" y="-14560"/>
                                    </p:animMotion>
                                  </p:childTnLst>
                                </p:cTn>
                              </p:par>
                              <p:par>
                                <p:cTn id="1068" presetID="10" presetClass="entr" presetSubtype="0" repeatCount="indefinite" fill="hold" grpId="0" nodeType="withEffect">
                                  <p:stCondLst>
                                    <p:cond delay="0"/>
                                  </p:stCondLst>
                                  <p:childTnLst>
                                    <p:set>
                                      <p:cBhvr>
                                        <p:cTn id="1069" dur="1" fill="hold">
                                          <p:stCondLst>
                                            <p:cond delay="0"/>
                                          </p:stCondLst>
                                        </p:cTn>
                                        <p:tgtEl>
                                          <p:spTgt spid="153"/>
                                        </p:tgtEl>
                                        <p:attrNameLst>
                                          <p:attrName>style.visibility</p:attrName>
                                        </p:attrNameLst>
                                      </p:cBhvr>
                                      <p:to>
                                        <p:strVal val="visible"/>
                                      </p:to>
                                    </p:set>
                                    <p:animEffect transition="out" filter="fade">
                                      <p:cBhvr additive="base">
                                        <p:cTn id="1070" dur="322" fill="hold">
                                          <p:stCondLst>
                                            <p:cond delay="2252"/>
                                          </p:stCondLst>
                                        </p:cTn>
                                        <p:tgtEl>
                                          <p:spTgt spid="153"/>
                                        </p:tgtEl>
                                      </p:cBhvr>
                                    </p:animEffect>
                                    <p:animEffect transition="in" filter="fade">
                                      <p:cBhvr additive="base">
                                        <p:cTn id="1071" dur="322" fill="hold">
                                          <p:stCondLst>
                                            <p:cond delay="0"/>
                                          </p:stCondLst>
                                        </p:cTn>
                                        <p:tgtEl>
                                          <p:spTgt spid="153"/>
                                        </p:tgtEl>
                                      </p:cBhvr>
                                    </p:animEffect>
                                    <p:set>
                                      <p:cBhvr additive="base">
                                        <p:cTn id="1072" dur="1" fill="hold">
                                          <p:stCondLst>
                                            <p:cond delay="2573"/>
                                          </p:stCondLst>
                                        </p:cTn>
                                        <p:tgtEl>
                                          <p:spTgt spid="153"/>
                                        </p:tgtEl>
                                        <p:attrNameLst>
                                          <p:attrName>style.visibility</p:attrName>
                                        </p:attrNameLst>
                                      </p:cBhvr>
                                      <p:to>
                                        <p:strVal val="hidden"/>
                                      </p:to>
                                    </p:set>
                                    <p:set>
                                      <p:cBhvr additive="base">
                                        <p:cTn id="1073" dur="2960" fill="hold">
                                          <p:stCondLst>
                                            <p:cond delay="0"/>
                                          </p:stCondLst>
                                        </p:cTn>
                                        <p:tgtEl>
                                          <p:spTgt spid="153"/>
                                        </p:tgtEl>
                                      </p:cBhvr>
                                      <p:to>
                                        <p:strVal val=""/>
                                      </p:to>
                                    </p:set>
                                  </p:childTnLst>
                                </p:cTn>
                              </p:par>
                              <p:par>
                                <p:cTn id="1074" presetID="0" presetClass="path" presetSubtype="0" repeatCount="indefinite" fill="hold" grpId="1" nodeType="withEffect">
                                  <p:stCondLst>
                                    <p:cond delay="0"/>
                                  </p:stCondLst>
                                  <p:childTnLst>
                                    <p:animMotion origin="layout" path="M 1.25E-6 2.59259E-6 C -0.04011 -0.14375 -0.07305 -0.07477 -0.10899 -0.21713 " pathEditMode="relative" rAng="0" ptsTypes="AA">
                                      <p:cBhvr>
                                        <p:cTn id="1075" dur="2439" spd="-100000" fill="hold"/>
                                        <p:tgtEl>
                                          <p:spTgt spid="153"/>
                                        </p:tgtEl>
                                        <p:attrNameLst>
                                          <p:attrName>ppt_x</p:attrName>
                                          <p:attrName>ppt_y</p:attrName>
                                        </p:attrNameLst>
                                      </p:cBhvr>
                                      <p:rCtr x="-5456" y="-10856"/>
                                    </p:animMotion>
                                  </p:childTnLst>
                                </p:cTn>
                              </p:par>
                              <p:par>
                                <p:cTn id="1076" presetID="10" presetClass="entr" presetSubtype="0" repeatCount="indefinite" fill="hold" grpId="0" nodeType="withEffect">
                                  <p:stCondLst>
                                    <p:cond delay="0"/>
                                  </p:stCondLst>
                                  <p:childTnLst>
                                    <p:set>
                                      <p:cBhvr>
                                        <p:cTn id="1077" dur="1" fill="hold">
                                          <p:stCondLst>
                                            <p:cond delay="0"/>
                                          </p:stCondLst>
                                        </p:cTn>
                                        <p:tgtEl>
                                          <p:spTgt spid="154"/>
                                        </p:tgtEl>
                                        <p:attrNameLst>
                                          <p:attrName>style.visibility</p:attrName>
                                        </p:attrNameLst>
                                      </p:cBhvr>
                                      <p:to>
                                        <p:strVal val="visible"/>
                                      </p:to>
                                    </p:set>
                                    <p:animEffect transition="out" filter="fade">
                                      <p:cBhvr additive="base">
                                        <p:cTn id="1078" dur="433" fill="hold">
                                          <p:stCondLst>
                                            <p:cond delay="3034"/>
                                          </p:stCondLst>
                                        </p:cTn>
                                        <p:tgtEl>
                                          <p:spTgt spid="154"/>
                                        </p:tgtEl>
                                      </p:cBhvr>
                                    </p:animEffect>
                                    <p:animEffect transition="in" filter="fade">
                                      <p:cBhvr additive="base">
                                        <p:cTn id="1079" dur="433" fill="hold">
                                          <p:stCondLst>
                                            <p:cond delay="0"/>
                                          </p:stCondLst>
                                        </p:cTn>
                                        <p:tgtEl>
                                          <p:spTgt spid="154"/>
                                        </p:tgtEl>
                                      </p:cBhvr>
                                    </p:animEffect>
                                    <p:set>
                                      <p:cBhvr additive="base">
                                        <p:cTn id="1080" dur="1" fill="hold">
                                          <p:stCondLst>
                                            <p:cond delay="3466"/>
                                          </p:stCondLst>
                                        </p:cTn>
                                        <p:tgtEl>
                                          <p:spTgt spid="154"/>
                                        </p:tgtEl>
                                        <p:attrNameLst>
                                          <p:attrName>style.visibility</p:attrName>
                                        </p:attrNameLst>
                                      </p:cBhvr>
                                      <p:to>
                                        <p:strVal val="hidden"/>
                                      </p:to>
                                    </p:set>
                                    <p:set>
                                      <p:cBhvr additive="base">
                                        <p:cTn id="1081" dur="3987" fill="hold">
                                          <p:stCondLst>
                                            <p:cond delay="0"/>
                                          </p:stCondLst>
                                        </p:cTn>
                                        <p:tgtEl>
                                          <p:spTgt spid="154"/>
                                        </p:tgtEl>
                                      </p:cBhvr>
                                      <p:to>
                                        <p:strVal val=""/>
                                      </p:to>
                                    </p:set>
                                  </p:childTnLst>
                                </p:cTn>
                              </p:par>
                              <p:par>
                                <p:cTn id="1082" presetID="0" presetClass="path" presetSubtype="0" repeatCount="indefinite" fill="hold" grpId="1" nodeType="withEffect">
                                  <p:stCondLst>
                                    <p:cond delay="0"/>
                                  </p:stCondLst>
                                  <p:childTnLst>
                                    <p:animMotion origin="layout" path="M 0.00013 -1.11111E-6 C -0.04062 -0.14421 0.01771 -0.1956 -0.00286 -0.34421 " pathEditMode="relative" rAng="0" ptsTypes="AA">
                                      <p:cBhvr>
                                        <p:cTn id="1083" dur="2261" spd="-100000" fill="hold"/>
                                        <p:tgtEl>
                                          <p:spTgt spid="154"/>
                                        </p:tgtEl>
                                        <p:attrNameLst>
                                          <p:attrName>ppt_x</p:attrName>
                                          <p:attrName>ppt_y</p:attrName>
                                        </p:attrNameLst>
                                      </p:cBhvr>
                                      <p:rCtr x="-677" y="-17222"/>
                                    </p:animMotion>
                                  </p:childTnLst>
                                </p:cTn>
                              </p:par>
                              <p:par>
                                <p:cTn id="1084" presetID="10" presetClass="entr" presetSubtype="0" repeatCount="indefinite" fill="hold" grpId="0" nodeType="withEffect">
                                  <p:stCondLst>
                                    <p:cond delay="0"/>
                                  </p:stCondLst>
                                  <p:childTnLst>
                                    <p:set>
                                      <p:cBhvr>
                                        <p:cTn id="1085" dur="1" fill="hold">
                                          <p:stCondLst>
                                            <p:cond delay="0"/>
                                          </p:stCondLst>
                                        </p:cTn>
                                        <p:tgtEl>
                                          <p:spTgt spid="155"/>
                                        </p:tgtEl>
                                        <p:attrNameLst>
                                          <p:attrName>style.visibility</p:attrName>
                                        </p:attrNameLst>
                                      </p:cBhvr>
                                      <p:to>
                                        <p:strVal val="visible"/>
                                      </p:to>
                                    </p:set>
                                    <p:animEffect transition="out" filter="fade">
                                      <p:cBhvr additive="base">
                                        <p:cTn id="1086" dur="224" fill="hold">
                                          <p:stCondLst>
                                            <p:cond delay="1566"/>
                                          </p:stCondLst>
                                        </p:cTn>
                                        <p:tgtEl>
                                          <p:spTgt spid="155"/>
                                        </p:tgtEl>
                                      </p:cBhvr>
                                    </p:animEffect>
                                    <p:animEffect transition="in" filter="fade">
                                      <p:cBhvr additive="base">
                                        <p:cTn id="1087" dur="224" fill="hold">
                                          <p:stCondLst>
                                            <p:cond delay="0"/>
                                          </p:stCondLst>
                                        </p:cTn>
                                        <p:tgtEl>
                                          <p:spTgt spid="155"/>
                                        </p:tgtEl>
                                      </p:cBhvr>
                                    </p:animEffect>
                                    <p:set>
                                      <p:cBhvr additive="base">
                                        <p:cTn id="1088" dur="1" fill="hold">
                                          <p:stCondLst>
                                            <p:cond delay="1788"/>
                                          </p:stCondLst>
                                        </p:cTn>
                                        <p:tgtEl>
                                          <p:spTgt spid="155"/>
                                        </p:tgtEl>
                                        <p:attrNameLst>
                                          <p:attrName>style.visibility</p:attrName>
                                        </p:attrNameLst>
                                      </p:cBhvr>
                                      <p:to>
                                        <p:strVal val="hidden"/>
                                      </p:to>
                                    </p:set>
                                    <p:set>
                                      <p:cBhvr additive="base">
                                        <p:cTn id="1089" dur="2058" fill="hold">
                                          <p:stCondLst>
                                            <p:cond delay="0"/>
                                          </p:stCondLst>
                                        </p:cTn>
                                        <p:tgtEl>
                                          <p:spTgt spid="155"/>
                                        </p:tgtEl>
                                      </p:cBhvr>
                                      <p:to>
                                        <p:strVal val=""/>
                                      </p:to>
                                    </p:set>
                                  </p:childTnLst>
                                </p:cTn>
                              </p:par>
                              <p:par>
                                <p:cTn id="1090" presetID="0" presetClass="path" presetSubtype="0" repeatCount="indefinite" fill="hold" grpId="1" nodeType="withEffect">
                                  <p:stCondLst>
                                    <p:cond delay="0"/>
                                  </p:stCondLst>
                                  <p:childTnLst>
                                    <p:animMotion origin="layout" path="M -0.00013 2.22222E-6 C 0.08373 -0.1206 0.14375 -0.01111 0.19831 -0.14097 " pathEditMode="relative" rAng="0" ptsTypes="AA">
                                      <p:cBhvr>
                                        <p:cTn id="1091" dur="2691" spd="-100000" fill="hold"/>
                                        <p:tgtEl>
                                          <p:spTgt spid="155"/>
                                        </p:tgtEl>
                                        <p:attrNameLst>
                                          <p:attrName>ppt_x</p:attrName>
                                          <p:attrName>ppt_y</p:attrName>
                                        </p:attrNameLst>
                                      </p:cBhvr>
                                      <p:rCtr x="9922" y="-7060"/>
                                    </p:animMotion>
                                  </p:childTnLst>
                                </p:cTn>
                              </p:par>
                              <p:par>
                                <p:cTn id="1092" presetID="10" presetClass="entr" presetSubtype="0" repeatCount="indefinite" fill="hold" grpId="0" nodeType="withEffect">
                                  <p:stCondLst>
                                    <p:cond delay="0"/>
                                  </p:stCondLst>
                                  <p:childTnLst>
                                    <p:set>
                                      <p:cBhvr>
                                        <p:cTn id="1093" dur="1" fill="hold">
                                          <p:stCondLst>
                                            <p:cond delay="0"/>
                                          </p:stCondLst>
                                        </p:cTn>
                                        <p:tgtEl>
                                          <p:spTgt spid="156"/>
                                        </p:tgtEl>
                                        <p:attrNameLst>
                                          <p:attrName>style.visibility</p:attrName>
                                        </p:attrNameLst>
                                      </p:cBhvr>
                                      <p:to>
                                        <p:strVal val="visible"/>
                                      </p:to>
                                    </p:set>
                                    <p:animEffect transition="out" filter="fade">
                                      <p:cBhvr additive="base">
                                        <p:cTn id="1094" dur="336" fill="hold">
                                          <p:stCondLst>
                                            <p:cond delay="2355"/>
                                          </p:stCondLst>
                                        </p:cTn>
                                        <p:tgtEl>
                                          <p:spTgt spid="156"/>
                                        </p:tgtEl>
                                      </p:cBhvr>
                                    </p:animEffect>
                                    <p:animEffect transition="in" filter="fade">
                                      <p:cBhvr additive="base">
                                        <p:cTn id="1095" dur="336" fill="hold">
                                          <p:stCondLst>
                                            <p:cond delay="0"/>
                                          </p:stCondLst>
                                        </p:cTn>
                                        <p:tgtEl>
                                          <p:spTgt spid="156"/>
                                        </p:tgtEl>
                                      </p:cBhvr>
                                    </p:animEffect>
                                    <p:set>
                                      <p:cBhvr additive="base">
                                        <p:cTn id="1096" dur="1" fill="hold">
                                          <p:stCondLst>
                                            <p:cond delay="2690"/>
                                          </p:stCondLst>
                                        </p:cTn>
                                        <p:tgtEl>
                                          <p:spTgt spid="156"/>
                                        </p:tgtEl>
                                        <p:attrNameLst>
                                          <p:attrName>style.visibility</p:attrName>
                                        </p:attrNameLst>
                                      </p:cBhvr>
                                      <p:to>
                                        <p:strVal val="hidden"/>
                                      </p:to>
                                    </p:set>
                                    <p:set>
                                      <p:cBhvr additive="base">
                                        <p:cTn id="1097" dur="3095" fill="hold">
                                          <p:stCondLst>
                                            <p:cond delay="0"/>
                                          </p:stCondLst>
                                        </p:cTn>
                                        <p:tgtEl>
                                          <p:spTgt spid="156"/>
                                        </p:tgtEl>
                                      </p:cBhvr>
                                      <p:to>
                                        <p:strVal val=""/>
                                      </p:to>
                                    </p:set>
                                  </p:childTnLst>
                                </p:cTn>
                              </p:par>
                              <p:par>
                                <p:cTn id="1098"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099" dur="3846" spd="-100000" fill="hold"/>
                                        <p:tgtEl>
                                          <p:spTgt spid="156"/>
                                        </p:tgtEl>
                                        <p:attrNameLst>
                                          <p:attrName>ppt_x</p:attrName>
                                          <p:attrName>ppt_y</p:attrName>
                                        </p:attrNameLst>
                                      </p:cBhvr>
                                      <p:rCtr x="8138" y="-1852"/>
                                    </p:animMotion>
                                  </p:childTnLst>
                                </p:cTn>
                              </p:par>
                              <p:par>
                                <p:cTn id="1100" presetID="10" presetClass="entr" presetSubtype="0" repeatCount="indefinite" fill="hold" grpId="0" nodeType="withEffect">
                                  <p:stCondLst>
                                    <p:cond delay="0"/>
                                  </p:stCondLst>
                                  <p:childTnLst>
                                    <p:set>
                                      <p:cBhvr>
                                        <p:cTn id="1101" dur="1" fill="hold">
                                          <p:stCondLst>
                                            <p:cond delay="0"/>
                                          </p:stCondLst>
                                        </p:cTn>
                                        <p:tgtEl>
                                          <p:spTgt spid="157"/>
                                        </p:tgtEl>
                                        <p:attrNameLst>
                                          <p:attrName>style.visibility</p:attrName>
                                        </p:attrNameLst>
                                      </p:cBhvr>
                                      <p:to>
                                        <p:strVal val="visible"/>
                                      </p:to>
                                    </p:set>
                                    <p:animEffect transition="out" filter="fade">
                                      <p:cBhvr additive="base">
                                        <p:cTn id="1102" dur="334" fill="hold">
                                          <p:stCondLst>
                                            <p:cond delay="2341"/>
                                          </p:stCondLst>
                                        </p:cTn>
                                        <p:tgtEl>
                                          <p:spTgt spid="157"/>
                                        </p:tgtEl>
                                      </p:cBhvr>
                                    </p:animEffect>
                                    <p:animEffect transition="in" filter="fade">
                                      <p:cBhvr additive="base">
                                        <p:cTn id="1103" dur="334" fill="hold">
                                          <p:stCondLst>
                                            <p:cond delay="0"/>
                                          </p:stCondLst>
                                        </p:cTn>
                                        <p:tgtEl>
                                          <p:spTgt spid="157"/>
                                        </p:tgtEl>
                                      </p:cBhvr>
                                    </p:animEffect>
                                    <p:set>
                                      <p:cBhvr additive="base">
                                        <p:cTn id="1104" dur="1" fill="hold">
                                          <p:stCondLst>
                                            <p:cond delay="2674"/>
                                          </p:stCondLst>
                                        </p:cTn>
                                        <p:tgtEl>
                                          <p:spTgt spid="157"/>
                                        </p:tgtEl>
                                        <p:attrNameLst>
                                          <p:attrName>style.visibility</p:attrName>
                                        </p:attrNameLst>
                                      </p:cBhvr>
                                      <p:to>
                                        <p:strVal val="hidden"/>
                                      </p:to>
                                    </p:set>
                                    <p:set>
                                      <p:cBhvr additive="base">
                                        <p:cTn id="1105" dur="3076" fill="hold">
                                          <p:stCondLst>
                                            <p:cond delay="0"/>
                                          </p:stCondLst>
                                        </p:cTn>
                                        <p:tgtEl>
                                          <p:spTgt spid="157"/>
                                        </p:tgtEl>
                                      </p:cBhvr>
                                      <p:to>
                                        <p:strVal val=""/>
                                      </p:to>
                                    </p:set>
                                  </p:childTnLst>
                                </p:cTn>
                              </p:par>
                              <p:par>
                                <p:cTn id="1106" presetID="0" presetClass="path" presetSubtype="0" repeatCount="indefinite" fill="hold" grpId="1" nodeType="withEffect">
                                  <p:stCondLst>
                                    <p:cond delay="0"/>
                                  </p:stCondLst>
                                  <p:childTnLst>
                                    <p:animMotion origin="layout" path="M 1.45833E-6 -2.22222E-6 C 0.03229 -0.19768 0.04193 -0.19838 0.13359 -0.2912 " pathEditMode="relative" rAng="0" ptsTypes="AA">
                                      <p:cBhvr>
                                        <p:cTn id="1107" dur="2813" spd="-100000" fill="hold"/>
                                        <p:tgtEl>
                                          <p:spTgt spid="157"/>
                                        </p:tgtEl>
                                        <p:attrNameLst>
                                          <p:attrName>ppt_x</p:attrName>
                                          <p:attrName>ppt_y</p:attrName>
                                        </p:attrNameLst>
                                      </p:cBhvr>
                                      <p:rCtr x="6680" y="-14560"/>
                                    </p:animMotion>
                                  </p:childTnLst>
                                </p:cTn>
                              </p:par>
                              <p:par>
                                <p:cTn id="1108" presetID="10" presetClass="entr" presetSubtype="0" repeatCount="indefinite" fill="hold" grpId="0" nodeType="withEffect">
                                  <p:stCondLst>
                                    <p:cond delay="0"/>
                                  </p:stCondLst>
                                  <p:childTnLst>
                                    <p:set>
                                      <p:cBhvr>
                                        <p:cTn id="1109" dur="1" fill="hold">
                                          <p:stCondLst>
                                            <p:cond delay="0"/>
                                          </p:stCondLst>
                                        </p:cTn>
                                        <p:tgtEl>
                                          <p:spTgt spid="158"/>
                                        </p:tgtEl>
                                        <p:attrNameLst>
                                          <p:attrName>style.visibility</p:attrName>
                                        </p:attrNameLst>
                                      </p:cBhvr>
                                      <p:to>
                                        <p:strVal val="visible"/>
                                      </p:to>
                                    </p:set>
                                    <p:animEffect transition="out" filter="fade">
                                      <p:cBhvr additive="base">
                                        <p:cTn id="1110" dur="402" fill="hold">
                                          <p:stCondLst>
                                            <p:cond delay="2811"/>
                                          </p:stCondLst>
                                        </p:cTn>
                                        <p:tgtEl>
                                          <p:spTgt spid="158"/>
                                        </p:tgtEl>
                                      </p:cBhvr>
                                    </p:animEffect>
                                    <p:animEffect transition="in" filter="fade">
                                      <p:cBhvr additive="base">
                                        <p:cTn id="1111" dur="402" fill="hold">
                                          <p:stCondLst>
                                            <p:cond delay="0"/>
                                          </p:stCondLst>
                                        </p:cTn>
                                        <p:tgtEl>
                                          <p:spTgt spid="158"/>
                                        </p:tgtEl>
                                      </p:cBhvr>
                                    </p:animEffect>
                                    <p:set>
                                      <p:cBhvr additive="base">
                                        <p:cTn id="1112" dur="1" fill="hold">
                                          <p:stCondLst>
                                            <p:cond delay="3211"/>
                                          </p:stCondLst>
                                        </p:cTn>
                                        <p:tgtEl>
                                          <p:spTgt spid="158"/>
                                        </p:tgtEl>
                                        <p:attrNameLst>
                                          <p:attrName>style.visibility</p:attrName>
                                        </p:attrNameLst>
                                      </p:cBhvr>
                                      <p:to>
                                        <p:strVal val="hidden"/>
                                      </p:to>
                                    </p:set>
                                    <p:set>
                                      <p:cBhvr additive="base">
                                        <p:cTn id="1113" dur="3694" fill="hold">
                                          <p:stCondLst>
                                            <p:cond delay="0"/>
                                          </p:stCondLst>
                                        </p:cTn>
                                        <p:tgtEl>
                                          <p:spTgt spid="158"/>
                                        </p:tgtEl>
                                      </p:cBhvr>
                                      <p:to>
                                        <p:strVal val=""/>
                                      </p:to>
                                    </p:set>
                                  </p:childTnLst>
                                </p:cTn>
                              </p:par>
                              <p:par>
                                <p:cTn id="1114" presetID="0" presetClass="path" presetSubtype="0" repeatCount="indefinite" fill="hold" grpId="1" nodeType="withEffect">
                                  <p:stCondLst>
                                    <p:cond delay="0"/>
                                  </p:stCondLst>
                                  <p:childTnLst>
                                    <p:animMotion origin="layout" path="M -2.70833E-6 1.48148E-6 C 0.00104 -0.11574 -0.11797 -0.13287 -0.09036 -0.26158 " pathEditMode="relative" rAng="0" ptsTypes="AA">
                                      <p:cBhvr>
                                        <p:cTn id="1115" dur="3652" spd="-100000" fill="hold"/>
                                        <p:tgtEl>
                                          <p:spTgt spid="158"/>
                                        </p:tgtEl>
                                        <p:attrNameLst>
                                          <p:attrName>ppt_x</p:attrName>
                                          <p:attrName>ppt_y</p:attrName>
                                        </p:attrNameLst>
                                      </p:cBhvr>
                                      <p:rCtr x="-4727" y="-13079"/>
                                    </p:animMotion>
                                  </p:childTnLst>
                                </p:cTn>
                              </p:par>
                              <p:par>
                                <p:cTn id="1116" presetID="10" presetClass="entr" presetSubtype="0" repeatCount="indefinite" fill="hold" grpId="0" nodeType="withEffect">
                                  <p:stCondLst>
                                    <p:cond delay="0"/>
                                  </p:stCondLst>
                                  <p:childTnLst>
                                    <p:set>
                                      <p:cBhvr>
                                        <p:cTn id="1117" dur="1" fill="hold">
                                          <p:stCondLst>
                                            <p:cond delay="0"/>
                                          </p:stCondLst>
                                        </p:cTn>
                                        <p:tgtEl>
                                          <p:spTgt spid="159"/>
                                        </p:tgtEl>
                                        <p:attrNameLst>
                                          <p:attrName>style.visibility</p:attrName>
                                        </p:attrNameLst>
                                      </p:cBhvr>
                                      <p:to>
                                        <p:strVal val="visible"/>
                                      </p:to>
                                    </p:set>
                                    <p:animEffect transition="out" filter="fade">
                                      <p:cBhvr additive="base">
                                        <p:cTn id="1118" dur="364" fill="hold">
                                          <p:stCondLst>
                                            <p:cond delay="2545"/>
                                          </p:stCondLst>
                                        </p:cTn>
                                        <p:tgtEl>
                                          <p:spTgt spid="159"/>
                                        </p:tgtEl>
                                      </p:cBhvr>
                                    </p:animEffect>
                                    <p:animEffect transition="in" filter="fade">
                                      <p:cBhvr additive="base">
                                        <p:cTn id="1119" dur="364" fill="hold">
                                          <p:stCondLst>
                                            <p:cond delay="0"/>
                                          </p:stCondLst>
                                        </p:cTn>
                                        <p:tgtEl>
                                          <p:spTgt spid="159"/>
                                        </p:tgtEl>
                                      </p:cBhvr>
                                    </p:animEffect>
                                    <p:set>
                                      <p:cBhvr additive="base">
                                        <p:cTn id="1120" dur="1" fill="hold">
                                          <p:stCondLst>
                                            <p:cond delay="2907"/>
                                          </p:stCondLst>
                                        </p:cTn>
                                        <p:tgtEl>
                                          <p:spTgt spid="159"/>
                                        </p:tgtEl>
                                        <p:attrNameLst>
                                          <p:attrName>style.visibility</p:attrName>
                                        </p:attrNameLst>
                                      </p:cBhvr>
                                      <p:to>
                                        <p:strVal val="hidden"/>
                                      </p:to>
                                    </p:set>
                                    <p:set>
                                      <p:cBhvr additive="base">
                                        <p:cTn id="1121" dur="3345" fill="hold">
                                          <p:stCondLst>
                                            <p:cond delay="0"/>
                                          </p:stCondLst>
                                        </p:cTn>
                                        <p:tgtEl>
                                          <p:spTgt spid="159"/>
                                        </p:tgtEl>
                                      </p:cBhvr>
                                      <p:to>
                                        <p:strVal val=""/>
                                      </p:to>
                                    </p:set>
                                  </p:childTnLst>
                                </p:cTn>
                              </p:par>
                              <p:par>
                                <p:cTn id="1122" presetID="0" presetClass="path" presetSubtype="0" repeatCount="indefinite" fill="hold" grpId="1" nodeType="withEffect">
                                  <p:stCondLst>
                                    <p:cond delay="0"/>
                                  </p:stCondLst>
                                  <p:childTnLst>
                                    <p:animMotion origin="layout" path="M -3.33333E-6 2.96296E-6 C 0.1069 -0.07315 0.10586 -0.1625 0.1336 -0.29121 " pathEditMode="relative" rAng="0" ptsTypes="AA">
                                      <p:cBhvr>
                                        <p:cTn id="1123" dur="3444" spd="-100000" fill="hold"/>
                                        <p:tgtEl>
                                          <p:spTgt spid="159"/>
                                        </p:tgtEl>
                                        <p:attrNameLst>
                                          <p:attrName>ppt_x</p:attrName>
                                          <p:attrName>ppt_y</p:attrName>
                                        </p:attrNameLst>
                                      </p:cBhvr>
                                      <p:rCtr x="6680" y="-14560"/>
                                    </p:animMotion>
                                  </p:childTnLst>
                                </p:cTn>
                              </p:par>
                              <p:par>
                                <p:cTn id="1124" presetID="10" presetClass="entr" presetSubtype="0" repeatCount="indefinite" fill="hold" grpId="0" nodeType="withEffect">
                                  <p:stCondLst>
                                    <p:cond delay="0"/>
                                  </p:stCondLst>
                                  <p:childTnLst>
                                    <p:set>
                                      <p:cBhvr>
                                        <p:cTn id="1125" dur="1" fill="hold">
                                          <p:stCondLst>
                                            <p:cond delay="0"/>
                                          </p:stCondLst>
                                        </p:cTn>
                                        <p:tgtEl>
                                          <p:spTgt spid="160"/>
                                        </p:tgtEl>
                                        <p:attrNameLst>
                                          <p:attrName>style.visibility</p:attrName>
                                        </p:attrNameLst>
                                      </p:cBhvr>
                                      <p:to>
                                        <p:strVal val="visible"/>
                                      </p:to>
                                    </p:set>
                                    <p:animEffect transition="out" filter="fade">
                                      <p:cBhvr additive="base">
                                        <p:cTn id="1126" dur="316" fill="hold">
                                          <p:stCondLst>
                                            <p:cond delay="2213"/>
                                          </p:stCondLst>
                                        </p:cTn>
                                        <p:tgtEl>
                                          <p:spTgt spid="160"/>
                                        </p:tgtEl>
                                      </p:cBhvr>
                                    </p:animEffect>
                                    <p:animEffect transition="in" filter="fade">
                                      <p:cBhvr additive="base">
                                        <p:cTn id="1127" dur="316" fill="hold">
                                          <p:stCondLst>
                                            <p:cond delay="0"/>
                                          </p:stCondLst>
                                        </p:cTn>
                                        <p:tgtEl>
                                          <p:spTgt spid="160"/>
                                        </p:tgtEl>
                                      </p:cBhvr>
                                    </p:animEffect>
                                    <p:set>
                                      <p:cBhvr additive="base">
                                        <p:cTn id="1128" dur="1" fill="hold">
                                          <p:stCondLst>
                                            <p:cond delay="2528"/>
                                          </p:stCondLst>
                                        </p:cTn>
                                        <p:tgtEl>
                                          <p:spTgt spid="160"/>
                                        </p:tgtEl>
                                        <p:attrNameLst>
                                          <p:attrName>style.visibility</p:attrName>
                                        </p:attrNameLst>
                                      </p:cBhvr>
                                      <p:to>
                                        <p:strVal val="hidden"/>
                                      </p:to>
                                    </p:set>
                                    <p:set>
                                      <p:cBhvr additive="base">
                                        <p:cTn id="1129" dur="2908" fill="hold">
                                          <p:stCondLst>
                                            <p:cond delay="0"/>
                                          </p:stCondLst>
                                        </p:cTn>
                                        <p:tgtEl>
                                          <p:spTgt spid="160"/>
                                        </p:tgtEl>
                                      </p:cBhvr>
                                      <p:to>
                                        <p:strVal val=""/>
                                      </p:to>
                                    </p:set>
                                  </p:childTnLst>
                                </p:cTn>
                              </p:par>
                              <p:par>
                                <p:cTn id="1130" presetID="0" presetClass="path" presetSubtype="0" repeatCount="indefinite" fill="hold" grpId="1" nodeType="withEffect">
                                  <p:stCondLst>
                                    <p:cond delay="0"/>
                                  </p:stCondLst>
                                  <p:childTnLst>
                                    <p:animMotion origin="layout" path="M -2.70833E-6 2.22222E-6 C 0.07123 -0.04398 0.06237 -0.16273 0.09011 -0.27847 " pathEditMode="relative" rAng="0" ptsTypes="AA">
                                      <p:cBhvr>
                                        <p:cTn id="1131" dur="2714" spd="-100000" fill="hold"/>
                                        <p:tgtEl>
                                          <p:spTgt spid="160"/>
                                        </p:tgtEl>
                                        <p:attrNameLst>
                                          <p:attrName>ppt_x</p:attrName>
                                          <p:attrName>ppt_y</p:attrName>
                                        </p:attrNameLst>
                                      </p:cBhvr>
                                      <p:rCtr x="4505" y="-13935"/>
                                    </p:animMotion>
                                  </p:childTnLst>
                                </p:cTn>
                              </p:par>
                              <p:par>
                                <p:cTn id="1132" presetID="10" presetClass="entr" presetSubtype="0" repeatCount="indefinite" fill="hold" grpId="0" nodeType="withEffect">
                                  <p:stCondLst>
                                    <p:cond delay="0"/>
                                  </p:stCondLst>
                                  <p:childTnLst>
                                    <p:set>
                                      <p:cBhvr>
                                        <p:cTn id="1133" dur="1" fill="hold">
                                          <p:stCondLst>
                                            <p:cond delay="0"/>
                                          </p:stCondLst>
                                        </p:cTn>
                                        <p:tgtEl>
                                          <p:spTgt spid="162"/>
                                        </p:tgtEl>
                                        <p:attrNameLst>
                                          <p:attrName>style.visibility</p:attrName>
                                        </p:attrNameLst>
                                      </p:cBhvr>
                                      <p:to>
                                        <p:strVal val="visible"/>
                                      </p:to>
                                    </p:set>
                                    <p:animEffect transition="out" filter="fade">
                                      <p:cBhvr additive="base">
                                        <p:cTn id="1134" dur="305" fill="hold">
                                          <p:stCondLst>
                                            <p:cond delay="2133"/>
                                          </p:stCondLst>
                                        </p:cTn>
                                        <p:tgtEl>
                                          <p:spTgt spid="162"/>
                                        </p:tgtEl>
                                      </p:cBhvr>
                                    </p:animEffect>
                                    <p:animEffect transition="in" filter="fade">
                                      <p:cBhvr additive="base">
                                        <p:cTn id="1135" dur="305" fill="hold">
                                          <p:stCondLst>
                                            <p:cond delay="0"/>
                                          </p:stCondLst>
                                        </p:cTn>
                                        <p:tgtEl>
                                          <p:spTgt spid="162"/>
                                        </p:tgtEl>
                                      </p:cBhvr>
                                    </p:animEffect>
                                    <p:set>
                                      <p:cBhvr additive="base">
                                        <p:cTn id="1136" dur="1" fill="hold">
                                          <p:stCondLst>
                                            <p:cond delay="2437"/>
                                          </p:stCondLst>
                                        </p:cTn>
                                        <p:tgtEl>
                                          <p:spTgt spid="162"/>
                                        </p:tgtEl>
                                        <p:attrNameLst>
                                          <p:attrName>style.visibility</p:attrName>
                                        </p:attrNameLst>
                                      </p:cBhvr>
                                      <p:to>
                                        <p:strVal val="hidden"/>
                                      </p:to>
                                    </p:set>
                                    <p:set>
                                      <p:cBhvr additive="base">
                                        <p:cTn id="1137" dur="2804" fill="hold">
                                          <p:stCondLst>
                                            <p:cond delay="0"/>
                                          </p:stCondLst>
                                        </p:cTn>
                                        <p:tgtEl>
                                          <p:spTgt spid="162"/>
                                        </p:tgtEl>
                                      </p:cBhvr>
                                      <p:to>
                                        <p:strVal val=""/>
                                      </p:to>
                                    </p:set>
                                  </p:childTnLst>
                                </p:cTn>
                              </p:par>
                              <p:par>
                                <p:cTn id="1138" presetID="0" presetClass="path" presetSubtype="0" repeatCount="indefinite" fill="hold" grpId="1" nodeType="withEffect">
                                  <p:stCondLst>
                                    <p:cond delay="0"/>
                                  </p:stCondLst>
                                  <p:childTnLst>
                                    <p:animMotion origin="layout" path="M -0.00013 -1.85185E-6 C 0.08373 -0.1206 0.14375 -0.01111 0.19831 -0.14097 " pathEditMode="relative" rAng="0" ptsTypes="AA">
                                      <p:cBhvr>
                                        <p:cTn id="1139" dur="2924" spd="-100000" fill="hold"/>
                                        <p:tgtEl>
                                          <p:spTgt spid="162"/>
                                        </p:tgtEl>
                                        <p:attrNameLst>
                                          <p:attrName>ppt_x</p:attrName>
                                          <p:attrName>ppt_y</p:attrName>
                                        </p:attrNameLst>
                                      </p:cBhvr>
                                      <p:rCtr x="9922" y="-7060"/>
                                    </p:animMotion>
                                  </p:childTnLst>
                                </p:cTn>
                              </p:par>
                              <p:par>
                                <p:cTn id="1140" presetID="10" presetClass="entr" presetSubtype="0" repeatCount="indefinite" fill="hold" grpId="0" nodeType="withEffect">
                                  <p:stCondLst>
                                    <p:cond delay="0"/>
                                  </p:stCondLst>
                                  <p:childTnLst>
                                    <p:set>
                                      <p:cBhvr>
                                        <p:cTn id="1141" dur="1" fill="hold">
                                          <p:stCondLst>
                                            <p:cond delay="0"/>
                                          </p:stCondLst>
                                        </p:cTn>
                                        <p:tgtEl>
                                          <p:spTgt spid="161"/>
                                        </p:tgtEl>
                                        <p:attrNameLst>
                                          <p:attrName>style.visibility</p:attrName>
                                        </p:attrNameLst>
                                      </p:cBhvr>
                                      <p:to>
                                        <p:strVal val="visible"/>
                                      </p:to>
                                    </p:set>
                                    <p:animEffect transition="out" filter="fade">
                                      <p:cBhvr additive="base">
                                        <p:cTn id="1142" dur="277" fill="hold">
                                          <p:stCondLst>
                                            <p:cond delay="1937"/>
                                          </p:stCondLst>
                                        </p:cTn>
                                        <p:tgtEl>
                                          <p:spTgt spid="161"/>
                                        </p:tgtEl>
                                      </p:cBhvr>
                                    </p:animEffect>
                                    <p:animEffect transition="in" filter="fade">
                                      <p:cBhvr additive="base">
                                        <p:cTn id="1143" dur="277" fill="hold">
                                          <p:stCondLst>
                                            <p:cond delay="0"/>
                                          </p:stCondLst>
                                        </p:cTn>
                                        <p:tgtEl>
                                          <p:spTgt spid="161"/>
                                        </p:tgtEl>
                                      </p:cBhvr>
                                    </p:animEffect>
                                    <p:set>
                                      <p:cBhvr additive="base">
                                        <p:cTn id="1144" dur="1" fill="hold">
                                          <p:stCondLst>
                                            <p:cond delay="2213"/>
                                          </p:stCondLst>
                                        </p:cTn>
                                        <p:tgtEl>
                                          <p:spTgt spid="161"/>
                                        </p:tgtEl>
                                        <p:attrNameLst>
                                          <p:attrName>style.visibility</p:attrName>
                                        </p:attrNameLst>
                                      </p:cBhvr>
                                      <p:to>
                                        <p:strVal val="hidden"/>
                                      </p:to>
                                    </p:set>
                                    <p:set>
                                      <p:cBhvr additive="base">
                                        <p:cTn id="1145" dur="2546" fill="hold">
                                          <p:stCondLst>
                                            <p:cond delay="0"/>
                                          </p:stCondLst>
                                        </p:cTn>
                                        <p:tgtEl>
                                          <p:spTgt spid="161"/>
                                        </p:tgtEl>
                                      </p:cBhvr>
                                      <p:to>
                                        <p:strVal val=""/>
                                      </p:to>
                                    </p:set>
                                  </p:childTnLst>
                                </p:cTn>
                              </p:par>
                              <p:par>
                                <p:cTn id="1146" presetID="0" presetClass="path" presetSubtype="0" repeatCount="indefinite" fill="hold" grpId="1" nodeType="withEffect">
                                  <p:stCondLst>
                                    <p:cond delay="0"/>
                                  </p:stCondLst>
                                  <p:childTnLst>
                                    <p:animMotion origin="layout" path="M 1.04167E-6 -1.48148E-6 C 0.07604 -0.05301 0.06667 -0.19606 0.09635 -0.33518 " pathEditMode="relative" rAng="0" ptsTypes="AA">
                                      <p:cBhvr>
                                        <p:cTn id="1147" dur="3347" spd="-100000" fill="hold"/>
                                        <p:tgtEl>
                                          <p:spTgt spid="161"/>
                                        </p:tgtEl>
                                        <p:attrNameLst>
                                          <p:attrName>ppt_x</p:attrName>
                                          <p:attrName>ppt_y</p:attrName>
                                        </p:attrNameLst>
                                      </p:cBhvr>
                                      <p:rCtr x="4818" y="-16759"/>
                                    </p:animMotion>
                                  </p:childTnLst>
                                </p:cTn>
                              </p:par>
                              <p:par>
                                <p:cTn id="1148" presetID="10" presetClass="entr" presetSubtype="0" repeatCount="indefinite" fill="hold" grpId="0" nodeType="withEffect">
                                  <p:stCondLst>
                                    <p:cond delay="0"/>
                                  </p:stCondLst>
                                  <p:childTnLst>
                                    <p:set>
                                      <p:cBhvr>
                                        <p:cTn id="1149" dur="1" fill="hold">
                                          <p:stCondLst>
                                            <p:cond delay="0"/>
                                          </p:stCondLst>
                                        </p:cTn>
                                        <p:tgtEl>
                                          <p:spTgt spid="163"/>
                                        </p:tgtEl>
                                        <p:attrNameLst>
                                          <p:attrName>style.visibility</p:attrName>
                                        </p:attrNameLst>
                                      </p:cBhvr>
                                      <p:to>
                                        <p:strVal val="visible"/>
                                      </p:to>
                                    </p:set>
                                    <p:animEffect transition="out" filter="fade">
                                      <p:cBhvr additive="base">
                                        <p:cTn id="1150" dur="345" fill="hold">
                                          <p:stCondLst>
                                            <p:cond delay="2417"/>
                                          </p:stCondLst>
                                        </p:cTn>
                                        <p:tgtEl>
                                          <p:spTgt spid="163"/>
                                        </p:tgtEl>
                                      </p:cBhvr>
                                    </p:animEffect>
                                    <p:animEffect transition="in" filter="fade">
                                      <p:cBhvr additive="base">
                                        <p:cTn id="1151" dur="345" fill="hold">
                                          <p:stCondLst>
                                            <p:cond delay="0"/>
                                          </p:stCondLst>
                                        </p:cTn>
                                        <p:tgtEl>
                                          <p:spTgt spid="163"/>
                                        </p:tgtEl>
                                      </p:cBhvr>
                                    </p:animEffect>
                                    <p:set>
                                      <p:cBhvr additive="base">
                                        <p:cTn id="1152" dur="1" fill="hold">
                                          <p:stCondLst>
                                            <p:cond delay="2761"/>
                                          </p:stCondLst>
                                        </p:cTn>
                                        <p:tgtEl>
                                          <p:spTgt spid="163"/>
                                        </p:tgtEl>
                                        <p:attrNameLst>
                                          <p:attrName>style.visibility</p:attrName>
                                        </p:attrNameLst>
                                      </p:cBhvr>
                                      <p:to>
                                        <p:strVal val="hidden"/>
                                      </p:to>
                                    </p:set>
                                    <p:set>
                                      <p:cBhvr additive="base">
                                        <p:cTn id="1153" dur="3177" fill="hold">
                                          <p:stCondLst>
                                            <p:cond delay="0"/>
                                          </p:stCondLst>
                                        </p:cTn>
                                        <p:tgtEl>
                                          <p:spTgt spid="163"/>
                                        </p:tgtEl>
                                      </p:cBhvr>
                                      <p:to>
                                        <p:strVal val=""/>
                                      </p:to>
                                    </p:set>
                                  </p:childTnLst>
                                </p:cTn>
                              </p:par>
                              <p:par>
                                <p:cTn id="1154" presetID="0" presetClass="path" presetSubtype="0" repeatCount="indefinite" fill="hold" grpId="1" nodeType="withEffect">
                                  <p:stCondLst>
                                    <p:cond delay="0"/>
                                  </p:stCondLst>
                                  <p:childTnLst>
                                    <p:animMotion origin="layout" path="M -1.45833E-6 1.48148E-6 C 0.0332 -0.23611 0.0431 -0.23704 0.13763 -0.34769 " pathEditMode="relative" rAng="0" ptsTypes="AA">
                                      <p:cBhvr>
                                        <p:cTn id="1155" dur="3510" spd="-100000" fill="hold"/>
                                        <p:tgtEl>
                                          <p:spTgt spid="163"/>
                                        </p:tgtEl>
                                        <p:attrNameLst>
                                          <p:attrName>ppt_x</p:attrName>
                                          <p:attrName>ppt_y</p:attrName>
                                        </p:attrNameLst>
                                      </p:cBhvr>
                                      <p:rCtr x="6875" y="-17384"/>
                                    </p:animMotion>
                                  </p:childTnLst>
                                </p:cTn>
                              </p:par>
                              <p:par>
                                <p:cTn id="1156" presetID="10" presetClass="entr" presetSubtype="0" repeatCount="indefinite" fill="hold" grpId="0" nodeType="withEffect">
                                  <p:stCondLst>
                                    <p:cond delay="0"/>
                                  </p:stCondLst>
                                  <p:childTnLst>
                                    <p:set>
                                      <p:cBhvr>
                                        <p:cTn id="1157" dur="1" fill="hold">
                                          <p:stCondLst>
                                            <p:cond delay="0"/>
                                          </p:stCondLst>
                                        </p:cTn>
                                        <p:tgtEl>
                                          <p:spTgt spid="164"/>
                                        </p:tgtEl>
                                        <p:attrNameLst>
                                          <p:attrName>style.visibility</p:attrName>
                                        </p:attrNameLst>
                                      </p:cBhvr>
                                      <p:to>
                                        <p:strVal val="visible"/>
                                      </p:to>
                                    </p:set>
                                    <p:animEffect transition="out" filter="fade">
                                      <p:cBhvr additive="base">
                                        <p:cTn id="1158" dur="419" fill="hold">
                                          <p:stCondLst>
                                            <p:cond delay="2934"/>
                                          </p:stCondLst>
                                        </p:cTn>
                                        <p:tgtEl>
                                          <p:spTgt spid="164"/>
                                        </p:tgtEl>
                                      </p:cBhvr>
                                    </p:animEffect>
                                    <p:animEffect transition="in" filter="fade">
                                      <p:cBhvr additive="base">
                                        <p:cTn id="1159" dur="419" fill="hold">
                                          <p:stCondLst>
                                            <p:cond delay="0"/>
                                          </p:stCondLst>
                                        </p:cTn>
                                        <p:tgtEl>
                                          <p:spTgt spid="164"/>
                                        </p:tgtEl>
                                      </p:cBhvr>
                                    </p:animEffect>
                                    <p:set>
                                      <p:cBhvr additive="base">
                                        <p:cTn id="1160" dur="1" fill="hold">
                                          <p:stCondLst>
                                            <p:cond delay="3351"/>
                                          </p:stCondLst>
                                        </p:cTn>
                                        <p:tgtEl>
                                          <p:spTgt spid="164"/>
                                        </p:tgtEl>
                                        <p:attrNameLst>
                                          <p:attrName>style.visibility</p:attrName>
                                        </p:attrNameLst>
                                      </p:cBhvr>
                                      <p:to>
                                        <p:strVal val="hidden"/>
                                      </p:to>
                                    </p:set>
                                    <p:set>
                                      <p:cBhvr additive="base">
                                        <p:cTn id="1161" dur="3856" fill="hold">
                                          <p:stCondLst>
                                            <p:cond delay="0"/>
                                          </p:stCondLst>
                                        </p:cTn>
                                        <p:tgtEl>
                                          <p:spTgt spid="164"/>
                                        </p:tgtEl>
                                      </p:cBhvr>
                                      <p:to>
                                        <p:strVal val=""/>
                                      </p:to>
                                    </p:set>
                                  </p:childTnLst>
                                </p:cTn>
                              </p:par>
                              <p:par>
                                <p:cTn id="1162" presetID="0" presetClass="path" presetSubtype="0" repeatCount="indefinite" fill="hold" grpId="1" nodeType="withEffect">
                                  <p:stCondLst>
                                    <p:cond delay="0"/>
                                  </p:stCondLst>
                                  <p:childTnLst>
                                    <p:animMotion origin="layout" path="M -8.33333E-7 3.7037E-7 C 0.00143 -0.15486 -0.16406 -0.17778 -0.12565 -0.34954 " pathEditMode="relative" rAng="0" ptsTypes="AA">
                                      <p:cBhvr>
                                        <p:cTn id="1163" dur="2662" spd="-100000" fill="hold"/>
                                        <p:tgtEl>
                                          <p:spTgt spid="164"/>
                                        </p:tgtEl>
                                        <p:attrNameLst>
                                          <p:attrName>ppt_x</p:attrName>
                                          <p:attrName>ppt_y</p:attrName>
                                        </p:attrNameLst>
                                      </p:cBhvr>
                                      <p:rCtr x="-6576" y="-17477"/>
                                    </p:animMotion>
                                  </p:childTnLst>
                                </p:cTn>
                              </p:par>
                              <p:par>
                                <p:cTn id="1164" presetID="10" presetClass="entr" presetSubtype="0" repeatCount="indefinite" fill="hold" grpId="0" nodeType="withEffect">
                                  <p:stCondLst>
                                    <p:cond delay="0"/>
                                  </p:stCondLst>
                                  <p:childTnLst>
                                    <p:set>
                                      <p:cBhvr>
                                        <p:cTn id="1165" dur="1" fill="hold">
                                          <p:stCondLst>
                                            <p:cond delay="0"/>
                                          </p:stCondLst>
                                        </p:cTn>
                                        <p:tgtEl>
                                          <p:spTgt spid="165"/>
                                        </p:tgtEl>
                                        <p:attrNameLst>
                                          <p:attrName>style.visibility</p:attrName>
                                        </p:attrNameLst>
                                      </p:cBhvr>
                                      <p:to>
                                        <p:strVal val="visible"/>
                                      </p:to>
                                    </p:set>
                                    <p:animEffect transition="out" filter="fade">
                                      <p:cBhvr additive="base">
                                        <p:cTn id="1166" dur="426" fill="hold">
                                          <p:stCondLst>
                                            <p:cond delay="2983"/>
                                          </p:stCondLst>
                                        </p:cTn>
                                        <p:tgtEl>
                                          <p:spTgt spid="165"/>
                                        </p:tgtEl>
                                      </p:cBhvr>
                                    </p:animEffect>
                                    <p:animEffect transition="in" filter="fade">
                                      <p:cBhvr additive="base">
                                        <p:cTn id="1167" dur="426" fill="hold">
                                          <p:stCondLst>
                                            <p:cond delay="0"/>
                                          </p:stCondLst>
                                        </p:cTn>
                                        <p:tgtEl>
                                          <p:spTgt spid="165"/>
                                        </p:tgtEl>
                                      </p:cBhvr>
                                    </p:animEffect>
                                    <p:set>
                                      <p:cBhvr additive="base">
                                        <p:cTn id="1168" dur="1" fill="hold">
                                          <p:stCondLst>
                                            <p:cond delay="3408"/>
                                          </p:stCondLst>
                                        </p:cTn>
                                        <p:tgtEl>
                                          <p:spTgt spid="165"/>
                                        </p:tgtEl>
                                        <p:attrNameLst>
                                          <p:attrName>style.visibility</p:attrName>
                                        </p:attrNameLst>
                                      </p:cBhvr>
                                      <p:to>
                                        <p:strVal val="hidden"/>
                                      </p:to>
                                    </p:set>
                                    <p:set>
                                      <p:cBhvr additive="base">
                                        <p:cTn id="1169" dur="3921" fill="hold">
                                          <p:stCondLst>
                                            <p:cond delay="0"/>
                                          </p:stCondLst>
                                        </p:cTn>
                                        <p:tgtEl>
                                          <p:spTgt spid="165"/>
                                        </p:tgtEl>
                                      </p:cBhvr>
                                      <p:to>
                                        <p:strVal val=""/>
                                      </p:to>
                                    </p:set>
                                  </p:childTnLst>
                                </p:cTn>
                              </p:par>
                              <p:par>
                                <p:cTn id="1170" presetID="0" presetClass="path" presetSubtype="0" repeatCount="indefinite" fill="hold" grpId="1" nodeType="withEffect">
                                  <p:stCondLst>
                                    <p:cond delay="0"/>
                                  </p:stCondLst>
                                  <p:childTnLst>
                                    <p:animMotion origin="layout" path="M -0.00013 3.33333E-6 C 0.06471 -0.13519 0.07708 -0.05139 0.13151 -0.18125 " pathEditMode="relative" rAng="0" ptsTypes="AA">
                                      <p:cBhvr>
                                        <p:cTn id="1171" dur="2229" spd="-100000" fill="hold"/>
                                        <p:tgtEl>
                                          <p:spTgt spid="165"/>
                                        </p:tgtEl>
                                        <p:attrNameLst>
                                          <p:attrName>ppt_x</p:attrName>
                                          <p:attrName>ppt_y</p:attrName>
                                        </p:attrNameLst>
                                      </p:cBhvr>
                                      <p:rCtr x="6576" y="-9074"/>
                                    </p:animMotion>
                                  </p:childTnLst>
                                </p:cTn>
                              </p:par>
                              <p:par>
                                <p:cTn id="1172" presetID="10" presetClass="entr" presetSubtype="0" repeatCount="indefinite" fill="hold" grpId="0" nodeType="withEffect">
                                  <p:stCondLst>
                                    <p:cond delay="0"/>
                                  </p:stCondLst>
                                  <p:childTnLst>
                                    <p:set>
                                      <p:cBhvr>
                                        <p:cTn id="1173" dur="1" fill="hold">
                                          <p:stCondLst>
                                            <p:cond delay="0"/>
                                          </p:stCondLst>
                                        </p:cTn>
                                        <p:tgtEl>
                                          <p:spTgt spid="166"/>
                                        </p:tgtEl>
                                        <p:attrNameLst>
                                          <p:attrName>style.visibility</p:attrName>
                                        </p:attrNameLst>
                                      </p:cBhvr>
                                      <p:to>
                                        <p:strVal val="visible"/>
                                      </p:to>
                                    </p:set>
                                    <p:animEffect transition="out" filter="fade">
                                      <p:cBhvr additive="base">
                                        <p:cTn id="1174" dur="433" fill="hold">
                                          <p:stCondLst>
                                            <p:cond delay="3034"/>
                                          </p:stCondLst>
                                        </p:cTn>
                                        <p:tgtEl>
                                          <p:spTgt spid="166"/>
                                        </p:tgtEl>
                                      </p:cBhvr>
                                    </p:animEffect>
                                    <p:animEffect transition="in" filter="fade">
                                      <p:cBhvr additive="base">
                                        <p:cTn id="1175" dur="433" fill="hold">
                                          <p:stCondLst>
                                            <p:cond delay="0"/>
                                          </p:stCondLst>
                                        </p:cTn>
                                        <p:tgtEl>
                                          <p:spTgt spid="166"/>
                                        </p:tgtEl>
                                      </p:cBhvr>
                                    </p:animEffect>
                                    <p:set>
                                      <p:cBhvr additive="base">
                                        <p:cTn id="1176" dur="1" fill="hold">
                                          <p:stCondLst>
                                            <p:cond delay="3466"/>
                                          </p:stCondLst>
                                        </p:cTn>
                                        <p:tgtEl>
                                          <p:spTgt spid="166"/>
                                        </p:tgtEl>
                                        <p:attrNameLst>
                                          <p:attrName>style.visibility</p:attrName>
                                        </p:attrNameLst>
                                      </p:cBhvr>
                                      <p:to>
                                        <p:strVal val="hidden"/>
                                      </p:to>
                                    </p:set>
                                    <p:set>
                                      <p:cBhvr additive="base">
                                        <p:cTn id="1177" dur="3987" fill="hold">
                                          <p:stCondLst>
                                            <p:cond delay="0"/>
                                          </p:stCondLst>
                                        </p:cTn>
                                        <p:tgtEl>
                                          <p:spTgt spid="166"/>
                                        </p:tgtEl>
                                      </p:cBhvr>
                                      <p:to>
                                        <p:strVal val=""/>
                                      </p:to>
                                    </p:set>
                                  </p:childTnLst>
                                </p:cTn>
                              </p:par>
                              <p:par>
                                <p:cTn id="1178" presetID="0" presetClass="path" presetSubtype="0" repeatCount="indefinite" fill="hold" grpId="1" nodeType="withEffect">
                                  <p:stCondLst>
                                    <p:cond delay="0"/>
                                  </p:stCondLst>
                                  <p:childTnLst>
                                    <p:animMotion origin="layout" path="M 0.00013 2.22222E-6 C -0.04036 -0.14422 0.01758 -0.1956 -0.00286 -0.34422 " pathEditMode="relative" rAng="0" ptsTypes="AA">
                                      <p:cBhvr>
                                        <p:cTn id="1179" dur="2261" spd="-100000" fill="hold"/>
                                        <p:tgtEl>
                                          <p:spTgt spid="166"/>
                                        </p:tgtEl>
                                        <p:attrNameLst>
                                          <p:attrName>ppt_x</p:attrName>
                                          <p:attrName>ppt_y</p:attrName>
                                        </p:attrNameLst>
                                      </p:cBhvr>
                                      <p:rCtr x="-677" y="-17222"/>
                                    </p:animMotion>
                                  </p:childTnLst>
                                </p:cTn>
                              </p:par>
                              <p:par>
                                <p:cTn id="1180" presetID="10" presetClass="entr" presetSubtype="0" repeatCount="indefinite" fill="hold" grpId="0" nodeType="withEffect">
                                  <p:stCondLst>
                                    <p:cond delay="0"/>
                                  </p:stCondLst>
                                  <p:childTnLst>
                                    <p:set>
                                      <p:cBhvr>
                                        <p:cTn id="1181" dur="1" fill="hold">
                                          <p:stCondLst>
                                            <p:cond delay="0"/>
                                          </p:stCondLst>
                                        </p:cTn>
                                        <p:tgtEl>
                                          <p:spTgt spid="167"/>
                                        </p:tgtEl>
                                        <p:attrNameLst>
                                          <p:attrName>style.visibility</p:attrName>
                                        </p:attrNameLst>
                                      </p:cBhvr>
                                      <p:to>
                                        <p:strVal val="visible"/>
                                      </p:to>
                                    </p:set>
                                    <p:animEffect transition="out" filter="fade">
                                      <p:cBhvr additive="base">
                                        <p:cTn id="1182" dur="336" fill="hold">
                                          <p:stCondLst>
                                            <p:cond delay="2355"/>
                                          </p:stCondLst>
                                        </p:cTn>
                                        <p:tgtEl>
                                          <p:spTgt spid="167"/>
                                        </p:tgtEl>
                                      </p:cBhvr>
                                    </p:animEffect>
                                    <p:animEffect transition="in" filter="fade">
                                      <p:cBhvr additive="base">
                                        <p:cTn id="1183" dur="336" fill="hold">
                                          <p:stCondLst>
                                            <p:cond delay="0"/>
                                          </p:stCondLst>
                                        </p:cTn>
                                        <p:tgtEl>
                                          <p:spTgt spid="167"/>
                                        </p:tgtEl>
                                      </p:cBhvr>
                                    </p:animEffect>
                                    <p:set>
                                      <p:cBhvr additive="base">
                                        <p:cTn id="1184" dur="1" fill="hold">
                                          <p:stCondLst>
                                            <p:cond delay="2690"/>
                                          </p:stCondLst>
                                        </p:cTn>
                                        <p:tgtEl>
                                          <p:spTgt spid="167"/>
                                        </p:tgtEl>
                                        <p:attrNameLst>
                                          <p:attrName>style.visibility</p:attrName>
                                        </p:attrNameLst>
                                      </p:cBhvr>
                                      <p:to>
                                        <p:strVal val="hidden"/>
                                      </p:to>
                                    </p:set>
                                    <p:set>
                                      <p:cBhvr additive="base">
                                        <p:cTn id="1185" dur="3095" fill="hold">
                                          <p:stCondLst>
                                            <p:cond delay="0"/>
                                          </p:stCondLst>
                                        </p:cTn>
                                        <p:tgtEl>
                                          <p:spTgt spid="167"/>
                                        </p:tgtEl>
                                      </p:cBhvr>
                                      <p:to>
                                        <p:strVal val=""/>
                                      </p:to>
                                    </p:set>
                                  </p:childTnLst>
                                </p:cTn>
                              </p:par>
                              <p:par>
                                <p:cTn id="118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1187" dur="3846" spd="-100000" fill="hold"/>
                                        <p:tgtEl>
                                          <p:spTgt spid="167"/>
                                        </p:tgtEl>
                                        <p:attrNameLst>
                                          <p:attrName>ppt_x</p:attrName>
                                          <p:attrName>ppt_y</p:attrName>
                                        </p:attrNameLst>
                                      </p:cBhvr>
                                      <p:rCtr x="8138" y="-1852"/>
                                    </p:animMotion>
                                  </p:childTnLst>
                                </p:cTn>
                              </p:par>
                              <p:par>
                                <p:cTn id="1188" presetID="10" presetClass="entr" presetSubtype="0" repeatCount="indefinite" fill="hold" grpId="0" nodeType="withEffect">
                                  <p:stCondLst>
                                    <p:cond delay="0"/>
                                  </p:stCondLst>
                                  <p:childTnLst>
                                    <p:set>
                                      <p:cBhvr>
                                        <p:cTn id="1189" dur="1" fill="hold">
                                          <p:stCondLst>
                                            <p:cond delay="0"/>
                                          </p:stCondLst>
                                        </p:cTn>
                                        <p:tgtEl>
                                          <p:spTgt spid="168"/>
                                        </p:tgtEl>
                                        <p:attrNameLst>
                                          <p:attrName>style.visibility</p:attrName>
                                        </p:attrNameLst>
                                      </p:cBhvr>
                                      <p:to>
                                        <p:strVal val="visible"/>
                                      </p:to>
                                    </p:set>
                                    <p:animEffect transition="out" filter="fade">
                                      <p:cBhvr additive="base">
                                        <p:cTn id="1190" dur="364" fill="hold">
                                          <p:stCondLst>
                                            <p:cond delay="2545"/>
                                          </p:stCondLst>
                                        </p:cTn>
                                        <p:tgtEl>
                                          <p:spTgt spid="168"/>
                                        </p:tgtEl>
                                      </p:cBhvr>
                                    </p:animEffect>
                                    <p:animEffect transition="in" filter="fade">
                                      <p:cBhvr additive="base">
                                        <p:cTn id="1191" dur="364" fill="hold">
                                          <p:stCondLst>
                                            <p:cond delay="0"/>
                                          </p:stCondLst>
                                        </p:cTn>
                                        <p:tgtEl>
                                          <p:spTgt spid="168"/>
                                        </p:tgtEl>
                                      </p:cBhvr>
                                    </p:animEffect>
                                    <p:set>
                                      <p:cBhvr additive="base">
                                        <p:cTn id="1192" dur="1" fill="hold">
                                          <p:stCondLst>
                                            <p:cond delay="2907"/>
                                          </p:stCondLst>
                                        </p:cTn>
                                        <p:tgtEl>
                                          <p:spTgt spid="168"/>
                                        </p:tgtEl>
                                        <p:attrNameLst>
                                          <p:attrName>style.visibility</p:attrName>
                                        </p:attrNameLst>
                                      </p:cBhvr>
                                      <p:to>
                                        <p:strVal val="hidden"/>
                                      </p:to>
                                    </p:set>
                                    <p:set>
                                      <p:cBhvr additive="base">
                                        <p:cTn id="1193" dur="3345" fill="hold">
                                          <p:stCondLst>
                                            <p:cond delay="0"/>
                                          </p:stCondLst>
                                        </p:cTn>
                                        <p:tgtEl>
                                          <p:spTgt spid="168"/>
                                        </p:tgtEl>
                                      </p:cBhvr>
                                      <p:to>
                                        <p:strVal val=""/>
                                      </p:to>
                                    </p:set>
                                  </p:childTnLst>
                                </p:cTn>
                              </p:par>
                              <p:par>
                                <p:cTn id="1194" presetID="0" presetClass="path" presetSubtype="0" repeatCount="indefinite" fill="hold" grpId="1" nodeType="withEffect">
                                  <p:stCondLst>
                                    <p:cond delay="0"/>
                                  </p:stCondLst>
                                  <p:childTnLst>
                                    <p:animMotion origin="layout" path="M 1.875E-6 5.55112E-17 C 0.1069 -0.07315 0.10586 -0.1625 0.13359 -0.2912 " pathEditMode="relative" rAng="0" ptsTypes="AA">
                                      <p:cBhvr>
                                        <p:cTn id="1195" dur="3444" spd="-100000" fill="hold"/>
                                        <p:tgtEl>
                                          <p:spTgt spid="168"/>
                                        </p:tgtEl>
                                        <p:attrNameLst>
                                          <p:attrName>ppt_x</p:attrName>
                                          <p:attrName>ppt_y</p:attrName>
                                        </p:attrNameLst>
                                      </p:cBhvr>
                                      <p:rCtr x="6680" y="-14560"/>
                                    </p:animMotion>
                                  </p:childTnLst>
                                </p:cTn>
                              </p:par>
                              <p:par>
                                <p:cTn id="1196" presetID="10" presetClass="entr" presetSubtype="0" repeatCount="indefinite" fill="hold" grpId="0" nodeType="withEffect">
                                  <p:stCondLst>
                                    <p:cond delay="0"/>
                                  </p:stCondLst>
                                  <p:childTnLst>
                                    <p:set>
                                      <p:cBhvr>
                                        <p:cTn id="1197" dur="1" fill="hold">
                                          <p:stCondLst>
                                            <p:cond delay="0"/>
                                          </p:stCondLst>
                                        </p:cTn>
                                        <p:tgtEl>
                                          <p:spTgt spid="169"/>
                                        </p:tgtEl>
                                        <p:attrNameLst>
                                          <p:attrName>style.visibility</p:attrName>
                                        </p:attrNameLst>
                                      </p:cBhvr>
                                      <p:to>
                                        <p:strVal val="visible"/>
                                      </p:to>
                                    </p:set>
                                    <p:animEffect transition="out" filter="fade">
                                      <p:cBhvr additive="base">
                                        <p:cTn id="1198" dur="250" fill="hold">
                                          <p:stCondLst>
                                            <p:cond delay="1750"/>
                                          </p:stCondLst>
                                        </p:cTn>
                                        <p:tgtEl>
                                          <p:spTgt spid="169"/>
                                        </p:tgtEl>
                                      </p:cBhvr>
                                    </p:animEffect>
                                    <p:animEffect transition="in" filter="fade">
                                      <p:cBhvr additive="base">
                                        <p:cTn id="1199" dur="250" fill="hold">
                                          <p:stCondLst>
                                            <p:cond delay="0"/>
                                          </p:stCondLst>
                                        </p:cTn>
                                        <p:tgtEl>
                                          <p:spTgt spid="169"/>
                                        </p:tgtEl>
                                      </p:cBhvr>
                                    </p:animEffect>
                                    <p:set>
                                      <p:cBhvr additive="base">
                                        <p:cTn id="1200" dur="1" fill="hold">
                                          <p:stCondLst>
                                            <p:cond delay="1999"/>
                                          </p:stCondLst>
                                        </p:cTn>
                                        <p:tgtEl>
                                          <p:spTgt spid="169"/>
                                        </p:tgtEl>
                                        <p:attrNameLst>
                                          <p:attrName>style.visibility</p:attrName>
                                        </p:attrNameLst>
                                      </p:cBhvr>
                                      <p:to>
                                        <p:strVal val="hidden"/>
                                      </p:to>
                                    </p:set>
                                    <p:set>
                                      <p:cBhvr additive="base">
                                        <p:cTn id="1201" dur="2300" fill="hold">
                                          <p:stCondLst>
                                            <p:cond delay="0"/>
                                          </p:stCondLst>
                                        </p:cTn>
                                        <p:tgtEl>
                                          <p:spTgt spid="169"/>
                                        </p:tgtEl>
                                      </p:cBhvr>
                                      <p:to>
                                        <p:strVal val=""/>
                                      </p:to>
                                    </p:set>
                                  </p:childTnLst>
                                </p:cTn>
                              </p:par>
                              <p:par>
                                <p:cTn id="1202"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1203" dur="2300" spd="-100000" fill="hold"/>
                                        <p:tgtEl>
                                          <p:spTgt spid="169"/>
                                        </p:tgtEl>
                                        <p:attrNameLst>
                                          <p:attrName>ppt_x</p:attrName>
                                          <p:attrName>ppt_y</p:attrName>
                                        </p:attrNameLst>
                                      </p:cBhvr>
                                      <p:rCtr x="4505" y="-13912"/>
                                    </p:animMotion>
                                  </p:childTnLst>
                                </p:cTn>
                              </p:par>
                              <p:par>
                                <p:cTn id="1204" presetID="10" presetClass="entr" presetSubtype="0" repeatCount="indefinite" fill="hold" grpId="0" nodeType="withEffect">
                                  <p:stCondLst>
                                    <p:cond delay="0"/>
                                  </p:stCondLst>
                                  <p:childTnLst>
                                    <p:set>
                                      <p:cBhvr>
                                        <p:cTn id="1205" dur="1" fill="hold">
                                          <p:stCondLst>
                                            <p:cond delay="0"/>
                                          </p:stCondLst>
                                        </p:cTn>
                                        <p:tgtEl>
                                          <p:spTgt spid="170"/>
                                        </p:tgtEl>
                                        <p:attrNameLst>
                                          <p:attrName>style.visibility</p:attrName>
                                        </p:attrNameLst>
                                      </p:cBhvr>
                                      <p:to>
                                        <p:strVal val="visible"/>
                                      </p:to>
                                    </p:set>
                                    <p:animEffect transition="out" filter="fade">
                                      <p:cBhvr additive="base">
                                        <p:cTn id="1206" dur="250" fill="hold">
                                          <p:stCondLst>
                                            <p:cond delay="1750"/>
                                          </p:stCondLst>
                                        </p:cTn>
                                        <p:tgtEl>
                                          <p:spTgt spid="170"/>
                                        </p:tgtEl>
                                      </p:cBhvr>
                                    </p:animEffect>
                                    <p:animEffect transition="in" filter="fade">
                                      <p:cBhvr additive="base">
                                        <p:cTn id="1207" dur="250" fill="hold">
                                          <p:stCondLst>
                                            <p:cond delay="0"/>
                                          </p:stCondLst>
                                        </p:cTn>
                                        <p:tgtEl>
                                          <p:spTgt spid="170"/>
                                        </p:tgtEl>
                                      </p:cBhvr>
                                    </p:animEffect>
                                    <p:set>
                                      <p:cBhvr additive="base">
                                        <p:cTn id="1208" dur="1" fill="hold">
                                          <p:stCondLst>
                                            <p:cond delay="1999"/>
                                          </p:stCondLst>
                                        </p:cTn>
                                        <p:tgtEl>
                                          <p:spTgt spid="170"/>
                                        </p:tgtEl>
                                        <p:attrNameLst>
                                          <p:attrName>style.visibility</p:attrName>
                                        </p:attrNameLst>
                                      </p:cBhvr>
                                      <p:to>
                                        <p:strVal val="hidden"/>
                                      </p:to>
                                    </p:set>
                                    <p:set>
                                      <p:cBhvr additive="base">
                                        <p:cTn id="1209" dur="2300" fill="hold">
                                          <p:stCondLst>
                                            <p:cond delay="0"/>
                                          </p:stCondLst>
                                        </p:cTn>
                                        <p:tgtEl>
                                          <p:spTgt spid="170"/>
                                        </p:tgtEl>
                                      </p:cBhvr>
                                      <p:to>
                                        <p:strVal val=""/>
                                      </p:to>
                                    </p:set>
                                  </p:childTnLst>
                                </p:cTn>
                              </p:par>
                              <p:par>
                                <p:cTn id="1210" presetID="0" presetClass="path" presetSubtype="0" repeatCount="indefinite" fill="hold" grpId="1" nodeType="withEffect">
                                  <p:stCondLst>
                                    <p:cond delay="0"/>
                                  </p:stCondLst>
                                  <p:childTnLst>
                                    <p:animMotion origin="layout" path="M 1.45833E-6 -3.33333E-6 C -0.01133 -0.10578 -0.06198 -0.18449 -0.00768 -0.31458 " pathEditMode="relative" rAng="0" ptsTypes="AA">
                                      <p:cBhvr>
                                        <p:cTn id="1211" dur="2300" spd="-100000" fill="hold"/>
                                        <p:tgtEl>
                                          <p:spTgt spid="170"/>
                                        </p:tgtEl>
                                        <p:attrNameLst>
                                          <p:attrName>ppt_x</p:attrName>
                                          <p:attrName>ppt_y</p:attrName>
                                        </p:attrNameLst>
                                      </p:cBhvr>
                                      <p:rCtr x="-1628" y="-15741"/>
                                    </p:animMotion>
                                  </p:childTnLst>
                                </p:cTn>
                              </p:par>
                              <p:par>
                                <p:cTn id="1212" presetID="10" presetClass="entr" presetSubtype="0" repeatCount="indefinite" fill="hold" grpId="0" nodeType="withEffect">
                                  <p:stCondLst>
                                    <p:cond delay="0"/>
                                  </p:stCondLst>
                                  <p:childTnLst>
                                    <p:set>
                                      <p:cBhvr>
                                        <p:cTn id="1213" dur="1" fill="hold">
                                          <p:stCondLst>
                                            <p:cond delay="0"/>
                                          </p:stCondLst>
                                        </p:cTn>
                                        <p:tgtEl>
                                          <p:spTgt spid="171"/>
                                        </p:tgtEl>
                                        <p:attrNameLst>
                                          <p:attrName>style.visibility</p:attrName>
                                        </p:attrNameLst>
                                      </p:cBhvr>
                                      <p:to>
                                        <p:strVal val="visible"/>
                                      </p:to>
                                    </p:set>
                                    <p:animEffect transition="out" filter="fade">
                                      <p:cBhvr additive="base">
                                        <p:cTn id="1214" dur="250" fill="hold">
                                          <p:stCondLst>
                                            <p:cond delay="1750"/>
                                          </p:stCondLst>
                                        </p:cTn>
                                        <p:tgtEl>
                                          <p:spTgt spid="171"/>
                                        </p:tgtEl>
                                      </p:cBhvr>
                                    </p:animEffect>
                                    <p:animEffect transition="in" filter="fade">
                                      <p:cBhvr additive="base">
                                        <p:cTn id="1215" dur="250" fill="hold">
                                          <p:stCondLst>
                                            <p:cond delay="0"/>
                                          </p:stCondLst>
                                        </p:cTn>
                                        <p:tgtEl>
                                          <p:spTgt spid="171"/>
                                        </p:tgtEl>
                                      </p:cBhvr>
                                    </p:animEffect>
                                    <p:set>
                                      <p:cBhvr additive="base">
                                        <p:cTn id="1216" dur="1" fill="hold">
                                          <p:stCondLst>
                                            <p:cond delay="1999"/>
                                          </p:stCondLst>
                                        </p:cTn>
                                        <p:tgtEl>
                                          <p:spTgt spid="171"/>
                                        </p:tgtEl>
                                        <p:attrNameLst>
                                          <p:attrName>style.visibility</p:attrName>
                                        </p:attrNameLst>
                                      </p:cBhvr>
                                      <p:to>
                                        <p:strVal val="hidden"/>
                                      </p:to>
                                    </p:set>
                                    <p:set>
                                      <p:cBhvr additive="base">
                                        <p:cTn id="1217" dur="2300" fill="hold">
                                          <p:stCondLst>
                                            <p:cond delay="0"/>
                                          </p:stCondLst>
                                        </p:cTn>
                                        <p:tgtEl>
                                          <p:spTgt spid="171"/>
                                        </p:tgtEl>
                                      </p:cBhvr>
                                      <p:to>
                                        <p:strVal val=""/>
                                      </p:to>
                                    </p:set>
                                  </p:childTnLst>
                                </p:cTn>
                              </p:par>
                              <p:par>
                                <p:cTn id="1218" presetID="0" presetClass="path" presetSubtype="0" repeatCount="indefinite" fill="hold" grpId="1" nodeType="withEffect">
                                  <p:stCondLst>
                                    <p:cond delay="0"/>
                                  </p:stCondLst>
                                  <p:childTnLst>
                                    <p:animMotion origin="layout" path="M -0.00013 -2.59259E-6 C 0.06471 -0.13518 0.07708 -0.05139 0.13151 -0.18125 " pathEditMode="relative" rAng="0" ptsTypes="AA">
                                      <p:cBhvr>
                                        <p:cTn id="1219" dur="2300" spd="-100000" fill="hold"/>
                                        <p:tgtEl>
                                          <p:spTgt spid="171"/>
                                        </p:tgtEl>
                                        <p:attrNameLst>
                                          <p:attrName>ppt_x</p:attrName>
                                          <p:attrName>ppt_y</p:attrName>
                                        </p:attrNameLst>
                                      </p:cBhvr>
                                      <p:rCtr x="6576" y="-9074"/>
                                    </p:animMotion>
                                  </p:childTnLst>
                                </p:cTn>
                              </p:par>
                              <p:par>
                                <p:cTn id="1220" presetID="10" presetClass="entr" presetSubtype="0" repeatCount="indefinite" fill="hold" grpId="0" nodeType="withEffect">
                                  <p:stCondLst>
                                    <p:cond delay="0"/>
                                  </p:stCondLst>
                                  <p:childTnLst>
                                    <p:set>
                                      <p:cBhvr>
                                        <p:cTn id="1221" dur="1" fill="hold">
                                          <p:stCondLst>
                                            <p:cond delay="0"/>
                                          </p:stCondLst>
                                        </p:cTn>
                                        <p:tgtEl>
                                          <p:spTgt spid="172"/>
                                        </p:tgtEl>
                                        <p:attrNameLst>
                                          <p:attrName>style.visibility</p:attrName>
                                        </p:attrNameLst>
                                      </p:cBhvr>
                                      <p:to>
                                        <p:strVal val="visible"/>
                                      </p:to>
                                    </p:set>
                                    <p:animEffect transition="out" filter="fade">
                                      <p:cBhvr additive="base">
                                        <p:cTn id="1222" dur="250" fill="hold">
                                          <p:stCondLst>
                                            <p:cond delay="1750"/>
                                          </p:stCondLst>
                                        </p:cTn>
                                        <p:tgtEl>
                                          <p:spTgt spid="172"/>
                                        </p:tgtEl>
                                      </p:cBhvr>
                                    </p:animEffect>
                                    <p:animEffect transition="in" filter="fade">
                                      <p:cBhvr additive="base">
                                        <p:cTn id="1223" dur="250" fill="hold">
                                          <p:stCondLst>
                                            <p:cond delay="0"/>
                                          </p:stCondLst>
                                        </p:cTn>
                                        <p:tgtEl>
                                          <p:spTgt spid="172"/>
                                        </p:tgtEl>
                                      </p:cBhvr>
                                    </p:animEffect>
                                    <p:set>
                                      <p:cBhvr additive="base">
                                        <p:cTn id="1224" dur="1" fill="hold">
                                          <p:stCondLst>
                                            <p:cond delay="1999"/>
                                          </p:stCondLst>
                                        </p:cTn>
                                        <p:tgtEl>
                                          <p:spTgt spid="172"/>
                                        </p:tgtEl>
                                        <p:attrNameLst>
                                          <p:attrName>style.visibility</p:attrName>
                                        </p:attrNameLst>
                                      </p:cBhvr>
                                      <p:to>
                                        <p:strVal val="hidden"/>
                                      </p:to>
                                    </p:set>
                                    <p:set>
                                      <p:cBhvr additive="base">
                                        <p:cTn id="1225" dur="2300" fill="hold">
                                          <p:stCondLst>
                                            <p:cond delay="0"/>
                                          </p:stCondLst>
                                        </p:cTn>
                                        <p:tgtEl>
                                          <p:spTgt spid="172"/>
                                        </p:tgtEl>
                                      </p:cBhvr>
                                      <p:to>
                                        <p:strVal val=""/>
                                      </p:to>
                                    </p:set>
                                  </p:childTnLst>
                                </p:cTn>
                              </p:par>
                              <p:par>
                                <p:cTn id="1226"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1227" dur="2300" spd="-100000" fill="hold"/>
                                        <p:tgtEl>
                                          <p:spTgt spid="172"/>
                                        </p:tgtEl>
                                        <p:attrNameLst>
                                          <p:attrName>ppt_x</p:attrName>
                                          <p:attrName>ppt_y</p:attrName>
                                        </p:attrNameLst>
                                      </p:cBhvr>
                                      <p:rCtr x="-5456" y="-10856"/>
                                    </p:animMotion>
                                  </p:childTnLst>
                                </p:cTn>
                              </p:par>
                              <p:par>
                                <p:cTn id="1228" presetID="10" presetClass="entr" presetSubtype="0" repeatCount="indefinite" fill="hold" grpId="0" nodeType="withEffect">
                                  <p:stCondLst>
                                    <p:cond delay="0"/>
                                  </p:stCondLst>
                                  <p:childTnLst>
                                    <p:set>
                                      <p:cBhvr>
                                        <p:cTn id="1229" dur="1" fill="hold">
                                          <p:stCondLst>
                                            <p:cond delay="0"/>
                                          </p:stCondLst>
                                        </p:cTn>
                                        <p:tgtEl>
                                          <p:spTgt spid="173"/>
                                        </p:tgtEl>
                                        <p:attrNameLst>
                                          <p:attrName>style.visibility</p:attrName>
                                        </p:attrNameLst>
                                      </p:cBhvr>
                                      <p:to>
                                        <p:strVal val="visible"/>
                                      </p:to>
                                    </p:set>
                                    <p:animEffect transition="out" filter="fade">
                                      <p:cBhvr additive="base">
                                        <p:cTn id="1230" dur="250" fill="hold">
                                          <p:stCondLst>
                                            <p:cond delay="1750"/>
                                          </p:stCondLst>
                                        </p:cTn>
                                        <p:tgtEl>
                                          <p:spTgt spid="173"/>
                                        </p:tgtEl>
                                      </p:cBhvr>
                                    </p:animEffect>
                                    <p:animEffect transition="in" filter="fade">
                                      <p:cBhvr additive="base">
                                        <p:cTn id="1231" dur="250" fill="hold">
                                          <p:stCondLst>
                                            <p:cond delay="0"/>
                                          </p:stCondLst>
                                        </p:cTn>
                                        <p:tgtEl>
                                          <p:spTgt spid="173"/>
                                        </p:tgtEl>
                                      </p:cBhvr>
                                    </p:animEffect>
                                    <p:set>
                                      <p:cBhvr additive="base">
                                        <p:cTn id="1232" dur="1" fill="hold">
                                          <p:stCondLst>
                                            <p:cond delay="1999"/>
                                          </p:stCondLst>
                                        </p:cTn>
                                        <p:tgtEl>
                                          <p:spTgt spid="173"/>
                                        </p:tgtEl>
                                        <p:attrNameLst>
                                          <p:attrName>style.visibility</p:attrName>
                                        </p:attrNameLst>
                                      </p:cBhvr>
                                      <p:to>
                                        <p:strVal val="hidden"/>
                                      </p:to>
                                    </p:set>
                                    <p:set>
                                      <p:cBhvr additive="base">
                                        <p:cTn id="1233" dur="2300" fill="hold">
                                          <p:stCondLst>
                                            <p:cond delay="0"/>
                                          </p:stCondLst>
                                        </p:cTn>
                                        <p:tgtEl>
                                          <p:spTgt spid="173"/>
                                        </p:tgtEl>
                                      </p:cBhvr>
                                      <p:to>
                                        <p:strVal val=""/>
                                      </p:to>
                                    </p:set>
                                  </p:childTnLst>
                                </p:cTn>
                              </p:par>
                              <p:par>
                                <p:cTn id="1234" presetID="0" presetClass="path" presetSubtype="0" repeatCount="indefinite" fill="hold" grpId="1" nodeType="withEffect">
                                  <p:stCondLst>
                                    <p:cond delay="0"/>
                                  </p:stCondLst>
                                  <p:childTnLst>
                                    <p:animMotion origin="layout" path="M -0.00013 -3.7037E-7 C 0.08372 -0.1206 0.14375 -0.01111 0.19831 -0.14097 " pathEditMode="relative" rAng="0" ptsTypes="AA">
                                      <p:cBhvr>
                                        <p:cTn id="1235" dur="2300" spd="-100000" fill="hold"/>
                                        <p:tgtEl>
                                          <p:spTgt spid="173"/>
                                        </p:tgtEl>
                                        <p:attrNameLst>
                                          <p:attrName>ppt_x</p:attrName>
                                          <p:attrName>ppt_y</p:attrName>
                                        </p:attrNameLst>
                                      </p:cBhvr>
                                      <p:rCtr x="9922" y="-7060"/>
                                    </p:animMotion>
                                  </p:childTnLst>
                                </p:cTn>
                              </p:par>
                              <p:par>
                                <p:cTn id="1236" presetID="10" presetClass="entr" presetSubtype="0" repeatCount="indefinite" fill="hold" grpId="0" nodeType="withEffect">
                                  <p:stCondLst>
                                    <p:cond delay="0"/>
                                  </p:stCondLst>
                                  <p:childTnLst>
                                    <p:set>
                                      <p:cBhvr>
                                        <p:cTn id="1237" dur="1" fill="hold">
                                          <p:stCondLst>
                                            <p:cond delay="0"/>
                                          </p:stCondLst>
                                        </p:cTn>
                                        <p:tgtEl>
                                          <p:spTgt spid="174"/>
                                        </p:tgtEl>
                                        <p:attrNameLst>
                                          <p:attrName>style.visibility</p:attrName>
                                        </p:attrNameLst>
                                      </p:cBhvr>
                                      <p:to>
                                        <p:strVal val="visible"/>
                                      </p:to>
                                    </p:set>
                                    <p:animEffect transition="out" filter="fade">
                                      <p:cBhvr additive="base">
                                        <p:cTn id="1238" dur="250" fill="hold">
                                          <p:stCondLst>
                                            <p:cond delay="1750"/>
                                          </p:stCondLst>
                                        </p:cTn>
                                        <p:tgtEl>
                                          <p:spTgt spid="174"/>
                                        </p:tgtEl>
                                      </p:cBhvr>
                                    </p:animEffect>
                                    <p:animEffect transition="in" filter="fade">
                                      <p:cBhvr additive="base">
                                        <p:cTn id="1239" dur="250" fill="hold">
                                          <p:stCondLst>
                                            <p:cond delay="0"/>
                                          </p:stCondLst>
                                        </p:cTn>
                                        <p:tgtEl>
                                          <p:spTgt spid="174"/>
                                        </p:tgtEl>
                                      </p:cBhvr>
                                    </p:animEffect>
                                    <p:set>
                                      <p:cBhvr additive="base">
                                        <p:cTn id="1240" dur="1" fill="hold">
                                          <p:stCondLst>
                                            <p:cond delay="1999"/>
                                          </p:stCondLst>
                                        </p:cTn>
                                        <p:tgtEl>
                                          <p:spTgt spid="174"/>
                                        </p:tgtEl>
                                        <p:attrNameLst>
                                          <p:attrName>style.visibility</p:attrName>
                                        </p:attrNameLst>
                                      </p:cBhvr>
                                      <p:to>
                                        <p:strVal val="hidden"/>
                                      </p:to>
                                    </p:set>
                                    <p:set>
                                      <p:cBhvr additive="base">
                                        <p:cTn id="1241" dur="2300" fill="hold">
                                          <p:stCondLst>
                                            <p:cond delay="0"/>
                                          </p:stCondLst>
                                        </p:cTn>
                                        <p:tgtEl>
                                          <p:spTgt spid="174"/>
                                        </p:tgtEl>
                                      </p:cBhvr>
                                      <p:to>
                                        <p:strVal val=""/>
                                      </p:to>
                                    </p:set>
                                  </p:childTnLst>
                                </p:cTn>
                              </p:par>
                              <p:par>
                                <p:cTn id="1242"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243" dur="2300" spd="-100000" fill="hold"/>
                                        <p:tgtEl>
                                          <p:spTgt spid="174"/>
                                        </p:tgtEl>
                                        <p:attrNameLst>
                                          <p:attrName>ppt_x</p:attrName>
                                          <p:attrName>ppt_y</p:attrName>
                                        </p:attrNameLst>
                                      </p:cBhvr>
                                      <p:rCtr x="8138" y="-1852"/>
                                    </p:animMotion>
                                  </p:childTnLst>
                                </p:cTn>
                              </p:par>
                              <p:par>
                                <p:cTn id="1244" presetID="10" presetClass="entr" presetSubtype="0" repeatCount="indefinite" fill="hold" grpId="0" nodeType="withEffect">
                                  <p:stCondLst>
                                    <p:cond delay="0"/>
                                  </p:stCondLst>
                                  <p:childTnLst>
                                    <p:set>
                                      <p:cBhvr>
                                        <p:cTn id="1245" dur="1" fill="hold">
                                          <p:stCondLst>
                                            <p:cond delay="0"/>
                                          </p:stCondLst>
                                        </p:cTn>
                                        <p:tgtEl>
                                          <p:spTgt spid="175"/>
                                        </p:tgtEl>
                                        <p:attrNameLst>
                                          <p:attrName>style.visibility</p:attrName>
                                        </p:attrNameLst>
                                      </p:cBhvr>
                                      <p:to>
                                        <p:strVal val="visible"/>
                                      </p:to>
                                    </p:set>
                                    <p:animEffect transition="out" filter="fade">
                                      <p:cBhvr additive="base">
                                        <p:cTn id="1246" dur="250" fill="hold">
                                          <p:stCondLst>
                                            <p:cond delay="1750"/>
                                          </p:stCondLst>
                                        </p:cTn>
                                        <p:tgtEl>
                                          <p:spTgt spid="175"/>
                                        </p:tgtEl>
                                      </p:cBhvr>
                                    </p:animEffect>
                                    <p:animEffect transition="in" filter="fade">
                                      <p:cBhvr additive="base">
                                        <p:cTn id="1247" dur="250" fill="hold">
                                          <p:stCondLst>
                                            <p:cond delay="0"/>
                                          </p:stCondLst>
                                        </p:cTn>
                                        <p:tgtEl>
                                          <p:spTgt spid="175"/>
                                        </p:tgtEl>
                                      </p:cBhvr>
                                    </p:animEffect>
                                    <p:set>
                                      <p:cBhvr additive="base">
                                        <p:cTn id="1248" dur="1" fill="hold">
                                          <p:stCondLst>
                                            <p:cond delay="1999"/>
                                          </p:stCondLst>
                                        </p:cTn>
                                        <p:tgtEl>
                                          <p:spTgt spid="175"/>
                                        </p:tgtEl>
                                        <p:attrNameLst>
                                          <p:attrName>style.visibility</p:attrName>
                                        </p:attrNameLst>
                                      </p:cBhvr>
                                      <p:to>
                                        <p:strVal val="hidden"/>
                                      </p:to>
                                    </p:set>
                                    <p:set>
                                      <p:cBhvr additive="base">
                                        <p:cTn id="1249" dur="2300" fill="hold">
                                          <p:stCondLst>
                                            <p:cond delay="0"/>
                                          </p:stCondLst>
                                        </p:cTn>
                                        <p:tgtEl>
                                          <p:spTgt spid="175"/>
                                        </p:tgtEl>
                                      </p:cBhvr>
                                      <p:to>
                                        <p:strVal val=""/>
                                      </p:to>
                                    </p:set>
                                  </p:childTnLst>
                                </p:cTn>
                              </p:par>
                              <p:par>
                                <p:cTn id="1250"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1251" dur="2300" spd="-100000" fill="hold"/>
                                        <p:tgtEl>
                                          <p:spTgt spid="175"/>
                                        </p:tgtEl>
                                        <p:attrNameLst>
                                          <p:attrName>ppt_x</p:attrName>
                                          <p:attrName>ppt_y</p:attrName>
                                        </p:attrNameLst>
                                      </p:cBhvr>
                                      <p:rCtr x="-664" y="-17222"/>
                                    </p:animMotion>
                                  </p:childTnLst>
                                </p:cTn>
                              </p:par>
                              <p:par>
                                <p:cTn id="1252" presetID="10" presetClass="entr" presetSubtype="0" repeatCount="indefinite" fill="hold" grpId="0" nodeType="withEffect">
                                  <p:stCondLst>
                                    <p:cond delay="0"/>
                                  </p:stCondLst>
                                  <p:childTnLst>
                                    <p:set>
                                      <p:cBhvr>
                                        <p:cTn id="1253" dur="1" fill="hold">
                                          <p:stCondLst>
                                            <p:cond delay="0"/>
                                          </p:stCondLst>
                                        </p:cTn>
                                        <p:tgtEl>
                                          <p:spTgt spid="176"/>
                                        </p:tgtEl>
                                        <p:attrNameLst>
                                          <p:attrName>style.visibility</p:attrName>
                                        </p:attrNameLst>
                                      </p:cBhvr>
                                      <p:to>
                                        <p:strVal val="visible"/>
                                      </p:to>
                                    </p:set>
                                    <p:animEffect transition="out" filter="fade">
                                      <p:cBhvr additive="base">
                                        <p:cTn id="1254" dur="250" fill="hold">
                                          <p:stCondLst>
                                            <p:cond delay="1750"/>
                                          </p:stCondLst>
                                        </p:cTn>
                                        <p:tgtEl>
                                          <p:spTgt spid="176"/>
                                        </p:tgtEl>
                                      </p:cBhvr>
                                    </p:animEffect>
                                    <p:animEffect transition="in" filter="fade">
                                      <p:cBhvr additive="base">
                                        <p:cTn id="1255" dur="250" fill="hold">
                                          <p:stCondLst>
                                            <p:cond delay="0"/>
                                          </p:stCondLst>
                                        </p:cTn>
                                        <p:tgtEl>
                                          <p:spTgt spid="176"/>
                                        </p:tgtEl>
                                      </p:cBhvr>
                                    </p:animEffect>
                                    <p:set>
                                      <p:cBhvr additive="base">
                                        <p:cTn id="1256" dur="1" fill="hold">
                                          <p:stCondLst>
                                            <p:cond delay="1999"/>
                                          </p:stCondLst>
                                        </p:cTn>
                                        <p:tgtEl>
                                          <p:spTgt spid="176"/>
                                        </p:tgtEl>
                                        <p:attrNameLst>
                                          <p:attrName>style.visibility</p:attrName>
                                        </p:attrNameLst>
                                      </p:cBhvr>
                                      <p:to>
                                        <p:strVal val="hidden"/>
                                      </p:to>
                                    </p:set>
                                    <p:set>
                                      <p:cBhvr additive="base">
                                        <p:cTn id="1257" dur="2300" fill="hold">
                                          <p:stCondLst>
                                            <p:cond delay="0"/>
                                          </p:stCondLst>
                                        </p:cTn>
                                        <p:tgtEl>
                                          <p:spTgt spid="176"/>
                                        </p:tgtEl>
                                      </p:cBhvr>
                                      <p:to>
                                        <p:strVal val=""/>
                                      </p:to>
                                    </p:set>
                                  </p:childTnLst>
                                </p:cTn>
                              </p:par>
                              <p:par>
                                <p:cTn id="1258" presetID="0" presetClass="path" presetSubtype="0" repeatCount="indefinite" fill="hold" grpId="1" nodeType="withEffect">
                                  <p:stCondLst>
                                    <p:cond delay="0"/>
                                  </p:stCondLst>
                                  <p:childTnLst>
                                    <p:animMotion origin="layout" path="M -3.95833E-6 4.44444E-6 C 0.00378 -0.22477 0.15391 -0.14306 0.13373 -0.29121 " pathEditMode="relative" rAng="0" ptsTypes="AA">
                                      <p:cBhvr>
                                        <p:cTn id="1259" dur="2300" spd="-100000" fill="hold"/>
                                        <p:tgtEl>
                                          <p:spTgt spid="176"/>
                                        </p:tgtEl>
                                        <p:attrNameLst>
                                          <p:attrName>ppt_x</p:attrName>
                                          <p:attrName>ppt_y</p:attrName>
                                        </p:attrNameLst>
                                      </p:cBhvr>
                                      <p:rCtr x="6771" y="-14560"/>
                                    </p:animMotion>
                                  </p:childTnLst>
                                </p:cTn>
                              </p:par>
                              <p:par>
                                <p:cTn id="1260" presetID="10" presetClass="entr" presetSubtype="0" repeatCount="indefinite" fill="hold" grpId="0" nodeType="withEffect">
                                  <p:stCondLst>
                                    <p:cond delay="0"/>
                                  </p:stCondLst>
                                  <p:childTnLst>
                                    <p:set>
                                      <p:cBhvr>
                                        <p:cTn id="1261" dur="1" fill="hold">
                                          <p:stCondLst>
                                            <p:cond delay="0"/>
                                          </p:stCondLst>
                                        </p:cTn>
                                        <p:tgtEl>
                                          <p:spTgt spid="177"/>
                                        </p:tgtEl>
                                        <p:attrNameLst>
                                          <p:attrName>style.visibility</p:attrName>
                                        </p:attrNameLst>
                                      </p:cBhvr>
                                      <p:to>
                                        <p:strVal val="visible"/>
                                      </p:to>
                                    </p:set>
                                    <p:animEffect transition="out" filter="fade">
                                      <p:cBhvr additive="base">
                                        <p:cTn id="1262" dur="250" fill="hold">
                                          <p:stCondLst>
                                            <p:cond delay="1750"/>
                                          </p:stCondLst>
                                        </p:cTn>
                                        <p:tgtEl>
                                          <p:spTgt spid="177"/>
                                        </p:tgtEl>
                                      </p:cBhvr>
                                    </p:animEffect>
                                    <p:animEffect transition="in" filter="fade">
                                      <p:cBhvr additive="base">
                                        <p:cTn id="1263" dur="250" fill="hold">
                                          <p:stCondLst>
                                            <p:cond delay="0"/>
                                          </p:stCondLst>
                                        </p:cTn>
                                        <p:tgtEl>
                                          <p:spTgt spid="177"/>
                                        </p:tgtEl>
                                      </p:cBhvr>
                                    </p:animEffect>
                                    <p:set>
                                      <p:cBhvr additive="base">
                                        <p:cTn id="1264" dur="1" fill="hold">
                                          <p:stCondLst>
                                            <p:cond delay="1999"/>
                                          </p:stCondLst>
                                        </p:cTn>
                                        <p:tgtEl>
                                          <p:spTgt spid="177"/>
                                        </p:tgtEl>
                                        <p:attrNameLst>
                                          <p:attrName>style.visibility</p:attrName>
                                        </p:attrNameLst>
                                      </p:cBhvr>
                                      <p:to>
                                        <p:strVal val="hidden"/>
                                      </p:to>
                                    </p:set>
                                    <p:set>
                                      <p:cBhvr additive="base">
                                        <p:cTn id="1265" dur="2300" fill="hold">
                                          <p:stCondLst>
                                            <p:cond delay="0"/>
                                          </p:stCondLst>
                                        </p:cTn>
                                        <p:tgtEl>
                                          <p:spTgt spid="177"/>
                                        </p:tgtEl>
                                      </p:cBhvr>
                                      <p:to>
                                        <p:strVal val=""/>
                                      </p:to>
                                    </p:set>
                                  </p:childTnLst>
                                </p:cTn>
                              </p:par>
                              <p:par>
                                <p:cTn id="1266" presetID="0" presetClass="path" presetSubtype="0" repeatCount="indefinite" fill="hold" grpId="1" nodeType="withEffect">
                                  <p:stCondLst>
                                    <p:cond delay="0"/>
                                  </p:stCondLst>
                                  <p:childTnLst>
                                    <p:animMotion origin="layout" path="M -3.95833E-6 -3.7037E-6 C 0.0323 -0.19768 0.04193 -0.19838 0.1336 -0.2912 " pathEditMode="relative" rAng="0" ptsTypes="AA">
                                      <p:cBhvr>
                                        <p:cTn id="1267" dur="2300" spd="-100000" fill="hold"/>
                                        <p:tgtEl>
                                          <p:spTgt spid="177"/>
                                        </p:tgtEl>
                                        <p:attrNameLst>
                                          <p:attrName>ppt_x</p:attrName>
                                          <p:attrName>ppt_y</p:attrName>
                                        </p:attrNameLst>
                                      </p:cBhvr>
                                      <p:rCtr x="6680" y="-14560"/>
                                    </p:animMotion>
                                  </p:childTnLst>
                                </p:cTn>
                              </p:par>
                              <p:par>
                                <p:cTn id="1268" presetID="10" presetClass="entr" presetSubtype="0" repeatCount="indefinite" fill="hold" grpId="0" nodeType="withEffect">
                                  <p:stCondLst>
                                    <p:cond delay="0"/>
                                  </p:stCondLst>
                                  <p:childTnLst>
                                    <p:set>
                                      <p:cBhvr>
                                        <p:cTn id="1269" dur="1" fill="hold">
                                          <p:stCondLst>
                                            <p:cond delay="0"/>
                                          </p:stCondLst>
                                        </p:cTn>
                                        <p:tgtEl>
                                          <p:spTgt spid="178"/>
                                        </p:tgtEl>
                                        <p:attrNameLst>
                                          <p:attrName>style.visibility</p:attrName>
                                        </p:attrNameLst>
                                      </p:cBhvr>
                                      <p:to>
                                        <p:strVal val="visible"/>
                                      </p:to>
                                    </p:set>
                                    <p:animEffect transition="out" filter="fade">
                                      <p:cBhvr additive="base">
                                        <p:cTn id="1270" dur="250" fill="hold">
                                          <p:stCondLst>
                                            <p:cond delay="1750"/>
                                          </p:stCondLst>
                                        </p:cTn>
                                        <p:tgtEl>
                                          <p:spTgt spid="178"/>
                                        </p:tgtEl>
                                      </p:cBhvr>
                                    </p:animEffect>
                                    <p:animEffect transition="in" filter="fade">
                                      <p:cBhvr additive="base">
                                        <p:cTn id="1271" dur="250" fill="hold">
                                          <p:stCondLst>
                                            <p:cond delay="0"/>
                                          </p:stCondLst>
                                        </p:cTn>
                                        <p:tgtEl>
                                          <p:spTgt spid="178"/>
                                        </p:tgtEl>
                                      </p:cBhvr>
                                    </p:animEffect>
                                    <p:set>
                                      <p:cBhvr additive="base">
                                        <p:cTn id="1272" dur="1" fill="hold">
                                          <p:stCondLst>
                                            <p:cond delay="1999"/>
                                          </p:stCondLst>
                                        </p:cTn>
                                        <p:tgtEl>
                                          <p:spTgt spid="178"/>
                                        </p:tgtEl>
                                        <p:attrNameLst>
                                          <p:attrName>style.visibility</p:attrName>
                                        </p:attrNameLst>
                                      </p:cBhvr>
                                      <p:to>
                                        <p:strVal val="hidden"/>
                                      </p:to>
                                    </p:set>
                                    <p:set>
                                      <p:cBhvr additive="base">
                                        <p:cTn id="1273" dur="2300" fill="hold">
                                          <p:stCondLst>
                                            <p:cond delay="0"/>
                                          </p:stCondLst>
                                        </p:cTn>
                                        <p:tgtEl>
                                          <p:spTgt spid="178"/>
                                        </p:tgtEl>
                                      </p:cBhvr>
                                      <p:to>
                                        <p:strVal val=""/>
                                      </p:to>
                                    </p:set>
                                  </p:childTnLst>
                                </p:cTn>
                              </p:par>
                              <p:par>
                                <p:cTn id="1274"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275" dur="2300" spd="-100000" fill="hold"/>
                                        <p:tgtEl>
                                          <p:spTgt spid="178"/>
                                        </p:tgtEl>
                                        <p:attrNameLst>
                                          <p:attrName>ppt_x</p:attrName>
                                          <p:attrName>ppt_y</p:attrName>
                                        </p:attrNameLst>
                                      </p:cBhvr>
                                      <p:rCtr x="6680" y="-14560"/>
                                    </p:animMotion>
                                  </p:childTnLst>
                                </p:cTn>
                              </p:par>
                              <p:par>
                                <p:cTn id="1276" presetID="10" presetClass="entr" presetSubtype="0" repeatCount="indefinite" fill="hold" grpId="0" nodeType="withEffect">
                                  <p:stCondLst>
                                    <p:cond delay="0"/>
                                  </p:stCondLst>
                                  <p:childTnLst>
                                    <p:set>
                                      <p:cBhvr>
                                        <p:cTn id="1277" dur="1" fill="hold">
                                          <p:stCondLst>
                                            <p:cond delay="0"/>
                                          </p:stCondLst>
                                        </p:cTn>
                                        <p:tgtEl>
                                          <p:spTgt spid="179"/>
                                        </p:tgtEl>
                                        <p:attrNameLst>
                                          <p:attrName>style.visibility</p:attrName>
                                        </p:attrNameLst>
                                      </p:cBhvr>
                                      <p:to>
                                        <p:strVal val="visible"/>
                                      </p:to>
                                    </p:set>
                                    <p:animEffect transition="out" filter="fade">
                                      <p:cBhvr additive="base">
                                        <p:cTn id="1278" dur="250" fill="hold">
                                          <p:stCondLst>
                                            <p:cond delay="1750"/>
                                          </p:stCondLst>
                                        </p:cTn>
                                        <p:tgtEl>
                                          <p:spTgt spid="179"/>
                                        </p:tgtEl>
                                      </p:cBhvr>
                                    </p:animEffect>
                                    <p:animEffect transition="in" filter="fade">
                                      <p:cBhvr additive="base">
                                        <p:cTn id="1279" dur="250" fill="hold">
                                          <p:stCondLst>
                                            <p:cond delay="0"/>
                                          </p:stCondLst>
                                        </p:cTn>
                                        <p:tgtEl>
                                          <p:spTgt spid="179"/>
                                        </p:tgtEl>
                                      </p:cBhvr>
                                    </p:animEffect>
                                    <p:set>
                                      <p:cBhvr additive="base">
                                        <p:cTn id="1280" dur="1" fill="hold">
                                          <p:stCondLst>
                                            <p:cond delay="1999"/>
                                          </p:stCondLst>
                                        </p:cTn>
                                        <p:tgtEl>
                                          <p:spTgt spid="179"/>
                                        </p:tgtEl>
                                        <p:attrNameLst>
                                          <p:attrName>style.visibility</p:attrName>
                                        </p:attrNameLst>
                                      </p:cBhvr>
                                      <p:to>
                                        <p:strVal val="hidden"/>
                                      </p:to>
                                    </p:set>
                                    <p:set>
                                      <p:cBhvr additive="base">
                                        <p:cTn id="1281" dur="2300" fill="hold">
                                          <p:stCondLst>
                                            <p:cond delay="0"/>
                                          </p:stCondLst>
                                        </p:cTn>
                                        <p:tgtEl>
                                          <p:spTgt spid="179"/>
                                        </p:tgtEl>
                                      </p:cBhvr>
                                      <p:to>
                                        <p:strVal val=""/>
                                      </p:to>
                                    </p:set>
                                  </p:childTnLst>
                                </p:cTn>
                              </p:par>
                              <p:par>
                                <p:cTn id="1282" presetID="0" presetClass="path" presetSubtype="0" repeatCount="indefinite" fill="hold" grpId="1" nodeType="withEffect">
                                  <p:stCondLst>
                                    <p:cond delay="0"/>
                                  </p:stCondLst>
                                  <p:childTnLst>
                                    <p:animMotion origin="layout" path="M -3.33333E-6 -2.22222E-6 C 0.00105 -0.11574 -0.11797 -0.13287 -0.09036 -0.26157 " pathEditMode="relative" rAng="0" ptsTypes="AA">
                                      <p:cBhvr>
                                        <p:cTn id="1283" dur="2300" spd="-100000" fill="hold"/>
                                        <p:tgtEl>
                                          <p:spTgt spid="179"/>
                                        </p:tgtEl>
                                        <p:attrNameLst>
                                          <p:attrName>ppt_x</p:attrName>
                                          <p:attrName>ppt_y</p:attrName>
                                        </p:attrNameLst>
                                      </p:cBhvr>
                                      <p:rCtr x="-4727" y="-13079"/>
                                    </p:animMotion>
                                  </p:childTnLst>
                                </p:cTn>
                              </p:par>
                              <p:par>
                                <p:cTn id="1284" presetID="10" presetClass="entr" presetSubtype="0" repeatCount="indefinite" fill="hold" grpId="0" nodeType="withEffect">
                                  <p:stCondLst>
                                    <p:cond delay="0"/>
                                  </p:stCondLst>
                                  <p:childTnLst>
                                    <p:set>
                                      <p:cBhvr>
                                        <p:cTn id="1285" dur="1" fill="hold">
                                          <p:stCondLst>
                                            <p:cond delay="0"/>
                                          </p:stCondLst>
                                        </p:cTn>
                                        <p:tgtEl>
                                          <p:spTgt spid="181"/>
                                        </p:tgtEl>
                                        <p:attrNameLst>
                                          <p:attrName>style.visibility</p:attrName>
                                        </p:attrNameLst>
                                      </p:cBhvr>
                                      <p:to>
                                        <p:strVal val="visible"/>
                                      </p:to>
                                    </p:set>
                                    <p:animEffect transition="out" filter="fade">
                                      <p:cBhvr additive="base">
                                        <p:cTn id="1286" dur="316" fill="hold">
                                          <p:stCondLst>
                                            <p:cond delay="2213"/>
                                          </p:stCondLst>
                                        </p:cTn>
                                        <p:tgtEl>
                                          <p:spTgt spid="181"/>
                                        </p:tgtEl>
                                      </p:cBhvr>
                                    </p:animEffect>
                                    <p:animEffect transition="in" filter="fade">
                                      <p:cBhvr additive="base">
                                        <p:cTn id="1287" dur="316" fill="hold">
                                          <p:stCondLst>
                                            <p:cond delay="0"/>
                                          </p:stCondLst>
                                        </p:cTn>
                                        <p:tgtEl>
                                          <p:spTgt spid="181"/>
                                        </p:tgtEl>
                                      </p:cBhvr>
                                    </p:animEffect>
                                    <p:set>
                                      <p:cBhvr additive="base">
                                        <p:cTn id="1288" dur="1" fill="hold">
                                          <p:stCondLst>
                                            <p:cond delay="2528"/>
                                          </p:stCondLst>
                                        </p:cTn>
                                        <p:tgtEl>
                                          <p:spTgt spid="181"/>
                                        </p:tgtEl>
                                        <p:attrNameLst>
                                          <p:attrName>style.visibility</p:attrName>
                                        </p:attrNameLst>
                                      </p:cBhvr>
                                      <p:to>
                                        <p:strVal val="hidden"/>
                                      </p:to>
                                    </p:set>
                                    <p:set>
                                      <p:cBhvr additive="base">
                                        <p:cTn id="1289" dur="2908" fill="hold">
                                          <p:stCondLst>
                                            <p:cond delay="0"/>
                                          </p:stCondLst>
                                        </p:cTn>
                                        <p:tgtEl>
                                          <p:spTgt spid="181"/>
                                        </p:tgtEl>
                                      </p:cBhvr>
                                      <p:to>
                                        <p:strVal val=""/>
                                      </p:to>
                                    </p:set>
                                  </p:childTnLst>
                                </p:cTn>
                              </p:par>
                              <p:par>
                                <p:cTn id="1290" presetID="0" presetClass="path" presetSubtype="0" repeatCount="indefinite" fill="hold" grpId="1" nodeType="withEffect">
                                  <p:stCondLst>
                                    <p:cond delay="0"/>
                                  </p:stCondLst>
                                  <p:childTnLst>
                                    <p:animMotion origin="layout" path="M -3.33333E-6 1.85185E-6 C 0.07123 -0.04398 0.06237 -0.16273 0.09011 -0.27847 " pathEditMode="relative" rAng="0" ptsTypes="AA">
                                      <p:cBhvr>
                                        <p:cTn id="1291" dur="2714" spd="-100000" fill="hold"/>
                                        <p:tgtEl>
                                          <p:spTgt spid="181"/>
                                        </p:tgtEl>
                                        <p:attrNameLst>
                                          <p:attrName>ppt_x</p:attrName>
                                          <p:attrName>ppt_y</p:attrName>
                                        </p:attrNameLst>
                                      </p:cBhvr>
                                      <p:rCtr x="4505" y="-13935"/>
                                    </p:animMotion>
                                  </p:childTnLst>
                                </p:cTn>
                              </p:par>
                              <p:par>
                                <p:cTn id="1292" presetID="10" presetClass="entr" presetSubtype="0" repeatCount="indefinite" fill="hold" grpId="0" nodeType="withEffect">
                                  <p:stCondLst>
                                    <p:cond delay="0"/>
                                  </p:stCondLst>
                                  <p:childTnLst>
                                    <p:set>
                                      <p:cBhvr>
                                        <p:cTn id="1293" dur="1" fill="hold">
                                          <p:stCondLst>
                                            <p:cond delay="0"/>
                                          </p:stCondLst>
                                        </p:cTn>
                                        <p:tgtEl>
                                          <p:spTgt spid="183"/>
                                        </p:tgtEl>
                                        <p:attrNameLst>
                                          <p:attrName>style.visibility</p:attrName>
                                        </p:attrNameLst>
                                      </p:cBhvr>
                                      <p:to>
                                        <p:strVal val="visible"/>
                                      </p:to>
                                    </p:set>
                                    <p:animEffect transition="out" filter="fade">
                                      <p:cBhvr additive="base">
                                        <p:cTn id="1294" dur="250" fill="hold">
                                          <p:stCondLst>
                                            <p:cond delay="1750"/>
                                          </p:stCondLst>
                                        </p:cTn>
                                        <p:tgtEl>
                                          <p:spTgt spid="183"/>
                                        </p:tgtEl>
                                      </p:cBhvr>
                                    </p:animEffect>
                                    <p:animEffect transition="in" filter="fade">
                                      <p:cBhvr additive="base">
                                        <p:cTn id="1295" dur="250" fill="hold">
                                          <p:stCondLst>
                                            <p:cond delay="0"/>
                                          </p:stCondLst>
                                        </p:cTn>
                                        <p:tgtEl>
                                          <p:spTgt spid="183"/>
                                        </p:tgtEl>
                                      </p:cBhvr>
                                    </p:animEffect>
                                    <p:set>
                                      <p:cBhvr additive="base">
                                        <p:cTn id="1296" dur="1" fill="hold">
                                          <p:stCondLst>
                                            <p:cond delay="1999"/>
                                          </p:stCondLst>
                                        </p:cTn>
                                        <p:tgtEl>
                                          <p:spTgt spid="183"/>
                                        </p:tgtEl>
                                        <p:attrNameLst>
                                          <p:attrName>style.visibility</p:attrName>
                                        </p:attrNameLst>
                                      </p:cBhvr>
                                      <p:to>
                                        <p:strVal val="hidden"/>
                                      </p:to>
                                    </p:set>
                                    <p:set>
                                      <p:cBhvr additive="base">
                                        <p:cTn id="1297" dur="2300" fill="hold">
                                          <p:stCondLst>
                                            <p:cond delay="0"/>
                                          </p:stCondLst>
                                        </p:cTn>
                                        <p:tgtEl>
                                          <p:spTgt spid="183"/>
                                        </p:tgtEl>
                                      </p:cBhvr>
                                      <p:to>
                                        <p:strVal val=""/>
                                      </p:to>
                                    </p:set>
                                  </p:childTnLst>
                                </p:cTn>
                              </p:par>
                              <p:par>
                                <p:cTn id="1298" presetID="0" presetClass="path" presetSubtype="0" repeatCount="indefinite" fill="hold" grpId="1" nodeType="withEffect">
                                  <p:stCondLst>
                                    <p:cond delay="0"/>
                                  </p:stCondLst>
                                  <p:childTnLst>
                                    <p:animMotion origin="layout" path="M -3.75E-6 -1.48148E-6 C -0.01132 -0.10579 -0.06198 -0.18449 -0.00768 -0.31458 " pathEditMode="relative" rAng="0" ptsTypes="AA">
                                      <p:cBhvr>
                                        <p:cTn id="1299" dur="3409" spd="-100000" fill="hold"/>
                                        <p:tgtEl>
                                          <p:spTgt spid="183"/>
                                        </p:tgtEl>
                                        <p:attrNameLst>
                                          <p:attrName>ppt_x</p:attrName>
                                          <p:attrName>ppt_y</p:attrName>
                                        </p:attrNameLst>
                                      </p:cBhvr>
                                      <p:rCtr x="-1628" y="-15718"/>
                                    </p:animMotion>
                                  </p:childTnLst>
                                </p:cTn>
                              </p:par>
                              <p:par>
                                <p:cTn id="1300" presetID="10" presetClass="entr" presetSubtype="0" repeatCount="indefinite" fill="hold" grpId="0" nodeType="withEffect">
                                  <p:stCondLst>
                                    <p:cond delay="0"/>
                                  </p:stCondLst>
                                  <p:childTnLst>
                                    <p:set>
                                      <p:cBhvr>
                                        <p:cTn id="1301" dur="1" fill="hold">
                                          <p:stCondLst>
                                            <p:cond delay="0"/>
                                          </p:stCondLst>
                                        </p:cTn>
                                        <p:tgtEl>
                                          <p:spTgt spid="184"/>
                                        </p:tgtEl>
                                        <p:attrNameLst>
                                          <p:attrName>style.visibility</p:attrName>
                                        </p:attrNameLst>
                                      </p:cBhvr>
                                      <p:to>
                                        <p:strVal val="visible"/>
                                      </p:to>
                                    </p:set>
                                    <p:animEffect transition="out" filter="fade">
                                      <p:cBhvr additive="base">
                                        <p:cTn id="1302" dur="419" fill="hold">
                                          <p:stCondLst>
                                            <p:cond delay="2935"/>
                                          </p:stCondLst>
                                        </p:cTn>
                                        <p:tgtEl>
                                          <p:spTgt spid="184"/>
                                        </p:tgtEl>
                                      </p:cBhvr>
                                    </p:animEffect>
                                    <p:animEffect transition="in" filter="fade">
                                      <p:cBhvr additive="base">
                                        <p:cTn id="1303" dur="419" fill="hold">
                                          <p:stCondLst>
                                            <p:cond delay="0"/>
                                          </p:stCondLst>
                                        </p:cTn>
                                        <p:tgtEl>
                                          <p:spTgt spid="184"/>
                                        </p:tgtEl>
                                      </p:cBhvr>
                                    </p:animEffect>
                                    <p:set>
                                      <p:cBhvr additive="base">
                                        <p:cTn id="1304" dur="1" fill="hold">
                                          <p:stCondLst>
                                            <p:cond delay="3353"/>
                                          </p:stCondLst>
                                        </p:cTn>
                                        <p:tgtEl>
                                          <p:spTgt spid="184"/>
                                        </p:tgtEl>
                                        <p:attrNameLst>
                                          <p:attrName>style.visibility</p:attrName>
                                        </p:attrNameLst>
                                      </p:cBhvr>
                                      <p:to>
                                        <p:strVal val="hidden"/>
                                      </p:to>
                                    </p:set>
                                    <p:set>
                                      <p:cBhvr additive="base">
                                        <p:cTn id="1305" dur="3858" fill="hold">
                                          <p:stCondLst>
                                            <p:cond delay="0"/>
                                          </p:stCondLst>
                                        </p:cTn>
                                        <p:tgtEl>
                                          <p:spTgt spid="184"/>
                                        </p:tgtEl>
                                      </p:cBhvr>
                                      <p:to>
                                        <p:strVal val=""/>
                                      </p:to>
                                    </p:set>
                                  </p:childTnLst>
                                </p:cTn>
                              </p:par>
                              <p:par>
                                <p:cTn id="1306" presetID="0" presetClass="path" presetSubtype="0" repeatCount="indefinite" fill="hold" grpId="1" nodeType="withEffect">
                                  <p:stCondLst>
                                    <p:cond delay="0"/>
                                  </p:stCondLst>
                                  <p:childTnLst>
                                    <p:animMotion origin="layout" path="M -0.00013 3.33333E-6 C 0.06472 -0.13542 0.07722 -0.05139 0.13164 -0.18125 " pathEditMode="relative" rAng="0" ptsTypes="AA">
                                      <p:cBhvr>
                                        <p:cTn id="1307" dur="3060" spd="-100000" fill="hold"/>
                                        <p:tgtEl>
                                          <p:spTgt spid="184"/>
                                        </p:tgtEl>
                                        <p:attrNameLst>
                                          <p:attrName>ppt_x</p:attrName>
                                          <p:attrName>ppt_y</p:attrName>
                                        </p:attrNameLst>
                                      </p:cBhvr>
                                      <p:rCtr x="6589" y="-9074"/>
                                    </p:animMotion>
                                  </p:childTnLst>
                                </p:cTn>
                              </p:par>
                              <p:par>
                                <p:cTn id="1308" presetID="10" presetClass="entr" presetSubtype="0" repeatCount="indefinite" fill="hold" grpId="0" nodeType="withEffect">
                                  <p:stCondLst>
                                    <p:cond delay="0"/>
                                  </p:stCondLst>
                                  <p:childTnLst>
                                    <p:set>
                                      <p:cBhvr>
                                        <p:cTn id="1309" dur="1" fill="hold">
                                          <p:stCondLst>
                                            <p:cond delay="0"/>
                                          </p:stCondLst>
                                        </p:cTn>
                                        <p:tgtEl>
                                          <p:spTgt spid="185"/>
                                        </p:tgtEl>
                                        <p:attrNameLst>
                                          <p:attrName>style.visibility</p:attrName>
                                        </p:attrNameLst>
                                      </p:cBhvr>
                                      <p:to>
                                        <p:strVal val="visible"/>
                                      </p:to>
                                    </p:set>
                                    <p:animEffect transition="out" filter="fade">
                                      <p:cBhvr additive="base">
                                        <p:cTn id="1310" dur="237" fill="hold">
                                          <p:stCondLst>
                                            <p:cond delay="1658"/>
                                          </p:stCondLst>
                                        </p:cTn>
                                        <p:tgtEl>
                                          <p:spTgt spid="185"/>
                                        </p:tgtEl>
                                      </p:cBhvr>
                                    </p:animEffect>
                                    <p:animEffect transition="in" filter="fade">
                                      <p:cBhvr additive="base">
                                        <p:cTn id="1311" dur="237" fill="hold">
                                          <p:stCondLst>
                                            <p:cond delay="0"/>
                                          </p:stCondLst>
                                        </p:cTn>
                                        <p:tgtEl>
                                          <p:spTgt spid="185"/>
                                        </p:tgtEl>
                                      </p:cBhvr>
                                    </p:animEffect>
                                    <p:set>
                                      <p:cBhvr additive="base">
                                        <p:cTn id="1312" dur="1" fill="hold">
                                          <p:stCondLst>
                                            <p:cond delay="1894"/>
                                          </p:stCondLst>
                                        </p:cTn>
                                        <p:tgtEl>
                                          <p:spTgt spid="185"/>
                                        </p:tgtEl>
                                        <p:attrNameLst>
                                          <p:attrName>style.visibility</p:attrName>
                                        </p:attrNameLst>
                                      </p:cBhvr>
                                      <p:to>
                                        <p:strVal val="hidden"/>
                                      </p:to>
                                    </p:set>
                                    <p:set>
                                      <p:cBhvr additive="base">
                                        <p:cTn id="1313" dur="2179" fill="hold">
                                          <p:stCondLst>
                                            <p:cond delay="0"/>
                                          </p:stCondLst>
                                        </p:cTn>
                                        <p:tgtEl>
                                          <p:spTgt spid="185"/>
                                        </p:tgtEl>
                                      </p:cBhvr>
                                      <p:to>
                                        <p:strVal val=""/>
                                      </p:to>
                                    </p:set>
                                  </p:childTnLst>
                                </p:cTn>
                              </p:par>
                              <p:par>
                                <p:cTn id="1314" presetID="0" presetClass="path" presetSubtype="0" repeatCount="indefinite" fill="hold" grpId="1" nodeType="withEffect">
                                  <p:stCondLst>
                                    <p:cond delay="0"/>
                                  </p:stCondLst>
                                  <p:childTnLst>
                                    <p:animMotion origin="layout" path="M 6.25E-7 -3.33333E-6 C -0.0401 -0.14375 -0.07305 -0.07477 -0.10898 -0.21713 " pathEditMode="relative" rAng="0" ptsTypes="AA">
                                      <p:cBhvr>
                                        <p:cTn id="1315" dur="3515" spd="-100000" fill="hold"/>
                                        <p:tgtEl>
                                          <p:spTgt spid="185"/>
                                        </p:tgtEl>
                                        <p:attrNameLst>
                                          <p:attrName>ppt_x</p:attrName>
                                          <p:attrName>ppt_y</p:attrName>
                                        </p:attrNameLst>
                                      </p:cBhvr>
                                      <p:rCtr x="-5456" y="-10856"/>
                                    </p:animMotion>
                                  </p:childTnLst>
                                </p:cTn>
                              </p:par>
                              <p:par>
                                <p:cTn id="1316" presetID="10" presetClass="entr" presetSubtype="0" repeatCount="indefinite" fill="hold" grpId="0" nodeType="withEffect">
                                  <p:stCondLst>
                                    <p:cond delay="0"/>
                                  </p:stCondLst>
                                  <p:childTnLst>
                                    <p:set>
                                      <p:cBhvr>
                                        <p:cTn id="1317" dur="1" fill="hold">
                                          <p:stCondLst>
                                            <p:cond delay="0"/>
                                          </p:stCondLst>
                                        </p:cTn>
                                        <p:tgtEl>
                                          <p:spTgt spid="186"/>
                                        </p:tgtEl>
                                        <p:attrNameLst>
                                          <p:attrName>style.visibility</p:attrName>
                                        </p:attrNameLst>
                                      </p:cBhvr>
                                      <p:to>
                                        <p:strVal val="visible"/>
                                      </p:to>
                                    </p:set>
                                    <p:animEffect transition="out" filter="fade">
                                      <p:cBhvr additive="base">
                                        <p:cTn id="1318" dur="305" fill="hold">
                                          <p:stCondLst>
                                            <p:cond delay="2133"/>
                                          </p:stCondLst>
                                        </p:cTn>
                                        <p:tgtEl>
                                          <p:spTgt spid="186"/>
                                        </p:tgtEl>
                                      </p:cBhvr>
                                    </p:animEffect>
                                    <p:animEffect transition="in" filter="fade">
                                      <p:cBhvr additive="base">
                                        <p:cTn id="1319" dur="305" fill="hold">
                                          <p:stCondLst>
                                            <p:cond delay="0"/>
                                          </p:stCondLst>
                                        </p:cTn>
                                        <p:tgtEl>
                                          <p:spTgt spid="186"/>
                                        </p:tgtEl>
                                      </p:cBhvr>
                                    </p:animEffect>
                                    <p:set>
                                      <p:cBhvr additive="base">
                                        <p:cTn id="1320" dur="1" fill="hold">
                                          <p:stCondLst>
                                            <p:cond delay="2437"/>
                                          </p:stCondLst>
                                        </p:cTn>
                                        <p:tgtEl>
                                          <p:spTgt spid="186"/>
                                        </p:tgtEl>
                                        <p:attrNameLst>
                                          <p:attrName>style.visibility</p:attrName>
                                        </p:attrNameLst>
                                      </p:cBhvr>
                                      <p:to>
                                        <p:strVal val="hidden"/>
                                      </p:to>
                                    </p:set>
                                    <p:set>
                                      <p:cBhvr additive="base">
                                        <p:cTn id="1321" dur="2804" fill="hold">
                                          <p:stCondLst>
                                            <p:cond delay="0"/>
                                          </p:stCondLst>
                                        </p:cTn>
                                        <p:tgtEl>
                                          <p:spTgt spid="186"/>
                                        </p:tgtEl>
                                      </p:cBhvr>
                                      <p:to>
                                        <p:strVal val=""/>
                                      </p:to>
                                    </p:set>
                                  </p:childTnLst>
                                </p:cTn>
                              </p:par>
                              <p:par>
                                <p:cTn id="1322" presetID="0" presetClass="path" presetSubtype="0" repeatCount="indefinite" fill="hold" grpId="1" nodeType="withEffect">
                                  <p:stCondLst>
                                    <p:cond delay="0"/>
                                  </p:stCondLst>
                                  <p:childTnLst>
                                    <p:animMotion origin="layout" path="M -0.00013 -2.96296E-6 C 0.08373 -0.1206 0.14375 -0.01111 0.19831 -0.14097 " pathEditMode="relative" rAng="0" ptsTypes="AA">
                                      <p:cBhvr>
                                        <p:cTn id="1323" dur="2924" spd="-100000" fill="hold"/>
                                        <p:tgtEl>
                                          <p:spTgt spid="186"/>
                                        </p:tgtEl>
                                        <p:attrNameLst>
                                          <p:attrName>ppt_x</p:attrName>
                                          <p:attrName>ppt_y</p:attrName>
                                        </p:attrNameLst>
                                      </p:cBhvr>
                                      <p:rCtr x="9922" y="-7060"/>
                                    </p:animMotion>
                                  </p:childTnLst>
                                </p:cTn>
                              </p:par>
                              <p:par>
                                <p:cTn id="1324" presetID="10" presetClass="entr" presetSubtype="0" repeatCount="indefinite" fill="hold" grpId="0" nodeType="withEffect">
                                  <p:stCondLst>
                                    <p:cond delay="0"/>
                                  </p:stCondLst>
                                  <p:childTnLst>
                                    <p:set>
                                      <p:cBhvr>
                                        <p:cTn id="1325" dur="1" fill="hold">
                                          <p:stCondLst>
                                            <p:cond delay="0"/>
                                          </p:stCondLst>
                                        </p:cTn>
                                        <p:tgtEl>
                                          <p:spTgt spid="187"/>
                                        </p:tgtEl>
                                        <p:attrNameLst>
                                          <p:attrName>style.visibility</p:attrName>
                                        </p:attrNameLst>
                                      </p:cBhvr>
                                      <p:to>
                                        <p:strVal val="visible"/>
                                      </p:to>
                                    </p:set>
                                    <p:animEffect transition="out" filter="fade">
                                      <p:cBhvr additive="base">
                                        <p:cTn id="1326" dur="324" fill="hold">
                                          <p:stCondLst>
                                            <p:cond delay="2271"/>
                                          </p:stCondLst>
                                        </p:cTn>
                                        <p:tgtEl>
                                          <p:spTgt spid="187"/>
                                        </p:tgtEl>
                                      </p:cBhvr>
                                    </p:animEffect>
                                    <p:animEffect transition="in" filter="fade">
                                      <p:cBhvr additive="base">
                                        <p:cTn id="1327" dur="324" fill="hold">
                                          <p:stCondLst>
                                            <p:cond delay="0"/>
                                          </p:stCondLst>
                                        </p:cTn>
                                        <p:tgtEl>
                                          <p:spTgt spid="187"/>
                                        </p:tgtEl>
                                      </p:cBhvr>
                                    </p:animEffect>
                                    <p:set>
                                      <p:cBhvr additive="base">
                                        <p:cTn id="1328" dur="1" fill="hold">
                                          <p:stCondLst>
                                            <p:cond delay="2594"/>
                                          </p:stCondLst>
                                        </p:cTn>
                                        <p:tgtEl>
                                          <p:spTgt spid="187"/>
                                        </p:tgtEl>
                                        <p:attrNameLst>
                                          <p:attrName>style.visibility</p:attrName>
                                        </p:attrNameLst>
                                      </p:cBhvr>
                                      <p:to>
                                        <p:strVal val="hidden"/>
                                      </p:to>
                                    </p:set>
                                    <p:set>
                                      <p:cBhvr additive="base">
                                        <p:cTn id="1329" dur="2984" fill="hold">
                                          <p:stCondLst>
                                            <p:cond delay="0"/>
                                          </p:stCondLst>
                                        </p:cTn>
                                        <p:tgtEl>
                                          <p:spTgt spid="187"/>
                                        </p:tgtEl>
                                      </p:cBhvr>
                                      <p:to>
                                        <p:strVal val=""/>
                                      </p:to>
                                    </p:set>
                                  </p:childTnLst>
                                </p:cTn>
                              </p:par>
                              <p:par>
                                <p:cTn id="1330"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331" dur="2415" spd="-100000" fill="hold"/>
                                        <p:tgtEl>
                                          <p:spTgt spid="187"/>
                                        </p:tgtEl>
                                        <p:attrNameLst>
                                          <p:attrName>ppt_x</p:attrName>
                                          <p:attrName>ppt_y</p:attrName>
                                        </p:attrNameLst>
                                      </p:cBhvr>
                                      <p:rCtr x="8138" y="-1852"/>
                                    </p:animMotion>
                                  </p:childTnLst>
                                </p:cTn>
                              </p:par>
                              <p:par>
                                <p:cTn id="1332" presetID="10" presetClass="entr" presetSubtype="0" repeatCount="indefinite" fill="hold" grpId="0" nodeType="withEffect">
                                  <p:stCondLst>
                                    <p:cond delay="0"/>
                                  </p:stCondLst>
                                  <p:childTnLst>
                                    <p:set>
                                      <p:cBhvr>
                                        <p:cTn id="1333" dur="1" fill="hold">
                                          <p:stCondLst>
                                            <p:cond delay="0"/>
                                          </p:stCondLst>
                                        </p:cTn>
                                        <p:tgtEl>
                                          <p:spTgt spid="188"/>
                                        </p:tgtEl>
                                        <p:attrNameLst>
                                          <p:attrName>style.visibility</p:attrName>
                                        </p:attrNameLst>
                                      </p:cBhvr>
                                      <p:to>
                                        <p:strVal val="visible"/>
                                      </p:to>
                                    </p:set>
                                    <p:animEffect transition="out" filter="fade">
                                      <p:cBhvr additive="base">
                                        <p:cTn id="1334" dur="289" fill="hold">
                                          <p:stCondLst>
                                            <p:cond delay="2024"/>
                                          </p:stCondLst>
                                        </p:cTn>
                                        <p:tgtEl>
                                          <p:spTgt spid="188"/>
                                        </p:tgtEl>
                                      </p:cBhvr>
                                    </p:animEffect>
                                    <p:animEffect transition="in" filter="fade">
                                      <p:cBhvr additive="base">
                                        <p:cTn id="1335" dur="289" fill="hold">
                                          <p:stCondLst>
                                            <p:cond delay="0"/>
                                          </p:stCondLst>
                                        </p:cTn>
                                        <p:tgtEl>
                                          <p:spTgt spid="188"/>
                                        </p:tgtEl>
                                      </p:cBhvr>
                                    </p:animEffect>
                                    <p:set>
                                      <p:cBhvr additive="base">
                                        <p:cTn id="1336" dur="1" fill="hold">
                                          <p:stCondLst>
                                            <p:cond delay="2311"/>
                                          </p:stCondLst>
                                        </p:cTn>
                                        <p:tgtEl>
                                          <p:spTgt spid="188"/>
                                        </p:tgtEl>
                                        <p:attrNameLst>
                                          <p:attrName>style.visibility</p:attrName>
                                        </p:attrNameLst>
                                      </p:cBhvr>
                                      <p:to>
                                        <p:strVal val="hidden"/>
                                      </p:to>
                                    </p:set>
                                    <p:set>
                                      <p:cBhvr additive="base">
                                        <p:cTn id="1337" dur="2659" fill="hold">
                                          <p:stCondLst>
                                            <p:cond delay="0"/>
                                          </p:stCondLst>
                                        </p:cTn>
                                        <p:tgtEl>
                                          <p:spTgt spid="188"/>
                                        </p:tgtEl>
                                      </p:cBhvr>
                                      <p:to>
                                        <p:strVal val=""/>
                                      </p:to>
                                    </p:set>
                                  </p:childTnLst>
                                </p:cTn>
                              </p:par>
                              <p:par>
                                <p:cTn id="1338" presetID="0" presetClass="path" presetSubtype="0" repeatCount="indefinite" fill="hold" grpId="1" nodeType="withEffect">
                                  <p:stCondLst>
                                    <p:cond delay="0"/>
                                  </p:stCondLst>
                                  <p:childTnLst>
                                    <p:animMotion origin="layout" path="M 4.79167E-6 -7.40741E-7 C -0.04024 -0.14421 0.01731 -0.1956 -0.003 -0.34421 " pathEditMode="relative" rAng="0" ptsTypes="AA">
                                      <p:cBhvr>
                                        <p:cTn id="1339" dur="2191" spd="-100000" fill="hold"/>
                                        <p:tgtEl>
                                          <p:spTgt spid="188"/>
                                        </p:tgtEl>
                                        <p:attrNameLst>
                                          <p:attrName>ppt_x</p:attrName>
                                          <p:attrName>ppt_y</p:attrName>
                                        </p:attrNameLst>
                                      </p:cBhvr>
                                      <p:rCtr x="-664" y="-17222"/>
                                    </p:animMotion>
                                  </p:childTnLst>
                                </p:cTn>
                              </p:par>
                              <p:par>
                                <p:cTn id="1340" presetID="10" presetClass="entr" presetSubtype="0" repeatCount="indefinite" fill="hold" grpId="0" nodeType="withEffect">
                                  <p:stCondLst>
                                    <p:cond delay="0"/>
                                  </p:stCondLst>
                                  <p:childTnLst>
                                    <p:set>
                                      <p:cBhvr>
                                        <p:cTn id="1341" dur="1" fill="hold">
                                          <p:stCondLst>
                                            <p:cond delay="0"/>
                                          </p:stCondLst>
                                        </p:cTn>
                                        <p:tgtEl>
                                          <p:spTgt spid="189"/>
                                        </p:tgtEl>
                                        <p:attrNameLst>
                                          <p:attrName>style.visibility</p:attrName>
                                        </p:attrNameLst>
                                      </p:cBhvr>
                                      <p:to>
                                        <p:strVal val="visible"/>
                                      </p:to>
                                    </p:set>
                                    <p:animEffect transition="out" filter="fade">
                                      <p:cBhvr additive="base">
                                        <p:cTn id="1342" dur="346" fill="hold">
                                          <p:stCondLst>
                                            <p:cond delay="2419"/>
                                          </p:stCondLst>
                                        </p:cTn>
                                        <p:tgtEl>
                                          <p:spTgt spid="189"/>
                                        </p:tgtEl>
                                      </p:cBhvr>
                                    </p:animEffect>
                                    <p:animEffect transition="in" filter="fade">
                                      <p:cBhvr additive="base">
                                        <p:cTn id="1343" dur="346" fill="hold">
                                          <p:stCondLst>
                                            <p:cond delay="0"/>
                                          </p:stCondLst>
                                        </p:cTn>
                                        <p:tgtEl>
                                          <p:spTgt spid="189"/>
                                        </p:tgtEl>
                                      </p:cBhvr>
                                    </p:animEffect>
                                    <p:set>
                                      <p:cBhvr additive="base">
                                        <p:cTn id="1344" dur="1" fill="hold">
                                          <p:stCondLst>
                                            <p:cond delay="2763"/>
                                          </p:stCondLst>
                                        </p:cTn>
                                        <p:tgtEl>
                                          <p:spTgt spid="189"/>
                                        </p:tgtEl>
                                        <p:attrNameLst>
                                          <p:attrName>style.visibility</p:attrName>
                                        </p:attrNameLst>
                                      </p:cBhvr>
                                      <p:to>
                                        <p:strVal val="hidden"/>
                                      </p:to>
                                    </p:set>
                                    <p:set>
                                      <p:cBhvr additive="base">
                                        <p:cTn id="1345" dur="3180" fill="hold">
                                          <p:stCondLst>
                                            <p:cond delay="0"/>
                                          </p:stCondLst>
                                        </p:cTn>
                                        <p:tgtEl>
                                          <p:spTgt spid="189"/>
                                        </p:tgtEl>
                                      </p:cBhvr>
                                      <p:to>
                                        <p:strVal val=""/>
                                      </p:to>
                                    </p:set>
                                  </p:childTnLst>
                                </p:cTn>
                              </p:par>
                              <p:par>
                                <p:cTn id="1346" presetID="0" presetClass="path" presetSubtype="0" repeatCount="indefinite" fill="hold" grpId="1" nodeType="withEffect">
                                  <p:stCondLst>
                                    <p:cond delay="0"/>
                                  </p:stCondLst>
                                  <p:childTnLst>
                                    <p:animMotion origin="layout" path="M 4.16667E-7 -7.40741E-7 C 0.00378 -0.22477 0.15404 -0.14282 0.13372 -0.2912 " pathEditMode="relative" rAng="0" ptsTypes="AA">
                                      <p:cBhvr>
                                        <p:cTn id="1347" dur="2340" spd="-100000" fill="hold"/>
                                        <p:tgtEl>
                                          <p:spTgt spid="189"/>
                                        </p:tgtEl>
                                        <p:attrNameLst>
                                          <p:attrName>ppt_x</p:attrName>
                                          <p:attrName>ppt_y</p:attrName>
                                        </p:attrNameLst>
                                      </p:cBhvr>
                                      <p:rCtr x="6771" y="-14560"/>
                                    </p:animMotion>
                                  </p:childTnLst>
                                </p:cTn>
                              </p:par>
                              <p:par>
                                <p:cTn id="1348" presetID="10" presetClass="entr" presetSubtype="0" repeatCount="indefinite" fill="hold" grpId="0" nodeType="withEffect">
                                  <p:stCondLst>
                                    <p:cond delay="0"/>
                                  </p:stCondLst>
                                  <p:childTnLst>
                                    <p:set>
                                      <p:cBhvr>
                                        <p:cTn id="1349" dur="1" fill="hold">
                                          <p:stCondLst>
                                            <p:cond delay="0"/>
                                          </p:stCondLst>
                                        </p:cTn>
                                        <p:tgtEl>
                                          <p:spTgt spid="182"/>
                                        </p:tgtEl>
                                        <p:attrNameLst>
                                          <p:attrName>style.visibility</p:attrName>
                                        </p:attrNameLst>
                                      </p:cBhvr>
                                      <p:to>
                                        <p:strVal val="visible"/>
                                      </p:to>
                                    </p:set>
                                    <p:animEffect transition="out" filter="fade">
                                      <p:cBhvr additive="base">
                                        <p:cTn id="1350" dur="277" fill="hold">
                                          <p:stCondLst>
                                            <p:cond delay="1937"/>
                                          </p:stCondLst>
                                        </p:cTn>
                                        <p:tgtEl>
                                          <p:spTgt spid="182"/>
                                        </p:tgtEl>
                                      </p:cBhvr>
                                    </p:animEffect>
                                    <p:animEffect transition="in" filter="fade">
                                      <p:cBhvr additive="base">
                                        <p:cTn id="1351" dur="277" fill="hold">
                                          <p:stCondLst>
                                            <p:cond delay="0"/>
                                          </p:stCondLst>
                                        </p:cTn>
                                        <p:tgtEl>
                                          <p:spTgt spid="182"/>
                                        </p:tgtEl>
                                      </p:cBhvr>
                                    </p:animEffect>
                                    <p:set>
                                      <p:cBhvr additive="base">
                                        <p:cTn id="1352" dur="1" fill="hold">
                                          <p:stCondLst>
                                            <p:cond delay="2213"/>
                                          </p:stCondLst>
                                        </p:cTn>
                                        <p:tgtEl>
                                          <p:spTgt spid="182"/>
                                        </p:tgtEl>
                                        <p:attrNameLst>
                                          <p:attrName>style.visibility</p:attrName>
                                        </p:attrNameLst>
                                      </p:cBhvr>
                                      <p:to>
                                        <p:strVal val="hidden"/>
                                      </p:to>
                                    </p:set>
                                    <p:set>
                                      <p:cBhvr additive="base">
                                        <p:cTn id="1353" dur="2546" fill="hold">
                                          <p:stCondLst>
                                            <p:cond delay="0"/>
                                          </p:stCondLst>
                                        </p:cTn>
                                        <p:tgtEl>
                                          <p:spTgt spid="182"/>
                                        </p:tgtEl>
                                      </p:cBhvr>
                                      <p:to>
                                        <p:strVal val=""/>
                                      </p:to>
                                    </p:set>
                                  </p:childTnLst>
                                </p:cTn>
                              </p:par>
                              <p:par>
                                <p:cTn id="1354" presetID="0" presetClass="path" presetSubtype="0" repeatCount="indefinite" fill="hold" grpId="1" nodeType="withEffect">
                                  <p:stCondLst>
                                    <p:cond delay="0"/>
                                  </p:stCondLst>
                                  <p:childTnLst>
                                    <p:animMotion origin="layout" path="M 3.95833E-6 -3.7037E-6 C 0.07604 -0.05301 0.06666 -0.19606 0.09635 -0.33518 " pathEditMode="relative" rAng="0" ptsTypes="AA">
                                      <p:cBhvr>
                                        <p:cTn id="1355" dur="3347" spd="-100000" fill="hold"/>
                                        <p:tgtEl>
                                          <p:spTgt spid="182"/>
                                        </p:tgtEl>
                                        <p:attrNameLst>
                                          <p:attrName>ppt_x</p:attrName>
                                          <p:attrName>ppt_y</p:attrName>
                                        </p:attrNameLst>
                                      </p:cBhvr>
                                      <p:rCtr x="4818" y="-16759"/>
                                    </p:animMotion>
                                  </p:childTnLst>
                                </p:cTn>
                              </p:par>
                              <p:par>
                                <p:cTn id="1356" presetID="10" presetClass="entr" presetSubtype="0" repeatCount="indefinite" fill="hold" grpId="0" nodeType="withEffect">
                                  <p:stCondLst>
                                    <p:cond delay="0"/>
                                  </p:stCondLst>
                                  <p:childTnLst>
                                    <p:set>
                                      <p:cBhvr>
                                        <p:cTn id="1357" dur="1" fill="hold">
                                          <p:stCondLst>
                                            <p:cond delay="0"/>
                                          </p:stCondLst>
                                        </p:cTn>
                                        <p:tgtEl>
                                          <p:spTgt spid="190"/>
                                        </p:tgtEl>
                                        <p:attrNameLst>
                                          <p:attrName>style.visibility</p:attrName>
                                        </p:attrNameLst>
                                      </p:cBhvr>
                                      <p:to>
                                        <p:strVal val="visible"/>
                                      </p:to>
                                    </p:set>
                                    <p:animEffect transition="out" filter="fade">
                                      <p:cBhvr additive="base">
                                        <p:cTn id="1358" dur="273" fill="hold">
                                          <p:stCondLst>
                                            <p:cond delay="1912"/>
                                          </p:stCondLst>
                                        </p:cTn>
                                        <p:tgtEl>
                                          <p:spTgt spid="190"/>
                                        </p:tgtEl>
                                      </p:cBhvr>
                                    </p:animEffect>
                                    <p:animEffect transition="in" filter="fade">
                                      <p:cBhvr additive="base">
                                        <p:cTn id="1359" dur="273" fill="hold">
                                          <p:stCondLst>
                                            <p:cond delay="0"/>
                                          </p:stCondLst>
                                        </p:cTn>
                                        <p:tgtEl>
                                          <p:spTgt spid="190"/>
                                        </p:tgtEl>
                                      </p:cBhvr>
                                    </p:animEffect>
                                    <p:set>
                                      <p:cBhvr additive="base">
                                        <p:cTn id="1360" dur="1" fill="hold">
                                          <p:stCondLst>
                                            <p:cond delay="2184"/>
                                          </p:stCondLst>
                                        </p:cTn>
                                        <p:tgtEl>
                                          <p:spTgt spid="190"/>
                                        </p:tgtEl>
                                        <p:attrNameLst>
                                          <p:attrName>style.visibility</p:attrName>
                                        </p:attrNameLst>
                                      </p:cBhvr>
                                      <p:to>
                                        <p:strVal val="hidden"/>
                                      </p:to>
                                    </p:set>
                                    <p:set>
                                      <p:cBhvr additive="base">
                                        <p:cTn id="1361" dur="2513" fill="hold">
                                          <p:stCondLst>
                                            <p:cond delay="0"/>
                                          </p:stCondLst>
                                        </p:cTn>
                                        <p:tgtEl>
                                          <p:spTgt spid="190"/>
                                        </p:tgtEl>
                                      </p:cBhvr>
                                      <p:to>
                                        <p:strVal val=""/>
                                      </p:to>
                                    </p:set>
                                  </p:childTnLst>
                                </p:cTn>
                              </p:par>
                              <p:par>
                                <p:cTn id="1362" presetID="0" presetClass="path" presetSubtype="0" repeatCount="indefinite" fill="hold" grpId="1" nodeType="withEffect">
                                  <p:stCondLst>
                                    <p:cond delay="0"/>
                                  </p:stCondLst>
                                  <p:childTnLst>
                                    <p:animMotion origin="layout" path="M 1.04167E-6 3.7037E-6 C 0.06432 -0.17315 0.07669 -0.06574 0.13086 -0.23172 " pathEditMode="relative" rAng="0" ptsTypes="AA">
                                      <p:cBhvr>
                                        <p:cTn id="1363" dur="2180" spd="-100000" fill="hold"/>
                                        <p:tgtEl>
                                          <p:spTgt spid="190"/>
                                        </p:tgtEl>
                                        <p:attrNameLst>
                                          <p:attrName>ppt_x</p:attrName>
                                          <p:attrName>ppt_y</p:attrName>
                                        </p:attrNameLst>
                                      </p:cBhvr>
                                      <p:rCtr x="6536" y="-11597"/>
                                    </p:animMotion>
                                  </p:childTnLst>
                                </p:cTn>
                              </p:par>
                              <p:par>
                                <p:cTn id="1364" presetID="10" presetClass="entr" presetSubtype="0" repeatCount="indefinite" fill="hold" grpId="0" nodeType="withEffect">
                                  <p:stCondLst>
                                    <p:cond delay="0"/>
                                  </p:stCondLst>
                                  <p:childTnLst>
                                    <p:set>
                                      <p:cBhvr>
                                        <p:cTn id="1365" dur="1" fill="hold">
                                          <p:stCondLst>
                                            <p:cond delay="0"/>
                                          </p:stCondLst>
                                        </p:cTn>
                                        <p:tgtEl>
                                          <p:spTgt spid="191"/>
                                        </p:tgtEl>
                                        <p:attrNameLst>
                                          <p:attrName>style.visibility</p:attrName>
                                        </p:attrNameLst>
                                      </p:cBhvr>
                                      <p:to>
                                        <p:strVal val="visible"/>
                                      </p:to>
                                    </p:set>
                                    <p:animEffect transition="out" filter="fade">
                                      <p:cBhvr additive="base">
                                        <p:cTn id="1366" dur="224" fill="hold">
                                          <p:stCondLst>
                                            <p:cond delay="1569"/>
                                          </p:stCondLst>
                                        </p:cTn>
                                        <p:tgtEl>
                                          <p:spTgt spid="191"/>
                                        </p:tgtEl>
                                      </p:cBhvr>
                                    </p:animEffect>
                                    <p:animEffect transition="in" filter="fade">
                                      <p:cBhvr additive="base">
                                        <p:cTn id="1367" dur="224" fill="hold">
                                          <p:stCondLst>
                                            <p:cond delay="0"/>
                                          </p:stCondLst>
                                        </p:cTn>
                                        <p:tgtEl>
                                          <p:spTgt spid="191"/>
                                        </p:tgtEl>
                                      </p:cBhvr>
                                    </p:animEffect>
                                    <p:set>
                                      <p:cBhvr additive="base">
                                        <p:cTn id="1368" dur="1" fill="hold">
                                          <p:stCondLst>
                                            <p:cond delay="1792"/>
                                          </p:stCondLst>
                                        </p:cTn>
                                        <p:tgtEl>
                                          <p:spTgt spid="191"/>
                                        </p:tgtEl>
                                        <p:attrNameLst>
                                          <p:attrName>style.visibility</p:attrName>
                                        </p:attrNameLst>
                                      </p:cBhvr>
                                      <p:to>
                                        <p:strVal val="hidden"/>
                                      </p:to>
                                    </p:set>
                                    <p:set>
                                      <p:cBhvr additive="base">
                                        <p:cTn id="1369" dur="2062" fill="hold">
                                          <p:stCondLst>
                                            <p:cond delay="0"/>
                                          </p:stCondLst>
                                        </p:cTn>
                                        <p:tgtEl>
                                          <p:spTgt spid="191"/>
                                        </p:tgtEl>
                                      </p:cBhvr>
                                      <p:to>
                                        <p:strVal val=""/>
                                      </p:to>
                                    </p:set>
                                  </p:childTnLst>
                                </p:cTn>
                              </p:par>
                              <p:par>
                                <p:cTn id="1370" presetID="0" presetClass="path" presetSubtype="0" repeatCount="indefinite" fill="hold" grpId="1" nodeType="withEffect">
                                  <p:stCondLst>
                                    <p:cond delay="0"/>
                                  </p:stCondLst>
                                  <p:childTnLst>
                                    <p:animMotion origin="layout" path="M -2.08333E-7 3.33333E-6 C -0.01471 -0.12338 -0.08021 -0.21551 -0.01003 -0.36713 " pathEditMode="relative" rAng="0" ptsTypes="AA">
                                      <p:cBhvr>
                                        <p:cTn id="1371" dur="2645" spd="-100000" fill="hold"/>
                                        <p:tgtEl>
                                          <p:spTgt spid="191"/>
                                        </p:tgtEl>
                                        <p:attrNameLst>
                                          <p:attrName>ppt_x</p:attrName>
                                          <p:attrName>ppt_y</p:attrName>
                                        </p:attrNameLst>
                                      </p:cBhvr>
                                      <p:rCtr x="-2096" y="-18356"/>
                                    </p:animMotion>
                                  </p:childTnLst>
                                </p:cTn>
                              </p:par>
                              <p:par>
                                <p:cTn id="1372" presetID="10" presetClass="entr" presetSubtype="0" repeatCount="indefinite" fill="hold" grpId="0" nodeType="withEffect">
                                  <p:stCondLst>
                                    <p:cond delay="0"/>
                                  </p:stCondLst>
                                  <p:childTnLst>
                                    <p:set>
                                      <p:cBhvr>
                                        <p:cTn id="1373" dur="1" fill="hold">
                                          <p:stCondLst>
                                            <p:cond delay="0"/>
                                          </p:stCondLst>
                                        </p:cTn>
                                        <p:tgtEl>
                                          <p:spTgt spid="192"/>
                                        </p:tgtEl>
                                        <p:attrNameLst>
                                          <p:attrName>style.visibility</p:attrName>
                                        </p:attrNameLst>
                                      </p:cBhvr>
                                      <p:to>
                                        <p:strVal val="visible"/>
                                      </p:to>
                                    </p:set>
                                    <p:animEffect transition="out" filter="fade">
                                      <p:cBhvr additive="base">
                                        <p:cTn id="1374" dur="389" fill="hold">
                                          <p:stCondLst>
                                            <p:cond delay="2724"/>
                                          </p:stCondLst>
                                        </p:cTn>
                                        <p:tgtEl>
                                          <p:spTgt spid="192"/>
                                        </p:tgtEl>
                                      </p:cBhvr>
                                    </p:animEffect>
                                    <p:animEffect transition="in" filter="fade">
                                      <p:cBhvr additive="base">
                                        <p:cTn id="1375" dur="389" fill="hold">
                                          <p:stCondLst>
                                            <p:cond delay="0"/>
                                          </p:stCondLst>
                                        </p:cTn>
                                        <p:tgtEl>
                                          <p:spTgt spid="192"/>
                                        </p:tgtEl>
                                      </p:cBhvr>
                                    </p:animEffect>
                                    <p:set>
                                      <p:cBhvr additive="base">
                                        <p:cTn id="1376" dur="1" fill="hold">
                                          <p:stCondLst>
                                            <p:cond delay="3112"/>
                                          </p:stCondLst>
                                        </p:cTn>
                                        <p:tgtEl>
                                          <p:spTgt spid="192"/>
                                        </p:tgtEl>
                                        <p:attrNameLst>
                                          <p:attrName>style.visibility</p:attrName>
                                        </p:attrNameLst>
                                      </p:cBhvr>
                                      <p:to>
                                        <p:strVal val="hidden"/>
                                      </p:to>
                                    </p:set>
                                    <p:set>
                                      <p:cBhvr additive="base">
                                        <p:cTn id="1377" dur="3580" fill="hold">
                                          <p:stCondLst>
                                            <p:cond delay="0"/>
                                          </p:stCondLst>
                                        </p:cTn>
                                        <p:tgtEl>
                                          <p:spTgt spid="192"/>
                                        </p:tgtEl>
                                      </p:cBhvr>
                                      <p:to>
                                        <p:strVal val=""/>
                                      </p:to>
                                    </p:set>
                                  </p:childTnLst>
                                </p:cTn>
                              </p:par>
                              <p:par>
                                <p:cTn id="1378" presetID="0" presetClass="path" presetSubtype="0" repeatCount="indefinite" fill="hold" grpId="1" nodeType="withEffect">
                                  <p:stCondLst>
                                    <p:cond delay="0"/>
                                  </p:stCondLst>
                                  <p:childTnLst>
                                    <p:animMotion origin="layout" path="M -1.66667E-6 -1.85185E-6 C 0.13985 -0.01227 0.09727 0.20209 0.18815 0.16227 " pathEditMode="relative" rAng="5160000" ptsTypes="AA">
                                      <p:cBhvr>
                                        <p:cTn id="1379" dur="2595" spd="-100000" fill="hold"/>
                                        <p:tgtEl>
                                          <p:spTgt spid="192"/>
                                        </p:tgtEl>
                                        <p:attrNameLst>
                                          <p:attrName>ppt_x</p:attrName>
                                          <p:attrName>ppt_y</p:attrName>
                                        </p:attrNameLst>
                                      </p:cBhvr>
                                      <p:rCtr x="9414" y="8241"/>
                                    </p:animMotion>
                                  </p:childTnLst>
                                </p:cTn>
                              </p:par>
                              <p:par>
                                <p:cTn id="1380" presetID="10" presetClass="entr" presetSubtype="0" repeatCount="indefinite" fill="hold" grpId="0" nodeType="withEffect">
                                  <p:stCondLst>
                                    <p:cond delay="0"/>
                                  </p:stCondLst>
                                  <p:childTnLst>
                                    <p:set>
                                      <p:cBhvr>
                                        <p:cTn id="1381" dur="1" fill="hold">
                                          <p:stCondLst>
                                            <p:cond delay="0"/>
                                          </p:stCondLst>
                                        </p:cTn>
                                        <p:tgtEl>
                                          <p:spTgt spid="193"/>
                                        </p:tgtEl>
                                        <p:attrNameLst>
                                          <p:attrName>style.visibility</p:attrName>
                                        </p:attrNameLst>
                                      </p:cBhvr>
                                      <p:to>
                                        <p:strVal val="visible"/>
                                      </p:to>
                                    </p:set>
                                    <p:animEffect transition="out" filter="fade">
                                      <p:cBhvr additive="base">
                                        <p:cTn id="1382" dur="269" fill="hold">
                                          <p:stCondLst>
                                            <p:cond delay="1880"/>
                                          </p:stCondLst>
                                        </p:cTn>
                                        <p:tgtEl>
                                          <p:spTgt spid="193"/>
                                        </p:tgtEl>
                                      </p:cBhvr>
                                    </p:animEffect>
                                    <p:animEffect transition="in" filter="fade">
                                      <p:cBhvr additive="base">
                                        <p:cTn id="1383" dur="269" fill="hold">
                                          <p:stCondLst>
                                            <p:cond delay="0"/>
                                          </p:stCondLst>
                                        </p:cTn>
                                        <p:tgtEl>
                                          <p:spTgt spid="193"/>
                                        </p:tgtEl>
                                      </p:cBhvr>
                                    </p:animEffect>
                                    <p:set>
                                      <p:cBhvr additive="base">
                                        <p:cTn id="1384" dur="1" fill="hold">
                                          <p:stCondLst>
                                            <p:cond delay="2147"/>
                                          </p:stCondLst>
                                        </p:cTn>
                                        <p:tgtEl>
                                          <p:spTgt spid="193"/>
                                        </p:tgtEl>
                                        <p:attrNameLst>
                                          <p:attrName>style.visibility</p:attrName>
                                        </p:attrNameLst>
                                      </p:cBhvr>
                                      <p:to>
                                        <p:strVal val="hidden"/>
                                      </p:to>
                                    </p:set>
                                    <p:set>
                                      <p:cBhvr additive="base">
                                        <p:cTn id="1385" dur="2471" fill="hold">
                                          <p:stCondLst>
                                            <p:cond delay="0"/>
                                          </p:stCondLst>
                                        </p:cTn>
                                        <p:tgtEl>
                                          <p:spTgt spid="193"/>
                                        </p:tgtEl>
                                      </p:cBhvr>
                                      <p:to>
                                        <p:strVal val=""/>
                                      </p:to>
                                    </p:set>
                                  </p:childTnLst>
                                </p:cTn>
                              </p:par>
                              <p:par>
                                <p:cTn id="1386" presetID="0" presetClass="path" presetSubtype="0" repeatCount="indefinite" fill="hold" grpId="1" nodeType="withEffect">
                                  <p:stCondLst>
                                    <p:cond delay="0"/>
                                  </p:stCondLst>
                                  <p:childTnLst>
                                    <p:animMotion origin="layout" path="M -1.25E-6 2.59259E-6 C -0.04479 -0.16551 -0.08151 -0.08611 -0.12148 -0.25023 " pathEditMode="relative" rAng="0" ptsTypes="AA">
                                      <p:cBhvr>
                                        <p:cTn id="1387" dur="2961" spd="-100000" fill="hold"/>
                                        <p:tgtEl>
                                          <p:spTgt spid="193"/>
                                        </p:tgtEl>
                                        <p:attrNameLst>
                                          <p:attrName>ppt_x</p:attrName>
                                          <p:attrName>ppt_y</p:attrName>
                                        </p:attrNameLst>
                                      </p:cBhvr>
                                      <p:rCtr x="-6081" y="-12500"/>
                                    </p:animMotion>
                                  </p:childTnLst>
                                </p:cTn>
                              </p:par>
                              <p:par>
                                <p:cTn id="1388" presetID="10" presetClass="entr" presetSubtype="0" repeatCount="indefinite" fill="hold" grpId="0" nodeType="withEffect">
                                  <p:stCondLst>
                                    <p:cond delay="0"/>
                                  </p:stCondLst>
                                  <p:childTnLst>
                                    <p:set>
                                      <p:cBhvr>
                                        <p:cTn id="1389" dur="1" fill="hold">
                                          <p:stCondLst>
                                            <p:cond delay="0"/>
                                          </p:stCondLst>
                                        </p:cTn>
                                        <p:tgtEl>
                                          <p:spTgt spid="194"/>
                                        </p:tgtEl>
                                        <p:attrNameLst>
                                          <p:attrName>style.visibility</p:attrName>
                                        </p:attrNameLst>
                                      </p:cBhvr>
                                      <p:to>
                                        <p:strVal val="visible"/>
                                      </p:to>
                                    </p:set>
                                    <p:animEffect transition="out" filter="fade">
                                      <p:cBhvr additive="base">
                                        <p:cTn id="1390" dur="227" fill="hold">
                                          <p:stCondLst>
                                            <p:cond delay="1590"/>
                                          </p:stCondLst>
                                        </p:cTn>
                                        <p:tgtEl>
                                          <p:spTgt spid="194"/>
                                        </p:tgtEl>
                                      </p:cBhvr>
                                    </p:animEffect>
                                    <p:animEffect transition="in" filter="fade">
                                      <p:cBhvr additive="base">
                                        <p:cTn id="1391" dur="227" fill="hold">
                                          <p:stCondLst>
                                            <p:cond delay="0"/>
                                          </p:stCondLst>
                                        </p:cTn>
                                        <p:tgtEl>
                                          <p:spTgt spid="194"/>
                                        </p:tgtEl>
                                      </p:cBhvr>
                                    </p:animEffect>
                                    <p:set>
                                      <p:cBhvr additive="base">
                                        <p:cTn id="1392" dur="1" fill="hold">
                                          <p:stCondLst>
                                            <p:cond delay="1816"/>
                                          </p:stCondLst>
                                        </p:cTn>
                                        <p:tgtEl>
                                          <p:spTgt spid="194"/>
                                        </p:tgtEl>
                                        <p:attrNameLst>
                                          <p:attrName>style.visibility</p:attrName>
                                        </p:attrNameLst>
                                      </p:cBhvr>
                                      <p:to>
                                        <p:strVal val="hidden"/>
                                      </p:to>
                                    </p:set>
                                    <p:set>
                                      <p:cBhvr additive="base">
                                        <p:cTn id="1393" dur="2090" fill="hold">
                                          <p:stCondLst>
                                            <p:cond delay="0"/>
                                          </p:stCondLst>
                                        </p:cTn>
                                        <p:tgtEl>
                                          <p:spTgt spid="194"/>
                                        </p:tgtEl>
                                      </p:cBhvr>
                                      <p:to>
                                        <p:strVal val=""/>
                                      </p:to>
                                    </p:set>
                                  </p:childTnLst>
                                </p:cTn>
                              </p:par>
                              <p:par>
                                <p:cTn id="1394" presetID="0" presetClass="path" presetSubtype="0" repeatCount="indefinite" fill="hold" grpId="1" nodeType="withEffect">
                                  <p:stCondLst>
                                    <p:cond delay="0"/>
                                  </p:stCondLst>
                                  <p:childTnLst>
                                    <p:animMotion origin="layout" path="M -0.00013 -3.7037E-6 C 0.10482 -0.20694 0.17995 -0.01921 0.24831 -0.24189 " pathEditMode="relative" rAng="0" ptsTypes="AA">
                                      <p:cBhvr>
                                        <p:cTn id="1395" dur="2965" spd="-100000" fill="hold"/>
                                        <p:tgtEl>
                                          <p:spTgt spid="194"/>
                                        </p:tgtEl>
                                        <p:attrNameLst>
                                          <p:attrName>ppt_x</p:attrName>
                                          <p:attrName>ppt_y</p:attrName>
                                        </p:attrNameLst>
                                      </p:cBhvr>
                                      <p:rCtr x="12422" y="-12083"/>
                                    </p:animMotion>
                                  </p:childTnLst>
                                </p:cTn>
                              </p:par>
                              <p:par>
                                <p:cTn id="1396" presetID="10" presetClass="entr" presetSubtype="0" repeatCount="indefinite" fill="hold" grpId="0" nodeType="withEffect">
                                  <p:stCondLst>
                                    <p:cond delay="0"/>
                                  </p:stCondLst>
                                  <p:childTnLst>
                                    <p:set>
                                      <p:cBhvr>
                                        <p:cTn id="1397" dur="1" fill="hold">
                                          <p:stCondLst>
                                            <p:cond delay="0"/>
                                          </p:stCondLst>
                                        </p:cTn>
                                        <p:tgtEl>
                                          <p:spTgt spid="195"/>
                                        </p:tgtEl>
                                        <p:attrNameLst>
                                          <p:attrName>style.visibility</p:attrName>
                                        </p:attrNameLst>
                                      </p:cBhvr>
                                      <p:to>
                                        <p:strVal val="visible"/>
                                      </p:to>
                                    </p:set>
                                    <p:animEffect transition="out" filter="fade">
                                      <p:cBhvr additive="base">
                                        <p:cTn id="1398" dur="345" fill="hold">
                                          <p:stCondLst>
                                            <p:cond delay="2417"/>
                                          </p:stCondLst>
                                        </p:cTn>
                                        <p:tgtEl>
                                          <p:spTgt spid="195"/>
                                        </p:tgtEl>
                                      </p:cBhvr>
                                    </p:animEffect>
                                    <p:animEffect transition="in" filter="fade">
                                      <p:cBhvr additive="base">
                                        <p:cTn id="1399" dur="345" fill="hold">
                                          <p:stCondLst>
                                            <p:cond delay="0"/>
                                          </p:stCondLst>
                                        </p:cTn>
                                        <p:tgtEl>
                                          <p:spTgt spid="195"/>
                                        </p:tgtEl>
                                      </p:cBhvr>
                                    </p:animEffect>
                                    <p:set>
                                      <p:cBhvr additive="base">
                                        <p:cTn id="1400" dur="1" fill="hold">
                                          <p:stCondLst>
                                            <p:cond delay="2761"/>
                                          </p:stCondLst>
                                        </p:cTn>
                                        <p:tgtEl>
                                          <p:spTgt spid="195"/>
                                        </p:tgtEl>
                                        <p:attrNameLst>
                                          <p:attrName>style.visibility</p:attrName>
                                        </p:attrNameLst>
                                      </p:cBhvr>
                                      <p:to>
                                        <p:strVal val="hidden"/>
                                      </p:to>
                                    </p:set>
                                    <p:set>
                                      <p:cBhvr additive="base">
                                        <p:cTn id="1401" dur="3177" fill="hold">
                                          <p:stCondLst>
                                            <p:cond delay="0"/>
                                          </p:stCondLst>
                                        </p:cTn>
                                        <p:tgtEl>
                                          <p:spTgt spid="195"/>
                                        </p:tgtEl>
                                      </p:cBhvr>
                                      <p:to>
                                        <p:strVal val=""/>
                                      </p:to>
                                    </p:set>
                                  </p:childTnLst>
                                </p:cTn>
                              </p:par>
                              <p:par>
                                <p:cTn id="1402" presetID="0" presetClass="path" presetSubtype="0" repeatCount="indefinite" fill="hold" grpId="1" nodeType="withEffect">
                                  <p:stCondLst>
                                    <p:cond delay="0"/>
                                  </p:stCondLst>
                                  <p:childTnLst>
                                    <p:animMotion origin="layout" path="M 4.79167E-6 -2.96296E-6 C 0.0332 -0.23611 0.04309 -0.23703 0.13763 -0.34768 " pathEditMode="relative" rAng="0" ptsTypes="AA">
                                      <p:cBhvr>
                                        <p:cTn id="1403" dur="3510" spd="-100000" fill="hold"/>
                                        <p:tgtEl>
                                          <p:spTgt spid="195"/>
                                        </p:tgtEl>
                                        <p:attrNameLst>
                                          <p:attrName>ppt_x</p:attrName>
                                          <p:attrName>ppt_y</p:attrName>
                                        </p:attrNameLst>
                                      </p:cBhvr>
                                      <p:rCtr x="6875" y="-17384"/>
                                    </p:animMotion>
                                  </p:childTnLst>
                                </p:cTn>
                              </p:par>
                              <p:par>
                                <p:cTn id="1404" presetID="10" presetClass="entr" presetSubtype="0" repeatCount="indefinite" fill="hold" grpId="0" nodeType="withEffect">
                                  <p:stCondLst>
                                    <p:cond delay="0"/>
                                  </p:stCondLst>
                                  <p:childTnLst>
                                    <p:set>
                                      <p:cBhvr>
                                        <p:cTn id="1405" dur="1" fill="hold">
                                          <p:stCondLst>
                                            <p:cond delay="0"/>
                                          </p:stCondLst>
                                        </p:cTn>
                                        <p:tgtEl>
                                          <p:spTgt spid="196"/>
                                        </p:tgtEl>
                                        <p:attrNameLst>
                                          <p:attrName>style.visibility</p:attrName>
                                        </p:attrNameLst>
                                      </p:cBhvr>
                                      <p:to>
                                        <p:strVal val="visible"/>
                                      </p:to>
                                    </p:set>
                                    <p:animEffect transition="out" filter="fade">
                                      <p:cBhvr additive="base">
                                        <p:cTn id="1406" dur="419" fill="hold">
                                          <p:stCondLst>
                                            <p:cond delay="2934"/>
                                          </p:stCondLst>
                                        </p:cTn>
                                        <p:tgtEl>
                                          <p:spTgt spid="196"/>
                                        </p:tgtEl>
                                      </p:cBhvr>
                                    </p:animEffect>
                                    <p:animEffect transition="in" filter="fade">
                                      <p:cBhvr additive="base">
                                        <p:cTn id="1407" dur="419" fill="hold">
                                          <p:stCondLst>
                                            <p:cond delay="0"/>
                                          </p:stCondLst>
                                        </p:cTn>
                                        <p:tgtEl>
                                          <p:spTgt spid="196"/>
                                        </p:tgtEl>
                                      </p:cBhvr>
                                    </p:animEffect>
                                    <p:set>
                                      <p:cBhvr additive="base">
                                        <p:cTn id="1408" dur="1" fill="hold">
                                          <p:stCondLst>
                                            <p:cond delay="3351"/>
                                          </p:stCondLst>
                                        </p:cTn>
                                        <p:tgtEl>
                                          <p:spTgt spid="196"/>
                                        </p:tgtEl>
                                        <p:attrNameLst>
                                          <p:attrName>style.visibility</p:attrName>
                                        </p:attrNameLst>
                                      </p:cBhvr>
                                      <p:to>
                                        <p:strVal val="hidden"/>
                                      </p:to>
                                    </p:set>
                                    <p:set>
                                      <p:cBhvr additive="base">
                                        <p:cTn id="1409" dur="3856" fill="hold">
                                          <p:stCondLst>
                                            <p:cond delay="0"/>
                                          </p:stCondLst>
                                        </p:cTn>
                                        <p:tgtEl>
                                          <p:spTgt spid="196"/>
                                        </p:tgtEl>
                                      </p:cBhvr>
                                      <p:to>
                                        <p:strVal val=""/>
                                      </p:to>
                                    </p:set>
                                  </p:childTnLst>
                                </p:cTn>
                              </p:par>
                              <p:par>
                                <p:cTn id="1410" presetID="0" presetClass="path" presetSubtype="0" repeatCount="indefinite" fill="hold" grpId="1" nodeType="withEffect">
                                  <p:stCondLst>
                                    <p:cond delay="0"/>
                                  </p:stCondLst>
                                  <p:childTnLst>
                                    <p:animMotion origin="layout" path="M 0.00013 1.11111E-6 C 0.00156 -0.15486 -0.16419 -0.17778 -0.12565 -0.34954 " pathEditMode="relative" rAng="0" ptsTypes="AA">
                                      <p:cBhvr>
                                        <p:cTn id="1411" dur="2662" spd="-100000" fill="hold"/>
                                        <p:tgtEl>
                                          <p:spTgt spid="196"/>
                                        </p:tgtEl>
                                        <p:attrNameLst>
                                          <p:attrName>ppt_x</p:attrName>
                                          <p:attrName>ppt_y</p:attrName>
                                        </p:attrNameLst>
                                      </p:cBhvr>
                                      <p:rCtr x="-6589" y="-17477"/>
                                    </p:animMotion>
                                  </p:childTnLst>
                                </p:cTn>
                              </p:par>
                              <p:par>
                                <p:cTn id="1412" presetID="10" presetClass="entr" presetSubtype="0" repeatCount="indefinite" fill="hold" grpId="0" nodeType="withEffect">
                                  <p:stCondLst>
                                    <p:cond delay="0"/>
                                  </p:stCondLst>
                                  <p:childTnLst>
                                    <p:set>
                                      <p:cBhvr>
                                        <p:cTn id="1413" dur="1" fill="hold">
                                          <p:stCondLst>
                                            <p:cond delay="0"/>
                                          </p:stCondLst>
                                        </p:cTn>
                                        <p:tgtEl>
                                          <p:spTgt spid="180"/>
                                        </p:tgtEl>
                                        <p:attrNameLst>
                                          <p:attrName>style.visibility</p:attrName>
                                        </p:attrNameLst>
                                      </p:cBhvr>
                                      <p:to>
                                        <p:strVal val="visible"/>
                                      </p:to>
                                    </p:set>
                                    <p:animEffect transition="out" filter="fade">
                                      <p:cBhvr additive="base">
                                        <p:cTn id="1414" dur="355" fill="hold">
                                          <p:stCondLst>
                                            <p:cond delay="2487"/>
                                          </p:stCondLst>
                                        </p:cTn>
                                        <p:tgtEl>
                                          <p:spTgt spid="180"/>
                                        </p:tgtEl>
                                      </p:cBhvr>
                                    </p:animEffect>
                                    <p:animEffect transition="in" filter="fade">
                                      <p:cBhvr additive="base">
                                        <p:cTn id="1415" dur="355" fill="hold">
                                          <p:stCondLst>
                                            <p:cond delay="0"/>
                                          </p:stCondLst>
                                        </p:cTn>
                                        <p:tgtEl>
                                          <p:spTgt spid="180"/>
                                        </p:tgtEl>
                                      </p:cBhvr>
                                    </p:animEffect>
                                    <p:set>
                                      <p:cBhvr additive="base">
                                        <p:cTn id="1416" dur="1" fill="hold">
                                          <p:stCondLst>
                                            <p:cond delay="2841"/>
                                          </p:stCondLst>
                                        </p:cTn>
                                        <p:tgtEl>
                                          <p:spTgt spid="180"/>
                                        </p:tgtEl>
                                        <p:attrNameLst>
                                          <p:attrName>style.visibility</p:attrName>
                                        </p:attrNameLst>
                                      </p:cBhvr>
                                      <p:to>
                                        <p:strVal val="hidden"/>
                                      </p:to>
                                    </p:set>
                                    <p:set>
                                      <p:cBhvr additive="base">
                                        <p:cTn id="1417" dur="3269" fill="hold">
                                          <p:stCondLst>
                                            <p:cond delay="0"/>
                                          </p:stCondLst>
                                        </p:cTn>
                                        <p:tgtEl>
                                          <p:spTgt spid="180"/>
                                        </p:tgtEl>
                                      </p:cBhvr>
                                      <p:to>
                                        <p:strVal val=""/>
                                      </p:to>
                                    </p:set>
                                  </p:childTnLst>
                                </p:cTn>
                              </p:par>
                              <p:par>
                                <p:cTn id="1418" presetID="0" presetClass="path" presetSubtype="0" repeatCount="indefinite" fill="hold" grpId="1" nodeType="withEffect">
                                  <p:stCondLst>
                                    <p:cond delay="0"/>
                                  </p:stCondLst>
                                  <p:childTnLst>
                                    <p:animMotion origin="layout" path="M 2.08333E-7 -2.59259E-6 C 0.07122 -0.04398 0.06237 -0.16273 0.0901 -0.27847 " pathEditMode="relative" rAng="0" ptsTypes="AA">
                                      <p:cBhvr>
                                        <p:cTn id="1419" dur="2820" spd="-100000" fill="hold"/>
                                        <p:tgtEl>
                                          <p:spTgt spid="180"/>
                                        </p:tgtEl>
                                        <p:attrNameLst>
                                          <p:attrName>ppt_x</p:attrName>
                                          <p:attrName>ppt_y</p:attrName>
                                        </p:attrNameLst>
                                      </p:cBhvr>
                                      <p:rCtr x="4505" y="-13935"/>
                                    </p:animMotion>
                                  </p:childTnLst>
                                </p:cTn>
                              </p:par>
                              <p:par>
                                <p:cTn id="1420" presetID="10" presetClass="entr" presetSubtype="0" repeatCount="indefinite" fill="hold" grpId="0" nodeType="withEffect">
                                  <p:stCondLst>
                                    <p:cond delay="0"/>
                                  </p:stCondLst>
                                  <p:childTnLst>
                                    <p:set>
                                      <p:cBhvr>
                                        <p:cTn id="1421" dur="1" fill="hold">
                                          <p:stCondLst>
                                            <p:cond delay="0"/>
                                          </p:stCondLst>
                                        </p:cTn>
                                        <p:tgtEl>
                                          <p:spTgt spid="197"/>
                                        </p:tgtEl>
                                        <p:attrNameLst>
                                          <p:attrName>style.visibility</p:attrName>
                                        </p:attrNameLst>
                                      </p:cBhvr>
                                      <p:to>
                                        <p:strVal val="visible"/>
                                      </p:to>
                                    </p:set>
                                    <p:animEffect transition="out" filter="fade">
                                      <p:cBhvr additive="base">
                                        <p:cTn id="1422" dur="293" fill="hold">
                                          <p:stCondLst>
                                            <p:cond delay="2051"/>
                                          </p:stCondLst>
                                        </p:cTn>
                                        <p:tgtEl>
                                          <p:spTgt spid="197"/>
                                        </p:tgtEl>
                                      </p:cBhvr>
                                    </p:animEffect>
                                    <p:animEffect transition="in" filter="fade">
                                      <p:cBhvr additive="base">
                                        <p:cTn id="1423" dur="293" fill="hold">
                                          <p:stCondLst>
                                            <p:cond delay="0"/>
                                          </p:stCondLst>
                                        </p:cTn>
                                        <p:tgtEl>
                                          <p:spTgt spid="197"/>
                                        </p:tgtEl>
                                      </p:cBhvr>
                                    </p:animEffect>
                                    <p:set>
                                      <p:cBhvr additive="base">
                                        <p:cTn id="1424" dur="1" fill="hold">
                                          <p:stCondLst>
                                            <p:cond delay="2343"/>
                                          </p:stCondLst>
                                        </p:cTn>
                                        <p:tgtEl>
                                          <p:spTgt spid="197"/>
                                        </p:tgtEl>
                                        <p:attrNameLst>
                                          <p:attrName>style.visibility</p:attrName>
                                        </p:attrNameLst>
                                      </p:cBhvr>
                                      <p:to>
                                        <p:strVal val="hidden"/>
                                      </p:to>
                                    </p:set>
                                    <p:set>
                                      <p:cBhvr additive="base">
                                        <p:cTn id="1425" dur="2695" fill="hold">
                                          <p:stCondLst>
                                            <p:cond delay="0"/>
                                          </p:stCondLst>
                                        </p:cTn>
                                        <p:tgtEl>
                                          <p:spTgt spid="197"/>
                                        </p:tgtEl>
                                      </p:cBhvr>
                                      <p:to>
                                        <p:strVal val=""/>
                                      </p:to>
                                    </p:set>
                                  </p:childTnLst>
                                </p:cTn>
                              </p:par>
                              <p:par>
                                <p:cTn id="1426" presetID="0" presetClass="path" presetSubtype="0" repeatCount="indefinite" fill="hold" grpId="1" nodeType="withEffect">
                                  <p:stCondLst>
                                    <p:cond delay="0"/>
                                  </p:stCondLst>
                                  <p:childTnLst>
                                    <p:animMotion origin="layout" path="M 1.875E-6 7.40741E-7 C 0.00377 -0.22477 0.15403 -0.14282 0.13372 -0.2912 " pathEditMode="relative" rAng="0" ptsTypes="AA">
                                      <p:cBhvr>
                                        <p:cTn id="1427" dur="2298" spd="-100000" fill="hold"/>
                                        <p:tgtEl>
                                          <p:spTgt spid="197"/>
                                        </p:tgtEl>
                                        <p:attrNameLst>
                                          <p:attrName>ppt_x</p:attrName>
                                          <p:attrName>ppt_y</p:attrName>
                                        </p:attrNameLst>
                                      </p:cBhvr>
                                      <p:rCtr x="6771" y="-14560"/>
                                    </p:animMotion>
                                  </p:childTnLst>
                                </p:cTn>
                              </p:par>
                              <p:par>
                                <p:cTn id="1428" presetID="10" presetClass="entr" presetSubtype="0" repeatCount="indefinite" fill="hold" grpId="0" nodeType="withEffect">
                                  <p:stCondLst>
                                    <p:cond delay="0"/>
                                  </p:stCondLst>
                                  <p:childTnLst>
                                    <p:set>
                                      <p:cBhvr>
                                        <p:cTn id="1429" dur="1" fill="hold">
                                          <p:stCondLst>
                                            <p:cond delay="0"/>
                                          </p:stCondLst>
                                        </p:cTn>
                                        <p:tgtEl>
                                          <p:spTgt spid="198"/>
                                        </p:tgtEl>
                                        <p:attrNameLst>
                                          <p:attrName>style.visibility</p:attrName>
                                        </p:attrNameLst>
                                      </p:cBhvr>
                                      <p:to>
                                        <p:strVal val="visible"/>
                                      </p:to>
                                    </p:set>
                                    <p:animEffect transition="out" filter="fade">
                                      <p:cBhvr additive="base">
                                        <p:cTn id="1430" dur="336" fill="hold">
                                          <p:stCondLst>
                                            <p:cond delay="2355"/>
                                          </p:stCondLst>
                                        </p:cTn>
                                        <p:tgtEl>
                                          <p:spTgt spid="198"/>
                                        </p:tgtEl>
                                      </p:cBhvr>
                                    </p:animEffect>
                                    <p:animEffect transition="in" filter="fade">
                                      <p:cBhvr additive="base">
                                        <p:cTn id="1431" dur="336" fill="hold">
                                          <p:stCondLst>
                                            <p:cond delay="0"/>
                                          </p:stCondLst>
                                        </p:cTn>
                                        <p:tgtEl>
                                          <p:spTgt spid="198"/>
                                        </p:tgtEl>
                                      </p:cBhvr>
                                    </p:animEffect>
                                    <p:set>
                                      <p:cBhvr additive="base">
                                        <p:cTn id="1432" dur="1" fill="hold">
                                          <p:stCondLst>
                                            <p:cond delay="2690"/>
                                          </p:stCondLst>
                                        </p:cTn>
                                        <p:tgtEl>
                                          <p:spTgt spid="198"/>
                                        </p:tgtEl>
                                        <p:attrNameLst>
                                          <p:attrName>style.visibility</p:attrName>
                                        </p:attrNameLst>
                                      </p:cBhvr>
                                      <p:to>
                                        <p:strVal val="hidden"/>
                                      </p:to>
                                    </p:set>
                                    <p:set>
                                      <p:cBhvr additive="base">
                                        <p:cTn id="1433" dur="3095" fill="hold">
                                          <p:stCondLst>
                                            <p:cond delay="0"/>
                                          </p:stCondLst>
                                        </p:cTn>
                                        <p:tgtEl>
                                          <p:spTgt spid="198"/>
                                        </p:tgtEl>
                                      </p:cBhvr>
                                      <p:to>
                                        <p:strVal val=""/>
                                      </p:to>
                                    </p:set>
                                  </p:childTnLst>
                                </p:cTn>
                              </p:par>
                              <p:par>
                                <p:cTn id="1434"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435" dur="3846" spd="-100000" fill="hold"/>
                                        <p:tgtEl>
                                          <p:spTgt spid="198"/>
                                        </p:tgtEl>
                                        <p:attrNameLst>
                                          <p:attrName>ppt_x</p:attrName>
                                          <p:attrName>ppt_y</p:attrName>
                                        </p:attrNameLst>
                                      </p:cBhvr>
                                      <p:rCtr x="8138" y="-1852"/>
                                    </p:animMotion>
                                  </p:childTnLst>
                                </p:cTn>
                              </p:par>
                              <p:par>
                                <p:cTn id="1436" presetID="10" presetClass="entr" presetSubtype="0" repeatCount="indefinite" fill="hold" grpId="0" nodeType="withEffect">
                                  <p:stCondLst>
                                    <p:cond delay="0"/>
                                  </p:stCondLst>
                                  <p:childTnLst>
                                    <p:set>
                                      <p:cBhvr>
                                        <p:cTn id="1437" dur="1" fill="hold">
                                          <p:stCondLst>
                                            <p:cond delay="0"/>
                                          </p:stCondLst>
                                        </p:cTn>
                                        <p:tgtEl>
                                          <p:spTgt spid="199"/>
                                        </p:tgtEl>
                                        <p:attrNameLst>
                                          <p:attrName>style.visibility</p:attrName>
                                        </p:attrNameLst>
                                      </p:cBhvr>
                                      <p:to>
                                        <p:strVal val="visible"/>
                                      </p:to>
                                    </p:set>
                                    <p:animEffect transition="out" filter="fade">
                                      <p:cBhvr additive="base">
                                        <p:cTn id="1438" dur="402" fill="hold">
                                          <p:stCondLst>
                                            <p:cond delay="2811"/>
                                          </p:stCondLst>
                                        </p:cTn>
                                        <p:tgtEl>
                                          <p:spTgt spid="199"/>
                                        </p:tgtEl>
                                      </p:cBhvr>
                                    </p:animEffect>
                                    <p:animEffect transition="in" filter="fade">
                                      <p:cBhvr additive="base">
                                        <p:cTn id="1439" dur="402" fill="hold">
                                          <p:stCondLst>
                                            <p:cond delay="0"/>
                                          </p:stCondLst>
                                        </p:cTn>
                                        <p:tgtEl>
                                          <p:spTgt spid="199"/>
                                        </p:tgtEl>
                                      </p:cBhvr>
                                    </p:animEffect>
                                    <p:set>
                                      <p:cBhvr additive="base">
                                        <p:cTn id="1440" dur="1" fill="hold">
                                          <p:stCondLst>
                                            <p:cond delay="3211"/>
                                          </p:stCondLst>
                                        </p:cTn>
                                        <p:tgtEl>
                                          <p:spTgt spid="199"/>
                                        </p:tgtEl>
                                        <p:attrNameLst>
                                          <p:attrName>style.visibility</p:attrName>
                                        </p:attrNameLst>
                                      </p:cBhvr>
                                      <p:to>
                                        <p:strVal val="hidden"/>
                                      </p:to>
                                    </p:set>
                                    <p:set>
                                      <p:cBhvr additive="base">
                                        <p:cTn id="1441" dur="3694" fill="hold">
                                          <p:stCondLst>
                                            <p:cond delay="0"/>
                                          </p:stCondLst>
                                        </p:cTn>
                                        <p:tgtEl>
                                          <p:spTgt spid="199"/>
                                        </p:tgtEl>
                                      </p:cBhvr>
                                      <p:to>
                                        <p:strVal val=""/>
                                      </p:to>
                                    </p:set>
                                  </p:childTnLst>
                                </p:cTn>
                              </p:par>
                              <p:par>
                                <p:cTn id="1442" presetID="0" presetClass="path" presetSubtype="0" repeatCount="indefinite" fill="hold" grpId="1" nodeType="withEffect">
                                  <p:stCondLst>
                                    <p:cond delay="0"/>
                                  </p:stCondLst>
                                  <p:childTnLst>
                                    <p:animMotion origin="layout" path="M -1.875E-6 7.40741E-7 C 0.00104 -0.11574 -0.11797 -0.13287 -0.09036 -0.26157 " pathEditMode="relative" rAng="0" ptsTypes="AA">
                                      <p:cBhvr>
                                        <p:cTn id="1443" dur="3652" spd="-100000" fill="hold"/>
                                        <p:tgtEl>
                                          <p:spTgt spid="199"/>
                                        </p:tgtEl>
                                        <p:attrNameLst>
                                          <p:attrName>ppt_x</p:attrName>
                                          <p:attrName>ppt_y</p:attrName>
                                        </p:attrNameLst>
                                      </p:cBhvr>
                                      <p:rCtr x="-4727" y="-13079"/>
                                    </p:animMotion>
                                  </p:childTnLst>
                                </p:cTn>
                              </p:par>
                              <p:par>
                                <p:cTn id="1444" presetID="10" presetClass="entr" presetSubtype="0" repeatCount="indefinite" fill="hold" grpId="0" nodeType="withEffect">
                                  <p:stCondLst>
                                    <p:cond delay="0"/>
                                  </p:stCondLst>
                                  <p:childTnLst>
                                    <p:set>
                                      <p:cBhvr>
                                        <p:cTn id="1445" dur="1" fill="hold">
                                          <p:stCondLst>
                                            <p:cond delay="0"/>
                                          </p:stCondLst>
                                        </p:cTn>
                                        <p:tgtEl>
                                          <p:spTgt spid="200"/>
                                        </p:tgtEl>
                                        <p:attrNameLst>
                                          <p:attrName>style.visibility</p:attrName>
                                        </p:attrNameLst>
                                      </p:cBhvr>
                                      <p:to>
                                        <p:strVal val="visible"/>
                                      </p:to>
                                    </p:set>
                                    <p:animEffect transition="out" filter="fade">
                                      <p:cBhvr additive="base">
                                        <p:cTn id="1446" dur="364" fill="hold">
                                          <p:stCondLst>
                                            <p:cond delay="2545"/>
                                          </p:stCondLst>
                                        </p:cTn>
                                        <p:tgtEl>
                                          <p:spTgt spid="200"/>
                                        </p:tgtEl>
                                      </p:cBhvr>
                                    </p:animEffect>
                                    <p:animEffect transition="in" filter="fade">
                                      <p:cBhvr additive="base">
                                        <p:cTn id="1447" dur="364" fill="hold">
                                          <p:stCondLst>
                                            <p:cond delay="0"/>
                                          </p:stCondLst>
                                        </p:cTn>
                                        <p:tgtEl>
                                          <p:spTgt spid="200"/>
                                        </p:tgtEl>
                                      </p:cBhvr>
                                    </p:animEffect>
                                    <p:set>
                                      <p:cBhvr additive="base">
                                        <p:cTn id="1448" dur="1" fill="hold">
                                          <p:stCondLst>
                                            <p:cond delay="2907"/>
                                          </p:stCondLst>
                                        </p:cTn>
                                        <p:tgtEl>
                                          <p:spTgt spid="200"/>
                                        </p:tgtEl>
                                        <p:attrNameLst>
                                          <p:attrName>style.visibility</p:attrName>
                                        </p:attrNameLst>
                                      </p:cBhvr>
                                      <p:to>
                                        <p:strVal val="hidden"/>
                                      </p:to>
                                    </p:set>
                                    <p:set>
                                      <p:cBhvr additive="base">
                                        <p:cTn id="1449" dur="3345" fill="hold">
                                          <p:stCondLst>
                                            <p:cond delay="0"/>
                                          </p:stCondLst>
                                        </p:cTn>
                                        <p:tgtEl>
                                          <p:spTgt spid="200"/>
                                        </p:tgtEl>
                                      </p:cBhvr>
                                      <p:to>
                                        <p:strVal val=""/>
                                      </p:to>
                                    </p:set>
                                  </p:childTnLst>
                                </p:cTn>
                              </p:par>
                              <p:par>
                                <p:cTn id="1450" presetID="0" presetClass="path" presetSubtype="0" repeatCount="indefinite" fill="hold" grpId="1" nodeType="withEffect">
                                  <p:stCondLst>
                                    <p:cond delay="0"/>
                                  </p:stCondLst>
                                  <p:childTnLst>
                                    <p:animMotion origin="layout" path="M -3.75E-6 2.96296E-6 C 0.1069 -0.07315 0.10586 -0.1625 0.1336 -0.29121 " pathEditMode="relative" rAng="0" ptsTypes="AA">
                                      <p:cBhvr>
                                        <p:cTn id="1451" dur="3444" spd="-100000" fill="hold"/>
                                        <p:tgtEl>
                                          <p:spTgt spid="200"/>
                                        </p:tgtEl>
                                        <p:attrNameLst>
                                          <p:attrName>ppt_x</p:attrName>
                                          <p:attrName>ppt_y</p:attrName>
                                        </p:attrNameLst>
                                      </p:cBhvr>
                                      <p:rCtr x="6680" y="-14560"/>
                                    </p:animMotion>
                                  </p:childTnLst>
                                </p:cTn>
                              </p:par>
                              <p:par>
                                <p:cTn id="1452" presetID="10" presetClass="entr" presetSubtype="0" repeatCount="indefinite" fill="hold" grpId="0" nodeType="withEffect">
                                  <p:stCondLst>
                                    <p:cond delay="0"/>
                                  </p:stCondLst>
                                  <p:childTnLst>
                                    <p:set>
                                      <p:cBhvr>
                                        <p:cTn id="1453" dur="1" fill="hold">
                                          <p:stCondLst>
                                            <p:cond delay="0"/>
                                          </p:stCondLst>
                                        </p:cTn>
                                        <p:tgtEl>
                                          <p:spTgt spid="201"/>
                                        </p:tgtEl>
                                        <p:attrNameLst>
                                          <p:attrName>style.visibility</p:attrName>
                                        </p:attrNameLst>
                                      </p:cBhvr>
                                      <p:to>
                                        <p:strVal val="visible"/>
                                      </p:to>
                                    </p:set>
                                    <p:animEffect transition="out" filter="fade">
                                      <p:cBhvr additive="base">
                                        <p:cTn id="1454" dur="277" fill="hold">
                                          <p:stCondLst>
                                            <p:cond delay="1937"/>
                                          </p:stCondLst>
                                        </p:cTn>
                                        <p:tgtEl>
                                          <p:spTgt spid="201"/>
                                        </p:tgtEl>
                                      </p:cBhvr>
                                    </p:animEffect>
                                    <p:animEffect transition="in" filter="fade">
                                      <p:cBhvr additive="base">
                                        <p:cTn id="1455" dur="277" fill="hold">
                                          <p:stCondLst>
                                            <p:cond delay="0"/>
                                          </p:stCondLst>
                                        </p:cTn>
                                        <p:tgtEl>
                                          <p:spTgt spid="201"/>
                                        </p:tgtEl>
                                      </p:cBhvr>
                                    </p:animEffect>
                                    <p:set>
                                      <p:cBhvr additive="base">
                                        <p:cTn id="1456" dur="1" fill="hold">
                                          <p:stCondLst>
                                            <p:cond delay="2213"/>
                                          </p:stCondLst>
                                        </p:cTn>
                                        <p:tgtEl>
                                          <p:spTgt spid="201"/>
                                        </p:tgtEl>
                                        <p:attrNameLst>
                                          <p:attrName>style.visibility</p:attrName>
                                        </p:attrNameLst>
                                      </p:cBhvr>
                                      <p:to>
                                        <p:strVal val="hidden"/>
                                      </p:to>
                                    </p:set>
                                    <p:set>
                                      <p:cBhvr additive="base">
                                        <p:cTn id="1457" dur="2546" fill="hold">
                                          <p:stCondLst>
                                            <p:cond delay="0"/>
                                          </p:stCondLst>
                                        </p:cTn>
                                        <p:tgtEl>
                                          <p:spTgt spid="201"/>
                                        </p:tgtEl>
                                      </p:cBhvr>
                                      <p:to>
                                        <p:strVal val=""/>
                                      </p:to>
                                    </p:set>
                                  </p:childTnLst>
                                </p:cTn>
                              </p:par>
                              <p:par>
                                <p:cTn id="1458" presetID="0" presetClass="path" presetSubtype="0" repeatCount="indefinite" fill="hold" grpId="1" nodeType="withEffect">
                                  <p:stCondLst>
                                    <p:cond delay="0"/>
                                  </p:stCondLst>
                                  <p:childTnLst>
                                    <p:animMotion origin="layout" path="M -1.04167E-6 -3.33333E-6 C 0.07604 -0.05301 0.06667 -0.19606 0.09636 -0.33518 " pathEditMode="relative" rAng="0" ptsTypes="AA">
                                      <p:cBhvr>
                                        <p:cTn id="1459" dur="3347" spd="-100000" fill="hold"/>
                                        <p:tgtEl>
                                          <p:spTgt spid="201"/>
                                        </p:tgtEl>
                                        <p:attrNameLst>
                                          <p:attrName>ppt_x</p:attrName>
                                          <p:attrName>ppt_y</p:attrName>
                                        </p:attrNameLst>
                                      </p:cBhvr>
                                      <p:rCtr x="4818" y="-16759"/>
                                    </p:animMotion>
                                  </p:childTnLst>
                                </p:cTn>
                              </p:par>
                              <p:par>
                                <p:cTn id="1460" presetID="10" presetClass="entr" presetSubtype="0" repeatCount="indefinite" fill="hold" grpId="0" nodeType="withEffect">
                                  <p:stCondLst>
                                    <p:cond delay="0"/>
                                  </p:stCondLst>
                                  <p:childTnLst>
                                    <p:set>
                                      <p:cBhvr>
                                        <p:cTn id="1461" dur="1" fill="hold">
                                          <p:stCondLst>
                                            <p:cond delay="0"/>
                                          </p:stCondLst>
                                        </p:cTn>
                                        <p:tgtEl>
                                          <p:spTgt spid="202"/>
                                        </p:tgtEl>
                                        <p:attrNameLst>
                                          <p:attrName>style.visibility</p:attrName>
                                        </p:attrNameLst>
                                      </p:cBhvr>
                                      <p:to>
                                        <p:strVal val="visible"/>
                                      </p:to>
                                    </p:set>
                                    <p:animEffect transition="out" filter="fade">
                                      <p:cBhvr additive="base">
                                        <p:cTn id="1462" dur="345" fill="hold">
                                          <p:stCondLst>
                                            <p:cond delay="2417"/>
                                          </p:stCondLst>
                                        </p:cTn>
                                        <p:tgtEl>
                                          <p:spTgt spid="202"/>
                                        </p:tgtEl>
                                      </p:cBhvr>
                                    </p:animEffect>
                                    <p:animEffect transition="in" filter="fade">
                                      <p:cBhvr additive="base">
                                        <p:cTn id="1463" dur="345" fill="hold">
                                          <p:stCondLst>
                                            <p:cond delay="0"/>
                                          </p:stCondLst>
                                        </p:cTn>
                                        <p:tgtEl>
                                          <p:spTgt spid="202"/>
                                        </p:tgtEl>
                                      </p:cBhvr>
                                    </p:animEffect>
                                    <p:set>
                                      <p:cBhvr additive="base">
                                        <p:cTn id="1464" dur="1" fill="hold">
                                          <p:stCondLst>
                                            <p:cond delay="2761"/>
                                          </p:stCondLst>
                                        </p:cTn>
                                        <p:tgtEl>
                                          <p:spTgt spid="202"/>
                                        </p:tgtEl>
                                        <p:attrNameLst>
                                          <p:attrName>style.visibility</p:attrName>
                                        </p:attrNameLst>
                                      </p:cBhvr>
                                      <p:to>
                                        <p:strVal val="hidden"/>
                                      </p:to>
                                    </p:set>
                                    <p:set>
                                      <p:cBhvr additive="base">
                                        <p:cTn id="1465" dur="3177" fill="hold">
                                          <p:stCondLst>
                                            <p:cond delay="0"/>
                                          </p:stCondLst>
                                        </p:cTn>
                                        <p:tgtEl>
                                          <p:spTgt spid="202"/>
                                        </p:tgtEl>
                                      </p:cBhvr>
                                      <p:to>
                                        <p:strVal val=""/>
                                      </p:to>
                                    </p:set>
                                  </p:childTnLst>
                                </p:cTn>
                              </p:par>
                              <p:par>
                                <p:cTn id="1466"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1467" dur="3510" spd="-100000" fill="hold"/>
                                        <p:tgtEl>
                                          <p:spTgt spid="202"/>
                                        </p:tgtEl>
                                        <p:attrNameLst>
                                          <p:attrName>ppt_x</p:attrName>
                                          <p:attrName>ppt_y</p:attrName>
                                        </p:attrNameLst>
                                      </p:cBhvr>
                                      <p:rCtr x="6875" y="-17384"/>
                                    </p:animMotion>
                                  </p:childTnLst>
                                </p:cTn>
                              </p:par>
                              <p:par>
                                <p:cTn id="1468" presetID="10" presetClass="entr" presetSubtype="0" repeatCount="indefinite" fill="hold" grpId="0" nodeType="withEffect">
                                  <p:stCondLst>
                                    <p:cond delay="0"/>
                                  </p:stCondLst>
                                  <p:childTnLst>
                                    <p:set>
                                      <p:cBhvr>
                                        <p:cTn id="1469" dur="1" fill="hold">
                                          <p:stCondLst>
                                            <p:cond delay="0"/>
                                          </p:stCondLst>
                                        </p:cTn>
                                        <p:tgtEl>
                                          <p:spTgt spid="203"/>
                                        </p:tgtEl>
                                        <p:attrNameLst>
                                          <p:attrName>style.visibility</p:attrName>
                                        </p:attrNameLst>
                                      </p:cBhvr>
                                      <p:to>
                                        <p:strVal val="visible"/>
                                      </p:to>
                                    </p:set>
                                    <p:animEffect transition="out" filter="fade">
                                      <p:cBhvr additive="base">
                                        <p:cTn id="1470" dur="419" fill="hold">
                                          <p:stCondLst>
                                            <p:cond delay="2934"/>
                                          </p:stCondLst>
                                        </p:cTn>
                                        <p:tgtEl>
                                          <p:spTgt spid="203"/>
                                        </p:tgtEl>
                                      </p:cBhvr>
                                    </p:animEffect>
                                    <p:animEffect transition="in" filter="fade">
                                      <p:cBhvr additive="base">
                                        <p:cTn id="1471" dur="419" fill="hold">
                                          <p:stCondLst>
                                            <p:cond delay="0"/>
                                          </p:stCondLst>
                                        </p:cTn>
                                        <p:tgtEl>
                                          <p:spTgt spid="203"/>
                                        </p:tgtEl>
                                      </p:cBhvr>
                                    </p:animEffect>
                                    <p:set>
                                      <p:cBhvr additive="base">
                                        <p:cTn id="1472" dur="1" fill="hold">
                                          <p:stCondLst>
                                            <p:cond delay="3351"/>
                                          </p:stCondLst>
                                        </p:cTn>
                                        <p:tgtEl>
                                          <p:spTgt spid="203"/>
                                        </p:tgtEl>
                                        <p:attrNameLst>
                                          <p:attrName>style.visibility</p:attrName>
                                        </p:attrNameLst>
                                      </p:cBhvr>
                                      <p:to>
                                        <p:strVal val="hidden"/>
                                      </p:to>
                                    </p:set>
                                    <p:set>
                                      <p:cBhvr additive="base">
                                        <p:cTn id="1473" dur="3856" fill="hold">
                                          <p:stCondLst>
                                            <p:cond delay="0"/>
                                          </p:stCondLst>
                                        </p:cTn>
                                        <p:tgtEl>
                                          <p:spTgt spid="203"/>
                                        </p:tgtEl>
                                      </p:cBhvr>
                                      <p:to>
                                        <p:strVal val=""/>
                                      </p:to>
                                    </p:set>
                                  </p:childTnLst>
                                </p:cTn>
                              </p:par>
                              <p:par>
                                <p:cTn id="1474" presetID="0" presetClass="path" presetSubtype="0" repeatCount="indefinite" fill="hold" grpId="1" nodeType="withEffect">
                                  <p:stCondLst>
                                    <p:cond delay="0"/>
                                  </p:stCondLst>
                                  <p:childTnLst>
                                    <p:animMotion origin="layout" path="M -2.5E-6 -1.11111E-6 C 0.00143 -0.15486 -0.16406 -0.17778 -0.12565 -0.34954 " pathEditMode="relative" rAng="0" ptsTypes="AA">
                                      <p:cBhvr>
                                        <p:cTn id="1475" dur="2662" spd="-100000" fill="hold"/>
                                        <p:tgtEl>
                                          <p:spTgt spid="203"/>
                                        </p:tgtEl>
                                        <p:attrNameLst>
                                          <p:attrName>ppt_x</p:attrName>
                                          <p:attrName>ppt_y</p:attrName>
                                        </p:attrNameLst>
                                      </p:cBhvr>
                                      <p:rCtr x="-6576" y="-17477"/>
                                    </p:animMotion>
                                  </p:childTnLst>
                                </p:cTn>
                              </p:par>
                              <p:par>
                                <p:cTn id="1476" presetID="10" presetClass="entr" presetSubtype="0" repeatCount="indefinite" fill="hold" grpId="0" nodeType="withEffect">
                                  <p:stCondLst>
                                    <p:cond delay="0"/>
                                  </p:stCondLst>
                                  <p:childTnLst>
                                    <p:set>
                                      <p:cBhvr>
                                        <p:cTn id="1477" dur="1" fill="hold">
                                          <p:stCondLst>
                                            <p:cond delay="0"/>
                                          </p:stCondLst>
                                        </p:cTn>
                                        <p:tgtEl>
                                          <p:spTgt spid="204"/>
                                        </p:tgtEl>
                                        <p:attrNameLst>
                                          <p:attrName>style.visibility</p:attrName>
                                        </p:attrNameLst>
                                      </p:cBhvr>
                                      <p:to>
                                        <p:strVal val="visible"/>
                                      </p:to>
                                    </p:set>
                                    <p:animEffect transition="out" filter="fade">
                                      <p:cBhvr additive="base">
                                        <p:cTn id="1478" dur="426" fill="hold">
                                          <p:stCondLst>
                                            <p:cond delay="2983"/>
                                          </p:stCondLst>
                                        </p:cTn>
                                        <p:tgtEl>
                                          <p:spTgt spid="204"/>
                                        </p:tgtEl>
                                      </p:cBhvr>
                                    </p:animEffect>
                                    <p:animEffect transition="in" filter="fade">
                                      <p:cBhvr additive="base">
                                        <p:cTn id="1479" dur="426" fill="hold">
                                          <p:stCondLst>
                                            <p:cond delay="0"/>
                                          </p:stCondLst>
                                        </p:cTn>
                                        <p:tgtEl>
                                          <p:spTgt spid="204"/>
                                        </p:tgtEl>
                                      </p:cBhvr>
                                    </p:animEffect>
                                    <p:set>
                                      <p:cBhvr additive="base">
                                        <p:cTn id="1480" dur="1" fill="hold">
                                          <p:stCondLst>
                                            <p:cond delay="3408"/>
                                          </p:stCondLst>
                                        </p:cTn>
                                        <p:tgtEl>
                                          <p:spTgt spid="204"/>
                                        </p:tgtEl>
                                        <p:attrNameLst>
                                          <p:attrName>style.visibility</p:attrName>
                                        </p:attrNameLst>
                                      </p:cBhvr>
                                      <p:to>
                                        <p:strVal val="hidden"/>
                                      </p:to>
                                    </p:set>
                                    <p:set>
                                      <p:cBhvr additive="base">
                                        <p:cTn id="1481" dur="3921" fill="hold">
                                          <p:stCondLst>
                                            <p:cond delay="0"/>
                                          </p:stCondLst>
                                        </p:cTn>
                                        <p:tgtEl>
                                          <p:spTgt spid="204"/>
                                        </p:tgtEl>
                                      </p:cBhvr>
                                      <p:to>
                                        <p:strVal val=""/>
                                      </p:to>
                                    </p:set>
                                  </p:childTnLst>
                                </p:cTn>
                              </p:par>
                              <p:par>
                                <p:cTn id="1482" presetID="0" presetClass="path" presetSubtype="0" repeatCount="indefinite" fill="hold" grpId="1" nodeType="withEffect">
                                  <p:stCondLst>
                                    <p:cond delay="0"/>
                                  </p:stCondLst>
                                  <p:childTnLst>
                                    <p:animMotion origin="layout" path="M -0.00013 -1.48148E-6 C 0.06472 -0.13518 0.07709 -0.05139 0.13151 -0.18125 " pathEditMode="relative" rAng="0" ptsTypes="AA">
                                      <p:cBhvr>
                                        <p:cTn id="1483" dur="2229" spd="-100000" fill="hold"/>
                                        <p:tgtEl>
                                          <p:spTgt spid="204"/>
                                        </p:tgtEl>
                                        <p:attrNameLst>
                                          <p:attrName>ppt_x</p:attrName>
                                          <p:attrName>ppt_y</p:attrName>
                                        </p:attrNameLst>
                                      </p:cBhvr>
                                      <p:rCtr x="6576" y="-9074"/>
                                    </p:animMotion>
                                  </p:childTnLst>
                                </p:cTn>
                              </p:par>
                              <p:par>
                                <p:cTn id="1484" presetID="10" presetClass="entr" presetSubtype="0" repeatCount="indefinite" fill="hold" grpId="0" nodeType="withEffect">
                                  <p:stCondLst>
                                    <p:cond delay="0"/>
                                  </p:stCondLst>
                                  <p:childTnLst>
                                    <p:set>
                                      <p:cBhvr>
                                        <p:cTn id="1485" dur="1" fill="hold">
                                          <p:stCondLst>
                                            <p:cond delay="0"/>
                                          </p:stCondLst>
                                        </p:cTn>
                                        <p:tgtEl>
                                          <p:spTgt spid="205"/>
                                        </p:tgtEl>
                                        <p:attrNameLst>
                                          <p:attrName>style.visibility</p:attrName>
                                        </p:attrNameLst>
                                      </p:cBhvr>
                                      <p:to>
                                        <p:strVal val="visible"/>
                                      </p:to>
                                    </p:set>
                                    <p:animEffect transition="out" filter="fade">
                                      <p:cBhvr additive="base">
                                        <p:cTn id="1486" dur="336" fill="hold">
                                          <p:stCondLst>
                                            <p:cond delay="2355"/>
                                          </p:stCondLst>
                                        </p:cTn>
                                        <p:tgtEl>
                                          <p:spTgt spid="205"/>
                                        </p:tgtEl>
                                      </p:cBhvr>
                                    </p:animEffect>
                                    <p:animEffect transition="in" filter="fade">
                                      <p:cBhvr additive="base">
                                        <p:cTn id="1487" dur="336" fill="hold">
                                          <p:stCondLst>
                                            <p:cond delay="0"/>
                                          </p:stCondLst>
                                        </p:cTn>
                                        <p:tgtEl>
                                          <p:spTgt spid="205"/>
                                        </p:tgtEl>
                                      </p:cBhvr>
                                    </p:animEffect>
                                    <p:set>
                                      <p:cBhvr additive="base">
                                        <p:cTn id="1488" dur="1" fill="hold">
                                          <p:stCondLst>
                                            <p:cond delay="2690"/>
                                          </p:stCondLst>
                                        </p:cTn>
                                        <p:tgtEl>
                                          <p:spTgt spid="205"/>
                                        </p:tgtEl>
                                        <p:attrNameLst>
                                          <p:attrName>style.visibility</p:attrName>
                                        </p:attrNameLst>
                                      </p:cBhvr>
                                      <p:to>
                                        <p:strVal val="hidden"/>
                                      </p:to>
                                    </p:set>
                                    <p:set>
                                      <p:cBhvr additive="base">
                                        <p:cTn id="1489" dur="3095" fill="hold">
                                          <p:stCondLst>
                                            <p:cond delay="0"/>
                                          </p:stCondLst>
                                        </p:cTn>
                                        <p:tgtEl>
                                          <p:spTgt spid="205"/>
                                        </p:tgtEl>
                                      </p:cBhvr>
                                      <p:to>
                                        <p:strVal val=""/>
                                      </p:to>
                                    </p:set>
                                  </p:childTnLst>
                                </p:cTn>
                              </p:par>
                              <p:par>
                                <p:cTn id="1490" presetID="0" presetClass="path" presetSubtype="0" repeatCount="indefinite" fill="hold" grpId="1" nodeType="withEffect">
                                  <p:stCondLst>
                                    <p:cond delay="0"/>
                                  </p:stCondLst>
                                  <p:childTnLst>
                                    <p:animMotion origin="layout" path="M -0.20794 0.16644 C -0.10872 0.10903 -0.13464 0.19514 -0.04518 0.1294 " pathEditMode="relative" rAng="0" ptsTypes="AA">
                                      <p:cBhvr>
                                        <p:cTn id="1491" dur="3846" spd="-100000" fill="hold"/>
                                        <p:tgtEl>
                                          <p:spTgt spid="205"/>
                                        </p:tgtEl>
                                        <p:attrNameLst>
                                          <p:attrName>ppt_x</p:attrName>
                                          <p:attrName>ppt_y</p:attrName>
                                        </p:attrNameLst>
                                      </p:cBhvr>
                                      <p:rCtr x="8138" y="-1852"/>
                                    </p:animMotion>
                                  </p:childTnLst>
                                </p:cTn>
                              </p:par>
                              <p:par>
                                <p:cTn id="1492" presetID="10" presetClass="entr" presetSubtype="0" repeatCount="indefinite" fill="hold" grpId="0" nodeType="withEffect">
                                  <p:stCondLst>
                                    <p:cond delay="0"/>
                                  </p:stCondLst>
                                  <p:childTnLst>
                                    <p:set>
                                      <p:cBhvr>
                                        <p:cTn id="1493" dur="1" fill="hold">
                                          <p:stCondLst>
                                            <p:cond delay="0"/>
                                          </p:stCondLst>
                                        </p:cTn>
                                        <p:tgtEl>
                                          <p:spTgt spid="206"/>
                                        </p:tgtEl>
                                        <p:attrNameLst>
                                          <p:attrName>style.visibility</p:attrName>
                                        </p:attrNameLst>
                                      </p:cBhvr>
                                      <p:to>
                                        <p:strVal val="visible"/>
                                      </p:to>
                                    </p:set>
                                    <p:animEffect transition="out" filter="fade">
                                      <p:cBhvr additive="base">
                                        <p:cTn id="1494" dur="250" fill="hold">
                                          <p:stCondLst>
                                            <p:cond delay="1750"/>
                                          </p:stCondLst>
                                        </p:cTn>
                                        <p:tgtEl>
                                          <p:spTgt spid="206"/>
                                        </p:tgtEl>
                                      </p:cBhvr>
                                    </p:animEffect>
                                    <p:animEffect transition="in" filter="fade">
                                      <p:cBhvr additive="base">
                                        <p:cTn id="1495" dur="250" fill="hold">
                                          <p:stCondLst>
                                            <p:cond delay="0"/>
                                          </p:stCondLst>
                                        </p:cTn>
                                        <p:tgtEl>
                                          <p:spTgt spid="206"/>
                                        </p:tgtEl>
                                      </p:cBhvr>
                                    </p:animEffect>
                                    <p:set>
                                      <p:cBhvr additive="base">
                                        <p:cTn id="1496" dur="1" fill="hold">
                                          <p:stCondLst>
                                            <p:cond delay="1999"/>
                                          </p:stCondLst>
                                        </p:cTn>
                                        <p:tgtEl>
                                          <p:spTgt spid="206"/>
                                        </p:tgtEl>
                                        <p:attrNameLst>
                                          <p:attrName>style.visibility</p:attrName>
                                        </p:attrNameLst>
                                      </p:cBhvr>
                                      <p:to>
                                        <p:strVal val="hidden"/>
                                      </p:to>
                                    </p:set>
                                    <p:set>
                                      <p:cBhvr additive="base">
                                        <p:cTn id="1497" dur="2300" fill="hold">
                                          <p:stCondLst>
                                            <p:cond delay="0"/>
                                          </p:stCondLst>
                                        </p:cTn>
                                        <p:tgtEl>
                                          <p:spTgt spid="206"/>
                                        </p:tgtEl>
                                      </p:cBhvr>
                                      <p:to>
                                        <p:strVal val=""/>
                                      </p:to>
                                    </p:set>
                                  </p:childTnLst>
                                </p:cTn>
                              </p:par>
                              <p:par>
                                <p:cTn id="1498" presetID="0" presetClass="path" presetSubtype="0" repeatCount="indefinite" fill="hold" grpId="1" nodeType="withEffect">
                                  <p:stCondLst>
                                    <p:cond delay="0"/>
                                  </p:stCondLst>
                                  <p:childTnLst>
                                    <p:animMotion origin="layout" path="M 2.08333E-6 -3.7037E-7 C 0.07122 -0.04398 0.06237 -0.16273 0.0901 -0.27847 " pathEditMode="relative" rAng="0" ptsTypes="AA">
                                      <p:cBhvr>
                                        <p:cTn id="1499" dur="2300" spd="-100000" fill="hold"/>
                                        <p:tgtEl>
                                          <p:spTgt spid="206"/>
                                        </p:tgtEl>
                                        <p:attrNameLst>
                                          <p:attrName>ppt_x</p:attrName>
                                          <p:attrName>ppt_y</p:attrName>
                                        </p:attrNameLst>
                                      </p:cBhvr>
                                      <p:rCtr x="4505" y="-13935"/>
                                    </p:animMotion>
                                  </p:childTnLst>
                                </p:cTn>
                              </p:par>
                              <p:par>
                                <p:cTn id="1500" presetID="10" presetClass="entr" presetSubtype="0" repeatCount="indefinite" fill="hold" grpId="0" nodeType="withEffect">
                                  <p:stCondLst>
                                    <p:cond delay="0"/>
                                  </p:stCondLst>
                                  <p:childTnLst>
                                    <p:set>
                                      <p:cBhvr>
                                        <p:cTn id="1501" dur="1" fill="hold">
                                          <p:stCondLst>
                                            <p:cond delay="0"/>
                                          </p:stCondLst>
                                        </p:cTn>
                                        <p:tgtEl>
                                          <p:spTgt spid="207"/>
                                        </p:tgtEl>
                                        <p:attrNameLst>
                                          <p:attrName>style.visibility</p:attrName>
                                        </p:attrNameLst>
                                      </p:cBhvr>
                                      <p:to>
                                        <p:strVal val="visible"/>
                                      </p:to>
                                    </p:set>
                                    <p:animEffect transition="out" filter="fade">
                                      <p:cBhvr additive="base">
                                        <p:cTn id="1502" dur="250" fill="hold">
                                          <p:stCondLst>
                                            <p:cond delay="1750"/>
                                          </p:stCondLst>
                                        </p:cTn>
                                        <p:tgtEl>
                                          <p:spTgt spid="207"/>
                                        </p:tgtEl>
                                      </p:cBhvr>
                                    </p:animEffect>
                                    <p:animEffect transition="in" filter="fade">
                                      <p:cBhvr additive="base">
                                        <p:cTn id="1503" dur="250" fill="hold">
                                          <p:stCondLst>
                                            <p:cond delay="0"/>
                                          </p:stCondLst>
                                        </p:cTn>
                                        <p:tgtEl>
                                          <p:spTgt spid="207"/>
                                        </p:tgtEl>
                                      </p:cBhvr>
                                    </p:animEffect>
                                    <p:set>
                                      <p:cBhvr additive="base">
                                        <p:cTn id="1504" dur="1" fill="hold">
                                          <p:stCondLst>
                                            <p:cond delay="1999"/>
                                          </p:stCondLst>
                                        </p:cTn>
                                        <p:tgtEl>
                                          <p:spTgt spid="207"/>
                                        </p:tgtEl>
                                        <p:attrNameLst>
                                          <p:attrName>style.visibility</p:attrName>
                                        </p:attrNameLst>
                                      </p:cBhvr>
                                      <p:to>
                                        <p:strVal val="hidden"/>
                                      </p:to>
                                    </p:set>
                                    <p:set>
                                      <p:cBhvr additive="base">
                                        <p:cTn id="1505" dur="2300" fill="hold">
                                          <p:stCondLst>
                                            <p:cond delay="0"/>
                                          </p:stCondLst>
                                        </p:cTn>
                                        <p:tgtEl>
                                          <p:spTgt spid="207"/>
                                        </p:tgtEl>
                                      </p:cBhvr>
                                      <p:to>
                                        <p:strVal val=""/>
                                      </p:to>
                                    </p:set>
                                  </p:childTnLst>
                                </p:cTn>
                              </p:par>
                              <p:par>
                                <p:cTn id="1506" presetID="0" presetClass="path" presetSubtype="0" repeatCount="indefinite" fill="hold" grpId="1" nodeType="withEffect">
                                  <p:stCondLst>
                                    <p:cond delay="0"/>
                                  </p:stCondLst>
                                  <p:childTnLst>
                                    <p:animMotion origin="layout" path="M -0.00013 -1.85185E-6 C 0.06472 -0.13541 0.07709 -0.05139 0.13152 -0.18125 " pathEditMode="relative" rAng="0" ptsTypes="AA">
                                      <p:cBhvr>
                                        <p:cTn id="1507" dur="2300" spd="-100000" fill="hold"/>
                                        <p:tgtEl>
                                          <p:spTgt spid="207"/>
                                        </p:tgtEl>
                                        <p:attrNameLst>
                                          <p:attrName>ppt_x</p:attrName>
                                          <p:attrName>ppt_y</p:attrName>
                                        </p:attrNameLst>
                                      </p:cBhvr>
                                      <p:rCtr x="6576" y="-9074"/>
                                    </p:animMotion>
                                  </p:childTnLst>
                                </p:cTn>
                              </p:par>
                              <p:par>
                                <p:cTn id="1508" presetID="10" presetClass="entr" presetSubtype="0" repeatCount="indefinite" fill="hold" grpId="0" nodeType="withEffect">
                                  <p:stCondLst>
                                    <p:cond delay="0"/>
                                  </p:stCondLst>
                                  <p:childTnLst>
                                    <p:set>
                                      <p:cBhvr>
                                        <p:cTn id="1509" dur="1" fill="hold">
                                          <p:stCondLst>
                                            <p:cond delay="0"/>
                                          </p:stCondLst>
                                        </p:cTn>
                                        <p:tgtEl>
                                          <p:spTgt spid="208"/>
                                        </p:tgtEl>
                                        <p:attrNameLst>
                                          <p:attrName>style.visibility</p:attrName>
                                        </p:attrNameLst>
                                      </p:cBhvr>
                                      <p:to>
                                        <p:strVal val="visible"/>
                                      </p:to>
                                    </p:set>
                                    <p:animEffect transition="out" filter="fade">
                                      <p:cBhvr additive="base">
                                        <p:cTn id="1510" dur="250" fill="hold">
                                          <p:stCondLst>
                                            <p:cond delay="1750"/>
                                          </p:stCondLst>
                                        </p:cTn>
                                        <p:tgtEl>
                                          <p:spTgt spid="208"/>
                                        </p:tgtEl>
                                      </p:cBhvr>
                                    </p:animEffect>
                                    <p:animEffect transition="in" filter="fade">
                                      <p:cBhvr additive="base">
                                        <p:cTn id="1511" dur="250" fill="hold">
                                          <p:stCondLst>
                                            <p:cond delay="0"/>
                                          </p:stCondLst>
                                        </p:cTn>
                                        <p:tgtEl>
                                          <p:spTgt spid="208"/>
                                        </p:tgtEl>
                                      </p:cBhvr>
                                    </p:animEffect>
                                    <p:set>
                                      <p:cBhvr additive="base">
                                        <p:cTn id="1512" dur="1" fill="hold">
                                          <p:stCondLst>
                                            <p:cond delay="1999"/>
                                          </p:stCondLst>
                                        </p:cTn>
                                        <p:tgtEl>
                                          <p:spTgt spid="208"/>
                                        </p:tgtEl>
                                        <p:attrNameLst>
                                          <p:attrName>style.visibility</p:attrName>
                                        </p:attrNameLst>
                                      </p:cBhvr>
                                      <p:to>
                                        <p:strVal val="hidden"/>
                                      </p:to>
                                    </p:set>
                                    <p:set>
                                      <p:cBhvr additive="base">
                                        <p:cTn id="1513" dur="2300" fill="hold">
                                          <p:stCondLst>
                                            <p:cond delay="0"/>
                                          </p:stCondLst>
                                        </p:cTn>
                                        <p:tgtEl>
                                          <p:spTgt spid="208"/>
                                        </p:tgtEl>
                                      </p:cBhvr>
                                      <p:to>
                                        <p:strVal val=""/>
                                      </p:to>
                                    </p:set>
                                  </p:childTnLst>
                                </p:cTn>
                              </p:par>
                              <p:par>
                                <p:cTn id="1514"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515" dur="2300" spd="-100000" fill="hold"/>
                                        <p:tgtEl>
                                          <p:spTgt spid="208"/>
                                        </p:tgtEl>
                                        <p:attrNameLst>
                                          <p:attrName>ppt_x</p:attrName>
                                          <p:attrName>ppt_y</p:attrName>
                                        </p:attrNameLst>
                                      </p:cBhvr>
                                      <p:rCtr x="8138" y="-1852"/>
                                    </p:animMotion>
                                  </p:childTnLst>
                                </p:cTn>
                              </p:par>
                              <p:par>
                                <p:cTn id="1516" presetID="10" presetClass="entr" presetSubtype="0" repeatCount="indefinite" fill="hold" grpId="0" nodeType="withEffect">
                                  <p:stCondLst>
                                    <p:cond delay="0"/>
                                  </p:stCondLst>
                                  <p:childTnLst>
                                    <p:set>
                                      <p:cBhvr>
                                        <p:cTn id="1517" dur="1" fill="hold">
                                          <p:stCondLst>
                                            <p:cond delay="0"/>
                                          </p:stCondLst>
                                        </p:cTn>
                                        <p:tgtEl>
                                          <p:spTgt spid="209"/>
                                        </p:tgtEl>
                                        <p:attrNameLst>
                                          <p:attrName>style.visibility</p:attrName>
                                        </p:attrNameLst>
                                      </p:cBhvr>
                                      <p:to>
                                        <p:strVal val="visible"/>
                                      </p:to>
                                    </p:set>
                                    <p:animEffect transition="out" filter="fade">
                                      <p:cBhvr additive="base">
                                        <p:cTn id="1518" dur="250" fill="hold">
                                          <p:stCondLst>
                                            <p:cond delay="1750"/>
                                          </p:stCondLst>
                                        </p:cTn>
                                        <p:tgtEl>
                                          <p:spTgt spid="209"/>
                                        </p:tgtEl>
                                      </p:cBhvr>
                                    </p:animEffect>
                                    <p:animEffect transition="in" filter="fade">
                                      <p:cBhvr additive="base">
                                        <p:cTn id="1519" dur="250" fill="hold">
                                          <p:stCondLst>
                                            <p:cond delay="0"/>
                                          </p:stCondLst>
                                        </p:cTn>
                                        <p:tgtEl>
                                          <p:spTgt spid="209"/>
                                        </p:tgtEl>
                                      </p:cBhvr>
                                    </p:animEffect>
                                    <p:set>
                                      <p:cBhvr additive="base">
                                        <p:cTn id="1520" dur="1" fill="hold">
                                          <p:stCondLst>
                                            <p:cond delay="1999"/>
                                          </p:stCondLst>
                                        </p:cTn>
                                        <p:tgtEl>
                                          <p:spTgt spid="209"/>
                                        </p:tgtEl>
                                        <p:attrNameLst>
                                          <p:attrName>style.visibility</p:attrName>
                                        </p:attrNameLst>
                                      </p:cBhvr>
                                      <p:to>
                                        <p:strVal val="hidden"/>
                                      </p:to>
                                    </p:set>
                                    <p:set>
                                      <p:cBhvr additive="base">
                                        <p:cTn id="1521" dur="2300" fill="hold">
                                          <p:stCondLst>
                                            <p:cond delay="0"/>
                                          </p:stCondLst>
                                        </p:cTn>
                                        <p:tgtEl>
                                          <p:spTgt spid="209"/>
                                        </p:tgtEl>
                                      </p:cBhvr>
                                      <p:to>
                                        <p:strVal val=""/>
                                      </p:to>
                                    </p:set>
                                  </p:childTnLst>
                                </p:cTn>
                              </p:par>
                              <p:par>
                                <p:cTn id="1522"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23" dur="2300" spd="-100000" fill="hold"/>
                                        <p:tgtEl>
                                          <p:spTgt spid="209"/>
                                        </p:tgtEl>
                                        <p:attrNameLst>
                                          <p:attrName>ppt_x</p:attrName>
                                          <p:attrName>ppt_y</p:attrName>
                                        </p:attrNameLst>
                                      </p:cBhvr>
                                      <p:rCtr x="6771" y="-14560"/>
                                    </p:animMotion>
                                  </p:childTnLst>
                                </p:cTn>
                              </p:par>
                              <p:par>
                                <p:cTn id="1524" presetID="10" presetClass="entr" presetSubtype="0" repeatCount="indefinite" fill="hold" grpId="0" nodeType="withEffect">
                                  <p:stCondLst>
                                    <p:cond delay="0"/>
                                  </p:stCondLst>
                                  <p:childTnLst>
                                    <p:set>
                                      <p:cBhvr>
                                        <p:cTn id="1525" dur="1" fill="hold">
                                          <p:stCondLst>
                                            <p:cond delay="0"/>
                                          </p:stCondLst>
                                        </p:cTn>
                                        <p:tgtEl>
                                          <p:spTgt spid="210"/>
                                        </p:tgtEl>
                                        <p:attrNameLst>
                                          <p:attrName>style.visibility</p:attrName>
                                        </p:attrNameLst>
                                      </p:cBhvr>
                                      <p:to>
                                        <p:strVal val="visible"/>
                                      </p:to>
                                    </p:set>
                                    <p:animEffect transition="out" filter="fade">
                                      <p:cBhvr additive="base">
                                        <p:cTn id="1526" dur="250" fill="hold">
                                          <p:stCondLst>
                                            <p:cond delay="1750"/>
                                          </p:stCondLst>
                                        </p:cTn>
                                        <p:tgtEl>
                                          <p:spTgt spid="210"/>
                                        </p:tgtEl>
                                      </p:cBhvr>
                                    </p:animEffect>
                                    <p:animEffect transition="in" filter="fade">
                                      <p:cBhvr additive="base">
                                        <p:cTn id="1527" dur="250" fill="hold">
                                          <p:stCondLst>
                                            <p:cond delay="0"/>
                                          </p:stCondLst>
                                        </p:cTn>
                                        <p:tgtEl>
                                          <p:spTgt spid="210"/>
                                        </p:tgtEl>
                                      </p:cBhvr>
                                    </p:animEffect>
                                    <p:set>
                                      <p:cBhvr additive="base">
                                        <p:cTn id="1528" dur="1" fill="hold">
                                          <p:stCondLst>
                                            <p:cond delay="1999"/>
                                          </p:stCondLst>
                                        </p:cTn>
                                        <p:tgtEl>
                                          <p:spTgt spid="210"/>
                                        </p:tgtEl>
                                        <p:attrNameLst>
                                          <p:attrName>style.visibility</p:attrName>
                                        </p:attrNameLst>
                                      </p:cBhvr>
                                      <p:to>
                                        <p:strVal val="hidden"/>
                                      </p:to>
                                    </p:set>
                                    <p:set>
                                      <p:cBhvr additive="base">
                                        <p:cTn id="1529" dur="2300" fill="hold">
                                          <p:stCondLst>
                                            <p:cond delay="0"/>
                                          </p:stCondLst>
                                        </p:cTn>
                                        <p:tgtEl>
                                          <p:spTgt spid="210"/>
                                        </p:tgtEl>
                                      </p:cBhvr>
                                      <p:to>
                                        <p:strVal val=""/>
                                      </p:to>
                                    </p:set>
                                  </p:childTnLst>
                                </p:cTn>
                              </p:par>
                              <p:par>
                                <p:cTn id="1530" presetID="0" presetClass="path" presetSubtype="0" repeatCount="indefinite" fill="hold" grpId="1" nodeType="withEffect">
                                  <p:stCondLst>
                                    <p:cond delay="0"/>
                                  </p:stCondLst>
                                  <p:childTnLst>
                                    <p:animMotion origin="layout" path="M -0.00079 4.81481E-6 C 0.00286 0.20578 -0.00625 0.2118 -0.07735 0.35046 " pathEditMode="relative" rAng="9720000" ptsTypes="AA">
                                      <p:cBhvr>
                                        <p:cTn id="1531" dur="2300" fill="hold"/>
                                        <p:tgtEl>
                                          <p:spTgt spid="210"/>
                                        </p:tgtEl>
                                        <p:attrNameLst>
                                          <p:attrName>ppt_x</p:attrName>
                                          <p:attrName>ppt_y</p:attrName>
                                        </p:attrNameLst>
                                      </p:cBhvr>
                                      <p:rCtr x="-3828" y="17523"/>
                                    </p:animMotion>
                                  </p:childTnLst>
                                </p:cTn>
                              </p:par>
                              <p:par>
                                <p:cTn id="1532" presetID="10" presetClass="entr" presetSubtype="0" repeatCount="indefinite" fill="hold" grpId="0" nodeType="withEffect">
                                  <p:stCondLst>
                                    <p:cond delay="0"/>
                                  </p:stCondLst>
                                  <p:childTnLst>
                                    <p:set>
                                      <p:cBhvr>
                                        <p:cTn id="1533" dur="1" fill="hold">
                                          <p:stCondLst>
                                            <p:cond delay="0"/>
                                          </p:stCondLst>
                                        </p:cTn>
                                        <p:tgtEl>
                                          <p:spTgt spid="211"/>
                                        </p:tgtEl>
                                        <p:attrNameLst>
                                          <p:attrName>style.visibility</p:attrName>
                                        </p:attrNameLst>
                                      </p:cBhvr>
                                      <p:to>
                                        <p:strVal val="visible"/>
                                      </p:to>
                                    </p:set>
                                    <p:animEffect transition="out" filter="fade">
                                      <p:cBhvr additive="base">
                                        <p:cTn id="1534" dur="250" fill="hold">
                                          <p:stCondLst>
                                            <p:cond delay="1750"/>
                                          </p:stCondLst>
                                        </p:cTn>
                                        <p:tgtEl>
                                          <p:spTgt spid="211"/>
                                        </p:tgtEl>
                                      </p:cBhvr>
                                    </p:animEffect>
                                    <p:animEffect transition="in" filter="fade">
                                      <p:cBhvr additive="base">
                                        <p:cTn id="1535" dur="250" fill="hold">
                                          <p:stCondLst>
                                            <p:cond delay="0"/>
                                          </p:stCondLst>
                                        </p:cTn>
                                        <p:tgtEl>
                                          <p:spTgt spid="211"/>
                                        </p:tgtEl>
                                      </p:cBhvr>
                                    </p:animEffect>
                                    <p:set>
                                      <p:cBhvr additive="base">
                                        <p:cTn id="1536" dur="1" fill="hold">
                                          <p:stCondLst>
                                            <p:cond delay="1999"/>
                                          </p:stCondLst>
                                        </p:cTn>
                                        <p:tgtEl>
                                          <p:spTgt spid="211"/>
                                        </p:tgtEl>
                                        <p:attrNameLst>
                                          <p:attrName>style.visibility</p:attrName>
                                        </p:attrNameLst>
                                      </p:cBhvr>
                                      <p:to>
                                        <p:strVal val="hidden"/>
                                      </p:to>
                                    </p:set>
                                    <p:set>
                                      <p:cBhvr additive="base">
                                        <p:cTn id="1537" dur="2300" fill="hold">
                                          <p:stCondLst>
                                            <p:cond delay="0"/>
                                          </p:stCondLst>
                                        </p:cTn>
                                        <p:tgtEl>
                                          <p:spTgt spid="211"/>
                                        </p:tgtEl>
                                      </p:cBhvr>
                                      <p:to>
                                        <p:strVal val=""/>
                                      </p:to>
                                    </p:set>
                                  </p:childTnLst>
                                </p:cTn>
                              </p:par>
                              <p:par>
                                <p:cTn id="1538" presetID="0" presetClass="path" presetSubtype="0" repeatCount="indefinite" fill="hold" grpId="1" nodeType="withEffect">
                                  <p:stCondLst>
                                    <p:cond delay="0"/>
                                  </p:stCondLst>
                                  <p:childTnLst>
                                    <p:animMotion origin="layout" path="M -0.00091 -0.00023 C -0.0655 0.01505 -0.05847 0.22593 -0.13412 0.19514 " pathEditMode="relative" rAng="15720000" ptsTypes="AA">
                                      <p:cBhvr>
                                        <p:cTn id="1539" dur="2300" fill="hold"/>
                                        <p:tgtEl>
                                          <p:spTgt spid="211"/>
                                        </p:tgtEl>
                                        <p:attrNameLst>
                                          <p:attrName>ppt_x</p:attrName>
                                          <p:attrName>ppt_y</p:attrName>
                                        </p:attrNameLst>
                                      </p:cBhvr>
                                      <p:rCtr x="-6628" y="10162"/>
                                    </p:animMotion>
                                  </p:childTnLst>
                                </p:cTn>
                              </p:par>
                              <p:par>
                                <p:cTn id="1540" presetID="10" presetClass="entr" presetSubtype="0" repeatCount="indefinite" fill="hold" grpId="0" nodeType="withEffect">
                                  <p:stCondLst>
                                    <p:cond delay="0"/>
                                  </p:stCondLst>
                                  <p:childTnLst>
                                    <p:set>
                                      <p:cBhvr>
                                        <p:cTn id="1541" dur="1" fill="hold">
                                          <p:stCondLst>
                                            <p:cond delay="0"/>
                                          </p:stCondLst>
                                        </p:cTn>
                                        <p:tgtEl>
                                          <p:spTgt spid="212"/>
                                        </p:tgtEl>
                                        <p:attrNameLst>
                                          <p:attrName>style.visibility</p:attrName>
                                        </p:attrNameLst>
                                      </p:cBhvr>
                                      <p:to>
                                        <p:strVal val="visible"/>
                                      </p:to>
                                    </p:set>
                                    <p:animEffect transition="out" filter="fade">
                                      <p:cBhvr additive="base">
                                        <p:cTn id="1542" dur="250" fill="hold">
                                          <p:stCondLst>
                                            <p:cond delay="1750"/>
                                          </p:stCondLst>
                                        </p:cTn>
                                        <p:tgtEl>
                                          <p:spTgt spid="212"/>
                                        </p:tgtEl>
                                      </p:cBhvr>
                                    </p:animEffect>
                                    <p:animEffect transition="in" filter="fade">
                                      <p:cBhvr additive="base">
                                        <p:cTn id="1543" dur="250" fill="hold">
                                          <p:stCondLst>
                                            <p:cond delay="0"/>
                                          </p:stCondLst>
                                        </p:cTn>
                                        <p:tgtEl>
                                          <p:spTgt spid="212"/>
                                        </p:tgtEl>
                                      </p:cBhvr>
                                    </p:animEffect>
                                    <p:set>
                                      <p:cBhvr additive="base">
                                        <p:cTn id="1544" dur="1" fill="hold">
                                          <p:stCondLst>
                                            <p:cond delay="1999"/>
                                          </p:stCondLst>
                                        </p:cTn>
                                        <p:tgtEl>
                                          <p:spTgt spid="212"/>
                                        </p:tgtEl>
                                        <p:attrNameLst>
                                          <p:attrName>style.visibility</p:attrName>
                                        </p:attrNameLst>
                                      </p:cBhvr>
                                      <p:to>
                                        <p:strVal val="hidden"/>
                                      </p:to>
                                    </p:set>
                                    <p:set>
                                      <p:cBhvr additive="base">
                                        <p:cTn id="1545" dur="2300" fill="hold">
                                          <p:stCondLst>
                                            <p:cond delay="0"/>
                                          </p:stCondLst>
                                        </p:cTn>
                                        <p:tgtEl>
                                          <p:spTgt spid="212"/>
                                        </p:tgtEl>
                                      </p:cBhvr>
                                      <p:to>
                                        <p:strVal val=""/>
                                      </p:to>
                                    </p:set>
                                  </p:childTnLst>
                                </p:cTn>
                              </p:par>
                              <p:par>
                                <p:cTn id="1546"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547" dur="2300" spd="-100000" fill="hold"/>
                                        <p:tgtEl>
                                          <p:spTgt spid="212"/>
                                        </p:tgtEl>
                                        <p:attrNameLst>
                                          <p:attrName>ppt_x</p:attrName>
                                          <p:attrName>ppt_y</p:attrName>
                                        </p:attrNameLst>
                                      </p:cBhvr>
                                      <p:rCtr x="6680" y="-14560"/>
                                    </p:animMotion>
                                  </p:childTnLst>
                                </p:cTn>
                              </p:par>
                              <p:par>
                                <p:cTn id="1548" presetID="10" presetClass="entr" presetSubtype="0" repeatCount="indefinite" fill="hold" grpId="0" nodeType="withEffect">
                                  <p:stCondLst>
                                    <p:cond delay="0"/>
                                  </p:stCondLst>
                                  <p:childTnLst>
                                    <p:set>
                                      <p:cBhvr>
                                        <p:cTn id="1549" dur="1" fill="hold">
                                          <p:stCondLst>
                                            <p:cond delay="0"/>
                                          </p:stCondLst>
                                        </p:cTn>
                                        <p:tgtEl>
                                          <p:spTgt spid="213"/>
                                        </p:tgtEl>
                                        <p:attrNameLst>
                                          <p:attrName>style.visibility</p:attrName>
                                        </p:attrNameLst>
                                      </p:cBhvr>
                                      <p:to>
                                        <p:strVal val="visible"/>
                                      </p:to>
                                    </p:set>
                                    <p:animEffect transition="out" filter="fade">
                                      <p:cBhvr additive="base">
                                        <p:cTn id="1550" dur="419" fill="hold">
                                          <p:stCondLst>
                                            <p:cond delay="2934"/>
                                          </p:stCondLst>
                                        </p:cTn>
                                        <p:tgtEl>
                                          <p:spTgt spid="213"/>
                                        </p:tgtEl>
                                      </p:cBhvr>
                                    </p:animEffect>
                                    <p:animEffect transition="in" filter="fade">
                                      <p:cBhvr additive="base">
                                        <p:cTn id="1551" dur="419" fill="hold">
                                          <p:stCondLst>
                                            <p:cond delay="0"/>
                                          </p:stCondLst>
                                        </p:cTn>
                                        <p:tgtEl>
                                          <p:spTgt spid="213"/>
                                        </p:tgtEl>
                                      </p:cBhvr>
                                    </p:animEffect>
                                    <p:set>
                                      <p:cBhvr additive="base">
                                        <p:cTn id="1552" dur="1" fill="hold">
                                          <p:stCondLst>
                                            <p:cond delay="3351"/>
                                          </p:stCondLst>
                                        </p:cTn>
                                        <p:tgtEl>
                                          <p:spTgt spid="213"/>
                                        </p:tgtEl>
                                        <p:attrNameLst>
                                          <p:attrName>style.visibility</p:attrName>
                                        </p:attrNameLst>
                                      </p:cBhvr>
                                      <p:to>
                                        <p:strVal val="hidden"/>
                                      </p:to>
                                    </p:set>
                                    <p:set>
                                      <p:cBhvr additive="base">
                                        <p:cTn id="1553" dur="3856" fill="hold">
                                          <p:stCondLst>
                                            <p:cond delay="0"/>
                                          </p:stCondLst>
                                        </p:cTn>
                                        <p:tgtEl>
                                          <p:spTgt spid="213"/>
                                        </p:tgtEl>
                                      </p:cBhvr>
                                      <p:to>
                                        <p:strVal val=""/>
                                      </p:to>
                                    </p:set>
                                  </p:childTnLst>
                                </p:cTn>
                              </p:par>
                              <p:par>
                                <p:cTn id="1554" presetID="0" presetClass="path" presetSubtype="0" repeatCount="indefinite" fill="hold" grpId="1" nodeType="withEffect">
                                  <p:stCondLst>
                                    <p:cond delay="0"/>
                                  </p:stCondLst>
                                  <p:childTnLst>
                                    <p:animMotion origin="layout" path="M 0.00013 0.00023 C 0.08658 -0.01875 0.0763 -0.31366 0.17695 -0.26991 " pathEditMode="relative" rAng="4920000" ptsTypes="AA">
                                      <p:cBhvr>
                                        <p:cTn id="1555" dur="2662" spd="-100000" fill="hold"/>
                                        <p:tgtEl>
                                          <p:spTgt spid="213"/>
                                        </p:tgtEl>
                                        <p:attrNameLst>
                                          <p:attrName>ppt_x</p:attrName>
                                          <p:attrName>ppt_y</p:attrName>
                                        </p:attrNameLst>
                                      </p:cBhvr>
                                      <p:rCtr x="8802" y="-14028"/>
                                    </p:animMotion>
                                  </p:childTnLst>
                                </p:cTn>
                              </p:par>
                              <p:par>
                                <p:cTn id="1556" presetID="10" presetClass="entr" presetSubtype="0" repeatCount="indefinite" fill="hold" grpId="0" nodeType="withEffect">
                                  <p:stCondLst>
                                    <p:cond delay="0"/>
                                  </p:stCondLst>
                                  <p:childTnLst>
                                    <p:set>
                                      <p:cBhvr>
                                        <p:cTn id="1557" dur="1" fill="hold">
                                          <p:stCondLst>
                                            <p:cond delay="0"/>
                                          </p:stCondLst>
                                        </p:cTn>
                                        <p:tgtEl>
                                          <p:spTgt spid="214"/>
                                        </p:tgtEl>
                                        <p:attrNameLst>
                                          <p:attrName>style.visibility</p:attrName>
                                        </p:attrNameLst>
                                      </p:cBhvr>
                                      <p:to>
                                        <p:strVal val="visible"/>
                                      </p:to>
                                    </p:set>
                                    <p:animEffect transition="out" filter="fade">
                                      <p:cBhvr additive="base">
                                        <p:cTn id="1558" dur="250" fill="hold">
                                          <p:stCondLst>
                                            <p:cond delay="1750"/>
                                          </p:stCondLst>
                                        </p:cTn>
                                        <p:tgtEl>
                                          <p:spTgt spid="214"/>
                                        </p:tgtEl>
                                      </p:cBhvr>
                                    </p:animEffect>
                                    <p:animEffect transition="in" filter="fade">
                                      <p:cBhvr additive="base">
                                        <p:cTn id="1559" dur="250" fill="hold">
                                          <p:stCondLst>
                                            <p:cond delay="0"/>
                                          </p:stCondLst>
                                        </p:cTn>
                                        <p:tgtEl>
                                          <p:spTgt spid="214"/>
                                        </p:tgtEl>
                                      </p:cBhvr>
                                    </p:animEffect>
                                    <p:set>
                                      <p:cBhvr additive="base">
                                        <p:cTn id="1560" dur="1" fill="hold">
                                          <p:stCondLst>
                                            <p:cond delay="1999"/>
                                          </p:stCondLst>
                                        </p:cTn>
                                        <p:tgtEl>
                                          <p:spTgt spid="214"/>
                                        </p:tgtEl>
                                        <p:attrNameLst>
                                          <p:attrName>style.visibility</p:attrName>
                                        </p:attrNameLst>
                                      </p:cBhvr>
                                      <p:to>
                                        <p:strVal val="hidden"/>
                                      </p:to>
                                    </p:set>
                                    <p:set>
                                      <p:cBhvr additive="base">
                                        <p:cTn id="1561" dur="2300" fill="hold">
                                          <p:stCondLst>
                                            <p:cond delay="0"/>
                                          </p:stCondLst>
                                        </p:cTn>
                                        <p:tgtEl>
                                          <p:spTgt spid="214"/>
                                        </p:tgtEl>
                                      </p:cBhvr>
                                      <p:to>
                                        <p:strVal val=""/>
                                      </p:to>
                                    </p:set>
                                  </p:childTnLst>
                                </p:cTn>
                              </p:par>
                              <p:par>
                                <p:cTn id="1562"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63" dur="2300" spd="-100000" fill="hold"/>
                                        <p:tgtEl>
                                          <p:spTgt spid="214"/>
                                        </p:tgtEl>
                                        <p:attrNameLst>
                                          <p:attrName>ppt_x</p:attrName>
                                          <p:attrName>ppt_y</p:attrName>
                                        </p:attrNameLst>
                                      </p:cBhvr>
                                      <p:rCtr x="6771" y="-14560"/>
                                    </p:animMotion>
                                  </p:childTnLst>
                                </p:cTn>
                              </p:par>
                              <p:par>
                                <p:cTn id="1564" presetID="10" presetClass="entr" presetSubtype="0" repeatCount="indefinite" fill="hold" grpId="0" nodeType="withEffect">
                                  <p:stCondLst>
                                    <p:cond delay="0"/>
                                  </p:stCondLst>
                                  <p:childTnLst>
                                    <p:set>
                                      <p:cBhvr>
                                        <p:cTn id="1565" dur="1" fill="hold">
                                          <p:stCondLst>
                                            <p:cond delay="0"/>
                                          </p:stCondLst>
                                        </p:cTn>
                                        <p:tgtEl>
                                          <p:spTgt spid="215"/>
                                        </p:tgtEl>
                                        <p:attrNameLst>
                                          <p:attrName>style.visibility</p:attrName>
                                        </p:attrNameLst>
                                      </p:cBhvr>
                                      <p:to>
                                        <p:strVal val="visible"/>
                                      </p:to>
                                    </p:set>
                                    <p:animEffect transition="out" filter="fade">
                                      <p:cBhvr additive="base">
                                        <p:cTn id="1566" dur="250" fill="hold">
                                          <p:stCondLst>
                                            <p:cond delay="1750"/>
                                          </p:stCondLst>
                                        </p:cTn>
                                        <p:tgtEl>
                                          <p:spTgt spid="215"/>
                                        </p:tgtEl>
                                      </p:cBhvr>
                                    </p:animEffect>
                                    <p:animEffect transition="in" filter="fade">
                                      <p:cBhvr additive="base">
                                        <p:cTn id="1567" dur="250" fill="hold">
                                          <p:stCondLst>
                                            <p:cond delay="0"/>
                                          </p:stCondLst>
                                        </p:cTn>
                                        <p:tgtEl>
                                          <p:spTgt spid="215"/>
                                        </p:tgtEl>
                                      </p:cBhvr>
                                    </p:animEffect>
                                    <p:set>
                                      <p:cBhvr additive="base">
                                        <p:cTn id="1568" dur="1" fill="hold">
                                          <p:stCondLst>
                                            <p:cond delay="1999"/>
                                          </p:stCondLst>
                                        </p:cTn>
                                        <p:tgtEl>
                                          <p:spTgt spid="215"/>
                                        </p:tgtEl>
                                        <p:attrNameLst>
                                          <p:attrName>style.visibility</p:attrName>
                                        </p:attrNameLst>
                                      </p:cBhvr>
                                      <p:to>
                                        <p:strVal val="hidden"/>
                                      </p:to>
                                    </p:set>
                                    <p:set>
                                      <p:cBhvr additive="base">
                                        <p:cTn id="1569" dur="2300" fill="hold">
                                          <p:stCondLst>
                                            <p:cond delay="0"/>
                                          </p:stCondLst>
                                        </p:cTn>
                                        <p:tgtEl>
                                          <p:spTgt spid="215"/>
                                        </p:tgtEl>
                                      </p:cBhvr>
                                      <p:to>
                                        <p:strVal val=""/>
                                      </p:to>
                                    </p:set>
                                  </p:childTnLst>
                                </p:cTn>
                              </p:par>
                              <p:par>
                                <p:cTn id="1570"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1571" dur="2300" spd="-100000" fill="hold"/>
                                        <p:tgtEl>
                                          <p:spTgt spid="215"/>
                                        </p:tgtEl>
                                        <p:attrNameLst>
                                          <p:attrName>ppt_x</p:attrName>
                                          <p:attrName>ppt_y</p:attrName>
                                        </p:attrNameLst>
                                      </p:cBhvr>
                                      <p:rCtr x="-664" y="-17222"/>
                                    </p:animMotion>
                                  </p:childTnLst>
                                </p:cTn>
                              </p:par>
                              <p:par>
                                <p:cTn id="1572" presetID="10" presetClass="entr" presetSubtype="0" repeatCount="indefinite" fill="hold" grpId="0" nodeType="withEffect">
                                  <p:stCondLst>
                                    <p:cond delay="0"/>
                                  </p:stCondLst>
                                  <p:childTnLst>
                                    <p:set>
                                      <p:cBhvr>
                                        <p:cTn id="1573" dur="1" fill="hold">
                                          <p:stCondLst>
                                            <p:cond delay="0"/>
                                          </p:stCondLst>
                                        </p:cTn>
                                        <p:tgtEl>
                                          <p:spTgt spid="216"/>
                                        </p:tgtEl>
                                        <p:attrNameLst>
                                          <p:attrName>style.visibility</p:attrName>
                                        </p:attrNameLst>
                                      </p:cBhvr>
                                      <p:to>
                                        <p:strVal val="visible"/>
                                      </p:to>
                                    </p:set>
                                    <p:animEffect transition="out" filter="fade">
                                      <p:cBhvr additive="base">
                                        <p:cTn id="1574" dur="250" fill="hold">
                                          <p:stCondLst>
                                            <p:cond delay="1750"/>
                                          </p:stCondLst>
                                        </p:cTn>
                                        <p:tgtEl>
                                          <p:spTgt spid="216"/>
                                        </p:tgtEl>
                                      </p:cBhvr>
                                    </p:animEffect>
                                    <p:animEffect transition="in" filter="fade">
                                      <p:cBhvr additive="base">
                                        <p:cTn id="1575" dur="250" fill="hold">
                                          <p:stCondLst>
                                            <p:cond delay="0"/>
                                          </p:stCondLst>
                                        </p:cTn>
                                        <p:tgtEl>
                                          <p:spTgt spid="216"/>
                                        </p:tgtEl>
                                      </p:cBhvr>
                                    </p:animEffect>
                                    <p:set>
                                      <p:cBhvr additive="base">
                                        <p:cTn id="1576" dur="1" fill="hold">
                                          <p:stCondLst>
                                            <p:cond delay="1999"/>
                                          </p:stCondLst>
                                        </p:cTn>
                                        <p:tgtEl>
                                          <p:spTgt spid="216"/>
                                        </p:tgtEl>
                                        <p:attrNameLst>
                                          <p:attrName>style.visibility</p:attrName>
                                        </p:attrNameLst>
                                      </p:cBhvr>
                                      <p:to>
                                        <p:strVal val="hidden"/>
                                      </p:to>
                                    </p:set>
                                    <p:set>
                                      <p:cBhvr additive="base">
                                        <p:cTn id="1577" dur="2300" fill="hold">
                                          <p:stCondLst>
                                            <p:cond delay="0"/>
                                          </p:stCondLst>
                                        </p:cTn>
                                        <p:tgtEl>
                                          <p:spTgt spid="216"/>
                                        </p:tgtEl>
                                      </p:cBhvr>
                                      <p:to>
                                        <p:strVal val=""/>
                                      </p:to>
                                    </p:set>
                                  </p:childTnLst>
                                </p:cTn>
                              </p:par>
                              <p:par>
                                <p:cTn id="1578"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79" dur="2300" spd="-100000" fill="hold"/>
                                        <p:tgtEl>
                                          <p:spTgt spid="216"/>
                                        </p:tgtEl>
                                        <p:attrNameLst>
                                          <p:attrName>ppt_x</p:attrName>
                                          <p:attrName>ppt_y</p:attrName>
                                        </p:attrNameLst>
                                      </p:cBhvr>
                                      <p:rCtr x="6771" y="-14560"/>
                                    </p:animMotion>
                                  </p:childTnLst>
                                </p:cTn>
                              </p:par>
                              <p:par>
                                <p:cTn id="1580" presetID="10" presetClass="entr" presetSubtype="0" repeatCount="indefinite" fill="hold" grpId="0" nodeType="withEffect">
                                  <p:stCondLst>
                                    <p:cond delay="0"/>
                                  </p:stCondLst>
                                  <p:childTnLst>
                                    <p:set>
                                      <p:cBhvr>
                                        <p:cTn id="1581" dur="1" fill="hold">
                                          <p:stCondLst>
                                            <p:cond delay="0"/>
                                          </p:stCondLst>
                                        </p:cTn>
                                        <p:tgtEl>
                                          <p:spTgt spid="217"/>
                                        </p:tgtEl>
                                        <p:attrNameLst>
                                          <p:attrName>style.visibility</p:attrName>
                                        </p:attrNameLst>
                                      </p:cBhvr>
                                      <p:to>
                                        <p:strVal val="visible"/>
                                      </p:to>
                                    </p:set>
                                    <p:animEffect transition="out" filter="fade">
                                      <p:cBhvr additive="base">
                                        <p:cTn id="1582" dur="250" fill="hold">
                                          <p:stCondLst>
                                            <p:cond delay="1750"/>
                                          </p:stCondLst>
                                        </p:cTn>
                                        <p:tgtEl>
                                          <p:spTgt spid="217"/>
                                        </p:tgtEl>
                                      </p:cBhvr>
                                    </p:animEffect>
                                    <p:animEffect transition="in" filter="fade">
                                      <p:cBhvr additive="base">
                                        <p:cTn id="1583" dur="250" fill="hold">
                                          <p:stCondLst>
                                            <p:cond delay="0"/>
                                          </p:stCondLst>
                                        </p:cTn>
                                        <p:tgtEl>
                                          <p:spTgt spid="217"/>
                                        </p:tgtEl>
                                      </p:cBhvr>
                                    </p:animEffect>
                                    <p:set>
                                      <p:cBhvr additive="base">
                                        <p:cTn id="1584" dur="1" fill="hold">
                                          <p:stCondLst>
                                            <p:cond delay="1999"/>
                                          </p:stCondLst>
                                        </p:cTn>
                                        <p:tgtEl>
                                          <p:spTgt spid="217"/>
                                        </p:tgtEl>
                                        <p:attrNameLst>
                                          <p:attrName>style.visibility</p:attrName>
                                        </p:attrNameLst>
                                      </p:cBhvr>
                                      <p:to>
                                        <p:strVal val="hidden"/>
                                      </p:to>
                                    </p:set>
                                    <p:set>
                                      <p:cBhvr additive="base">
                                        <p:cTn id="1585" dur="2300" fill="hold">
                                          <p:stCondLst>
                                            <p:cond delay="0"/>
                                          </p:stCondLst>
                                        </p:cTn>
                                        <p:tgtEl>
                                          <p:spTgt spid="217"/>
                                        </p:tgtEl>
                                      </p:cBhvr>
                                      <p:to>
                                        <p:strVal val=""/>
                                      </p:to>
                                    </p:set>
                                  </p:childTnLst>
                                </p:cTn>
                              </p:par>
                              <p:par>
                                <p:cTn id="1586"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1587" dur="2300" spd="-100000" fill="hold"/>
                                        <p:tgtEl>
                                          <p:spTgt spid="217"/>
                                        </p:tgtEl>
                                        <p:attrNameLst>
                                          <p:attrName>ppt_x</p:attrName>
                                          <p:attrName>ppt_y</p:attrName>
                                        </p:attrNameLst>
                                      </p:cBhvr>
                                      <p:rCtr x="-5456" y="-10856"/>
                                    </p:animMotion>
                                  </p:childTnLst>
                                </p:cTn>
                              </p:par>
                              <p:par>
                                <p:cTn id="1588" presetID="10" presetClass="entr" presetSubtype="0" repeatCount="indefinite" fill="hold" grpId="0" nodeType="withEffect">
                                  <p:stCondLst>
                                    <p:cond delay="0"/>
                                  </p:stCondLst>
                                  <p:childTnLst>
                                    <p:set>
                                      <p:cBhvr>
                                        <p:cTn id="1589" dur="1" fill="hold">
                                          <p:stCondLst>
                                            <p:cond delay="0"/>
                                          </p:stCondLst>
                                        </p:cTn>
                                        <p:tgtEl>
                                          <p:spTgt spid="218"/>
                                        </p:tgtEl>
                                        <p:attrNameLst>
                                          <p:attrName>style.visibility</p:attrName>
                                        </p:attrNameLst>
                                      </p:cBhvr>
                                      <p:to>
                                        <p:strVal val="visible"/>
                                      </p:to>
                                    </p:set>
                                    <p:animEffect transition="out" filter="fade">
                                      <p:cBhvr additive="base">
                                        <p:cTn id="1590" dur="250" fill="hold">
                                          <p:stCondLst>
                                            <p:cond delay="1750"/>
                                          </p:stCondLst>
                                        </p:cTn>
                                        <p:tgtEl>
                                          <p:spTgt spid="218"/>
                                        </p:tgtEl>
                                      </p:cBhvr>
                                    </p:animEffect>
                                    <p:animEffect transition="in" filter="fade">
                                      <p:cBhvr additive="base">
                                        <p:cTn id="1591" dur="250" fill="hold">
                                          <p:stCondLst>
                                            <p:cond delay="0"/>
                                          </p:stCondLst>
                                        </p:cTn>
                                        <p:tgtEl>
                                          <p:spTgt spid="218"/>
                                        </p:tgtEl>
                                      </p:cBhvr>
                                    </p:animEffect>
                                    <p:set>
                                      <p:cBhvr additive="base">
                                        <p:cTn id="1592" dur="1" fill="hold">
                                          <p:stCondLst>
                                            <p:cond delay="1999"/>
                                          </p:stCondLst>
                                        </p:cTn>
                                        <p:tgtEl>
                                          <p:spTgt spid="218"/>
                                        </p:tgtEl>
                                        <p:attrNameLst>
                                          <p:attrName>style.visibility</p:attrName>
                                        </p:attrNameLst>
                                      </p:cBhvr>
                                      <p:to>
                                        <p:strVal val="hidden"/>
                                      </p:to>
                                    </p:set>
                                    <p:set>
                                      <p:cBhvr additive="base">
                                        <p:cTn id="1593" dur="2300" fill="hold">
                                          <p:stCondLst>
                                            <p:cond delay="0"/>
                                          </p:stCondLst>
                                        </p:cTn>
                                        <p:tgtEl>
                                          <p:spTgt spid="218"/>
                                        </p:tgtEl>
                                      </p:cBhvr>
                                      <p:to>
                                        <p:strVal val=""/>
                                      </p:to>
                                    </p:set>
                                  </p:childTnLst>
                                </p:cTn>
                              </p:par>
                              <p:par>
                                <p:cTn id="1594"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1595" dur="2300" spd="-100000" fill="hold"/>
                                        <p:tgtEl>
                                          <p:spTgt spid="218"/>
                                        </p:tgtEl>
                                        <p:attrNameLst>
                                          <p:attrName>ppt_x</p:attrName>
                                          <p:attrName>ppt_y</p:attrName>
                                        </p:attrNameLst>
                                      </p:cBhvr>
                                      <p:rCtr x="4505" y="-13912"/>
                                    </p:animMotion>
                                  </p:childTnLst>
                                </p:cTn>
                              </p:par>
                              <p:par>
                                <p:cTn id="1596" presetID="10" presetClass="entr" presetSubtype="0" repeatCount="indefinite" fill="hold" grpId="0" nodeType="withEffect">
                                  <p:stCondLst>
                                    <p:cond delay="0"/>
                                  </p:stCondLst>
                                  <p:childTnLst>
                                    <p:set>
                                      <p:cBhvr>
                                        <p:cTn id="1597" dur="1" fill="hold">
                                          <p:stCondLst>
                                            <p:cond delay="0"/>
                                          </p:stCondLst>
                                        </p:cTn>
                                        <p:tgtEl>
                                          <p:spTgt spid="219"/>
                                        </p:tgtEl>
                                        <p:attrNameLst>
                                          <p:attrName>style.visibility</p:attrName>
                                        </p:attrNameLst>
                                      </p:cBhvr>
                                      <p:to>
                                        <p:strVal val="visible"/>
                                      </p:to>
                                    </p:set>
                                    <p:animEffect transition="out" filter="fade">
                                      <p:cBhvr additive="base">
                                        <p:cTn id="1598" dur="250" fill="hold">
                                          <p:stCondLst>
                                            <p:cond delay="1750"/>
                                          </p:stCondLst>
                                        </p:cTn>
                                        <p:tgtEl>
                                          <p:spTgt spid="219"/>
                                        </p:tgtEl>
                                      </p:cBhvr>
                                    </p:animEffect>
                                    <p:animEffect transition="in" filter="fade">
                                      <p:cBhvr additive="base">
                                        <p:cTn id="1599" dur="250" fill="hold">
                                          <p:stCondLst>
                                            <p:cond delay="0"/>
                                          </p:stCondLst>
                                        </p:cTn>
                                        <p:tgtEl>
                                          <p:spTgt spid="219"/>
                                        </p:tgtEl>
                                      </p:cBhvr>
                                    </p:animEffect>
                                    <p:set>
                                      <p:cBhvr additive="base">
                                        <p:cTn id="1600" dur="1" fill="hold">
                                          <p:stCondLst>
                                            <p:cond delay="1999"/>
                                          </p:stCondLst>
                                        </p:cTn>
                                        <p:tgtEl>
                                          <p:spTgt spid="219"/>
                                        </p:tgtEl>
                                        <p:attrNameLst>
                                          <p:attrName>style.visibility</p:attrName>
                                        </p:attrNameLst>
                                      </p:cBhvr>
                                      <p:to>
                                        <p:strVal val="hidden"/>
                                      </p:to>
                                    </p:set>
                                    <p:set>
                                      <p:cBhvr additive="base">
                                        <p:cTn id="1601" dur="2300" fill="hold">
                                          <p:stCondLst>
                                            <p:cond delay="0"/>
                                          </p:stCondLst>
                                        </p:cTn>
                                        <p:tgtEl>
                                          <p:spTgt spid="219"/>
                                        </p:tgtEl>
                                      </p:cBhvr>
                                      <p:to>
                                        <p:strVal val=""/>
                                      </p:to>
                                    </p:set>
                                  </p:childTnLst>
                                </p:cTn>
                              </p:par>
                              <p:par>
                                <p:cTn id="1602"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603" dur="2300" spd="-100000" fill="hold"/>
                                        <p:tgtEl>
                                          <p:spTgt spid="219"/>
                                        </p:tgtEl>
                                        <p:attrNameLst>
                                          <p:attrName>ppt_x</p:attrName>
                                          <p:attrName>ppt_y</p:attrName>
                                        </p:attrNameLst>
                                      </p:cBhvr>
                                      <p:rCtr x="6680" y="-14560"/>
                                    </p:animMotion>
                                  </p:childTnLst>
                                </p:cTn>
                              </p:par>
                              <p:par>
                                <p:cTn id="1604" presetID="10" presetClass="entr" presetSubtype="0" repeatCount="indefinite" fill="hold" grpId="0" nodeType="withEffect">
                                  <p:stCondLst>
                                    <p:cond delay="0"/>
                                  </p:stCondLst>
                                  <p:childTnLst>
                                    <p:set>
                                      <p:cBhvr>
                                        <p:cTn id="1605" dur="1" fill="hold">
                                          <p:stCondLst>
                                            <p:cond delay="0"/>
                                          </p:stCondLst>
                                        </p:cTn>
                                        <p:tgtEl>
                                          <p:spTgt spid="220"/>
                                        </p:tgtEl>
                                        <p:attrNameLst>
                                          <p:attrName>style.visibility</p:attrName>
                                        </p:attrNameLst>
                                      </p:cBhvr>
                                      <p:to>
                                        <p:strVal val="visible"/>
                                      </p:to>
                                    </p:set>
                                    <p:animEffect transition="out" filter="fade">
                                      <p:cBhvr additive="base">
                                        <p:cTn id="1606" dur="250" fill="hold">
                                          <p:stCondLst>
                                            <p:cond delay="1750"/>
                                          </p:stCondLst>
                                        </p:cTn>
                                        <p:tgtEl>
                                          <p:spTgt spid="220"/>
                                        </p:tgtEl>
                                      </p:cBhvr>
                                    </p:animEffect>
                                    <p:animEffect transition="in" filter="fade">
                                      <p:cBhvr additive="base">
                                        <p:cTn id="1607" dur="250" fill="hold">
                                          <p:stCondLst>
                                            <p:cond delay="0"/>
                                          </p:stCondLst>
                                        </p:cTn>
                                        <p:tgtEl>
                                          <p:spTgt spid="220"/>
                                        </p:tgtEl>
                                      </p:cBhvr>
                                    </p:animEffect>
                                    <p:set>
                                      <p:cBhvr additive="base">
                                        <p:cTn id="1608" dur="1" fill="hold">
                                          <p:stCondLst>
                                            <p:cond delay="1999"/>
                                          </p:stCondLst>
                                        </p:cTn>
                                        <p:tgtEl>
                                          <p:spTgt spid="220"/>
                                        </p:tgtEl>
                                        <p:attrNameLst>
                                          <p:attrName>style.visibility</p:attrName>
                                        </p:attrNameLst>
                                      </p:cBhvr>
                                      <p:to>
                                        <p:strVal val="hidden"/>
                                      </p:to>
                                    </p:set>
                                    <p:set>
                                      <p:cBhvr additive="base">
                                        <p:cTn id="1609" dur="2300" fill="hold">
                                          <p:stCondLst>
                                            <p:cond delay="0"/>
                                          </p:stCondLst>
                                        </p:cTn>
                                        <p:tgtEl>
                                          <p:spTgt spid="220"/>
                                        </p:tgtEl>
                                      </p:cBhvr>
                                      <p:to>
                                        <p:strVal val=""/>
                                      </p:to>
                                    </p:set>
                                  </p:childTnLst>
                                </p:cTn>
                              </p:par>
                              <p:par>
                                <p:cTn id="1610"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611" dur="2300" spd="-100000" fill="hold"/>
                                        <p:tgtEl>
                                          <p:spTgt spid="220"/>
                                        </p:tgtEl>
                                        <p:attrNameLst>
                                          <p:attrName>ppt_x</p:attrName>
                                          <p:attrName>ppt_y</p:attrName>
                                        </p:attrNameLst>
                                      </p:cBhvr>
                                      <p:rCtr x="8138" y="-1852"/>
                                    </p:animMotion>
                                  </p:childTnLst>
                                </p:cTn>
                              </p:par>
                              <p:par>
                                <p:cTn id="1612" presetID="10" presetClass="entr" presetSubtype="0" repeatCount="indefinite" fill="hold" grpId="0" nodeType="withEffect">
                                  <p:stCondLst>
                                    <p:cond delay="0"/>
                                  </p:stCondLst>
                                  <p:childTnLst>
                                    <p:set>
                                      <p:cBhvr>
                                        <p:cTn id="1613" dur="1" fill="hold">
                                          <p:stCondLst>
                                            <p:cond delay="0"/>
                                          </p:stCondLst>
                                        </p:cTn>
                                        <p:tgtEl>
                                          <p:spTgt spid="221"/>
                                        </p:tgtEl>
                                        <p:attrNameLst>
                                          <p:attrName>style.visibility</p:attrName>
                                        </p:attrNameLst>
                                      </p:cBhvr>
                                      <p:to>
                                        <p:strVal val="visible"/>
                                      </p:to>
                                    </p:set>
                                    <p:animEffect transition="out" filter="fade">
                                      <p:cBhvr additive="base">
                                        <p:cTn id="1614" dur="345" fill="hold">
                                          <p:stCondLst>
                                            <p:cond delay="2417"/>
                                          </p:stCondLst>
                                        </p:cTn>
                                        <p:tgtEl>
                                          <p:spTgt spid="221"/>
                                        </p:tgtEl>
                                      </p:cBhvr>
                                    </p:animEffect>
                                    <p:animEffect transition="in" filter="fade">
                                      <p:cBhvr additive="base">
                                        <p:cTn id="1615" dur="345" fill="hold">
                                          <p:stCondLst>
                                            <p:cond delay="0"/>
                                          </p:stCondLst>
                                        </p:cTn>
                                        <p:tgtEl>
                                          <p:spTgt spid="221"/>
                                        </p:tgtEl>
                                      </p:cBhvr>
                                    </p:animEffect>
                                    <p:set>
                                      <p:cBhvr additive="base">
                                        <p:cTn id="1616" dur="1" fill="hold">
                                          <p:stCondLst>
                                            <p:cond delay="2761"/>
                                          </p:stCondLst>
                                        </p:cTn>
                                        <p:tgtEl>
                                          <p:spTgt spid="221"/>
                                        </p:tgtEl>
                                        <p:attrNameLst>
                                          <p:attrName>style.visibility</p:attrName>
                                        </p:attrNameLst>
                                      </p:cBhvr>
                                      <p:to>
                                        <p:strVal val="hidden"/>
                                      </p:to>
                                    </p:set>
                                    <p:set>
                                      <p:cBhvr additive="base">
                                        <p:cTn id="1617" dur="3177" fill="hold">
                                          <p:stCondLst>
                                            <p:cond delay="0"/>
                                          </p:stCondLst>
                                        </p:cTn>
                                        <p:tgtEl>
                                          <p:spTgt spid="221"/>
                                        </p:tgtEl>
                                      </p:cBhvr>
                                      <p:to>
                                        <p:strVal val=""/>
                                      </p:to>
                                    </p:set>
                                  </p:childTnLst>
                                </p:cTn>
                              </p:par>
                              <p:par>
                                <p:cTn id="1618"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1619" dur="3510" spd="-100000" fill="hold"/>
                                        <p:tgtEl>
                                          <p:spTgt spid="221"/>
                                        </p:tgtEl>
                                        <p:attrNameLst>
                                          <p:attrName>ppt_x</p:attrName>
                                          <p:attrName>ppt_y</p:attrName>
                                        </p:attrNameLst>
                                      </p:cBhvr>
                                      <p:rCtr x="6875" y="-173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bldLvl="0" animBg="1"/>
      <p:bldP spid="34" grpId="1" bldLvl="0" animBg="1"/>
      <p:bldP spid="35" grpId="0" bldLvl="0" animBg="1"/>
      <p:bldP spid="35" grpId="1" bldLvl="0" animBg="1"/>
      <p:bldP spid="36" grpId="0" bldLvl="0" animBg="1"/>
      <p:bldP spid="36" grpId="1" bldLvl="0" animBg="1"/>
      <p:bldP spid="37" grpId="0" bldLvl="0" animBg="1"/>
      <p:bldP spid="37" grpId="1" bldLvl="0" animBg="1"/>
      <p:bldP spid="38" grpId="0" bldLvl="0" animBg="1"/>
      <p:bldP spid="38" grpId="1" bldLvl="0" animBg="1"/>
      <p:bldP spid="39" grpId="0" bldLvl="0" animBg="1"/>
      <p:bldP spid="39" grpId="1" bldLvl="0" animBg="1"/>
      <p:bldP spid="40" grpId="0" bldLvl="0" animBg="1"/>
      <p:bldP spid="40" grpId="1" bldLvl="0" animBg="1"/>
      <p:bldP spid="41" grpId="0" bldLvl="0" animBg="1"/>
      <p:bldP spid="41" grpId="1" bldLvl="0" animBg="1"/>
      <p:bldP spid="42" grpId="0" bldLvl="0" animBg="1"/>
      <p:bldP spid="42" grpId="1" bldLvl="0" animBg="1"/>
      <p:bldP spid="43" grpId="0" bldLvl="0" animBg="1"/>
      <p:bldP spid="43" grpId="1" bldLvl="0" animBg="1"/>
      <p:bldP spid="44" grpId="0" bldLvl="0" animBg="1"/>
      <p:bldP spid="44" grpId="1" bldLvl="0" animBg="1"/>
      <p:bldP spid="45" grpId="0" bldLvl="0" animBg="1"/>
      <p:bldP spid="45" grpId="1" bldLvl="0" animBg="1"/>
      <p:bldP spid="46" grpId="0" bldLvl="0" animBg="1"/>
      <p:bldP spid="46" grpId="1" bldLvl="0" animBg="1"/>
      <p:bldP spid="47" grpId="0" bldLvl="0" animBg="1"/>
      <p:bldP spid="47" grpId="1" bldLvl="0" animBg="1"/>
      <p:bldP spid="48" grpId="0" bldLvl="0" animBg="1"/>
      <p:bldP spid="48" grpId="1" bldLvl="0" animBg="1"/>
      <p:bldP spid="49" grpId="0" bldLvl="0" animBg="1"/>
      <p:bldP spid="49" grpId="1" bldLvl="0" animBg="1"/>
      <p:bldP spid="50" grpId="0" bldLvl="0" animBg="1"/>
      <p:bldP spid="50" grpId="1" bldLvl="0" animBg="1"/>
      <p:bldP spid="51" grpId="0" bldLvl="0" animBg="1"/>
      <p:bldP spid="51" grpId="1" bldLvl="0" animBg="1"/>
      <p:bldP spid="52" grpId="0" bldLvl="0" animBg="1"/>
      <p:bldP spid="52" grpId="1" bldLvl="0" animBg="1"/>
      <p:bldP spid="53" grpId="0" bldLvl="0" animBg="1"/>
      <p:bldP spid="53" grpId="1" bldLvl="0" animBg="1"/>
      <p:bldP spid="54" grpId="0" bldLvl="0" animBg="1"/>
      <p:bldP spid="54" grpId="1" bldLvl="0" animBg="1"/>
      <p:bldP spid="55" grpId="0" bldLvl="0" animBg="1"/>
      <p:bldP spid="55" grpId="1" bldLvl="0" animBg="1"/>
      <p:bldP spid="56" grpId="0" bldLvl="0" animBg="1"/>
      <p:bldP spid="56" grpId="1" bldLvl="0" animBg="1"/>
      <p:bldP spid="57" grpId="0" bldLvl="0" animBg="1"/>
      <p:bldP spid="57" grpId="1" bldLvl="0" animBg="1"/>
      <p:bldP spid="58" grpId="0" bldLvl="0" animBg="1"/>
      <p:bldP spid="58" grpId="1" bldLvl="0" animBg="1"/>
      <p:bldP spid="59" grpId="0" bldLvl="0" animBg="1"/>
      <p:bldP spid="59" grpId="1" bldLvl="0" animBg="1"/>
      <p:bldP spid="60" grpId="0" bldLvl="0" animBg="1"/>
      <p:bldP spid="60" grpId="1" bldLvl="0" animBg="1"/>
      <p:bldP spid="61" grpId="0" bldLvl="0" animBg="1"/>
      <p:bldP spid="61" grpId="1" bldLvl="0" animBg="1"/>
      <p:bldP spid="62" grpId="0" bldLvl="0" animBg="1"/>
      <p:bldP spid="62" grpId="1" bldLvl="0" animBg="1"/>
      <p:bldP spid="63" grpId="0" bldLvl="0" animBg="1"/>
      <p:bldP spid="63" grpId="1" bldLvl="0" animBg="1"/>
      <p:bldP spid="64" grpId="0" bldLvl="0" animBg="1"/>
      <p:bldP spid="64" grpId="1" bldLvl="0" animBg="1"/>
      <p:bldP spid="65" grpId="0" bldLvl="0" animBg="1"/>
      <p:bldP spid="65" grpId="1" bldLvl="0" animBg="1"/>
      <p:bldP spid="66" grpId="0" bldLvl="0" animBg="1"/>
      <p:bldP spid="66" grpId="1" bldLvl="0" animBg="1"/>
      <p:bldP spid="67" grpId="0" bldLvl="0" animBg="1"/>
      <p:bldP spid="67" grpId="1" bldLvl="0" animBg="1"/>
      <p:bldP spid="68" grpId="0" bldLvl="0" animBg="1"/>
      <p:bldP spid="68" grpId="1" bldLvl="0" animBg="1"/>
      <p:bldP spid="69" grpId="0" bldLvl="0" animBg="1"/>
      <p:bldP spid="69" grpId="1" bldLvl="0" animBg="1"/>
      <p:bldP spid="70" grpId="0" bldLvl="0" animBg="1"/>
      <p:bldP spid="70" grpId="1" bldLvl="0" animBg="1"/>
      <p:bldP spid="71" grpId="0" bldLvl="0" animBg="1"/>
      <p:bldP spid="71" grpId="1" bldLvl="0" animBg="1"/>
      <p:bldP spid="72" grpId="0" bldLvl="0" animBg="1"/>
      <p:bldP spid="72" grpId="1" bldLvl="0" animBg="1"/>
      <p:bldP spid="73" grpId="0" bldLvl="0" animBg="1"/>
      <p:bldP spid="73" grpId="1" bldLvl="0" animBg="1"/>
      <p:bldP spid="74" grpId="0" bldLvl="0" animBg="1"/>
      <p:bldP spid="74" grpId="1" bldLvl="0" animBg="1"/>
      <p:bldP spid="75" grpId="0" bldLvl="0" animBg="1"/>
      <p:bldP spid="75" grpId="1" bldLvl="0" animBg="1"/>
      <p:bldP spid="76" grpId="0" bldLvl="0" animBg="1"/>
      <p:bldP spid="76" grpId="1" bldLvl="0" animBg="1"/>
      <p:bldP spid="77" grpId="0" bldLvl="0" animBg="1"/>
      <p:bldP spid="77" grpId="1" bldLvl="0" animBg="1"/>
      <p:bldP spid="78" grpId="0" bldLvl="0" animBg="1"/>
      <p:bldP spid="78" grpId="1" bldLvl="0" animBg="1"/>
      <p:bldP spid="79" grpId="0" bldLvl="0" animBg="1"/>
      <p:bldP spid="79" grpId="1" bldLvl="0" animBg="1"/>
      <p:bldP spid="80" grpId="0" bldLvl="0" animBg="1"/>
      <p:bldP spid="80" grpId="1" bldLvl="0" animBg="1"/>
      <p:bldP spid="81" grpId="0" bldLvl="0" animBg="1"/>
      <p:bldP spid="81" grpId="1" bldLvl="0" animBg="1"/>
      <p:bldP spid="82" grpId="0" bldLvl="0" animBg="1"/>
      <p:bldP spid="82" grpId="1" bldLvl="0" animBg="1"/>
      <p:bldP spid="83" grpId="0" bldLvl="0" animBg="1"/>
      <p:bldP spid="83" grpId="1" bldLvl="0" animBg="1"/>
      <p:bldP spid="84" grpId="0" bldLvl="0" animBg="1"/>
      <p:bldP spid="84" grpId="1" bldLvl="0" animBg="1"/>
      <p:bldP spid="85" grpId="0" bldLvl="0" animBg="1"/>
      <p:bldP spid="85" grpId="1" bldLvl="0" animBg="1"/>
      <p:bldP spid="86" grpId="0" bldLvl="0" animBg="1"/>
      <p:bldP spid="86" grpId="1" bldLvl="0" animBg="1"/>
      <p:bldP spid="87" grpId="0" bldLvl="0" animBg="1"/>
      <p:bldP spid="87" grpId="1" bldLvl="0" animBg="1"/>
      <p:bldP spid="88" grpId="0" bldLvl="0" animBg="1"/>
      <p:bldP spid="88" grpId="1" bldLvl="0" animBg="1"/>
      <p:bldP spid="89" grpId="0" bldLvl="0" animBg="1"/>
      <p:bldP spid="89" grpId="1" bldLvl="0" animBg="1"/>
      <p:bldP spid="90" grpId="0" bldLvl="0" animBg="1"/>
      <p:bldP spid="90" grpId="1" bldLvl="0" animBg="1"/>
      <p:bldP spid="91" grpId="0" bldLvl="0" animBg="1"/>
      <p:bldP spid="91" grpId="1" bldLvl="0" animBg="1"/>
      <p:bldP spid="92" grpId="0" bldLvl="0" animBg="1"/>
      <p:bldP spid="92" grpId="1" bldLvl="0" animBg="1"/>
      <p:bldP spid="93" grpId="0" bldLvl="0" animBg="1"/>
      <p:bldP spid="93" grpId="1" bldLvl="0" animBg="1"/>
      <p:bldP spid="94" grpId="0" bldLvl="0" animBg="1"/>
      <p:bldP spid="94" grpId="1" bldLvl="0" animBg="1"/>
      <p:bldP spid="95" grpId="0" bldLvl="0" animBg="1"/>
      <p:bldP spid="95" grpId="1" bldLvl="0" animBg="1"/>
      <p:bldP spid="96" grpId="0" bldLvl="0" animBg="1"/>
      <p:bldP spid="96" grpId="1" bldLvl="0" animBg="1"/>
      <p:bldP spid="97" grpId="0" bldLvl="0" animBg="1"/>
      <p:bldP spid="97" grpId="1" bldLvl="0" animBg="1"/>
      <p:bldP spid="98" grpId="0" bldLvl="0" animBg="1"/>
      <p:bldP spid="98" grpId="1" bldLvl="0" animBg="1"/>
      <p:bldP spid="99" grpId="0" bldLvl="0" animBg="1"/>
      <p:bldP spid="99" grpId="1" bldLvl="0" animBg="1"/>
      <p:bldP spid="100" grpId="0" bldLvl="0" animBg="1"/>
      <p:bldP spid="100" grpId="1" bldLvl="0" animBg="1"/>
      <p:bldP spid="101" grpId="0" bldLvl="0" animBg="1"/>
      <p:bldP spid="101" grpId="1" bldLvl="0" animBg="1"/>
      <p:bldP spid="102" grpId="0" bldLvl="0" animBg="1"/>
      <p:bldP spid="102" grpId="1" bldLvl="0" animBg="1"/>
      <p:bldP spid="103" grpId="0" bldLvl="0" animBg="1"/>
      <p:bldP spid="103" grpId="1" bldLvl="0" animBg="1"/>
      <p:bldP spid="104" grpId="0" bldLvl="0" animBg="1"/>
      <p:bldP spid="104" grpId="1" bldLvl="0" animBg="1"/>
      <p:bldP spid="105" grpId="0" bldLvl="0" animBg="1"/>
      <p:bldP spid="105" grpId="1" bldLvl="0" animBg="1"/>
      <p:bldP spid="106" grpId="0" bldLvl="0" animBg="1"/>
      <p:bldP spid="106" grpId="1" bldLvl="0" animBg="1"/>
      <p:bldP spid="107" grpId="0" bldLvl="0" animBg="1"/>
      <p:bldP spid="107" grpId="1" bldLvl="0" animBg="1"/>
      <p:bldP spid="108" grpId="0" bldLvl="0" animBg="1"/>
      <p:bldP spid="108" grpId="1" bldLvl="0" animBg="1"/>
      <p:bldP spid="109" grpId="0" bldLvl="0" animBg="1"/>
      <p:bldP spid="109" grpId="1" bldLvl="0" animBg="1"/>
      <p:bldP spid="110" grpId="0" bldLvl="0" animBg="1"/>
      <p:bldP spid="110" grpId="1" bldLvl="0" animBg="1"/>
      <p:bldP spid="111" grpId="0" bldLvl="0" animBg="1"/>
      <p:bldP spid="111" grpId="1" bldLvl="0" animBg="1"/>
      <p:bldP spid="112" grpId="0" bldLvl="0" animBg="1"/>
      <p:bldP spid="112" grpId="1" bldLvl="0" animBg="1"/>
      <p:bldP spid="113" grpId="0" bldLvl="0" animBg="1"/>
      <p:bldP spid="113" grpId="1" bldLvl="0" animBg="1"/>
      <p:bldP spid="114" grpId="0" bldLvl="0" animBg="1"/>
      <p:bldP spid="114" grpId="1" bldLvl="0" animBg="1"/>
      <p:bldP spid="115" grpId="0" bldLvl="0" animBg="1"/>
      <p:bldP spid="115" grpId="1" bldLvl="0" animBg="1"/>
      <p:bldP spid="116" grpId="0" bldLvl="0" animBg="1"/>
      <p:bldP spid="116" grpId="1" bldLvl="0" animBg="1"/>
      <p:bldP spid="117" grpId="0" bldLvl="0" animBg="1"/>
      <p:bldP spid="117" grpId="1" bldLvl="0" animBg="1"/>
      <p:bldP spid="118" grpId="0" bldLvl="0" animBg="1"/>
      <p:bldP spid="118" grpId="1" bldLvl="0" animBg="1"/>
      <p:bldP spid="119" grpId="0" bldLvl="0" animBg="1"/>
      <p:bldP spid="119" grpId="1" bldLvl="0" animBg="1"/>
      <p:bldP spid="120" grpId="0" bldLvl="0" animBg="1"/>
      <p:bldP spid="120" grpId="1" bldLvl="0" animBg="1"/>
      <p:bldP spid="121" grpId="0" bldLvl="0" animBg="1"/>
      <p:bldP spid="121" grpId="1" bldLvl="0" animBg="1"/>
      <p:bldP spid="122" grpId="0" bldLvl="0" animBg="1"/>
      <p:bldP spid="122" grpId="1" bldLvl="0" animBg="1"/>
      <p:bldP spid="123" grpId="0" bldLvl="0" animBg="1"/>
      <p:bldP spid="123" grpId="1" bldLvl="0" animBg="1"/>
      <p:bldP spid="124" grpId="0" bldLvl="0" animBg="1"/>
      <p:bldP spid="124" grpId="1" bldLvl="0" animBg="1"/>
      <p:bldP spid="125" grpId="0" bldLvl="0" animBg="1"/>
      <p:bldP spid="125" grpId="1" bldLvl="0" animBg="1"/>
      <p:bldP spid="126" grpId="0" bldLvl="0" animBg="1"/>
      <p:bldP spid="126" grpId="1" bldLvl="0" animBg="1"/>
      <p:bldP spid="127" grpId="0" bldLvl="0" animBg="1"/>
      <p:bldP spid="127" grpId="1" bldLvl="0" animBg="1"/>
      <p:bldP spid="128" grpId="0" bldLvl="0" animBg="1"/>
      <p:bldP spid="128" grpId="1" bldLvl="0" animBg="1"/>
      <p:bldP spid="129" grpId="0" bldLvl="0" animBg="1"/>
      <p:bldP spid="129" grpId="1" bldLvl="0" animBg="1"/>
      <p:bldP spid="130" grpId="0" bldLvl="0" animBg="1"/>
      <p:bldP spid="130" grpId="1" bldLvl="0" animBg="1"/>
      <p:bldP spid="131" grpId="0" bldLvl="0" animBg="1"/>
      <p:bldP spid="131" grpId="1" bldLvl="0" animBg="1"/>
      <p:bldP spid="132" grpId="0" bldLvl="0" animBg="1"/>
      <p:bldP spid="132" grpId="1" bldLvl="0" animBg="1"/>
      <p:bldP spid="133" grpId="0" bldLvl="0" animBg="1"/>
      <p:bldP spid="133" grpId="1" bldLvl="0" animBg="1"/>
      <p:bldP spid="134" grpId="0" bldLvl="0" animBg="1"/>
      <p:bldP spid="134" grpId="1" bldLvl="0" animBg="1"/>
      <p:bldP spid="135" grpId="0" bldLvl="0" animBg="1"/>
      <p:bldP spid="135" grpId="1" bldLvl="0" animBg="1"/>
      <p:bldP spid="136" grpId="0" bldLvl="0" animBg="1"/>
      <p:bldP spid="136" grpId="1" bldLvl="0" animBg="1"/>
      <p:bldP spid="137" grpId="0" bldLvl="0" animBg="1"/>
      <p:bldP spid="137" grpId="1" bldLvl="0" animBg="1"/>
      <p:bldP spid="138" grpId="0" bldLvl="0" animBg="1"/>
      <p:bldP spid="138" grpId="1" bldLvl="0" animBg="1"/>
      <p:bldP spid="139" grpId="0" bldLvl="0" animBg="1"/>
      <p:bldP spid="139" grpId="1" bldLvl="0" animBg="1"/>
      <p:bldP spid="140" grpId="0" bldLvl="0" animBg="1"/>
      <p:bldP spid="140" grpId="1" bldLvl="0" animBg="1"/>
      <p:bldP spid="141" grpId="0" bldLvl="0" animBg="1"/>
      <p:bldP spid="141" grpId="1" bldLvl="0" animBg="1"/>
      <p:bldP spid="142" grpId="0" bldLvl="0" animBg="1"/>
      <p:bldP spid="142" grpId="1" bldLvl="0" animBg="1"/>
      <p:bldP spid="143" grpId="0" bldLvl="0" animBg="1"/>
      <p:bldP spid="143" grpId="1" bldLvl="0" animBg="1"/>
      <p:bldP spid="144" grpId="0" bldLvl="0" animBg="1"/>
      <p:bldP spid="144" grpId="1" bldLvl="0" animBg="1"/>
      <p:bldP spid="145" grpId="0" bldLvl="0" animBg="1"/>
      <p:bldP spid="145" grpId="1" bldLvl="0" animBg="1"/>
      <p:bldP spid="146" grpId="0" bldLvl="0" animBg="1"/>
      <p:bldP spid="146" grpId="1" bldLvl="0" animBg="1"/>
      <p:bldP spid="147" grpId="0" bldLvl="0" animBg="1"/>
      <p:bldP spid="147" grpId="1" bldLvl="0" animBg="1"/>
      <p:bldP spid="148" grpId="0" bldLvl="0" animBg="1"/>
      <p:bldP spid="148" grpId="1" bldLvl="0" animBg="1"/>
      <p:bldP spid="149" grpId="0" bldLvl="0" animBg="1"/>
      <p:bldP spid="149" grpId="1" bldLvl="0" animBg="1"/>
      <p:bldP spid="150" grpId="0" bldLvl="0" animBg="1"/>
      <p:bldP spid="150" grpId="1" bldLvl="0" animBg="1"/>
      <p:bldP spid="151" grpId="0" bldLvl="0" animBg="1"/>
      <p:bldP spid="151" grpId="1" bldLvl="0" animBg="1"/>
      <p:bldP spid="152" grpId="0" bldLvl="0" animBg="1"/>
      <p:bldP spid="152" grpId="1" bldLvl="0" animBg="1"/>
      <p:bldP spid="153" grpId="0" bldLvl="0" animBg="1"/>
      <p:bldP spid="153" grpId="1" bldLvl="0" animBg="1"/>
      <p:bldP spid="154" grpId="0" bldLvl="0" animBg="1"/>
      <p:bldP spid="154" grpId="1" bldLvl="0" animBg="1"/>
      <p:bldP spid="155" grpId="0" bldLvl="0" animBg="1"/>
      <p:bldP spid="155" grpId="1" bldLvl="0" animBg="1"/>
      <p:bldP spid="156" grpId="0" bldLvl="0" animBg="1"/>
      <p:bldP spid="156" grpId="1" bldLvl="0" animBg="1"/>
      <p:bldP spid="157" grpId="0" bldLvl="0" animBg="1"/>
      <p:bldP spid="157" grpId="1" bldLvl="0" animBg="1"/>
      <p:bldP spid="158" grpId="0" bldLvl="0" animBg="1"/>
      <p:bldP spid="158" grpId="1" bldLvl="0" animBg="1"/>
      <p:bldP spid="159" grpId="0" bldLvl="0" animBg="1"/>
      <p:bldP spid="159" grpId="1" bldLvl="0" animBg="1"/>
      <p:bldP spid="160" grpId="0" bldLvl="0" animBg="1"/>
      <p:bldP spid="160" grpId="1" bldLvl="0" animBg="1"/>
      <p:bldP spid="161" grpId="0" bldLvl="0" animBg="1"/>
      <p:bldP spid="161" grpId="1" bldLvl="0" animBg="1"/>
      <p:bldP spid="162" grpId="0" bldLvl="0" animBg="1"/>
      <p:bldP spid="162" grpId="1" bldLvl="0" animBg="1"/>
      <p:bldP spid="163" grpId="0" bldLvl="0" animBg="1"/>
      <p:bldP spid="163" grpId="1" bldLvl="0" animBg="1"/>
      <p:bldP spid="164" grpId="0" bldLvl="0" animBg="1"/>
      <p:bldP spid="164" grpId="1" bldLvl="0" animBg="1"/>
      <p:bldP spid="165" grpId="0" bldLvl="0" animBg="1"/>
      <p:bldP spid="165" grpId="1" bldLvl="0" animBg="1"/>
      <p:bldP spid="166" grpId="0" bldLvl="0" animBg="1"/>
      <p:bldP spid="166" grpId="1" bldLvl="0" animBg="1"/>
      <p:bldP spid="167" grpId="0" bldLvl="0" animBg="1"/>
      <p:bldP spid="167" grpId="1" bldLvl="0" animBg="1"/>
      <p:bldP spid="168" grpId="0" bldLvl="0" animBg="1"/>
      <p:bldP spid="168" grpId="1" bldLvl="0" animBg="1"/>
      <p:bldP spid="169" grpId="0" bldLvl="0" animBg="1"/>
      <p:bldP spid="169" grpId="1" bldLvl="0" animBg="1"/>
      <p:bldP spid="170" grpId="0" bldLvl="0" animBg="1"/>
      <p:bldP spid="170" grpId="1" bldLvl="0" animBg="1"/>
      <p:bldP spid="171" grpId="0" bldLvl="0" animBg="1"/>
      <p:bldP spid="171" grpId="1" bldLvl="0" animBg="1"/>
      <p:bldP spid="172" grpId="0" bldLvl="0" animBg="1"/>
      <p:bldP spid="172" grpId="1" bldLvl="0" animBg="1"/>
      <p:bldP spid="173" grpId="0" bldLvl="0" animBg="1"/>
      <p:bldP spid="173" grpId="1" bldLvl="0" animBg="1"/>
      <p:bldP spid="174" grpId="0" bldLvl="0" animBg="1"/>
      <p:bldP spid="174" grpId="1" bldLvl="0" animBg="1"/>
      <p:bldP spid="175" grpId="0" bldLvl="0" animBg="1"/>
      <p:bldP spid="175" grpId="1" bldLvl="0" animBg="1"/>
      <p:bldP spid="176" grpId="0" bldLvl="0" animBg="1"/>
      <p:bldP spid="176" grpId="1" bldLvl="0" animBg="1"/>
      <p:bldP spid="177" grpId="0" bldLvl="0" animBg="1"/>
      <p:bldP spid="177" grpId="1" bldLvl="0" animBg="1"/>
      <p:bldP spid="178" grpId="0" bldLvl="0" animBg="1"/>
      <p:bldP spid="178" grpId="1" bldLvl="0" animBg="1"/>
      <p:bldP spid="179" grpId="0" bldLvl="0" animBg="1"/>
      <p:bldP spid="179" grpId="1" bldLvl="0" animBg="1"/>
      <p:bldP spid="180" grpId="0" bldLvl="0" animBg="1"/>
      <p:bldP spid="180" grpId="1" bldLvl="0" animBg="1"/>
      <p:bldP spid="181" grpId="0" bldLvl="0" animBg="1"/>
      <p:bldP spid="181" grpId="1" bldLvl="0" animBg="1"/>
      <p:bldP spid="182" grpId="0" bldLvl="0" animBg="1"/>
      <p:bldP spid="182" grpId="1" bldLvl="0" animBg="1"/>
      <p:bldP spid="183" grpId="0" bldLvl="0" animBg="1"/>
      <p:bldP spid="183" grpId="1" bldLvl="0" animBg="1"/>
      <p:bldP spid="184" grpId="0" bldLvl="0" animBg="1"/>
      <p:bldP spid="184" grpId="1" bldLvl="0" animBg="1"/>
      <p:bldP spid="185" grpId="0" bldLvl="0" animBg="1"/>
      <p:bldP spid="185" grpId="1" bldLvl="0" animBg="1"/>
      <p:bldP spid="186" grpId="0" bldLvl="0" animBg="1"/>
      <p:bldP spid="186" grpId="1" bldLvl="0" animBg="1"/>
      <p:bldP spid="187" grpId="0" bldLvl="0" animBg="1"/>
      <p:bldP spid="187" grpId="1" bldLvl="0" animBg="1"/>
      <p:bldP spid="188" grpId="0" bldLvl="0" animBg="1"/>
      <p:bldP spid="188" grpId="1" bldLvl="0" animBg="1"/>
      <p:bldP spid="189" grpId="0" bldLvl="0" animBg="1"/>
      <p:bldP spid="189" grpId="1" bldLvl="0" animBg="1"/>
      <p:bldP spid="190" grpId="0" bldLvl="0" animBg="1"/>
      <p:bldP spid="190" grpId="1" bldLvl="0" animBg="1"/>
      <p:bldP spid="191" grpId="0" bldLvl="0" animBg="1"/>
      <p:bldP spid="191" grpId="1" bldLvl="0" animBg="1"/>
      <p:bldP spid="192" grpId="0" bldLvl="0" animBg="1"/>
      <p:bldP spid="192" grpId="1" bldLvl="0" animBg="1"/>
      <p:bldP spid="193" grpId="0" bldLvl="0" animBg="1"/>
      <p:bldP spid="193" grpId="1" bldLvl="0" animBg="1"/>
      <p:bldP spid="194" grpId="0" bldLvl="0" animBg="1"/>
      <p:bldP spid="194" grpId="1" bldLvl="0" animBg="1"/>
      <p:bldP spid="195" grpId="0" bldLvl="0" animBg="1"/>
      <p:bldP spid="195" grpId="1" bldLvl="0" animBg="1"/>
      <p:bldP spid="196" grpId="0" bldLvl="0" animBg="1"/>
      <p:bldP spid="196" grpId="1" bldLvl="0" animBg="1"/>
      <p:bldP spid="197" grpId="0" bldLvl="0" animBg="1"/>
      <p:bldP spid="197" grpId="1" bldLvl="0" animBg="1"/>
      <p:bldP spid="198" grpId="0" bldLvl="0" animBg="1"/>
      <p:bldP spid="198" grpId="1" bldLvl="0" animBg="1"/>
      <p:bldP spid="199" grpId="0" bldLvl="0" animBg="1"/>
      <p:bldP spid="199" grpId="1" bldLvl="0" animBg="1"/>
      <p:bldP spid="200" grpId="0" bldLvl="0" animBg="1"/>
      <p:bldP spid="200" grpId="1" bldLvl="0" animBg="1"/>
      <p:bldP spid="201" grpId="0" bldLvl="0" animBg="1"/>
      <p:bldP spid="201" grpId="1" bldLvl="0" animBg="1"/>
      <p:bldP spid="202" grpId="0" bldLvl="0" animBg="1"/>
      <p:bldP spid="202" grpId="1" bldLvl="0" animBg="1"/>
      <p:bldP spid="203" grpId="0" bldLvl="0" animBg="1"/>
      <p:bldP spid="203" grpId="1" bldLvl="0" animBg="1"/>
      <p:bldP spid="204" grpId="0" bldLvl="0" animBg="1"/>
      <p:bldP spid="204" grpId="1" bldLvl="0" animBg="1"/>
      <p:bldP spid="205" grpId="0" bldLvl="0" animBg="1"/>
      <p:bldP spid="205" grpId="1" bldLvl="0" animBg="1"/>
      <p:bldP spid="206" grpId="0" bldLvl="0" animBg="1"/>
      <p:bldP spid="206" grpId="1" bldLvl="0" animBg="1"/>
      <p:bldP spid="207" grpId="0" bldLvl="0" animBg="1"/>
      <p:bldP spid="207" grpId="1" bldLvl="0" animBg="1"/>
      <p:bldP spid="208" grpId="0" bldLvl="0" animBg="1"/>
      <p:bldP spid="208" grpId="1" bldLvl="0" animBg="1"/>
      <p:bldP spid="209" grpId="0" bldLvl="0" animBg="1"/>
      <p:bldP spid="209" grpId="1" bldLvl="0" animBg="1"/>
      <p:bldP spid="210" grpId="0" bldLvl="0" animBg="1"/>
      <p:bldP spid="210" grpId="1" bldLvl="0" animBg="1"/>
      <p:bldP spid="211" grpId="0" bldLvl="0" animBg="1"/>
      <p:bldP spid="211" grpId="1" bldLvl="0" animBg="1"/>
      <p:bldP spid="212" grpId="0" bldLvl="0" animBg="1"/>
      <p:bldP spid="212" grpId="1" bldLvl="0" animBg="1"/>
      <p:bldP spid="213" grpId="0" bldLvl="0" animBg="1"/>
      <p:bldP spid="213" grpId="1" bldLvl="0" animBg="1"/>
      <p:bldP spid="214" grpId="0" bldLvl="0" animBg="1"/>
      <p:bldP spid="214" grpId="1" bldLvl="0" animBg="1"/>
      <p:bldP spid="215" grpId="0" bldLvl="0" animBg="1"/>
      <p:bldP spid="215" grpId="1" bldLvl="0" animBg="1"/>
      <p:bldP spid="216" grpId="0" bldLvl="0" animBg="1"/>
      <p:bldP spid="216" grpId="1" bldLvl="0" animBg="1"/>
      <p:bldP spid="217" grpId="0" bldLvl="0" animBg="1"/>
      <p:bldP spid="217" grpId="1" bldLvl="0" animBg="1"/>
      <p:bldP spid="218" grpId="0" bldLvl="0" animBg="1"/>
      <p:bldP spid="218" grpId="1" bldLvl="0" animBg="1"/>
      <p:bldP spid="219" grpId="0" bldLvl="0" animBg="1"/>
      <p:bldP spid="219" grpId="1" bldLvl="0" animBg="1"/>
      <p:bldP spid="220" grpId="0" bldLvl="0" animBg="1"/>
      <p:bldP spid="220" grpId="1" bldLvl="0" animBg="1"/>
      <p:bldP spid="221" grpId="0" bldLvl="0" animBg="1"/>
      <p:bldP spid="221"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custDataLst>
              <p:tags r:id="rId1"/>
            </p:custDataLst>
          </p:nvPr>
        </p:nvSpPr>
        <p:spPr>
          <a:xfrm>
            <a:off x="3468291" y="1325166"/>
            <a:ext cx="6684169" cy="960834"/>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latin typeface="Century Gothic" panose="020B0502020202020204" pitchFamily="34" charset="0"/>
                <a:ea typeface="+mj-ea"/>
                <a:cs typeface="+mj-cs"/>
              </a:defRPr>
            </a:lvl1pPr>
          </a:lstStyle>
          <a:p>
            <a:pPr defTabSz="342900"/>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诗歌中的“云雀”有什么特点？如何理解“云雀”这一形象</a:t>
            </a: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endParaRPr lang="zh-CN" altLang="en-US" sz="3200" dirty="0">
              <a:latin typeface="微软雅黑" panose="020B0503020204020204" charset="-122"/>
              <a:ea typeface="微软雅黑" panose="020B0503020204020204" charset="-122"/>
              <a:sym typeface="微软雅黑" panose="020B0503020204020204" charset="-122"/>
            </a:endParaRPr>
          </a:p>
        </p:txBody>
      </p:sp>
      <p:sp>
        <p:nvSpPr>
          <p:cNvPr id="25603" name="内容占位符 2"/>
          <p:cNvSpPr>
            <a:spLocks noGrp="1"/>
          </p:cNvSpPr>
          <p:nvPr>
            <p:ph idx="1"/>
            <p:custDataLst>
              <p:tags r:id="rId2"/>
            </p:custDataLst>
          </p:nvPr>
        </p:nvSpPr>
        <p:spPr>
          <a:xfrm>
            <a:off x="3465909" y="2457450"/>
            <a:ext cx="6686550" cy="2833217"/>
          </a:xfrm>
          <a:prstGeom prst="rect">
            <a:avLst/>
          </a:prstGeom>
          <a:noFill/>
          <a:ln w="9525" cap="flat" cmpd="sng" algn="ctr">
            <a:noFill/>
            <a:prstDash val="solid"/>
            <a:miter lim="800000"/>
            <a:headEnd type="none" w="med" len="med"/>
            <a:tailEnd type="none" w="med" len="med"/>
          </a:ln>
        </p:spPr>
        <p:txBody>
          <a:bodyPr vert="horz" lIns="68580" tIns="34290" rIns="68580" bIns="34290" rtlCol="0">
            <a:normAutofit lnSpcReduction="10000"/>
          </a:bodyPr>
          <a:lstStyle/>
          <a:p>
            <a:pPr marL="257175" indent="-257175" defTabSz="342900" fontAlgn="auto">
              <a:spcBef>
                <a:spcPts val="750"/>
              </a:spcBef>
              <a:buClr>
                <a:srgbClr val="A53010"/>
              </a:buClr>
            </a:pP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诗中云雀这一形象</a:t>
            </a:r>
            <a:r>
              <a:rPr lang="en-US" altLang="zh-CN"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pitchFamily="49" charset="-122"/>
                <a:sym typeface="微软雅黑" panose="020B0503020204020204" charset="-122"/>
              </a:rPr>
              <a:t>,</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并不纯然是自然界中的云雀</a:t>
            </a:r>
            <a:r>
              <a:rPr lang="en-US" altLang="zh-CN"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pitchFamily="49" charset="-122"/>
                <a:sym typeface="微软雅黑" panose="020B0503020204020204" charset="-122"/>
              </a:rPr>
              <a:t>,</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而是诗人的理想自我形象或诗人理想的形象载体。诗人和云雀在许多方面都很相似。</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云雀的振翅高飞，体现了诗人的执着奋进、愤世嫉俗的态度。云雀的隐形不漏、播撒歌声，体现了诗人不求名利。</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云雀代表了光明、欢乐、自由、对生活充满的热爱。这一意象是诗人理想化中的自己，展示出浪漫主义时代的理想形象。 诗人通过云雀这一意象</a:t>
            </a:r>
            <a:r>
              <a:rPr lang="en-US" altLang="zh-CN"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pitchFamily="49" charset="-122"/>
                <a:sym typeface="微软雅黑" panose="020B0503020204020204" charset="-122"/>
              </a:rPr>
              <a:t>,</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表达自己追求光明、蔑视黑暗以及向往理想世界的情感。</a:t>
            </a:r>
            <a:endParaRPr lang="zh-CN" altLang="en-US"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569460" y="1772920"/>
            <a:ext cx="3053080" cy="1248410"/>
            <a:chOff x="5974" y="2700"/>
            <a:chExt cx="4808" cy="1966"/>
          </a:xfrm>
        </p:grpSpPr>
        <p:sp>
          <p:nvSpPr>
            <p:cNvPr id="13" name="PA_文本框 12"/>
            <p:cNvSpPr txBox="1"/>
            <p:nvPr>
              <p:custDataLst>
                <p:tags r:id="rId1"/>
              </p:custDataLst>
            </p:nvPr>
          </p:nvSpPr>
          <p:spPr>
            <a:xfrm>
              <a:off x="6900" y="2946"/>
              <a:ext cx="2957" cy="1212"/>
            </a:xfrm>
            <a:prstGeom prst="rect">
              <a:avLst/>
            </a:prstGeom>
            <a:noFill/>
          </p:spPr>
          <p:txBody>
            <a:bodyPr wrap="none" rtlCol="0">
              <a:noAutofit/>
            </a:bodyPr>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lgn="ctr">
                <a:defRPr/>
              </a:pPr>
              <a:r>
                <a:rPr lang="zh-CN" altLang="en-US" sz="4400" b="1" kern="0" dirty="0">
                  <a:blipFill dpi="0" rotWithShape="1">
                    <a:blip r:embed="rId2"/>
                    <a:srcRect/>
                    <a:stretch>
                      <a:fillRect/>
                    </a:stretch>
                  </a:blipFill>
                  <a:latin typeface="仿宋" panose="02010609060101010101" charset="-122"/>
                  <a:ea typeface="仿宋" panose="02010609060101010101" charset="-122"/>
                </a:rPr>
                <a:t>第二章</a:t>
              </a:r>
              <a:endParaRPr lang="zh-CN" altLang="en-US" sz="4400" b="1" kern="0" dirty="0">
                <a:blipFill dpi="0" rotWithShape="1">
                  <a:blip r:embed="rId2"/>
                  <a:srcRect/>
                  <a:stretch>
                    <a:fillRect/>
                  </a:stretch>
                </a:blipFill>
                <a:latin typeface="仿宋" panose="02010609060101010101" charset="-122"/>
                <a:ea typeface="仿宋" panose="02010609060101010101" charset="-122"/>
              </a:endParaRPr>
            </a:p>
          </p:txBody>
        </p:sp>
        <p:sp>
          <p:nvSpPr>
            <p:cNvPr id="14" name="PA_任意多边形 13"/>
            <p:cNvSpPr/>
            <p:nvPr>
              <p:custDataLst>
                <p:tags r:id="rId3"/>
              </p:custDataLst>
            </p:nvPr>
          </p:nvSpPr>
          <p:spPr>
            <a:xfrm>
              <a:off x="597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sp>
          <p:nvSpPr>
            <p:cNvPr id="15" name="PA_任意多边形 14"/>
            <p:cNvSpPr/>
            <p:nvPr>
              <p:custDataLst>
                <p:tags r:id="rId5"/>
              </p:custDataLst>
            </p:nvPr>
          </p:nvSpPr>
          <p:spPr>
            <a:xfrm flipH="1">
              <a:off x="993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grpSp>
      <p:sp>
        <p:nvSpPr>
          <p:cNvPr id="19" name="PA_文本框 18"/>
          <p:cNvSpPr txBox="1"/>
          <p:nvPr>
            <p:custDataLst>
              <p:tags r:id="rId6"/>
            </p:custDataLst>
          </p:nvPr>
        </p:nvSpPr>
        <p:spPr>
          <a:xfrm>
            <a:off x="4420169" y="3572847"/>
            <a:ext cx="3351448" cy="1772793"/>
          </a:xfrm>
          <a:prstGeom prst="rect">
            <a:avLst/>
          </a:prstGeom>
          <a:noFill/>
        </p:spPr>
        <p:txBody>
          <a:bodyPr wrap="square" rtlCol="0">
            <a:noAutofit/>
          </a:bodyPr>
          <a:lstStyle/>
          <a:p>
            <a:pPr algn="ctr">
              <a:lnSpc>
                <a:spcPct val="130000"/>
              </a:lnSpc>
            </a:pPr>
            <a:r>
              <a:rPr lang="zh-CN" altLang="en-US" sz="5400">
                <a:solidFill>
                  <a:schemeClr val="tx1"/>
                </a:solidFill>
                <a:latin typeface="微软雅黑" panose="020B0503020204020204" charset="-122"/>
                <a:ea typeface="微软雅黑" panose="020B0503020204020204" charset="-122"/>
                <a:cs typeface="Arial" panose="020B0604020202020204" pitchFamily="34" charset="0"/>
                <a:sym typeface="+mn-ea"/>
              </a:rPr>
              <a:t>初读感知</a:t>
            </a:r>
            <a:endParaRPr lang="zh-CN" altLang="en-US" sz="5400"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7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内容占位符 2"/>
          <p:cNvSpPr>
            <a:spLocks noGrp="1"/>
          </p:cNvSpPr>
          <p:nvPr>
            <p:ph idx="1"/>
            <p:custDataLst>
              <p:tags r:id="rId1"/>
            </p:custDataLst>
          </p:nvPr>
        </p:nvSpPr>
        <p:spPr>
          <a:xfrm>
            <a:off x="2279576" y="1916832"/>
            <a:ext cx="8388424"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lnSpc>
                <a:spcPct val="150000"/>
              </a:lnSpc>
              <a:spcBef>
                <a:spcPts val="750"/>
              </a:spcBef>
              <a:buClr>
                <a:srgbClr val="A53010"/>
              </a:buClr>
            </a:pPr>
            <a:r>
              <a:rPr lang="en-US" altLang="zh-CN"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字音 </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飞</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禽（</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qín</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）酣（</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hān</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）畅淋漓雕琢（</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zhuó</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）衷（</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zhōng</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）心蔚（</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wèi</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）蓝 </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沐</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mù</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）浴犀（</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xī</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）利婉（</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wǎn</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）转洋溢（</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yì</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）甘霖（</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lín</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 </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闺</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guī</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）阁（</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gé</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）萤（</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yíng</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）火虫晶莹（</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yíng</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）摧（</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cuī</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）残花蕾（</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lěi</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 </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醇</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chún</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）酒迸（</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bèng</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）涌（</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yǒng</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）倦怠（</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dài</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）自扰（</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rǎo</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）真挚（</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zhì</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 </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摈</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bìn</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）弃憎（</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zēng</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）恨富饶（</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ráo</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）炽（</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chì</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）热 </a:t>
            </a:r>
            <a:endParaRPr lang="zh-CN" altLang="en-US"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内容占位符 2"/>
          <p:cNvSpPr>
            <a:spLocks noGrp="1"/>
          </p:cNvSpPr>
          <p:nvPr>
            <p:ph idx="1"/>
            <p:custDataLst>
              <p:tags r:id="rId1"/>
            </p:custDataLst>
          </p:nvPr>
        </p:nvSpPr>
        <p:spPr>
          <a:xfrm>
            <a:off x="2747628" y="1862826"/>
            <a:ext cx="7668852"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lnSpc>
                <a:spcPct val="150000"/>
              </a:lnSpc>
              <a:spcBef>
                <a:spcPts val="750"/>
              </a:spcBef>
              <a:buClr>
                <a:srgbClr val="A53010"/>
              </a:buClr>
            </a:pPr>
            <a:r>
              <a:rPr lang="en-US" altLang="zh-CN"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2</a:t>
            </a:r>
            <a:r>
              <a:rPr lang="en-US" altLang="zh-CN"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释义 </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酣</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畅淋漓：形容非常畅快、舒适。常指文章绘画，文艺作品感情饱满，笔意流畅，情感得到充分抒发。 </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霞</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蔚云蒸：比喻景物绚烂缛丽。 </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甘</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霖：形容久旱以后所下的对庄稼十分有利的雨。霖：连下几天的雨。 </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消</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融：雪原、冰川、海冰等形态上的雪、粒雪（</a:t>
            </a:r>
            <a:r>
              <a:rPr lang="en-US" altLang="zh-CN" dirty="0" err="1">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nēvē</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）或冰的损耗。或指物体消失、融化。 </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闺</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阁：①内室小门，借指内室。②特指女子卧室。 </a:t>
            </a:r>
            <a:b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荫</a:t>
            </a:r>
            <a:r>
              <a:rPr lang="zh-CN" altLang="en-US"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蔽：①（枝叶）遮蔽；②隐蔽。</a:t>
            </a:r>
            <a:endParaRPr lang="zh-CN" altLang="en-US"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custDataLst>
              <p:tags r:id="rId1"/>
            </p:custDataLst>
          </p:nvPr>
        </p:nvSpPr>
        <p:spPr>
          <a:xfrm>
            <a:off x="3468291" y="1325166"/>
            <a:ext cx="6684169" cy="960834"/>
          </a:xfrm>
          <a:noFill/>
          <a:ln cap="flat">
            <a:noFill/>
            <a:prstDash val="solid"/>
            <a:miter lim="800000"/>
            <a:headEnd type="none" w="med" len="med"/>
            <a:tailEnd type="none" w="med" len="med"/>
          </a:ln>
        </p:spPr>
        <p:txBody>
          <a:bodyPr vert="horz" wrap="square" lIns="68580" tIns="34290" rIns="68580" bIns="34290" anchor="t" anchorCtr="0"/>
          <a:lstStyle>
            <a:defPPr/>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effectLst/>
                <a:latin typeface="Century Gothic" panose="020B0502020202020204" pitchFamily="34" charset="0"/>
                <a:ea typeface="Arial" panose="020B0604020202020204" pitchFamily="34" charset="0"/>
                <a:cs typeface="+mj-cs"/>
              </a:defRPr>
            </a:lvl1pPr>
          </a:lstStyle>
          <a:p>
            <a:pPr lvl="0"/>
            <a:r>
              <a:rPr lang="en-US" altLang="zh-CN">
                <a:latin typeface="微软雅黑" panose="020B0503020204020204" charset="-122"/>
                <a:ea typeface="微软雅黑" panose="020B0503020204020204" charset="-122"/>
                <a:sym typeface="微软雅黑" panose="020B0503020204020204" charset="-122"/>
              </a:rPr>
              <a:t>1.</a:t>
            </a:r>
            <a:r>
              <a:rPr lang="zh-CN" altLang="en-US">
                <a:latin typeface="微软雅黑" panose="020B0503020204020204" charset="-122"/>
                <a:ea typeface="微软雅黑" panose="020B0503020204020204" charset="-122"/>
                <a:sym typeface="微软雅黑" panose="020B0503020204020204" charset="-122"/>
              </a:rPr>
              <a:t>第</a:t>
            </a:r>
            <a:r>
              <a:rPr lang="en-US" altLang="zh-CN">
                <a:latin typeface="微软雅黑" panose="020B0503020204020204" charset="-122"/>
                <a:ea typeface="微软雅黑" panose="020B0503020204020204" charset="-122"/>
                <a:sym typeface="微软雅黑" panose="020B0503020204020204" charset="-122"/>
              </a:rPr>
              <a:t>1 </a:t>
            </a:r>
            <a:r>
              <a:rPr lang="zh-CN" altLang="en-US">
                <a:latin typeface="微软雅黑" panose="020B0503020204020204" charset="-122"/>
                <a:ea typeface="微软雅黑" panose="020B0503020204020204" charset="-122"/>
                <a:sym typeface="微软雅黑" panose="020B0503020204020204" charset="-122"/>
              </a:rPr>
              <a:t>节诗有怎样的作用？</a:t>
            </a:r>
            <a:br>
              <a:rPr lang="zh-CN" altLang="en-US">
                <a:latin typeface="微软雅黑" panose="020B0503020204020204" charset="-122"/>
                <a:ea typeface="微软雅黑" panose="020B0503020204020204" charset="-122"/>
                <a:sym typeface="微软雅黑" panose="020B0503020204020204" charset="-122"/>
              </a:rPr>
            </a:br>
            <a:endParaRPr lang="zh-CN" altLang="en-US">
              <a:latin typeface="微软雅黑" panose="020B0503020204020204" charset="-122"/>
              <a:ea typeface="微软雅黑" panose="020B0503020204020204" charset="-122"/>
              <a:sym typeface="微软雅黑" panose="020B0503020204020204" charset="-122"/>
            </a:endParaRPr>
          </a:p>
        </p:txBody>
      </p:sp>
      <p:sp>
        <p:nvSpPr>
          <p:cNvPr id="30723" name="内容占位符 2"/>
          <p:cNvSpPr>
            <a:spLocks noGrp="1"/>
          </p:cNvSpPr>
          <p:nvPr>
            <p:ph idx="1"/>
            <p:custDataLst>
              <p:tags r:id="rId2"/>
            </p:custDataLst>
          </p:nvPr>
        </p:nvSpPr>
        <p:spPr>
          <a:xfrm>
            <a:off x="3465910" y="2457450"/>
            <a:ext cx="6686550"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lnSpc>
                <a:spcPct val="150000"/>
              </a:lnSpc>
              <a:spcBef>
                <a:spcPts val="750"/>
              </a:spcBef>
              <a:buClr>
                <a:srgbClr val="A53010"/>
              </a:buClr>
            </a:pPr>
            <a:r>
              <a:rPr lang="zh-CN" altLang="en-US" sz="2000" dirty="0" smtClean="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以</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一声</a:t>
            </a:r>
            <a:r>
              <a:rPr lang="zh-CN" altLang="en-US" sz="20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喜悦的问候</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开篇，</a:t>
            </a:r>
            <a:r>
              <a:rPr lang="zh-CN" altLang="en-US" sz="20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把云雀视为“精灵”，是 “从天堂或天堂的邻近”歌唱的，诗人认为云雀是</a:t>
            </a:r>
            <a:r>
              <a:rPr lang="zh-CN" altLang="en-US" sz="20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远离凡尘、无比圣洁</a:t>
            </a:r>
            <a:r>
              <a:rPr lang="zh-CN" altLang="en-US" sz="20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的，</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欢声赞美云雀这快乐的精灵不事雕琢的天籁，为全诗定下</a:t>
            </a:r>
            <a:r>
              <a:rPr lang="zh-CN" altLang="en-US" sz="20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诚挚热切的抒情基调</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endParaRPr lang="zh-CN" altLang="en-US" sz="20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custDataLst>
              <p:tags r:id="rId1"/>
            </p:custDataLst>
          </p:nvPr>
        </p:nvSpPr>
        <p:spPr>
          <a:xfrm>
            <a:off x="3468291" y="1325166"/>
            <a:ext cx="6684169" cy="960834"/>
          </a:xfrm>
          <a:noFill/>
          <a:ln cap="flat">
            <a:noFill/>
            <a:prstDash val="solid"/>
            <a:miter lim="800000"/>
            <a:headEnd type="none" w="med" len="med"/>
            <a:tailEnd type="none" w="med" len="med"/>
          </a:ln>
        </p:spPr>
        <p:txBody>
          <a:bodyPr vert="horz" wrap="square" lIns="68580" tIns="34290" rIns="68580" bIns="34290" anchor="t" anchorCtr="0"/>
          <a:lstStyle>
            <a:defPPr/>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effectLst/>
                <a:latin typeface="Century Gothic" panose="020B0502020202020204" pitchFamily="34" charset="0"/>
                <a:ea typeface="Arial" panose="020B0604020202020204" pitchFamily="34" charset="0"/>
                <a:cs typeface="+mj-cs"/>
              </a:defRPr>
            </a:lvl1pPr>
          </a:lstStyle>
          <a:p>
            <a:pPr lvl="0"/>
            <a:r>
              <a:rPr lang="en-US" altLang="zh-CN" sz="2800" dirty="0">
                <a:latin typeface="微软雅黑" panose="020B0503020204020204" charset="-122"/>
                <a:ea typeface="微软雅黑" panose="020B0503020204020204" charset="-122"/>
                <a:sym typeface="微软雅黑" panose="020B0503020204020204" charset="-122"/>
              </a:rPr>
              <a:t>2.</a:t>
            </a:r>
            <a:r>
              <a:rPr lang="zh-CN" altLang="en-US" sz="2800" dirty="0">
                <a:latin typeface="微软雅黑" panose="020B0503020204020204" charset="-122"/>
                <a:ea typeface="微软雅黑" panose="020B0503020204020204" charset="-122"/>
                <a:sym typeface="微软雅黑" panose="020B0503020204020204" charset="-122"/>
              </a:rPr>
              <a:t>试分析第</a:t>
            </a:r>
            <a:r>
              <a:rPr lang="en-US" altLang="zh-CN" sz="2800" dirty="0">
                <a:latin typeface="微软雅黑" panose="020B0503020204020204" charset="-122"/>
                <a:ea typeface="微软雅黑" panose="020B0503020204020204" charset="-122"/>
                <a:sym typeface="微软雅黑" panose="020B0503020204020204" charset="-122"/>
              </a:rPr>
              <a:t>2</a:t>
            </a:r>
            <a:r>
              <a:rPr lang="zh-CN" altLang="en-US" sz="2800" dirty="0">
                <a:latin typeface="微软雅黑" panose="020B0503020204020204" charset="-122"/>
                <a:ea typeface="微软雅黑" panose="020B0503020204020204" charset="-122"/>
                <a:sym typeface="微软雅黑" panose="020B0503020204020204" charset="-122"/>
              </a:rPr>
              <a:t>节中的修辞手法及其作用。</a:t>
            </a:r>
            <a:br>
              <a:rPr lang="zh-CN" altLang="en-US" sz="2800" dirty="0">
                <a:latin typeface="微软雅黑" panose="020B0503020204020204" charset="-122"/>
                <a:ea typeface="微软雅黑" panose="020B0503020204020204" charset="-122"/>
                <a:sym typeface="微软雅黑" panose="020B0503020204020204" charset="-122"/>
              </a:rPr>
            </a:br>
            <a:endParaRPr lang="zh-CN" altLang="en-US" sz="2800" dirty="0">
              <a:latin typeface="微软雅黑" panose="020B0503020204020204" charset="-122"/>
              <a:ea typeface="微软雅黑" panose="020B0503020204020204" charset="-122"/>
              <a:sym typeface="微软雅黑" panose="020B0503020204020204" charset="-122"/>
            </a:endParaRPr>
          </a:p>
        </p:txBody>
      </p:sp>
      <p:sp>
        <p:nvSpPr>
          <p:cNvPr id="31747" name="内容占位符 2"/>
          <p:cNvSpPr>
            <a:spLocks noGrp="1"/>
          </p:cNvSpPr>
          <p:nvPr>
            <p:ph idx="1"/>
            <p:custDataLst>
              <p:tags r:id="rId2"/>
            </p:custDataLst>
          </p:nvPr>
        </p:nvSpPr>
        <p:spPr>
          <a:xfrm>
            <a:off x="3465910" y="2457450"/>
            <a:ext cx="6686550"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lnSpc>
                <a:spcPct val="150000"/>
              </a:lnSpc>
              <a:spcBef>
                <a:spcPts val="750"/>
              </a:spcBef>
              <a:buClr>
                <a:srgbClr val="A53010"/>
              </a:buClr>
            </a:pPr>
            <a:r>
              <a:rPr lang="zh-CN" altLang="en-US" sz="20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抓住</a:t>
            </a:r>
            <a:r>
              <a:rPr lang="zh-CN" altLang="en-US" sz="20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云雀“飞翔着歌唱”的自身特性和“从地面一跃而上”</a:t>
            </a:r>
            <a:r>
              <a:rPr lang="zh-CN" altLang="en-US" sz="20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动作</a:t>
            </a:r>
            <a:r>
              <a:rPr lang="zh-CN" altLang="en-US" sz="20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特征，</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以一个形象的</a:t>
            </a:r>
            <a:r>
              <a:rPr lang="zh-CN" altLang="en-US" sz="20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比喻</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“烈火的轻云”描写云雀不断向上、边飞边鸣的飒爽神姿，亦是诗人蔑视地面（黑暗现实），</a:t>
            </a:r>
            <a:r>
              <a:rPr lang="zh-CN" altLang="en-US" sz="20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追求光明与真理</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r>
              <a:rPr lang="zh-CN" altLang="en-US" sz="20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勇于献身理想</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的精神写照。</a:t>
            </a:r>
            <a:endPar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endParaRPr>
          </a:p>
          <a:p>
            <a:pPr marL="257175" indent="-257175" defTabSz="342900">
              <a:lnSpc>
                <a:spcPct val="150000"/>
              </a:lnSpc>
              <a:spcBef>
                <a:spcPts val="750"/>
              </a:spcBef>
              <a:buClr>
                <a:srgbClr val="A53010"/>
              </a:buClr>
            </a:pPr>
            <a:endParaRPr lang="zh-CN" altLang="en-US" sz="20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custDataLst>
              <p:tags r:id="rId1"/>
            </p:custDataLst>
          </p:nvPr>
        </p:nvSpPr>
        <p:spPr>
          <a:xfrm>
            <a:off x="3468291" y="1325166"/>
            <a:ext cx="6684169" cy="960834"/>
          </a:xfrm>
          <a:noFill/>
          <a:ln cap="flat">
            <a:noFill/>
            <a:prstDash val="solid"/>
            <a:miter lim="800000"/>
            <a:headEnd type="none" w="med" len="med"/>
            <a:tailEnd type="none" w="med" len="med"/>
          </a:ln>
        </p:spPr>
        <p:txBody>
          <a:bodyPr vert="horz" wrap="square" lIns="68580" tIns="34290" rIns="68580" bIns="34290" anchor="t" anchorCtr="0"/>
          <a:lstStyle>
            <a:defPPr/>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effectLst/>
                <a:latin typeface="Century Gothic" panose="020B0502020202020204" pitchFamily="34" charset="0"/>
                <a:ea typeface="Arial" panose="020B0604020202020204" pitchFamily="34" charset="0"/>
                <a:cs typeface="+mj-cs"/>
              </a:defRPr>
            </a:lvl1pPr>
          </a:lstStyle>
          <a:p>
            <a:pPr lvl="0"/>
            <a:r>
              <a:rPr lang="en-US" altLang="zh-CN">
                <a:latin typeface="微软雅黑" panose="020B0503020204020204" charset="-122"/>
                <a:ea typeface="微软雅黑" panose="020B0503020204020204" charset="-122"/>
                <a:sym typeface="微软雅黑" panose="020B0503020204020204" charset="-122"/>
              </a:rPr>
              <a:t>3.</a:t>
            </a:r>
            <a:r>
              <a:rPr lang="zh-CN" altLang="en-US">
                <a:latin typeface="微软雅黑" panose="020B0503020204020204" charset="-122"/>
                <a:ea typeface="微软雅黑" panose="020B0503020204020204" charset="-122"/>
                <a:sym typeface="微软雅黑" panose="020B0503020204020204" charset="-122"/>
              </a:rPr>
              <a:t>第</a:t>
            </a:r>
            <a:r>
              <a:rPr lang="en-US" altLang="zh-CN">
                <a:latin typeface="微软雅黑" panose="020B0503020204020204" charset="-122"/>
                <a:ea typeface="微软雅黑" panose="020B0503020204020204" charset="-122"/>
                <a:sym typeface="微软雅黑" panose="020B0503020204020204" charset="-122"/>
              </a:rPr>
              <a:t>3</a:t>
            </a:r>
            <a:r>
              <a:rPr lang="zh-CN" altLang="en-US">
                <a:latin typeface="微软雅黑" panose="020B0503020204020204" charset="-122"/>
                <a:ea typeface="微软雅黑" panose="020B0503020204020204" charset="-122"/>
                <a:sym typeface="微软雅黑" panose="020B0503020204020204" charset="-122"/>
              </a:rPr>
              <a:t>、</a:t>
            </a:r>
            <a:r>
              <a:rPr lang="en-US" altLang="zh-CN">
                <a:latin typeface="微软雅黑" panose="020B0503020204020204" charset="-122"/>
                <a:ea typeface="微软雅黑" panose="020B0503020204020204" charset="-122"/>
                <a:sym typeface="微软雅黑" panose="020B0503020204020204" charset="-122"/>
              </a:rPr>
              <a:t>4 </a:t>
            </a:r>
            <a:r>
              <a:rPr lang="zh-CN" altLang="en-US">
                <a:latin typeface="微软雅黑" panose="020B0503020204020204" charset="-122"/>
                <a:ea typeface="微软雅黑" panose="020B0503020204020204" charset="-122"/>
                <a:sym typeface="微软雅黑" panose="020B0503020204020204" charset="-122"/>
              </a:rPr>
              <a:t>节有什么作用？</a:t>
            </a:r>
            <a:br>
              <a:rPr lang="en-US" altLang="zh-CN">
                <a:latin typeface="微软雅黑" panose="020B0503020204020204" charset="-122"/>
                <a:ea typeface="微软雅黑" panose="020B0503020204020204" charset="-122"/>
                <a:sym typeface="微软雅黑" panose="020B0503020204020204" charset="-122"/>
              </a:rPr>
            </a:br>
            <a:endParaRPr lang="zh-CN" altLang="en-US">
              <a:latin typeface="微软雅黑" panose="020B0503020204020204" charset="-122"/>
              <a:ea typeface="微软雅黑" panose="020B0503020204020204" charset="-122"/>
              <a:sym typeface="微软雅黑" panose="020B0503020204020204" charset="-122"/>
            </a:endParaRPr>
          </a:p>
        </p:txBody>
      </p:sp>
      <p:sp>
        <p:nvSpPr>
          <p:cNvPr id="32771" name="内容占位符 2"/>
          <p:cNvSpPr>
            <a:spLocks noGrp="1"/>
          </p:cNvSpPr>
          <p:nvPr>
            <p:ph idx="1"/>
            <p:custDataLst>
              <p:tags r:id="rId2"/>
            </p:custDataLst>
          </p:nvPr>
        </p:nvSpPr>
        <p:spPr>
          <a:xfrm>
            <a:off x="3465910" y="2457450"/>
            <a:ext cx="6686550" cy="2833688"/>
          </a:xfrm>
          <a:noFill/>
          <a:ln cap="flat">
            <a:noFill/>
            <a:prstDash val="solid"/>
            <a:miter lim="800000"/>
            <a:headEnd type="none" w="med" len="med"/>
            <a:tailEnd type="none" w="med" len="med"/>
          </a:ln>
        </p:spPr>
        <p:txBody>
          <a:bodyPr vert="horz" wrap="square" lIns="68580" tIns="34290" rIns="68580" bIns="34290" anchor="t" anchorCtr="0"/>
          <a:lstStyle>
            <a:defPPr/>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effectLst/>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effectLst/>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effectLst/>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lvl="0">
              <a:lnSpc>
                <a:spcPct val="150000"/>
              </a:lnSpc>
            </a:pPr>
            <a:r>
              <a:rPr lang="zh-CN" altLang="en-US" sz="2100" b="1" dirty="0">
                <a:solidFill>
                  <a:srgbClr val="FF0000"/>
                </a:solidFill>
                <a:latin typeface="微软雅黑" panose="020B0503020204020204" charset="-122"/>
                <a:ea typeface="微软雅黑" panose="020B0503020204020204" charset="-122"/>
                <a:sym typeface="微软雅黑" panose="020B0503020204020204" charset="-122"/>
              </a:rPr>
              <a:t>承上启下</a:t>
            </a:r>
            <a:r>
              <a:rPr lang="zh-CN" altLang="en-US" sz="2100" b="1" dirty="0">
                <a:latin typeface="微软雅黑" panose="020B0503020204020204" charset="-122"/>
                <a:ea typeface="微软雅黑" panose="020B0503020204020204" charset="-122"/>
                <a:sym typeface="微软雅黑" panose="020B0503020204020204" charset="-122"/>
              </a:rPr>
              <a:t>，描写云雀升上晴空迎接朝阳的</a:t>
            </a:r>
            <a:r>
              <a:rPr lang="zh-CN" altLang="en-US" sz="2100" b="1" dirty="0">
                <a:solidFill>
                  <a:srgbClr val="FF0000"/>
                </a:solidFill>
                <a:latin typeface="微软雅黑" panose="020B0503020204020204" charset="-122"/>
                <a:ea typeface="微软雅黑" panose="020B0503020204020204" charset="-122"/>
                <a:sym typeface="微软雅黑" panose="020B0503020204020204" charset="-122"/>
              </a:rPr>
              <a:t>动作</a:t>
            </a:r>
            <a:r>
              <a:rPr lang="zh-CN" altLang="en-US" sz="2100" b="1" dirty="0">
                <a:latin typeface="微软雅黑" panose="020B0503020204020204" charset="-122"/>
                <a:ea typeface="微软雅黑" panose="020B0503020204020204" charset="-122"/>
                <a:sym typeface="微软雅黑" panose="020B0503020204020204" charset="-122"/>
              </a:rPr>
              <a:t>和一系列欢快明朗的形象，感染读者的同时又把读者的思绪引回云雀的</a:t>
            </a:r>
            <a:r>
              <a:rPr lang="zh-CN" altLang="en-US" sz="2100" b="1" dirty="0">
                <a:solidFill>
                  <a:srgbClr val="FF0000"/>
                </a:solidFill>
                <a:latin typeface="微软雅黑" panose="020B0503020204020204" charset="-122"/>
                <a:ea typeface="微软雅黑" panose="020B0503020204020204" charset="-122"/>
                <a:sym typeface="微软雅黑" panose="020B0503020204020204" charset="-122"/>
              </a:rPr>
              <a:t>歌声</a:t>
            </a:r>
            <a:r>
              <a:rPr lang="zh-CN" altLang="en-US" sz="2100" b="1" dirty="0">
                <a:latin typeface="微软雅黑" panose="020B0503020204020204" charset="-122"/>
                <a:ea typeface="微软雅黑" panose="020B0503020204020204" charset="-122"/>
                <a:sym typeface="微软雅黑" panose="020B0503020204020204" charset="-122"/>
              </a:rPr>
              <a:t>。</a:t>
            </a:r>
            <a:endParaRPr lang="zh-CN" altLang="en-US" sz="2100" b="1" dirty="0">
              <a:latin typeface="微软雅黑" panose="020B0503020204020204" charset="-122"/>
              <a:ea typeface="微软雅黑" panose="020B0503020204020204" charset="-122"/>
              <a:sym typeface="微软雅黑" panose="020B0503020204020204" charset="-122"/>
            </a:endParaRPr>
          </a:p>
          <a:p>
            <a:pPr lvl="0">
              <a:lnSpc>
                <a:spcPct val="150000"/>
              </a:lnSpc>
            </a:pPr>
            <a:endParaRPr lang="zh-CN" altLang="en-US" sz="21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custDataLst>
              <p:tags r:id="rId1"/>
            </p:custDataLst>
          </p:nvPr>
        </p:nvSpPr>
        <p:spPr>
          <a:xfrm>
            <a:off x="3468291" y="1325166"/>
            <a:ext cx="6684169" cy="960834"/>
          </a:xfrm>
          <a:noFill/>
          <a:ln cap="flat">
            <a:noFill/>
            <a:prstDash val="solid"/>
            <a:miter lim="800000"/>
            <a:headEnd type="none" w="med" len="med"/>
            <a:tailEnd type="none" w="med" len="med"/>
          </a:ln>
        </p:spPr>
        <p:txBody>
          <a:bodyPr vert="horz" wrap="square" lIns="68580" tIns="34290" rIns="68580" bIns="34290" anchor="t" anchorCtr="0"/>
          <a:lstStyle>
            <a:defPPr/>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effectLst/>
                <a:latin typeface="Century Gothic" panose="020B0502020202020204" pitchFamily="34" charset="0"/>
                <a:ea typeface="Arial" panose="020B0604020202020204" pitchFamily="34" charset="0"/>
                <a:cs typeface="+mj-cs"/>
              </a:defRPr>
            </a:lvl1pPr>
          </a:lstStyle>
          <a:p>
            <a:pPr lvl="0"/>
            <a:r>
              <a:rPr lang="en-US" altLang="zh-CN" sz="3200" dirty="0">
                <a:latin typeface="微软雅黑" panose="020B0503020204020204" charset="-122"/>
                <a:ea typeface="微软雅黑" panose="020B0503020204020204" charset="-122"/>
                <a:sym typeface="微软雅黑" panose="020B0503020204020204" charset="-122"/>
              </a:rPr>
              <a:t>4.</a:t>
            </a:r>
            <a:r>
              <a:rPr lang="zh-CN" altLang="en-US" sz="3200" dirty="0">
                <a:latin typeface="微软雅黑" panose="020B0503020204020204" charset="-122"/>
                <a:ea typeface="微软雅黑" panose="020B0503020204020204" charset="-122"/>
                <a:sym typeface="微软雅黑" panose="020B0503020204020204" charset="-122"/>
              </a:rPr>
              <a:t>试分析第</a:t>
            </a:r>
            <a:r>
              <a:rPr lang="en-US" altLang="zh-CN" sz="3200" dirty="0">
                <a:latin typeface="微软雅黑" panose="020B0503020204020204" charset="-122"/>
                <a:ea typeface="微软雅黑" panose="020B0503020204020204" charset="-122"/>
                <a:sym typeface="微软雅黑" panose="020B0503020204020204" charset="-122"/>
              </a:rPr>
              <a:t>5-7</a:t>
            </a:r>
            <a:r>
              <a:rPr lang="zh-CN" altLang="en-US" sz="3200" dirty="0">
                <a:latin typeface="微软雅黑" panose="020B0503020204020204" charset="-122"/>
                <a:ea typeface="微软雅黑" panose="020B0503020204020204" charset="-122"/>
                <a:sym typeface="微软雅黑" panose="020B0503020204020204" charset="-122"/>
              </a:rPr>
              <a:t>节有怎样的表达效果。</a:t>
            </a:r>
            <a:br>
              <a:rPr lang="en-US" altLang="zh-CN" sz="3200" dirty="0">
                <a:latin typeface="微软雅黑" panose="020B0503020204020204" charset="-122"/>
                <a:ea typeface="微软雅黑" panose="020B0503020204020204" charset="-122"/>
                <a:sym typeface="微软雅黑" panose="020B0503020204020204" charset="-122"/>
              </a:rPr>
            </a:br>
            <a:endParaRPr lang="zh-CN" altLang="en-US" sz="3200" dirty="0">
              <a:latin typeface="微软雅黑" panose="020B0503020204020204" charset="-122"/>
              <a:ea typeface="微软雅黑" panose="020B0503020204020204" charset="-122"/>
              <a:sym typeface="微软雅黑" panose="020B0503020204020204" charset="-122"/>
            </a:endParaRPr>
          </a:p>
        </p:txBody>
      </p:sp>
      <p:sp>
        <p:nvSpPr>
          <p:cNvPr id="33795" name="内容占位符 2"/>
          <p:cNvSpPr>
            <a:spLocks noGrp="1"/>
          </p:cNvSpPr>
          <p:nvPr>
            <p:ph idx="1"/>
            <p:custDataLst>
              <p:tags r:id="rId2"/>
            </p:custDataLst>
          </p:nvPr>
        </p:nvSpPr>
        <p:spPr>
          <a:xfrm>
            <a:off x="3359696" y="2708920"/>
            <a:ext cx="6686550" cy="2833688"/>
          </a:xfrm>
          <a:noFill/>
          <a:ln cap="flat">
            <a:noFill/>
            <a:prstDash val="solid"/>
            <a:miter lim="800000"/>
            <a:headEnd type="none" w="med" len="med"/>
            <a:tailEnd type="none" w="med" len="med"/>
          </a:ln>
        </p:spPr>
        <p:txBody>
          <a:bodyPr vert="horz" wrap="square" lIns="68580" tIns="34290" rIns="68580" bIns="34290" anchor="t" anchorCtr="0"/>
          <a:lstStyle>
            <a:defPPr/>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effectLst/>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effectLst/>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effectLst/>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lvl="0"/>
            <a:r>
              <a:rPr lang="zh-CN" altLang="en-US" sz="2400" dirty="0">
                <a:latin typeface="微软雅黑" panose="020B0503020204020204" charset="-122"/>
                <a:ea typeface="微软雅黑" panose="020B0503020204020204" charset="-122"/>
                <a:sym typeface="微软雅黑" panose="020B0503020204020204" charset="-122"/>
              </a:rPr>
              <a:t>这两个诗节赞</a:t>
            </a: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颂</a:t>
            </a:r>
            <a:r>
              <a:rPr lang="zh-CN" altLang="en-US" sz="2400" dirty="0">
                <a:latin typeface="微软雅黑" panose="020B0503020204020204" charset="-122"/>
                <a:ea typeface="微软雅黑" panose="020B0503020204020204" charset="-122"/>
                <a:sym typeface="微软雅黑" panose="020B0503020204020204" charset="-122"/>
              </a:rPr>
              <a:t>云雀</a:t>
            </a: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歌声之美</a:t>
            </a:r>
            <a:r>
              <a:rPr lang="zh-CN" altLang="en-US" sz="2400" dirty="0">
                <a:latin typeface="微软雅黑" panose="020B0503020204020204" charset="-122"/>
                <a:ea typeface="微软雅黑" panose="020B0503020204020204" charset="-122"/>
                <a:sym typeface="微软雅黑" panose="020B0503020204020204" charset="-122"/>
              </a:rPr>
              <a:t>，诗人运用</a:t>
            </a: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通感</a:t>
            </a:r>
            <a:r>
              <a:rPr lang="zh-CN" altLang="en-US" sz="2400" dirty="0">
                <a:latin typeface="微软雅黑" panose="020B0503020204020204" charset="-122"/>
                <a:ea typeface="微软雅黑" panose="020B0503020204020204" charset="-122"/>
                <a:sym typeface="微软雅黑" panose="020B0503020204020204" charset="-122"/>
              </a:rPr>
              <a:t>修辞，以星光的利箭、明月的清辉之类</a:t>
            </a: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视觉</a:t>
            </a:r>
            <a:r>
              <a:rPr lang="zh-CN" altLang="en-US" sz="2400" dirty="0">
                <a:latin typeface="微软雅黑" panose="020B0503020204020204" charset="-122"/>
                <a:ea typeface="微软雅黑" panose="020B0503020204020204" charset="-122"/>
                <a:sym typeface="微软雅黑" panose="020B0503020204020204" charset="-122"/>
              </a:rPr>
              <a:t>形象描绘</a:t>
            </a: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听觉</a:t>
            </a:r>
            <a:r>
              <a:rPr lang="zh-CN" altLang="en-US" sz="2400" dirty="0">
                <a:latin typeface="微软雅黑" panose="020B0503020204020204" charset="-122"/>
                <a:ea typeface="微软雅黑" panose="020B0503020204020204" charset="-122"/>
                <a:sym typeface="微软雅黑" panose="020B0503020204020204" charset="-122"/>
              </a:rPr>
              <a:t>上的优美感受，化抽象为具体。</a:t>
            </a:r>
            <a:endParaRPr lang="zh-CN" altLang="en-US" sz="2400" dirty="0">
              <a:latin typeface="微软雅黑" panose="020B0503020204020204" charset="-122"/>
              <a:ea typeface="微软雅黑" panose="020B0503020204020204" charset="-122"/>
              <a:sym typeface="微软雅黑" panose="020B0503020204020204" charset="-122"/>
            </a:endParaRPr>
          </a:p>
          <a:p>
            <a:pPr lvl="0"/>
            <a:endParaRPr lang="zh-CN" altLang="en-US" sz="24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custDataLst>
              <p:tags r:id="rId1"/>
            </p:custDataLst>
          </p:nvPr>
        </p:nvSpPr>
        <p:spPr>
          <a:xfrm>
            <a:off x="3468291" y="1325166"/>
            <a:ext cx="6684169" cy="960834"/>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latin typeface="Century Gothic" panose="020B0502020202020204" pitchFamily="34" charset="0"/>
                <a:ea typeface="+mj-ea"/>
                <a:cs typeface="+mj-cs"/>
              </a:defRPr>
            </a:lvl1pPr>
          </a:lstStyle>
          <a:p>
            <a:pPr defTabSz="342900"/>
            <a:r>
              <a:rPr lang="en-US" altLang="zh-CN" sz="2700">
                <a:ln w="9525" cap="flat" cmpd="sng" algn="ctr">
                  <a:noFill/>
                  <a:prstDash val="solid"/>
                  <a:round/>
                  <a:headEnd type="none" w="med" len="med"/>
                  <a:tailEnd type="none" w="med" len="med"/>
                </a:ln>
                <a:latin typeface="微软雅黑" panose="020B0503020204020204" charset="-122"/>
                <a:ea typeface="微软雅黑" panose="020B0503020204020204" charset="-122"/>
                <a:cs typeface="Arial" panose="020B0604020202020204"/>
                <a:sym typeface="微软雅黑" panose="020B0503020204020204" charset="-122"/>
              </a:rPr>
              <a:t>5.</a:t>
            </a:r>
            <a:r>
              <a:rPr lang="zh-CN" altLang="en-US"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第</a:t>
            </a:r>
            <a:r>
              <a:rPr lang="en-US" altLang="zh-CN"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8—11</a:t>
            </a:r>
            <a:r>
              <a:rPr lang="zh-CN" altLang="en-US"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节的作用</a:t>
            </a:r>
            <a:br>
              <a:rPr lang="zh-CN" altLang="en-US"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a:latin typeface="微软雅黑" panose="020B0503020204020204" charset="-122"/>
              <a:ea typeface="微软雅黑" panose="020B0503020204020204" charset="-122"/>
              <a:sym typeface="微软雅黑" panose="020B0503020204020204" charset="-122"/>
            </a:endParaRPr>
          </a:p>
        </p:txBody>
      </p:sp>
      <p:sp>
        <p:nvSpPr>
          <p:cNvPr id="34819" name="内容占位符 2"/>
          <p:cNvSpPr>
            <a:spLocks noGrp="1"/>
          </p:cNvSpPr>
          <p:nvPr>
            <p:ph idx="1"/>
            <p:custDataLst>
              <p:tags r:id="rId2"/>
            </p:custDataLst>
          </p:nvPr>
        </p:nvSpPr>
        <p:spPr>
          <a:xfrm>
            <a:off x="3465910" y="2457450"/>
            <a:ext cx="6806554"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lnSpc>
                <a:spcPct val="150000"/>
              </a:lnSpc>
              <a:spcBef>
                <a:spcPts val="750"/>
              </a:spcBef>
              <a:buClr>
                <a:srgbClr val="A53010"/>
              </a:buClr>
            </a:pPr>
            <a:r>
              <a:rPr lang="zh-CN" altLang="en-US" sz="16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这5节诗，诗人把云雀比喻为“诗人”“高贵的少女”“金色的萤火虫”“玫瑰”，揣摩诗人通过这些比喻想抒发什么情感？（讨论）</a:t>
            </a:r>
            <a:endParaRPr lang="en-US" altLang="zh-CN" sz="16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endParaRPr>
          </a:p>
          <a:p>
            <a:pPr marL="257175" indent="-257175" defTabSz="342900">
              <a:lnSpc>
                <a:spcPct val="150000"/>
              </a:lnSpc>
              <a:spcBef>
                <a:spcPts val="750"/>
              </a:spcBef>
              <a:buClr>
                <a:srgbClr val="A53010"/>
              </a:buClr>
            </a:pPr>
            <a:r>
              <a:rPr lang="zh-CN" altLang="en-US" sz="16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云雀是诗人自我形象的写照</a:t>
            </a: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通过比喻把云雀与“光明”“美”“善”融为一体，形象地折射出诗人的思想不为现实所容、不为同胞所理解的处境。少女的歌唱情真意切，萤火虫执着地散发萤光，玫瑰的芳菲令人沉醉，这些比喻从不同侧面，形象、立体地表达了诗人的情怀，</a:t>
            </a:r>
            <a:r>
              <a:rPr lang="zh-CN" altLang="en-US" sz="16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传达出他对真善美的向往，以及用创作点亮人精神世界的理想。</a:t>
            </a:r>
            <a:endParaRPr lang="zh-CN" altLang="en-US" sz="16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custDataLst>
              <p:tags r:id="rId1"/>
            </p:custDataLst>
          </p:nvPr>
        </p:nvSpPr>
        <p:spPr>
          <a:xfrm>
            <a:off x="3468291" y="1325166"/>
            <a:ext cx="6684169" cy="960834"/>
          </a:xfrm>
          <a:noFill/>
          <a:ln cap="flat">
            <a:noFill/>
            <a:prstDash val="solid"/>
            <a:miter lim="800000"/>
            <a:headEnd type="none" w="med" len="med"/>
            <a:tailEnd type="none" w="med" len="med"/>
          </a:ln>
        </p:spPr>
        <p:txBody>
          <a:bodyPr vert="horz" wrap="square" lIns="68580" tIns="34290" rIns="68580" bIns="34290" anchor="t" anchorCtr="0"/>
          <a:lstStyle>
            <a:defPPr/>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effectLst/>
                <a:latin typeface="Century Gothic" panose="020B0502020202020204" pitchFamily="34" charset="0"/>
                <a:ea typeface="Arial" panose="020B0604020202020204" pitchFamily="34" charset="0"/>
                <a:cs typeface="+mj-cs"/>
              </a:defRPr>
            </a:lvl1pPr>
          </a:lstStyle>
          <a:p>
            <a:pPr lvl="0"/>
            <a:r>
              <a:rPr lang="zh-CN" altLang="en-US" b="1">
                <a:solidFill>
                  <a:srgbClr val="000000"/>
                </a:solidFill>
                <a:latin typeface="微软雅黑" panose="020B0503020204020204" charset="-122"/>
                <a:ea typeface="微软雅黑" panose="020B0503020204020204" charset="-122"/>
                <a:sym typeface="微软雅黑" panose="020B0503020204020204" charset="-122"/>
              </a:rPr>
              <a:t>第</a:t>
            </a:r>
            <a:r>
              <a:rPr lang="en-US" altLang="zh-CN" b="1">
                <a:solidFill>
                  <a:srgbClr val="000000"/>
                </a:solidFill>
                <a:latin typeface="微软雅黑" panose="020B0503020204020204" charset="-122"/>
                <a:ea typeface="微软雅黑" panose="020B0503020204020204" charset="-122"/>
                <a:sym typeface="微软雅黑" panose="020B0503020204020204" charset="-122"/>
              </a:rPr>
              <a:t>12</a:t>
            </a:r>
            <a:r>
              <a:rPr lang="zh-CN" altLang="en-US" b="1">
                <a:solidFill>
                  <a:srgbClr val="000000"/>
                </a:solidFill>
                <a:latin typeface="微软雅黑" panose="020B0503020204020204" charset="-122"/>
                <a:ea typeface="微软雅黑" panose="020B0503020204020204" charset="-122"/>
                <a:sym typeface="微软雅黑" panose="020B0503020204020204" charset="-122"/>
              </a:rPr>
              <a:t>节写的是什么内容？</a:t>
            </a:r>
            <a:br>
              <a:rPr lang="zh-CN" altLang="en-US" b="1">
                <a:latin typeface="微软雅黑" panose="020B0503020204020204" charset="-122"/>
                <a:ea typeface="微软雅黑" panose="020B0503020204020204" charset="-122"/>
                <a:sym typeface="微软雅黑" panose="020B0503020204020204" charset="-122"/>
              </a:rPr>
            </a:br>
            <a:endParaRPr lang="zh-CN" altLang="en-US">
              <a:latin typeface="微软雅黑" panose="020B0503020204020204" charset="-122"/>
              <a:ea typeface="微软雅黑" panose="020B0503020204020204" charset="-122"/>
              <a:sym typeface="微软雅黑" panose="020B0503020204020204" charset="-122"/>
            </a:endParaRPr>
          </a:p>
        </p:txBody>
      </p:sp>
      <p:sp>
        <p:nvSpPr>
          <p:cNvPr id="35843" name="内容占位符 2"/>
          <p:cNvSpPr>
            <a:spLocks noGrp="1"/>
          </p:cNvSpPr>
          <p:nvPr>
            <p:ph idx="1"/>
            <p:custDataLst>
              <p:tags r:id="rId2"/>
            </p:custDataLst>
          </p:nvPr>
        </p:nvSpPr>
        <p:spPr>
          <a:xfrm>
            <a:off x="3465910" y="2457450"/>
            <a:ext cx="6686550" cy="2833688"/>
          </a:xfrm>
          <a:noFill/>
          <a:ln cap="flat">
            <a:noFill/>
            <a:prstDash val="solid"/>
            <a:miter lim="800000"/>
            <a:headEnd type="none" w="med" len="med"/>
            <a:tailEnd type="none" w="med" len="med"/>
          </a:ln>
        </p:spPr>
        <p:txBody>
          <a:bodyPr vert="horz" wrap="square" lIns="68580" tIns="34290" rIns="68580" bIns="34290" anchor="t" anchorCtr="0"/>
          <a:lstStyle>
            <a:defPPr/>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effectLst/>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effectLst/>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effectLst/>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lvl="0">
              <a:lnSpc>
                <a:spcPct val="150000"/>
              </a:lnSpc>
            </a:pPr>
            <a:r>
              <a:rPr lang="zh-CN" altLang="en-US" sz="2400" dirty="0" smtClean="0">
                <a:solidFill>
                  <a:srgbClr val="000000"/>
                </a:solidFill>
                <a:latin typeface="微软雅黑" panose="020B0503020204020204" charset="-122"/>
                <a:ea typeface="微软雅黑" panose="020B0503020204020204" charset="-122"/>
                <a:sym typeface="微软雅黑" panose="020B0503020204020204" charset="-122"/>
              </a:rPr>
              <a:t>以</a:t>
            </a:r>
            <a:r>
              <a:rPr lang="zh-CN" altLang="en-US" sz="2400" dirty="0">
                <a:solidFill>
                  <a:srgbClr val="000000"/>
                </a:solidFill>
                <a:latin typeface="微软雅黑" panose="020B0503020204020204" charset="-122"/>
                <a:ea typeface="微软雅黑" panose="020B0503020204020204" charset="-122"/>
                <a:sym typeface="微软雅黑" panose="020B0503020204020204" charset="-122"/>
              </a:rPr>
              <a:t>晶莹闪烁的草地、春霖洒落的声息、雨后苏醒的花蕾这三个密集的形象带出三个概括性强而准确的形容词：</a:t>
            </a:r>
            <a:r>
              <a:rPr lang="zh-CN" altLang="en-US" sz="2400" dirty="0">
                <a:solidFill>
                  <a:srgbClr val="FF0000"/>
                </a:solidFill>
                <a:latin typeface="微软雅黑" panose="020B0503020204020204" charset="-122"/>
                <a:ea typeface="微软雅黑" panose="020B0503020204020204" charset="-122"/>
                <a:sym typeface="微软雅黑" panose="020B0503020204020204" charset="-122"/>
              </a:rPr>
              <a:t>明朗、清新、欢悦</a:t>
            </a:r>
            <a:r>
              <a:rPr lang="zh-CN" altLang="en-US" sz="2400" dirty="0">
                <a:solidFill>
                  <a:srgbClr val="000000"/>
                </a:solidFill>
                <a:latin typeface="微软雅黑" panose="020B0503020204020204" charset="-122"/>
                <a:ea typeface="微软雅黑" panose="020B0503020204020204" charset="-122"/>
                <a:sym typeface="微软雅黑" panose="020B0503020204020204" charset="-122"/>
              </a:rPr>
              <a:t>。在更高层次上，对云雀歌声的优美品质作出判断。</a:t>
            </a:r>
            <a:endParaRPr lang="zh-CN" altLang="en-US" sz="24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itle 2"/>
          <p:cNvSpPr txBox="1"/>
          <p:nvPr/>
        </p:nvSpPr>
        <p:spPr>
          <a:xfrm rot="5400000">
            <a:off x="2204675" y="3512718"/>
            <a:ext cx="1850780" cy="609399"/>
          </a:xfrm>
          <a:prstGeom prst="rect">
            <a:avLst/>
          </a:prstGeom>
        </p:spPr>
        <p:txBody>
          <a:bodyPr vert="horz" lIns="121712" tIns="60856" rIns="121712" bIns="60856" rtlCol="0" anchor="ctr">
            <a:normAutofit/>
          </a:bodyPr>
          <a:lstStyle>
            <a:lvl1pPr algn="l" defTabSz="914400" rtl="0" eaLnBrk="1" latinLnBrk="0" hangingPunct="1">
              <a:spcBef>
                <a:spcPct val="0"/>
              </a:spcBef>
              <a:buNone/>
              <a:defRPr sz="2800" kern="1200">
                <a:solidFill>
                  <a:schemeClr val="tx1"/>
                </a:solidFill>
                <a:latin typeface="微软雅黑" panose="020B0503020204020204" charset="-122"/>
                <a:ea typeface="微软雅黑" panose="020B0503020204020204" charset="-122"/>
                <a:cs typeface="+mj-cs"/>
              </a:defRPr>
            </a:lvl1pPr>
          </a:lstStyle>
          <a:p>
            <a:r>
              <a:rPr lang="en-US" altLang="zh-CN" sz="2030" dirty="0">
                <a:solidFill>
                  <a:schemeClr val="tx1">
                    <a:lumMod val="75000"/>
                    <a:lumOff val="25000"/>
                  </a:schemeClr>
                </a:solidFill>
              </a:rPr>
              <a:t>CONTENTS</a:t>
            </a:r>
            <a:endParaRPr lang="en-US" sz="2030" dirty="0">
              <a:solidFill>
                <a:schemeClr val="tx1">
                  <a:lumMod val="75000"/>
                  <a:lumOff val="25000"/>
                </a:schemeClr>
              </a:solidFill>
            </a:endParaRPr>
          </a:p>
        </p:txBody>
      </p:sp>
      <p:sp>
        <p:nvSpPr>
          <p:cNvPr id="52" name="Rectangle 52"/>
          <p:cNvSpPr/>
          <p:nvPr/>
        </p:nvSpPr>
        <p:spPr>
          <a:xfrm>
            <a:off x="6520018" y="2891753"/>
            <a:ext cx="1664970" cy="551180"/>
          </a:xfrm>
          <a:prstGeom prst="rect">
            <a:avLst/>
          </a:prstGeom>
        </p:spPr>
        <p:txBody>
          <a:bodyPr wrap="none" lIns="121712" tIns="60856" rIns="121712" bIns="60856">
            <a:spAutoFit/>
          </a:bodyPr>
          <a:lstStyle/>
          <a:p>
            <a:r>
              <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rPr>
              <a:t>初读感知</a:t>
            </a:r>
            <a:endPar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54" name="Rectangle 47"/>
          <p:cNvSpPr/>
          <p:nvPr/>
        </p:nvSpPr>
        <p:spPr>
          <a:xfrm>
            <a:off x="6526368" y="3825172"/>
            <a:ext cx="1664970" cy="551180"/>
          </a:xfrm>
          <a:prstGeom prst="rect">
            <a:avLst/>
          </a:prstGeom>
        </p:spPr>
        <p:txBody>
          <a:bodyPr wrap="none" lIns="121712" tIns="60856" rIns="121712" bIns="60856">
            <a:spAutoFit/>
          </a:bodyPr>
          <a:lstStyle/>
          <a:p>
            <a:r>
              <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rPr>
              <a:t>新知探究</a:t>
            </a:r>
            <a:endPar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56" name="Rectangle 42"/>
          <p:cNvSpPr/>
          <p:nvPr/>
        </p:nvSpPr>
        <p:spPr>
          <a:xfrm>
            <a:off x="6520018" y="4819286"/>
            <a:ext cx="1664970" cy="551180"/>
          </a:xfrm>
          <a:prstGeom prst="rect">
            <a:avLst/>
          </a:prstGeom>
        </p:spPr>
        <p:txBody>
          <a:bodyPr wrap="none" lIns="121712" tIns="60856" rIns="121712" bIns="60856">
            <a:spAutoFit/>
          </a:bodyPr>
          <a:lstStyle/>
          <a:p>
            <a:r>
              <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rPr>
              <a:t>拓展延伸</a:t>
            </a:r>
            <a:endPar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endParaRPr>
          </a:p>
        </p:txBody>
      </p:sp>
      <p:grpSp>
        <p:nvGrpSpPr>
          <p:cNvPr id="58" name="Group 3"/>
          <p:cNvGrpSpPr/>
          <p:nvPr/>
        </p:nvGrpSpPr>
        <p:grpSpPr>
          <a:xfrm>
            <a:off x="5446214" y="1989424"/>
            <a:ext cx="800894" cy="607013"/>
            <a:chOff x="1749703" y="2330672"/>
            <a:chExt cx="585945" cy="446111"/>
          </a:xfrm>
          <a:solidFill>
            <a:srgbClr val="FBB1AF"/>
          </a:solidFill>
        </p:grpSpPr>
        <p:sp>
          <p:nvSpPr>
            <p:cNvPr id="59" name="Right Triangle 62"/>
            <p:cNvSpPr/>
            <p:nvPr/>
          </p:nvSpPr>
          <p:spPr>
            <a:xfrm flipV="1">
              <a:off x="1976024" y="2330672"/>
              <a:ext cx="359624" cy="377968"/>
            </a:xfrm>
            <a:prstGeom prst="rtTriangle">
              <a:avLst/>
            </a:prstGeom>
            <a:solidFill>
              <a:srgbClr val="78B6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10" dirty="0">
                <a:solidFill>
                  <a:schemeClr val="bg1"/>
                </a:solidFill>
                <a:latin typeface="微软雅黑" panose="020B0503020204020204" charset="-122"/>
                <a:ea typeface="微软雅黑" panose="020B0503020204020204" charset="-122"/>
              </a:endParaRPr>
            </a:p>
          </p:txBody>
        </p:sp>
        <p:sp>
          <p:nvSpPr>
            <p:cNvPr id="60" name="Rectangle 56"/>
            <p:cNvSpPr/>
            <p:nvPr/>
          </p:nvSpPr>
          <p:spPr>
            <a:xfrm>
              <a:off x="1749703" y="2330672"/>
              <a:ext cx="446111" cy="446111"/>
            </a:xfrm>
            <a:prstGeom prst="rect">
              <a:avLst/>
            </a:prstGeom>
            <a:solidFill>
              <a:srgbClr val="78B64F"/>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10" dirty="0">
                  <a:solidFill>
                    <a:schemeClr val="bg1"/>
                  </a:solidFill>
                  <a:latin typeface="微软雅黑" panose="020B0503020204020204" charset="-122"/>
                  <a:ea typeface="微软雅黑" panose="020B0503020204020204" charset="-122"/>
                </a:rPr>
                <a:t>1</a:t>
              </a:r>
              <a:endParaRPr lang="en-US" sz="2710" dirty="0">
                <a:solidFill>
                  <a:schemeClr val="bg1"/>
                </a:solidFill>
                <a:latin typeface="微软雅黑" panose="020B0503020204020204" charset="-122"/>
                <a:ea typeface="微软雅黑" panose="020B0503020204020204" charset="-122"/>
              </a:endParaRPr>
            </a:p>
          </p:txBody>
        </p:sp>
      </p:grpSp>
      <p:grpSp>
        <p:nvGrpSpPr>
          <p:cNvPr id="61" name="Group 4"/>
          <p:cNvGrpSpPr/>
          <p:nvPr/>
        </p:nvGrpSpPr>
        <p:grpSpPr>
          <a:xfrm>
            <a:off x="5446214" y="2849116"/>
            <a:ext cx="800894" cy="607013"/>
            <a:chOff x="1749703" y="3176187"/>
            <a:chExt cx="585945" cy="446111"/>
          </a:xfrm>
          <a:solidFill>
            <a:srgbClr val="9BC790"/>
          </a:solidFill>
        </p:grpSpPr>
        <p:sp>
          <p:nvSpPr>
            <p:cNvPr id="62" name="Right Triangle 61"/>
            <p:cNvSpPr/>
            <p:nvPr/>
          </p:nvSpPr>
          <p:spPr>
            <a:xfrm flipV="1">
              <a:off x="1976024" y="3176187"/>
              <a:ext cx="359624" cy="377968"/>
            </a:xfrm>
            <a:prstGeom prst="rtTriangle">
              <a:avLst/>
            </a:prstGeom>
            <a:solidFill>
              <a:srgbClr val="507B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10" dirty="0">
                <a:solidFill>
                  <a:schemeClr val="bg1"/>
                </a:solidFill>
                <a:latin typeface="微软雅黑" panose="020B0503020204020204" charset="-122"/>
                <a:ea typeface="微软雅黑" panose="020B0503020204020204" charset="-122"/>
              </a:endParaRPr>
            </a:p>
          </p:txBody>
        </p:sp>
        <p:sp>
          <p:nvSpPr>
            <p:cNvPr id="63" name="Rectangle 51"/>
            <p:cNvSpPr/>
            <p:nvPr/>
          </p:nvSpPr>
          <p:spPr>
            <a:xfrm>
              <a:off x="1749703" y="3176187"/>
              <a:ext cx="446111" cy="446111"/>
            </a:xfrm>
            <a:prstGeom prst="rect">
              <a:avLst/>
            </a:prstGeom>
            <a:solidFill>
              <a:srgbClr val="507B32"/>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10" dirty="0">
                  <a:solidFill>
                    <a:schemeClr val="bg1"/>
                  </a:solidFill>
                  <a:latin typeface="微软雅黑" panose="020B0503020204020204" charset="-122"/>
                  <a:ea typeface="微软雅黑" panose="020B0503020204020204" charset="-122"/>
                </a:rPr>
                <a:t>2</a:t>
              </a:r>
              <a:endParaRPr lang="en-US" sz="2710" dirty="0">
                <a:solidFill>
                  <a:schemeClr val="bg1"/>
                </a:solidFill>
                <a:latin typeface="微软雅黑" panose="020B0503020204020204" charset="-122"/>
                <a:ea typeface="微软雅黑" panose="020B0503020204020204" charset="-122"/>
              </a:endParaRPr>
            </a:p>
          </p:txBody>
        </p:sp>
      </p:grpSp>
      <p:grpSp>
        <p:nvGrpSpPr>
          <p:cNvPr id="64" name="Group 5"/>
          <p:cNvGrpSpPr/>
          <p:nvPr/>
        </p:nvGrpSpPr>
        <p:grpSpPr>
          <a:xfrm>
            <a:off x="5446214" y="3752056"/>
            <a:ext cx="800894" cy="607013"/>
            <a:chOff x="1749703" y="4016321"/>
            <a:chExt cx="585945" cy="446111"/>
          </a:xfrm>
          <a:solidFill>
            <a:srgbClr val="CEC4C4"/>
          </a:solidFill>
        </p:grpSpPr>
        <p:sp>
          <p:nvSpPr>
            <p:cNvPr id="65" name="Right Triangle 60"/>
            <p:cNvSpPr/>
            <p:nvPr/>
          </p:nvSpPr>
          <p:spPr>
            <a:xfrm flipV="1">
              <a:off x="1976024" y="4016321"/>
              <a:ext cx="359624" cy="377968"/>
            </a:xfrm>
            <a:prstGeom prst="rtTriangle">
              <a:avLst/>
            </a:prstGeom>
            <a:solidFill>
              <a:srgbClr val="CAE2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10" dirty="0">
                <a:solidFill>
                  <a:schemeClr val="bg1"/>
                </a:solidFill>
                <a:latin typeface="微软雅黑" panose="020B0503020204020204" charset="-122"/>
                <a:ea typeface="微软雅黑" panose="020B0503020204020204" charset="-122"/>
              </a:endParaRPr>
            </a:p>
          </p:txBody>
        </p:sp>
        <p:sp>
          <p:nvSpPr>
            <p:cNvPr id="66" name="Rectangle 46"/>
            <p:cNvSpPr/>
            <p:nvPr/>
          </p:nvSpPr>
          <p:spPr>
            <a:xfrm>
              <a:off x="1749703" y="4016321"/>
              <a:ext cx="446111" cy="446111"/>
            </a:xfrm>
            <a:prstGeom prst="rect">
              <a:avLst/>
            </a:prstGeom>
            <a:solidFill>
              <a:srgbClr val="CAE2BA"/>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10" dirty="0">
                  <a:solidFill>
                    <a:schemeClr val="bg1"/>
                  </a:solidFill>
                  <a:latin typeface="微软雅黑" panose="020B0503020204020204" charset="-122"/>
                  <a:ea typeface="微软雅黑" panose="020B0503020204020204" charset="-122"/>
                </a:rPr>
                <a:t>3</a:t>
              </a:r>
              <a:endParaRPr lang="en-US" sz="2710" dirty="0">
                <a:solidFill>
                  <a:schemeClr val="bg1"/>
                </a:solidFill>
                <a:latin typeface="微软雅黑" panose="020B0503020204020204" charset="-122"/>
                <a:ea typeface="微软雅黑" panose="020B0503020204020204" charset="-122"/>
              </a:endParaRPr>
            </a:p>
          </p:txBody>
        </p:sp>
      </p:grpSp>
      <p:grpSp>
        <p:nvGrpSpPr>
          <p:cNvPr id="67" name="Group 6"/>
          <p:cNvGrpSpPr/>
          <p:nvPr/>
        </p:nvGrpSpPr>
        <p:grpSpPr>
          <a:xfrm>
            <a:off x="5446214" y="4714894"/>
            <a:ext cx="800894" cy="607174"/>
            <a:chOff x="1749703" y="4844727"/>
            <a:chExt cx="585945" cy="446228"/>
          </a:xfrm>
          <a:solidFill>
            <a:srgbClr val="FFCF8F"/>
          </a:solidFill>
        </p:grpSpPr>
        <p:sp>
          <p:nvSpPr>
            <p:cNvPr id="68" name="Right Triangle 59"/>
            <p:cNvSpPr/>
            <p:nvPr/>
          </p:nvSpPr>
          <p:spPr>
            <a:xfrm flipV="1">
              <a:off x="1976024" y="4844727"/>
              <a:ext cx="359624" cy="377968"/>
            </a:xfrm>
            <a:prstGeom prst="rtTriangle">
              <a:avLst/>
            </a:prstGeom>
            <a:solidFill>
              <a:srgbClr val="A8D0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10" dirty="0">
                <a:solidFill>
                  <a:schemeClr val="bg1"/>
                </a:solidFill>
                <a:latin typeface="微软雅黑" panose="020B0503020204020204" charset="-122"/>
                <a:ea typeface="微软雅黑" panose="020B0503020204020204" charset="-122"/>
              </a:endParaRPr>
            </a:p>
          </p:txBody>
        </p:sp>
        <p:sp>
          <p:nvSpPr>
            <p:cNvPr id="69" name="Rectangle 41"/>
            <p:cNvSpPr/>
            <p:nvPr/>
          </p:nvSpPr>
          <p:spPr>
            <a:xfrm>
              <a:off x="1749703" y="4844844"/>
              <a:ext cx="446111" cy="446111"/>
            </a:xfrm>
            <a:prstGeom prst="rect">
              <a:avLst/>
            </a:prstGeom>
            <a:solidFill>
              <a:srgbClr val="A8D08D"/>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10" dirty="0">
                  <a:solidFill>
                    <a:schemeClr val="bg1"/>
                  </a:solidFill>
                  <a:latin typeface="微软雅黑" panose="020B0503020204020204" charset="-122"/>
                  <a:ea typeface="微软雅黑" panose="020B0503020204020204" charset="-122"/>
                </a:rPr>
                <a:t>4</a:t>
              </a:r>
              <a:endParaRPr lang="en-US" sz="2710" dirty="0">
                <a:solidFill>
                  <a:schemeClr val="bg1"/>
                </a:solidFill>
                <a:latin typeface="微软雅黑" panose="020B0503020204020204" charset="-122"/>
                <a:ea typeface="微软雅黑" panose="020B0503020204020204" charset="-122"/>
              </a:endParaRPr>
            </a:p>
          </p:txBody>
        </p:sp>
      </p:grpSp>
      <p:sp>
        <p:nvSpPr>
          <p:cNvPr id="70" name="Title 2"/>
          <p:cNvSpPr txBox="1"/>
          <p:nvPr/>
        </p:nvSpPr>
        <p:spPr>
          <a:xfrm>
            <a:off x="3503403" y="2154968"/>
            <a:ext cx="794444" cy="1758081"/>
          </a:xfrm>
          <a:prstGeom prst="rect">
            <a:avLst/>
          </a:prstGeom>
        </p:spPr>
        <p:txBody>
          <a:bodyPr vert="horz" lIns="121712" tIns="60856" rIns="121712" bIns="60856" rtlCol="0" anchor="ctr">
            <a:noAutofit/>
          </a:bodyPr>
          <a:lstStyle>
            <a:lvl1pPr algn="l" defTabSz="914400" rtl="0" eaLnBrk="1" latinLnBrk="0" hangingPunct="1">
              <a:spcBef>
                <a:spcPct val="0"/>
              </a:spcBef>
              <a:buNone/>
              <a:defRPr sz="2800" kern="1200">
                <a:solidFill>
                  <a:schemeClr val="tx1"/>
                </a:solidFill>
                <a:latin typeface="微软雅黑" panose="020B0503020204020204" charset="-122"/>
                <a:ea typeface="微软雅黑" panose="020B0503020204020204" charset="-122"/>
                <a:cs typeface="+mj-cs"/>
              </a:defRPr>
            </a:lvl1pPr>
          </a:lstStyle>
          <a:p>
            <a:r>
              <a:rPr lang="zh-CN" altLang="en-US" sz="6000" dirty="0">
                <a:solidFill>
                  <a:schemeClr val="tx1">
                    <a:lumMod val="75000"/>
                    <a:lumOff val="25000"/>
                  </a:schemeClr>
                </a:solidFill>
              </a:rPr>
              <a:t>目录</a:t>
            </a:r>
            <a:endParaRPr lang="zh-CN" altLang="en-US" sz="6000" dirty="0">
              <a:solidFill>
                <a:schemeClr val="tx1">
                  <a:lumMod val="75000"/>
                  <a:lumOff val="25000"/>
                </a:schemeClr>
              </a:solidFill>
            </a:endParaRPr>
          </a:p>
        </p:txBody>
      </p:sp>
      <p:sp>
        <p:nvSpPr>
          <p:cNvPr id="24" name="椭圆 23"/>
          <p:cNvSpPr/>
          <p:nvPr/>
        </p:nvSpPr>
        <p:spPr>
          <a:xfrm>
            <a:off x="4808221" y="2916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5" name="椭圆 24"/>
          <p:cNvSpPr/>
          <p:nvPr/>
        </p:nvSpPr>
        <p:spPr>
          <a:xfrm>
            <a:off x="9569180" y="260213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6" name="椭圆 25"/>
          <p:cNvSpPr/>
          <p:nvPr/>
        </p:nvSpPr>
        <p:spPr>
          <a:xfrm>
            <a:off x="9302940" y="183343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7" name="椭圆 26"/>
          <p:cNvSpPr/>
          <p:nvPr/>
        </p:nvSpPr>
        <p:spPr>
          <a:xfrm>
            <a:off x="10797904" y="22043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8" name="椭圆 27"/>
          <p:cNvSpPr/>
          <p:nvPr/>
        </p:nvSpPr>
        <p:spPr>
          <a:xfrm>
            <a:off x="10220054" y="28656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9" name="椭圆 28"/>
          <p:cNvSpPr/>
          <p:nvPr/>
        </p:nvSpPr>
        <p:spPr>
          <a:xfrm>
            <a:off x="9529523" y="311801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0" name="椭圆 29"/>
          <p:cNvSpPr/>
          <p:nvPr/>
        </p:nvSpPr>
        <p:spPr>
          <a:xfrm>
            <a:off x="10756339" y="9336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1" name="椭圆 30"/>
          <p:cNvSpPr/>
          <p:nvPr/>
        </p:nvSpPr>
        <p:spPr>
          <a:xfrm>
            <a:off x="10279927" y="372019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2" name="椭圆 31"/>
          <p:cNvSpPr/>
          <p:nvPr/>
        </p:nvSpPr>
        <p:spPr>
          <a:xfrm>
            <a:off x="10179754" y="21317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3" name="椭圆 32"/>
          <p:cNvSpPr/>
          <p:nvPr/>
        </p:nvSpPr>
        <p:spPr>
          <a:xfrm>
            <a:off x="8573204" y="53338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4" name="椭圆 33"/>
          <p:cNvSpPr/>
          <p:nvPr/>
        </p:nvSpPr>
        <p:spPr>
          <a:xfrm>
            <a:off x="8583181" y="13915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5" name="椭圆 34"/>
          <p:cNvSpPr/>
          <p:nvPr/>
        </p:nvSpPr>
        <p:spPr>
          <a:xfrm>
            <a:off x="10774841" y="156572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6" name="椭圆 35"/>
          <p:cNvSpPr/>
          <p:nvPr/>
        </p:nvSpPr>
        <p:spPr>
          <a:xfrm>
            <a:off x="10107184" y="9416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7" name="椭圆 36"/>
          <p:cNvSpPr/>
          <p:nvPr/>
        </p:nvSpPr>
        <p:spPr>
          <a:xfrm>
            <a:off x="7859675" y="377562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8" name="椭圆 37"/>
          <p:cNvSpPr/>
          <p:nvPr/>
        </p:nvSpPr>
        <p:spPr>
          <a:xfrm>
            <a:off x="9605018" y="6597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39" name="椭圆 38"/>
          <p:cNvSpPr/>
          <p:nvPr/>
        </p:nvSpPr>
        <p:spPr>
          <a:xfrm>
            <a:off x="10755276" y="364295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0" name="椭圆 39"/>
          <p:cNvSpPr/>
          <p:nvPr/>
        </p:nvSpPr>
        <p:spPr>
          <a:xfrm>
            <a:off x="9617718" y="361188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1" name="椭圆 40"/>
          <p:cNvSpPr/>
          <p:nvPr/>
        </p:nvSpPr>
        <p:spPr>
          <a:xfrm>
            <a:off x="11329497" y="25769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2" name="椭圆 41"/>
          <p:cNvSpPr/>
          <p:nvPr/>
        </p:nvSpPr>
        <p:spPr>
          <a:xfrm>
            <a:off x="8490958" y="79394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3" name="椭圆 42"/>
          <p:cNvSpPr/>
          <p:nvPr/>
        </p:nvSpPr>
        <p:spPr>
          <a:xfrm>
            <a:off x="6320165" y="-13882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4" name="椭圆 43"/>
          <p:cNvSpPr/>
          <p:nvPr/>
        </p:nvSpPr>
        <p:spPr>
          <a:xfrm>
            <a:off x="7024914" y="104865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5" name="椭圆 44"/>
          <p:cNvSpPr/>
          <p:nvPr/>
        </p:nvSpPr>
        <p:spPr>
          <a:xfrm>
            <a:off x="3791867" y="365170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6" name="椭圆 45"/>
          <p:cNvSpPr/>
          <p:nvPr/>
        </p:nvSpPr>
        <p:spPr>
          <a:xfrm>
            <a:off x="10446758" y="35466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7" name="椭圆 46"/>
          <p:cNvSpPr/>
          <p:nvPr/>
        </p:nvSpPr>
        <p:spPr>
          <a:xfrm>
            <a:off x="614499" y="41759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8" name="椭圆 47"/>
          <p:cNvSpPr/>
          <p:nvPr/>
        </p:nvSpPr>
        <p:spPr>
          <a:xfrm>
            <a:off x="9490892" y="228338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1" name="椭圆 70"/>
          <p:cNvSpPr/>
          <p:nvPr/>
        </p:nvSpPr>
        <p:spPr>
          <a:xfrm>
            <a:off x="7463428" y="280340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2" name="椭圆 71"/>
          <p:cNvSpPr/>
          <p:nvPr/>
        </p:nvSpPr>
        <p:spPr>
          <a:xfrm>
            <a:off x="11114677" y="530712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3" name="椭圆 72"/>
          <p:cNvSpPr/>
          <p:nvPr/>
        </p:nvSpPr>
        <p:spPr>
          <a:xfrm>
            <a:off x="2363470" y="237523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4" name="椭圆 73"/>
          <p:cNvSpPr/>
          <p:nvPr/>
        </p:nvSpPr>
        <p:spPr>
          <a:xfrm>
            <a:off x="11287814" y="50613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5" name="椭圆 74"/>
          <p:cNvSpPr/>
          <p:nvPr/>
        </p:nvSpPr>
        <p:spPr>
          <a:xfrm>
            <a:off x="8663578" y="205216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6" name="椭圆 75"/>
          <p:cNvSpPr/>
          <p:nvPr/>
        </p:nvSpPr>
        <p:spPr>
          <a:xfrm>
            <a:off x="8978357" y="12084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7" name="椭圆 76"/>
          <p:cNvSpPr/>
          <p:nvPr/>
        </p:nvSpPr>
        <p:spPr>
          <a:xfrm>
            <a:off x="10154014" y="225477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8" name="椭圆 77"/>
          <p:cNvSpPr/>
          <p:nvPr/>
        </p:nvSpPr>
        <p:spPr>
          <a:xfrm>
            <a:off x="9853749" y="143802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9" name="椭圆 78"/>
          <p:cNvSpPr/>
          <p:nvPr/>
        </p:nvSpPr>
        <p:spPr>
          <a:xfrm>
            <a:off x="8535741" y="220483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0" name="椭圆 79"/>
          <p:cNvSpPr/>
          <p:nvPr/>
        </p:nvSpPr>
        <p:spPr>
          <a:xfrm>
            <a:off x="7609764" y="9810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1" name="椭圆 80"/>
          <p:cNvSpPr/>
          <p:nvPr/>
        </p:nvSpPr>
        <p:spPr>
          <a:xfrm>
            <a:off x="11522671" y="172653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2" name="椭圆 81"/>
          <p:cNvSpPr/>
          <p:nvPr/>
        </p:nvSpPr>
        <p:spPr>
          <a:xfrm>
            <a:off x="7324588" y="174843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3" name="椭圆 82"/>
          <p:cNvSpPr/>
          <p:nvPr/>
        </p:nvSpPr>
        <p:spPr>
          <a:xfrm>
            <a:off x="10367998" y="55112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4" name="椭圆 83"/>
          <p:cNvSpPr/>
          <p:nvPr/>
        </p:nvSpPr>
        <p:spPr>
          <a:xfrm>
            <a:off x="8762010" y="189865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5" name="椭圆 84"/>
          <p:cNvSpPr/>
          <p:nvPr/>
        </p:nvSpPr>
        <p:spPr>
          <a:xfrm>
            <a:off x="10524831" y="540330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6" name="椭圆 85"/>
          <p:cNvSpPr/>
          <p:nvPr/>
        </p:nvSpPr>
        <p:spPr>
          <a:xfrm>
            <a:off x="11350779" y="264666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7" name="椭圆 86"/>
          <p:cNvSpPr/>
          <p:nvPr/>
        </p:nvSpPr>
        <p:spPr>
          <a:xfrm>
            <a:off x="7528539" y="199866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8" name="椭圆 87"/>
          <p:cNvSpPr/>
          <p:nvPr/>
        </p:nvSpPr>
        <p:spPr>
          <a:xfrm>
            <a:off x="5889529" y="6649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9" name="椭圆 88"/>
          <p:cNvSpPr/>
          <p:nvPr/>
        </p:nvSpPr>
        <p:spPr>
          <a:xfrm>
            <a:off x="8774886" y="109305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0" name="椭圆 89"/>
          <p:cNvSpPr/>
          <p:nvPr/>
        </p:nvSpPr>
        <p:spPr>
          <a:xfrm>
            <a:off x="1068939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1" name="椭圆 90"/>
          <p:cNvSpPr/>
          <p:nvPr/>
        </p:nvSpPr>
        <p:spPr>
          <a:xfrm>
            <a:off x="6956750" y="3918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2" name="椭圆 91"/>
          <p:cNvSpPr/>
          <p:nvPr/>
        </p:nvSpPr>
        <p:spPr>
          <a:xfrm>
            <a:off x="7724490" y="36198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3" name="椭圆 92"/>
          <p:cNvSpPr/>
          <p:nvPr/>
        </p:nvSpPr>
        <p:spPr>
          <a:xfrm>
            <a:off x="7619593" y="6845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4" name="椭圆 93"/>
          <p:cNvSpPr/>
          <p:nvPr/>
        </p:nvSpPr>
        <p:spPr>
          <a:xfrm>
            <a:off x="8708074" y="3016058"/>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5" name="椭圆 94"/>
          <p:cNvSpPr/>
          <p:nvPr/>
        </p:nvSpPr>
        <p:spPr>
          <a:xfrm>
            <a:off x="10949544" y="394701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6" name="椭圆 95"/>
          <p:cNvSpPr/>
          <p:nvPr/>
        </p:nvSpPr>
        <p:spPr>
          <a:xfrm>
            <a:off x="10187745" y="136162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7" name="椭圆 96"/>
          <p:cNvSpPr/>
          <p:nvPr/>
        </p:nvSpPr>
        <p:spPr>
          <a:xfrm>
            <a:off x="839836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8" name="椭圆 97"/>
          <p:cNvSpPr/>
          <p:nvPr/>
        </p:nvSpPr>
        <p:spPr>
          <a:xfrm>
            <a:off x="9648594" y="3320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9" name="椭圆 98"/>
          <p:cNvSpPr/>
          <p:nvPr/>
        </p:nvSpPr>
        <p:spPr>
          <a:xfrm>
            <a:off x="8993256" y="223351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0" name="椭圆 99"/>
          <p:cNvSpPr/>
          <p:nvPr/>
        </p:nvSpPr>
        <p:spPr>
          <a:xfrm>
            <a:off x="9916656" y="178254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1" name="椭圆 100"/>
          <p:cNvSpPr/>
          <p:nvPr/>
        </p:nvSpPr>
        <p:spPr>
          <a:xfrm>
            <a:off x="9941278" y="161940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2" name="椭圆 101"/>
          <p:cNvSpPr/>
          <p:nvPr/>
        </p:nvSpPr>
        <p:spPr>
          <a:xfrm>
            <a:off x="6718524" y="33973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3" name="椭圆 102"/>
          <p:cNvSpPr/>
          <p:nvPr/>
        </p:nvSpPr>
        <p:spPr>
          <a:xfrm>
            <a:off x="8702444" y="2679839"/>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4" name="椭圆 103"/>
          <p:cNvSpPr/>
          <p:nvPr/>
        </p:nvSpPr>
        <p:spPr>
          <a:xfrm>
            <a:off x="11676771" y="2360281"/>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5" name="椭圆 104"/>
          <p:cNvSpPr/>
          <p:nvPr/>
        </p:nvSpPr>
        <p:spPr>
          <a:xfrm>
            <a:off x="11270728" y="214121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6" name="椭圆 105"/>
          <p:cNvSpPr/>
          <p:nvPr/>
        </p:nvSpPr>
        <p:spPr>
          <a:xfrm>
            <a:off x="10025060" y="365048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7" name="椭圆 106"/>
          <p:cNvSpPr/>
          <p:nvPr/>
        </p:nvSpPr>
        <p:spPr>
          <a:xfrm>
            <a:off x="7681523" y="52405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8" name="椭圆 107"/>
          <p:cNvSpPr/>
          <p:nvPr/>
        </p:nvSpPr>
        <p:spPr>
          <a:xfrm>
            <a:off x="10611593" y="2539219"/>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9" name="椭圆 108"/>
          <p:cNvSpPr/>
          <p:nvPr/>
        </p:nvSpPr>
        <p:spPr>
          <a:xfrm>
            <a:off x="9429697" y="178268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0" name="椭圆 109"/>
          <p:cNvSpPr/>
          <p:nvPr/>
        </p:nvSpPr>
        <p:spPr>
          <a:xfrm>
            <a:off x="6153098" y="1945648"/>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1" name="椭圆 110"/>
          <p:cNvSpPr/>
          <p:nvPr/>
        </p:nvSpPr>
        <p:spPr>
          <a:xfrm>
            <a:off x="6297334" y="5058751"/>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2" name="椭圆 111"/>
          <p:cNvSpPr/>
          <p:nvPr/>
        </p:nvSpPr>
        <p:spPr>
          <a:xfrm>
            <a:off x="10198907" y="2961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3" name="椭圆 112"/>
          <p:cNvSpPr/>
          <p:nvPr/>
        </p:nvSpPr>
        <p:spPr>
          <a:xfrm>
            <a:off x="9302609" y="31348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4" name="椭圆 113"/>
          <p:cNvSpPr/>
          <p:nvPr/>
        </p:nvSpPr>
        <p:spPr>
          <a:xfrm>
            <a:off x="9171932" y="241214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5" name="椭圆 114"/>
          <p:cNvSpPr/>
          <p:nvPr/>
        </p:nvSpPr>
        <p:spPr>
          <a:xfrm>
            <a:off x="10719518" y="250376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6" name="椭圆 115"/>
          <p:cNvSpPr/>
          <p:nvPr/>
        </p:nvSpPr>
        <p:spPr>
          <a:xfrm>
            <a:off x="10656907" y="307622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7" name="椭圆 116"/>
          <p:cNvSpPr/>
          <p:nvPr/>
        </p:nvSpPr>
        <p:spPr>
          <a:xfrm>
            <a:off x="7923735" y="2107075"/>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8" name="椭圆 117"/>
          <p:cNvSpPr/>
          <p:nvPr/>
        </p:nvSpPr>
        <p:spPr>
          <a:xfrm>
            <a:off x="9846877" y="676266"/>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9" name="椭圆 118"/>
          <p:cNvSpPr/>
          <p:nvPr/>
        </p:nvSpPr>
        <p:spPr>
          <a:xfrm>
            <a:off x="11411699" y="945933"/>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0" name="椭圆 119"/>
          <p:cNvSpPr/>
          <p:nvPr/>
        </p:nvSpPr>
        <p:spPr>
          <a:xfrm>
            <a:off x="5929493" y="3388127"/>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1" name="椭圆 120"/>
          <p:cNvSpPr/>
          <p:nvPr/>
        </p:nvSpPr>
        <p:spPr>
          <a:xfrm>
            <a:off x="9166753" y="197021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2" name="椭圆 121"/>
          <p:cNvSpPr/>
          <p:nvPr/>
        </p:nvSpPr>
        <p:spPr>
          <a:xfrm>
            <a:off x="4493959" y="83531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3" name="椭圆 122"/>
          <p:cNvSpPr/>
          <p:nvPr/>
        </p:nvSpPr>
        <p:spPr>
          <a:xfrm>
            <a:off x="10319052" y="292908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4" name="椭圆 123"/>
          <p:cNvSpPr/>
          <p:nvPr/>
        </p:nvSpPr>
        <p:spPr>
          <a:xfrm>
            <a:off x="6708407" y="126623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5" name="椭圆 124"/>
          <p:cNvSpPr/>
          <p:nvPr/>
        </p:nvSpPr>
        <p:spPr>
          <a:xfrm>
            <a:off x="11653932" y="371744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6" name="椭圆 125"/>
          <p:cNvSpPr/>
          <p:nvPr/>
        </p:nvSpPr>
        <p:spPr>
          <a:xfrm>
            <a:off x="10215737" y="49180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7" name="椭圆 126"/>
          <p:cNvSpPr/>
          <p:nvPr/>
        </p:nvSpPr>
        <p:spPr>
          <a:xfrm>
            <a:off x="8742512" y="279718"/>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8" name="椭圆 127"/>
          <p:cNvSpPr/>
          <p:nvPr/>
        </p:nvSpPr>
        <p:spPr>
          <a:xfrm>
            <a:off x="8088291" y="160384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9" name="椭圆 128"/>
          <p:cNvSpPr/>
          <p:nvPr/>
        </p:nvSpPr>
        <p:spPr>
          <a:xfrm>
            <a:off x="9806622" y="266302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0" name="椭圆 129"/>
          <p:cNvSpPr/>
          <p:nvPr/>
        </p:nvSpPr>
        <p:spPr>
          <a:xfrm>
            <a:off x="10011279" y="4586872"/>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1" name="椭圆 130"/>
          <p:cNvSpPr/>
          <p:nvPr/>
        </p:nvSpPr>
        <p:spPr>
          <a:xfrm>
            <a:off x="11620531" y="2503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2" name="椭圆 131"/>
          <p:cNvSpPr/>
          <p:nvPr/>
        </p:nvSpPr>
        <p:spPr>
          <a:xfrm>
            <a:off x="11082665" y="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3" name="椭圆 132"/>
          <p:cNvSpPr/>
          <p:nvPr/>
        </p:nvSpPr>
        <p:spPr>
          <a:xfrm>
            <a:off x="11818462" y="979729"/>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4" name="椭圆 133"/>
          <p:cNvSpPr/>
          <p:nvPr/>
        </p:nvSpPr>
        <p:spPr>
          <a:xfrm>
            <a:off x="11779058" y="24790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5" name="椭圆 134"/>
          <p:cNvSpPr/>
          <p:nvPr/>
        </p:nvSpPr>
        <p:spPr>
          <a:xfrm>
            <a:off x="11971702" y="1342586"/>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6" name="椭圆 135"/>
          <p:cNvSpPr/>
          <p:nvPr/>
        </p:nvSpPr>
        <p:spPr>
          <a:xfrm>
            <a:off x="10744979" y="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7" name="椭圆 136"/>
          <p:cNvSpPr/>
          <p:nvPr/>
        </p:nvSpPr>
        <p:spPr>
          <a:xfrm>
            <a:off x="11985529" y="3601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8" name="椭圆 137"/>
          <p:cNvSpPr/>
          <p:nvPr/>
        </p:nvSpPr>
        <p:spPr>
          <a:xfrm>
            <a:off x="11779058" y="42418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9" name="椭圆 138"/>
          <p:cNvSpPr/>
          <p:nvPr/>
        </p:nvSpPr>
        <p:spPr>
          <a:xfrm>
            <a:off x="11732455" y="3297362"/>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0" name="椭圆 139"/>
          <p:cNvSpPr/>
          <p:nvPr/>
        </p:nvSpPr>
        <p:spPr>
          <a:xfrm>
            <a:off x="11677724" y="2057305"/>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 name="Rectangle 52"/>
          <p:cNvSpPr/>
          <p:nvPr/>
        </p:nvSpPr>
        <p:spPr>
          <a:xfrm>
            <a:off x="6499698" y="2078318"/>
            <a:ext cx="1664970" cy="551180"/>
          </a:xfrm>
          <a:prstGeom prst="rect">
            <a:avLst/>
          </a:prstGeom>
        </p:spPr>
        <p:txBody>
          <a:bodyPr wrap="none" lIns="121712" tIns="60856" rIns="121712" bIns="60856">
            <a:spAutoFit/>
          </a:bodyPr>
          <a:p>
            <a:r>
              <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rPr>
              <a:t>情境导入</a:t>
            </a:r>
            <a:endParaRPr lang="zh-CN" altLang="en-US" sz="2800" noProof="1">
              <a:solidFill>
                <a:schemeClr val="tx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1+#ppt_w/2"/>
                                          </p:val>
                                        </p:tav>
                                        <p:tav tm="100000">
                                          <p:val>
                                            <p:strVal val="#ppt_x"/>
                                          </p:val>
                                        </p:tav>
                                      </p:tavLst>
                                    </p:anim>
                                    <p:anim calcmode="lin" valueType="num">
                                      <p:cBhvr additive="base">
                                        <p:cTn id="20" dur="500" fill="hold"/>
                                        <p:tgtEl>
                                          <p:spTgt spid="5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1+#ppt_w/2"/>
                                          </p:val>
                                        </p:tav>
                                        <p:tav tm="100000">
                                          <p:val>
                                            <p:strVal val="#ppt_x"/>
                                          </p:val>
                                        </p:tav>
                                      </p:tavLst>
                                    </p:anim>
                                    <p:anim calcmode="lin" valueType="num">
                                      <p:cBhvr additive="base">
                                        <p:cTn id="24" dur="500" fill="hold"/>
                                        <p:tgtEl>
                                          <p:spTgt spid="6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1+#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1+#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1+#ppt_w/2"/>
                                          </p:val>
                                        </p:tav>
                                        <p:tav tm="100000">
                                          <p:val>
                                            <p:strVal val="#ppt_x"/>
                                          </p:val>
                                        </p:tav>
                                      </p:tavLst>
                                    </p:anim>
                                    <p:anim calcmode="lin" valueType="num">
                                      <p:cBhvr additive="base">
                                        <p:cTn id="38" dur="5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additive="base">
                                        <p:cTn id="47" dur="500" fill="hold"/>
                                        <p:tgtEl>
                                          <p:spTgt spid="67"/>
                                        </p:tgtEl>
                                        <p:attrNameLst>
                                          <p:attrName>ppt_x</p:attrName>
                                        </p:attrNameLst>
                                      </p:cBhvr>
                                      <p:tavLst>
                                        <p:tav tm="0">
                                          <p:val>
                                            <p:strVal val="1+#ppt_w/2"/>
                                          </p:val>
                                        </p:tav>
                                        <p:tav tm="100000">
                                          <p:val>
                                            <p:strVal val="#ppt_x"/>
                                          </p:val>
                                        </p:tav>
                                      </p:tavLst>
                                    </p:anim>
                                    <p:anim calcmode="lin" valueType="num">
                                      <p:cBhvr additive="base">
                                        <p:cTn id="48" dur="500" fill="hold"/>
                                        <p:tgtEl>
                                          <p:spTgt spid="67"/>
                                        </p:tgtEl>
                                        <p:attrNameLst>
                                          <p:attrName>ppt_y</p:attrName>
                                        </p:attrNameLst>
                                      </p:cBhvr>
                                      <p:tavLst>
                                        <p:tav tm="0">
                                          <p:val>
                                            <p:strVal val="#ppt_y"/>
                                          </p:val>
                                        </p:tav>
                                        <p:tav tm="100000">
                                          <p:val>
                                            <p:strVal val="#ppt_y"/>
                                          </p:val>
                                        </p:tav>
                                      </p:tavLst>
                                    </p:anim>
                                  </p:childTnLst>
                                </p:cTn>
                              </p:par>
                              <p:par>
                                <p:cTn id="49" presetID="10" presetClass="entr" presetSubtype="0" repeatCount="indefinite"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out" filter="fade">
                                      <p:cBhvr additive="base">
                                        <p:cTn id="51" dur="316" fill="hold">
                                          <p:stCondLst>
                                            <p:cond delay="2213"/>
                                          </p:stCondLst>
                                        </p:cTn>
                                        <p:tgtEl>
                                          <p:spTgt spid="25"/>
                                        </p:tgtEl>
                                      </p:cBhvr>
                                    </p:animEffect>
                                    <p:animEffect transition="in" filter="fade">
                                      <p:cBhvr additive="base">
                                        <p:cTn id="52" dur="316" fill="hold">
                                          <p:stCondLst>
                                            <p:cond delay="0"/>
                                          </p:stCondLst>
                                        </p:cTn>
                                        <p:tgtEl>
                                          <p:spTgt spid="25"/>
                                        </p:tgtEl>
                                      </p:cBhvr>
                                    </p:animEffect>
                                    <p:set>
                                      <p:cBhvr additive="base">
                                        <p:cTn id="53" dur="1" fill="hold">
                                          <p:stCondLst>
                                            <p:cond delay="2528"/>
                                          </p:stCondLst>
                                        </p:cTn>
                                        <p:tgtEl>
                                          <p:spTgt spid="25"/>
                                        </p:tgtEl>
                                        <p:attrNameLst>
                                          <p:attrName>style.visibility</p:attrName>
                                        </p:attrNameLst>
                                      </p:cBhvr>
                                      <p:to>
                                        <p:strVal val="hidden"/>
                                      </p:to>
                                    </p:set>
                                    <p:set>
                                      <p:cBhvr additive="base">
                                        <p:cTn id="54" dur="2908" fill="hold">
                                          <p:stCondLst>
                                            <p:cond delay="0"/>
                                          </p:stCondLst>
                                        </p:cTn>
                                        <p:tgtEl>
                                          <p:spTgt spid="25"/>
                                        </p:tgtEl>
                                      </p:cBhvr>
                                      <p:to>
                                        <p:strVal val=""/>
                                      </p:to>
                                    </p:set>
                                  </p:childTnLst>
                                </p:cTn>
                              </p:par>
                              <p:par>
                                <p:cTn id="55" presetID="0" presetClass="path" presetSubtype="0" repeatCount="indefinite" fill="hold" grpId="1" nodeType="withEffect">
                                  <p:stCondLst>
                                    <p:cond delay="0"/>
                                  </p:stCondLst>
                                  <p:childTnLst>
                                    <p:animMotion origin="layout" path="M 1.66667E-6 1.85185E-6 C 0.07122 -0.04398 0.06237 -0.16273 0.0901 -0.27847 " pathEditMode="relative" rAng="0" ptsTypes="AA">
                                      <p:cBhvr>
                                        <p:cTn id="56" dur="2714" spd="-100000" fill="hold"/>
                                        <p:tgtEl>
                                          <p:spTgt spid="25"/>
                                        </p:tgtEl>
                                        <p:attrNameLst>
                                          <p:attrName>ppt_x</p:attrName>
                                          <p:attrName>ppt_y</p:attrName>
                                        </p:attrNameLst>
                                      </p:cBhvr>
                                      <p:rCtr x="4505" y="-13935"/>
                                    </p:animMotion>
                                  </p:childTnLst>
                                </p:cTn>
                              </p:par>
                              <p:par>
                                <p:cTn id="57" presetID="10" presetClass="entr" presetSubtype="0" repeatCount="indefinite"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out" filter="fade">
                                      <p:cBhvr additive="base">
                                        <p:cTn id="59" dur="250" fill="hold">
                                          <p:stCondLst>
                                            <p:cond delay="1750"/>
                                          </p:stCondLst>
                                        </p:cTn>
                                        <p:tgtEl>
                                          <p:spTgt spid="27"/>
                                        </p:tgtEl>
                                      </p:cBhvr>
                                    </p:animEffect>
                                    <p:animEffect transition="in" filter="fade">
                                      <p:cBhvr additive="base">
                                        <p:cTn id="60" dur="250" fill="hold">
                                          <p:stCondLst>
                                            <p:cond delay="0"/>
                                          </p:stCondLst>
                                        </p:cTn>
                                        <p:tgtEl>
                                          <p:spTgt spid="27"/>
                                        </p:tgtEl>
                                      </p:cBhvr>
                                    </p:animEffect>
                                    <p:set>
                                      <p:cBhvr additive="base">
                                        <p:cTn id="61" dur="1" fill="hold">
                                          <p:stCondLst>
                                            <p:cond delay="1999"/>
                                          </p:stCondLst>
                                        </p:cTn>
                                        <p:tgtEl>
                                          <p:spTgt spid="27"/>
                                        </p:tgtEl>
                                        <p:attrNameLst>
                                          <p:attrName>style.visibility</p:attrName>
                                        </p:attrNameLst>
                                      </p:cBhvr>
                                      <p:to>
                                        <p:strVal val="hidden"/>
                                      </p:to>
                                    </p:set>
                                    <p:set>
                                      <p:cBhvr additive="base">
                                        <p:cTn id="62" dur="2300" fill="hold">
                                          <p:stCondLst>
                                            <p:cond delay="0"/>
                                          </p:stCondLst>
                                        </p:cTn>
                                        <p:tgtEl>
                                          <p:spTgt spid="27"/>
                                        </p:tgtEl>
                                      </p:cBhvr>
                                      <p:to>
                                        <p:strVal val=""/>
                                      </p:to>
                                    </p:set>
                                  </p:childTnLst>
                                </p:cTn>
                              </p:par>
                              <p:par>
                                <p:cTn id="63" presetID="0" presetClass="path" presetSubtype="0" repeatCount="indefinite" fill="hold" grpId="1" nodeType="withEffect">
                                  <p:stCondLst>
                                    <p:cond delay="0"/>
                                  </p:stCondLst>
                                  <p:childTnLst>
                                    <p:animMotion origin="layout" path="M 4.16667E-7 2.22222E-6 C -0.01133 -0.10579 -0.06198 -0.18449 -0.00768 -0.31459 " pathEditMode="relative" rAng="0" ptsTypes="AA">
                                      <p:cBhvr>
                                        <p:cTn id="64" dur="3409" spd="-100000" fill="hold"/>
                                        <p:tgtEl>
                                          <p:spTgt spid="27"/>
                                        </p:tgtEl>
                                        <p:attrNameLst>
                                          <p:attrName>ppt_x</p:attrName>
                                          <p:attrName>ppt_y</p:attrName>
                                        </p:attrNameLst>
                                      </p:cBhvr>
                                      <p:rCtr x="-1628" y="-15741"/>
                                    </p:animMotion>
                                  </p:childTnLst>
                                </p:cTn>
                              </p:par>
                              <p:par>
                                <p:cTn id="65" presetID="10" presetClass="entr" presetSubtype="0" repeatCount="indefinite"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out" filter="fade">
                                      <p:cBhvr additive="base">
                                        <p:cTn id="67" dur="419" fill="hold">
                                          <p:stCondLst>
                                            <p:cond delay="2935"/>
                                          </p:stCondLst>
                                        </p:cTn>
                                        <p:tgtEl>
                                          <p:spTgt spid="28"/>
                                        </p:tgtEl>
                                      </p:cBhvr>
                                    </p:animEffect>
                                    <p:animEffect transition="in" filter="fade">
                                      <p:cBhvr additive="base">
                                        <p:cTn id="68" dur="419" fill="hold">
                                          <p:stCondLst>
                                            <p:cond delay="0"/>
                                          </p:stCondLst>
                                        </p:cTn>
                                        <p:tgtEl>
                                          <p:spTgt spid="28"/>
                                        </p:tgtEl>
                                      </p:cBhvr>
                                    </p:animEffect>
                                    <p:set>
                                      <p:cBhvr additive="base">
                                        <p:cTn id="69" dur="1" fill="hold">
                                          <p:stCondLst>
                                            <p:cond delay="3353"/>
                                          </p:stCondLst>
                                        </p:cTn>
                                        <p:tgtEl>
                                          <p:spTgt spid="28"/>
                                        </p:tgtEl>
                                        <p:attrNameLst>
                                          <p:attrName>style.visibility</p:attrName>
                                        </p:attrNameLst>
                                      </p:cBhvr>
                                      <p:to>
                                        <p:strVal val="hidden"/>
                                      </p:to>
                                    </p:set>
                                    <p:set>
                                      <p:cBhvr additive="base">
                                        <p:cTn id="70" dur="3858" fill="hold">
                                          <p:stCondLst>
                                            <p:cond delay="0"/>
                                          </p:stCondLst>
                                        </p:cTn>
                                        <p:tgtEl>
                                          <p:spTgt spid="28"/>
                                        </p:tgtEl>
                                      </p:cBhvr>
                                      <p:to>
                                        <p:strVal val=""/>
                                      </p:to>
                                    </p:set>
                                  </p:childTnLst>
                                </p:cTn>
                              </p:par>
                              <p:par>
                                <p:cTn id="71" presetID="0" presetClass="path" presetSubtype="0" repeatCount="indefinite" fill="hold" grpId="1" nodeType="withEffect">
                                  <p:stCondLst>
                                    <p:cond delay="0"/>
                                  </p:stCondLst>
                                  <p:childTnLst>
                                    <p:animMotion origin="layout" path="M -0.00013 -4.07407E-6 C 0.06472 -0.13541 0.07722 -0.05138 0.13164 -0.18125 " pathEditMode="relative" rAng="0" ptsTypes="AA">
                                      <p:cBhvr>
                                        <p:cTn id="72" dur="3060" spd="-100000" fill="hold"/>
                                        <p:tgtEl>
                                          <p:spTgt spid="28"/>
                                        </p:tgtEl>
                                        <p:attrNameLst>
                                          <p:attrName>ppt_x</p:attrName>
                                          <p:attrName>ppt_y</p:attrName>
                                        </p:attrNameLst>
                                      </p:cBhvr>
                                      <p:rCtr x="6589" y="-9074"/>
                                    </p:animMotion>
                                  </p:childTnLst>
                                </p:cTn>
                              </p:par>
                              <p:par>
                                <p:cTn id="73" presetID="10" presetClass="entr" presetSubtype="0" repeatCount="indefinite"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out" filter="fade">
                                      <p:cBhvr additive="base">
                                        <p:cTn id="75" dur="237" fill="hold">
                                          <p:stCondLst>
                                            <p:cond delay="1658"/>
                                          </p:stCondLst>
                                        </p:cTn>
                                        <p:tgtEl>
                                          <p:spTgt spid="29"/>
                                        </p:tgtEl>
                                      </p:cBhvr>
                                    </p:animEffect>
                                    <p:animEffect transition="in" filter="fade">
                                      <p:cBhvr additive="base">
                                        <p:cTn id="76" dur="237" fill="hold">
                                          <p:stCondLst>
                                            <p:cond delay="0"/>
                                          </p:stCondLst>
                                        </p:cTn>
                                        <p:tgtEl>
                                          <p:spTgt spid="29"/>
                                        </p:tgtEl>
                                      </p:cBhvr>
                                    </p:animEffect>
                                    <p:set>
                                      <p:cBhvr additive="base">
                                        <p:cTn id="77" dur="1" fill="hold">
                                          <p:stCondLst>
                                            <p:cond delay="1894"/>
                                          </p:stCondLst>
                                        </p:cTn>
                                        <p:tgtEl>
                                          <p:spTgt spid="29"/>
                                        </p:tgtEl>
                                        <p:attrNameLst>
                                          <p:attrName>style.visibility</p:attrName>
                                        </p:attrNameLst>
                                      </p:cBhvr>
                                      <p:to>
                                        <p:strVal val="hidden"/>
                                      </p:to>
                                    </p:set>
                                    <p:set>
                                      <p:cBhvr additive="base">
                                        <p:cTn id="78" dur="2179" fill="hold">
                                          <p:stCondLst>
                                            <p:cond delay="0"/>
                                          </p:stCondLst>
                                        </p:cTn>
                                        <p:tgtEl>
                                          <p:spTgt spid="29"/>
                                        </p:tgtEl>
                                      </p:cBhvr>
                                      <p:to>
                                        <p:strVal val=""/>
                                      </p:to>
                                    </p:set>
                                  </p:childTnLst>
                                </p:cTn>
                              </p:par>
                              <p:par>
                                <p:cTn id="79" presetID="0" presetClass="path" presetSubtype="0" repeatCount="indefinite" fill="hold" grpId="1" nodeType="withEffect">
                                  <p:stCondLst>
                                    <p:cond delay="0"/>
                                  </p:stCondLst>
                                  <p:childTnLst>
                                    <p:animMotion origin="layout" path="M -3.125E-6 3.7037E-7 C 0.05521 -0.12708 0.00586 -0.14954 0.06198 -0.26921 " pathEditMode="relative" rAng="3840000" ptsTypes="AA">
                                      <p:cBhvr>
                                        <p:cTn id="80" dur="3515" spd="-100000" fill="hold"/>
                                        <p:tgtEl>
                                          <p:spTgt spid="29"/>
                                        </p:tgtEl>
                                        <p:attrNameLst>
                                          <p:attrName>ppt_x</p:attrName>
                                          <p:attrName>ppt_y</p:attrName>
                                        </p:attrNameLst>
                                      </p:cBhvr>
                                      <p:rCtr x="3099" y="-13472"/>
                                    </p:animMotion>
                                  </p:childTnLst>
                                </p:cTn>
                              </p:par>
                              <p:par>
                                <p:cTn id="81" presetID="10" presetClass="entr" presetSubtype="0" repeatCount="indefinite"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out" filter="fade">
                                      <p:cBhvr additive="base">
                                        <p:cTn id="83" dur="305" fill="hold">
                                          <p:stCondLst>
                                            <p:cond delay="2133"/>
                                          </p:stCondLst>
                                        </p:cTn>
                                        <p:tgtEl>
                                          <p:spTgt spid="30"/>
                                        </p:tgtEl>
                                      </p:cBhvr>
                                    </p:animEffect>
                                    <p:animEffect transition="in" filter="fade">
                                      <p:cBhvr additive="base">
                                        <p:cTn id="84" dur="305" fill="hold">
                                          <p:stCondLst>
                                            <p:cond delay="0"/>
                                          </p:stCondLst>
                                        </p:cTn>
                                        <p:tgtEl>
                                          <p:spTgt spid="30"/>
                                        </p:tgtEl>
                                      </p:cBhvr>
                                    </p:animEffect>
                                    <p:set>
                                      <p:cBhvr additive="base">
                                        <p:cTn id="85" dur="1" fill="hold">
                                          <p:stCondLst>
                                            <p:cond delay="2437"/>
                                          </p:stCondLst>
                                        </p:cTn>
                                        <p:tgtEl>
                                          <p:spTgt spid="30"/>
                                        </p:tgtEl>
                                        <p:attrNameLst>
                                          <p:attrName>style.visibility</p:attrName>
                                        </p:attrNameLst>
                                      </p:cBhvr>
                                      <p:to>
                                        <p:strVal val="hidden"/>
                                      </p:to>
                                    </p:set>
                                    <p:set>
                                      <p:cBhvr additive="base">
                                        <p:cTn id="86" dur="2804" fill="hold">
                                          <p:stCondLst>
                                            <p:cond delay="0"/>
                                          </p:stCondLst>
                                        </p:cTn>
                                        <p:tgtEl>
                                          <p:spTgt spid="30"/>
                                        </p:tgtEl>
                                      </p:cBhvr>
                                      <p:to>
                                        <p:strVal val=""/>
                                      </p:to>
                                    </p:set>
                                  </p:childTnLst>
                                </p:cTn>
                              </p:par>
                              <p:par>
                                <p:cTn id="87" presetID="0" presetClass="path" presetSubtype="0" repeatCount="indefinite" fill="hold" grpId="1" nodeType="withEffect">
                                  <p:stCondLst>
                                    <p:cond delay="0"/>
                                  </p:stCondLst>
                                  <p:childTnLst>
                                    <p:animMotion origin="layout" path="M -0.00013 -1.11111E-6 C 0.08373 -0.1206 0.14375 -0.01111 0.19831 -0.14097 " pathEditMode="relative" rAng="0" ptsTypes="AA">
                                      <p:cBhvr>
                                        <p:cTn id="88" dur="2924" spd="-100000" fill="hold"/>
                                        <p:tgtEl>
                                          <p:spTgt spid="30"/>
                                        </p:tgtEl>
                                        <p:attrNameLst>
                                          <p:attrName>ppt_x</p:attrName>
                                          <p:attrName>ppt_y</p:attrName>
                                        </p:attrNameLst>
                                      </p:cBhvr>
                                      <p:rCtr x="9922" y="-7060"/>
                                    </p:animMotion>
                                  </p:childTnLst>
                                </p:cTn>
                              </p:par>
                              <p:par>
                                <p:cTn id="89" presetID="10" presetClass="entr" presetSubtype="0" repeatCount="indefinite"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Effect transition="out" filter="fade">
                                      <p:cBhvr additive="base">
                                        <p:cTn id="91" dur="324" fill="hold">
                                          <p:stCondLst>
                                            <p:cond delay="2271"/>
                                          </p:stCondLst>
                                        </p:cTn>
                                        <p:tgtEl>
                                          <p:spTgt spid="31"/>
                                        </p:tgtEl>
                                      </p:cBhvr>
                                    </p:animEffect>
                                    <p:animEffect transition="in" filter="fade">
                                      <p:cBhvr additive="base">
                                        <p:cTn id="92" dur="324" fill="hold">
                                          <p:stCondLst>
                                            <p:cond delay="0"/>
                                          </p:stCondLst>
                                        </p:cTn>
                                        <p:tgtEl>
                                          <p:spTgt spid="31"/>
                                        </p:tgtEl>
                                      </p:cBhvr>
                                    </p:animEffect>
                                    <p:set>
                                      <p:cBhvr additive="base">
                                        <p:cTn id="93" dur="1" fill="hold">
                                          <p:stCondLst>
                                            <p:cond delay="2594"/>
                                          </p:stCondLst>
                                        </p:cTn>
                                        <p:tgtEl>
                                          <p:spTgt spid="31"/>
                                        </p:tgtEl>
                                        <p:attrNameLst>
                                          <p:attrName>style.visibility</p:attrName>
                                        </p:attrNameLst>
                                      </p:cBhvr>
                                      <p:to>
                                        <p:strVal val="hidden"/>
                                      </p:to>
                                    </p:set>
                                    <p:set>
                                      <p:cBhvr additive="base">
                                        <p:cTn id="94" dur="2984" fill="hold">
                                          <p:stCondLst>
                                            <p:cond delay="0"/>
                                          </p:stCondLst>
                                        </p:cTn>
                                        <p:tgtEl>
                                          <p:spTgt spid="31"/>
                                        </p:tgtEl>
                                      </p:cBhvr>
                                      <p:to>
                                        <p:strVal val=""/>
                                      </p:to>
                                    </p:set>
                                  </p:childTnLst>
                                </p:cTn>
                              </p:par>
                              <p:par>
                                <p:cTn id="95"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96" dur="2415" spd="-100000" fill="hold"/>
                                        <p:tgtEl>
                                          <p:spTgt spid="31"/>
                                        </p:tgtEl>
                                        <p:attrNameLst>
                                          <p:attrName>ppt_x</p:attrName>
                                          <p:attrName>ppt_y</p:attrName>
                                        </p:attrNameLst>
                                      </p:cBhvr>
                                      <p:rCtr x="8138" y="-1852"/>
                                    </p:animMotion>
                                  </p:childTnLst>
                                </p:cTn>
                              </p:par>
                              <p:par>
                                <p:cTn id="97" presetID="10" presetClass="entr" presetSubtype="0" repeatCount="indefinite" fill="hold" grpId="0" nodeType="withEffect">
                                  <p:stCondLst>
                                    <p:cond delay="0"/>
                                  </p:stCondLst>
                                  <p:childTnLst>
                                    <p:set>
                                      <p:cBhvr>
                                        <p:cTn id="98" dur="1" fill="hold">
                                          <p:stCondLst>
                                            <p:cond delay="0"/>
                                          </p:stCondLst>
                                        </p:cTn>
                                        <p:tgtEl>
                                          <p:spTgt spid="32"/>
                                        </p:tgtEl>
                                        <p:attrNameLst>
                                          <p:attrName>style.visibility</p:attrName>
                                        </p:attrNameLst>
                                      </p:cBhvr>
                                      <p:to>
                                        <p:strVal val="visible"/>
                                      </p:to>
                                    </p:set>
                                    <p:animEffect transition="out" filter="fade">
                                      <p:cBhvr additive="base">
                                        <p:cTn id="99" dur="289" fill="hold">
                                          <p:stCondLst>
                                            <p:cond delay="2024"/>
                                          </p:stCondLst>
                                        </p:cTn>
                                        <p:tgtEl>
                                          <p:spTgt spid="32"/>
                                        </p:tgtEl>
                                      </p:cBhvr>
                                    </p:animEffect>
                                    <p:animEffect transition="in" filter="fade">
                                      <p:cBhvr additive="base">
                                        <p:cTn id="100" dur="289" fill="hold">
                                          <p:stCondLst>
                                            <p:cond delay="0"/>
                                          </p:stCondLst>
                                        </p:cTn>
                                        <p:tgtEl>
                                          <p:spTgt spid="32"/>
                                        </p:tgtEl>
                                      </p:cBhvr>
                                    </p:animEffect>
                                    <p:set>
                                      <p:cBhvr additive="base">
                                        <p:cTn id="101" dur="1" fill="hold">
                                          <p:stCondLst>
                                            <p:cond delay="2311"/>
                                          </p:stCondLst>
                                        </p:cTn>
                                        <p:tgtEl>
                                          <p:spTgt spid="32"/>
                                        </p:tgtEl>
                                        <p:attrNameLst>
                                          <p:attrName>style.visibility</p:attrName>
                                        </p:attrNameLst>
                                      </p:cBhvr>
                                      <p:to>
                                        <p:strVal val="hidden"/>
                                      </p:to>
                                    </p:set>
                                    <p:set>
                                      <p:cBhvr additive="base">
                                        <p:cTn id="102" dur="2659" fill="hold">
                                          <p:stCondLst>
                                            <p:cond delay="0"/>
                                          </p:stCondLst>
                                        </p:cTn>
                                        <p:tgtEl>
                                          <p:spTgt spid="32"/>
                                        </p:tgtEl>
                                      </p:cBhvr>
                                      <p:to>
                                        <p:strVal val=""/>
                                      </p:to>
                                    </p:set>
                                  </p:childTnLst>
                                </p:cTn>
                              </p:par>
                              <p:par>
                                <p:cTn id="103" presetID="0" presetClass="path" presetSubtype="0" repeatCount="indefinite" fill="hold" grpId="1" nodeType="withEffect">
                                  <p:stCondLst>
                                    <p:cond delay="0"/>
                                  </p:stCondLst>
                                  <p:childTnLst>
                                    <p:animMotion origin="layout" path="M 1.66667E-6 3.7037E-7 C -0.04024 -0.14421 0.01732 -0.1956 -0.003 -0.34421 " pathEditMode="relative" rAng="0" ptsTypes="AA">
                                      <p:cBhvr>
                                        <p:cTn id="104" dur="2191" spd="-100000" fill="hold"/>
                                        <p:tgtEl>
                                          <p:spTgt spid="32"/>
                                        </p:tgtEl>
                                        <p:attrNameLst>
                                          <p:attrName>ppt_x</p:attrName>
                                          <p:attrName>ppt_y</p:attrName>
                                        </p:attrNameLst>
                                      </p:cBhvr>
                                      <p:rCtr x="-664" y="-17222"/>
                                    </p:animMotion>
                                  </p:childTnLst>
                                </p:cTn>
                              </p:par>
                              <p:par>
                                <p:cTn id="105" presetID="10" presetClass="entr" presetSubtype="0" repeatCount="indefinite" fill="hold" grpId="0" nodeType="with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out" filter="fade">
                                      <p:cBhvr additive="base">
                                        <p:cTn id="107" dur="346" fill="hold">
                                          <p:stCondLst>
                                            <p:cond delay="2419"/>
                                          </p:stCondLst>
                                        </p:cTn>
                                        <p:tgtEl>
                                          <p:spTgt spid="33"/>
                                        </p:tgtEl>
                                      </p:cBhvr>
                                    </p:animEffect>
                                    <p:animEffect transition="in" filter="fade">
                                      <p:cBhvr additive="base">
                                        <p:cTn id="108" dur="346" fill="hold">
                                          <p:stCondLst>
                                            <p:cond delay="0"/>
                                          </p:stCondLst>
                                        </p:cTn>
                                        <p:tgtEl>
                                          <p:spTgt spid="33"/>
                                        </p:tgtEl>
                                      </p:cBhvr>
                                    </p:animEffect>
                                    <p:set>
                                      <p:cBhvr additive="base">
                                        <p:cTn id="109" dur="1" fill="hold">
                                          <p:stCondLst>
                                            <p:cond delay="2763"/>
                                          </p:stCondLst>
                                        </p:cTn>
                                        <p:tgtEl>
                                          <p:spTgt spid="33"/>
                                        </p:tgtEl>
                                        <p:attrNameLst>
                                          <p:attrName>style.visibility</p:attrName>
                                        </p:attrNameLst>
                                      </p:cBhvr>
                                      <p:to>
                                        <p:strVal val="hidden"/>
                                      </p:to>
                                    </p:set>
                                    <p:set>
                                      <p:cBhvr additive="base">
                                        <p:cTn id="110" dur="3180" fill="hold">
                                          <p:stCondLst>
                                            <p:cond delay="0"/>
                                          </p:stCondLst>
                                        </p:cTn>
                                        <p:tgtEl>
                                          <p:spTgt spid="33"/>
                                        </p:tgtEl>
                                      </p:cBhvr>
                                      <p:to>
                                        <p:strVal val=""/>
                                      </p:to>
                                    </p:set>
                                  </p:childTnLst>
                                </p:cTn>
                              </p:par>
                              <p:par>
                                <p:cTn id="111" presetID="0" presetClass="path" presetSubtype="0" repeatCount="indefinite" fill="hold" grpId="1" nodeType="withEffect">
                                  <p:stCondLst>
                                    <p:cond delay="0"/>
                                  </p:stCondLst>
                                  <p:childTnLst>
                                    <p:animMotion origin="layout" path="M 2.5E-6 2.22222E-6 C 0.00377 -0.22477 0.15403 -0.14283 0.13372 -0.29121 " pathEditMode="relative" rAng="0" ptsTypes="AA">
                                      <p:cBhvr>
                                        <p:cTn id="112" dur="2340" spd="-100000" fill="hold"/>
                                        <p:tgtEl>
                                          <p:spTgt spid="33"/>
                                        </p:tgtEl>
                                        <p:attrNameLst>
                                          <p:attrName>ppt_x</p:attrName>
                                          <p:attrName>ppt_y</p:attrName>
                                        </p:attrNameLst>
                                      </p:cBhvr>
                                      <p:rCtr x="6771" y="-14560"/>
                                    </p:animMotion>
                                  </p:childTnLst>
                                </p:cTn>
                              </p:par>
                              <p:par>
                                <p:cTn id="113" presetID="10" presetClass="entr" presetSubtype="0" repeatCount="indefinite" fill="hold" grpId="0"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out" filter="fade">
                                      <p:cBhvr additive="base">
                                        <p:cTn id="115" dur="419" fill="hold">
                                          <p:stCondLst>
                                            <p:cond delay="2933"/>
                                          </p:stCondLst>
                                        </p:cTn>
                                        <p:tgtEl>
                                          <p:spTgt spid="34"/>
                                        </p:tgtEl>
                                      </p:cBhvr>
                                    </p:animEffect>
                                    <p:animEffect transition="in" filter="fade">
                                      <p:cBhvr additive="base">
                                        <p:cTn id="116" dur="419" fill="hold">
                                          <p:stCondLst>
                                            <p:cond delay="0"/>
                                          </p:stCondLst>
                                        </p:cTn>
                                        <p:tgtEl>
                                          <p:spTgt spid="34"/>
                                        </p:tgtEl>
                                      </p:cBhvr>
                                    </p:animEffect>
                                    <p:set>
                                      <p:cBhvr additive="base">
                                        <p:cTn id="117" dur="1" fill="hold">
                                          <p:stCondLst>
                                            <p:cond delay="3351"/>
                                          </p:stCondLst>
                                        </p:cTn>
                                        <p:tgtEl>
                                          <p:spTgt spid="34"/>
                                        </p:tgtEl>
                                        <p:attrNameLst>
                                          <p:attrName>style.visibility</p:attrName>
                                        </p:attrNameLst>
                                      </p:cBhvr>
                                      <p:to>
                                        <p:strVal val="hidden"/>
                                      </p:to>
                                    </p:set>
                                    <p:set>
                                      <p:cBhvr additive="base">
                                        <p:cTn id="118" dur="3855" fill="hold">
                                          <p:stCondLst>
                                            <p:cond delay="0"/>
                                          </p:stCondLst>
                                        </p:cTn>
                                        <p:tgtEl>
                                          <p:spTgt spid="34"/>
                                        </p:tgtEl>
                                      </p:cBhvr>
                                      <p:to>
                                        <p:strVal val=""/>
                                      </p:to>
                                    </p:set>
                                  </p:childTnLst>
                                </p:cTn>
                              </p:par>
                              <p:par>
                                <p:cTn id="119" presetID="0" presetClass="path" presetSubtype="0" repeatCount="indefinite" fill="hold" grpId="1" nodeType="withEffect">
                                  <p:stCondLst>
                                    <p:cond delay="0"/>
                                  </p:stCondLst>
                                  <p:childTnLst>
                                    <p:animMotion origin="layout" path="M 1.04167E-6 7.40741E-7 C 0.03229 -0.19769 0.04193 -0.19838 0.13359 -0.2912 " pathEditMode="relative" rAng="0" ptsTypes="AA">
                                      <p:cBhvr>
                                        <p:cTn id="120" dur="2196" spd="-100000" fill="hold"/>
                                        <p:tgtEl>
                                          <p:spTgt spid="34"/>
                                        </p:tgtEl>
                                        <p:attrNameLst>
                                          <p:attrName>ppt_x</p:attrName>
                                          <p:attrName>ppt_y</p:attrName>
                                        </p:attrNameLst>
                                      </p:cBhvr>
                                      <p:rCtr x="6680" y="-14560"/>
                                    </p:animMotion>
                                  </p:childTnLst>
                                </p:cTn>
                              </p:par>
                              <p:par>
                                <p:cTn id="121" presetID="10" presetClass="entr" presetSubtype="0" repeatCount="indefinite" fill="hold" grpId="0" nodeType="withEffect">
                                  <p:stCondLst>
                                    <p:cond delay="0"/>
                                  </p:stCondLst>
                                  <p:childTnLst>
                                    <p:set>
                                      <p:cBhvr>
                                        <p:cTn id="122" dur="1" fill="hold">
                                          <p:stCondLst>
                                            <p:cond delay="0"/>
                                          </p:stCondLst>
                                        </p:cTn>
                                        <p:tgtEl>
                                          <p:spTgt spid="35"/>
                                        </p:tgtEl>
                                        <p:attrNameLst>
                                          <p:attrName>style.visibility</p:attrName>
                                        </p:attrNameLst>
                                      </p:cBhvr>
                                      <p:to>
                                        <p:strVal val="visible"/>
                                      </p:to>
                                    </p:set>
                                    <p:animEffect transition="out" filter="fade">
                                      <p:cBhvr additive="base">
                                        <p:cTn id="123" dur="314" fill="hold">
                                          <p:stCondLst>
                                            <p:cond delay="2197"/>
                                          </p:stCondLst>
                                        </p:cTn>
                                        <p:tgtEl>
                                          <p:spTgt spid="35"/>
                                        </p:tgtEl>
                                      </p:cBhvr>
                                    </p:animEffect>
                                    <p:animEffect transition="in" filter="fade">
                                      <p:cBhvr additive="base">
                                        <p:cTn id="124" dur="314" fill="hold">
                                          <p:stCondLst>
                                            <p:cond delay="0"/>
                                          </p:stCondLst>
                                        </p:cTn>
                                        <p:tgtEl>
                                          <p:spTgt spid="35"/>
                                        </p:tgtEl>
                                      </p:cBhvr>
                                    </p:animEffect>
                                    <p:set>
                                      <p:cBhvr additive="base">
                                        <p:cTn id="125" dur="1" fill="hold">
                                          <p:stCondLst>
                                            <p:cond delay="2510"/>
                                          </p:stCondLst>
                                        </p:cTn>
                                        <p:tgtEl>
                                          <p:spTgt spid="35"/>
                                        </p:tgtEl>
                                        <p:attrNameLst>
                                          <p:attrName>style.visibility</p:attrName>
                                        </p:attrNameLst>
                                      </p:cBhvr>
                                      <p:to>
                                        <p:strVal val="hidden"/>
                                      </p:to>
                                    </p:set>
                                    <p:set>
                                      <p:cBhvr additive="base">
                                        <p:cTn id="126" dur="2888" fill="hold">
                                          <p:stCondLst>
                                            <p:cond delay="0"/>
                                          </p:stCondLst>
                                        </p:cTn>
                                        <p:tgtEl>
                                          <p:spTgt spid="35"/>
                                        </p:tgtEl>
                                      </p:cBhvr>
                                      <p:to>
                                        <p:strVal val=""/>
                                      </p:to>
                                    </p:set>
                                  </p:childTnLst>
                                </p:cTn>
                              </p:par>
                              <p:par>
                                <p:cTn id="127" presetID="0" presetClass="path" presetSubtype="0" repeatCount="indefinite" fill="hold" grpId="1" nodeType="withEffect">
                                  <p:stCondLst>
                                    <p:cond delay="0"/>
                                  </p:stCondLst>
                                  <p:childTnLst>
                                    <p:animMotion origin="layout" path="M 3.54167E-6 -7.40741E-7 C 0.10703 -0.07315 0.10599 -0.1625 0.13359 -0.2912 " pathEditMode="relative" rAng="0" ptsTypes="AA">
                                      <p:cBhvr>
                                        <p:cTn id="128" dur="2546" spd="-100000" fill="hold"/>
                                        <p:tgtEl>
                                          <p:spTgt spid="35"/>
                                        </p:tgtEl>
                                        <p:attrNameLst>
                                          <p:attrName>ppt_x</p:attrName>
                                          <p:attrName>ppt_y</p:attrName>
                                        </p:attrNameLst>
                                      </p:cBhvr>
                                      <p:rCtr x="6680" y="-14560"/>
                                    </p:animMotion>
                                  </p:childTnLst>
                                </p:cTn>
                              </p:par>
                              <p:par>
                                <p:cTn id="129" presetID="10" presetClass="entr" presetSubtype="0" repeatCount="indefinite" fill="hold" grpId="0" nodeType="withEffect">
                                  <p:stCondLst>
                                    <p:cond delay="0"/>
                                  </p:stCondLst>
                                  <p:childTnLst>
                                    <p:set>
                                      <p:cBhvr>
                                        <p:cTn id="130" dur="1" fill="hold">
                                          <p:stCondLst>
                                            <p:cond delay="0"/>
                                          </p:stCondLst>
                                        </p:cTn>
                                        <p:tgtEl>
                                          <p:spTgt spid="36"/>
                                        </p:tgtEl>
                                        <p:attrNameLst>
                                          <p:attrName>style.visibility</p:attrName>
                                        </p:attrNameLst>
                                      </p:cBhvr>
                                      <p:to>
                                        <p:strVal val="visible"/>
                                      </p:to>
                                    </p:set>
                                    <p:animEffect transition="out" filter="fade">
                                      <p:cBhvr additive="base">
                                        <p:cTn id="131" dur="407" fill="hold">
                                          <p:stCondLst>
                                            <p:cond delay="2850"/>
                                          </p:stCondLst>
                                        </p:cTn>
                                        <p:tgtEl>
                                          <p:spTgt spid="36"/>
                                        </p:tgtEl>
                                      </p:cBhvr>
                                    </p:animEffect>
                                    <p:animEffect transition="in" filter="fade">
                                      <p:cBhvr additive="base">
                                        <p:cTn id="132" dur="407" fill="hold">
                                          <p:stCondLst>
                                            <p:cond delay="0"/>
                                          </p:stCondLst>
                                        </p:cTn>
                                        <p:tgtEl>
                                          <p:spTgt spid="36"/>
                                        </p:tgtEl>
                                      </p:cBhvr>
                                    </p:animEffect>
                                    <p:set>
                                      <p:cBhvr additive="base">
                                        <p:cTn id="133" dur="1" fill="hold">
                                          <p:stCondLst>
                                            <p:cond delay="3255"/>
                                          </p:stCondLst>
                                        </p:cTn>
                                        <p:tgtEl>
                                          <p:spTgt spid="36"/>
                                        </p:tgtEl>
                                        <p:attrNameLst>
                                          <p:attrName>style.visibility</p:attrName>
                                        </p:attrNameLst>
                                      </p:cBhvr>
                                      <p:to>
                                        <p:strVal val="hidden"/>
                                      </p:to>
                                    </p:set>
                                    <p:set>
                                      <p:cBhvr additive="base">
                                        <p:cTn id="134" dur="3745" fill="hold">
                                          <p:stCondLst>
                                            <p:cond delay="0"/>
                                          </p:stCondLst>
                                        </p:cTn>
                                        <p:tgtEl>
                                          <p:spTgt spid="36"/>
                                        </p:tgtEl>
                                      </p:cBhvr>
                                      <p:to>
                                        <p:strVal val=""/>
                                      </p:to>
                                    </p:set>
                                  </p:childTnLst>
                                </p:cTn>
                              </p:par>
                              <p:par>
                                <p:cTn id="135" presetID="0" presetClass="path" presetSubtype="0" repeatCount="indefinite" fill="hold" grpId="1" nodeType="withEffect">
                                  <p:stCondLst>
                                    <p:cond delay="0"/>
                                  </p:stCondLst>
                                  <p:childTnLst>
                                    <p:animMotion origin="layout" path="M 1.04167E-6 1.48148E-6 C 0.00104 -0.11574 -0.11797 -0.13287 -0.09037 -0.26158 " pathEditMode="relative" rAng="0" ptsTypes="AA">
                                      <p:cBhvr>
                                        <p:cTn id="136" dur="3501" spd="-100000" fill="hold"/>
                                        <p:tgtEl>
                                          <p:spTgt spid="36"/>
                                        </p:tgtEl>
                                        <p:attrNameLst>
                                          <p:attrName>ppt_x</p:attrName>
                                          <p:attrName>ppt_y</p:attrName>
                                        </p:attrNameLst>
                                      </p:cBhvr>
                                      <p:rCtr x="-4727" y="-13079"/>
                                    </p:animMotion>
                                  </p:childTnLst>
                                </p:cTn>
                              </p:par>
                              <p:par>
                                <p:cTn id="137" presetID="10" presetClass="entr" presetSubtype="0" repeatCount="indefinite" fill="hold" grpId="0" nodeType="withEffect">
                                  <p:stCondLst>
                                    <p:cond delay="0"/>
                                  </p:stCondLst>
                                  <p:childTnLst>
                                    <p:set>
                                      <p:cBhvr>
                                        <p:cTn id="138" dur="1" fill="hold">
                                          <p:stCondLst>
                                            <p:cond delay="0"/>
                                          </p:stCondLst>
                                        </p:cTn>
                                        <p:tgtEl>
                                          <p:spTgt spid="26"/>
                                        </p:tgtEl>
                                        <p:attrNameLst>
                                          <p:attrName>style.visibility</p:attrName>
                                        </p:attrNameLst>
                                      </p:cBhvr>
                                      <p:to>
                                        <p:strVal val="visible"/>
                                      </p:to>
                                    </p:set>
                                    <p:animEffect transition="out" filter="fade">
                                      <p:cBhvr additive="base">
                                        <p:cTn id="139" dur="277" fill="hold">
                                          <p:stCondLst>
                                            <p:cond delay="1937"/>
                                          </p:stCondLst>
                                        </p:cTn>
                                        <p:tgtEl>
                                          <p:spTgt spid="26"/>
                                        </p:tgtEl>
                                      </p:cBhvr>
                                    </p:animEffect>
                                    <p:animEffect transition="in" filter="fade">
                                      <p:cBhvr additive="base">
                                        <p:cTn id="140" dur="277" fill="hold">
                                          <p:stCondLst>
                                            <p:cond delay="0"/>
                                          </p:stCondLst>
                                        </p:cTn>
                                        <p:tgtEl>
                                          <p:spTgt spid="26"/>
                                        </p:tgtEl>
                                      </p:cBhvr>
                                    </p:animEffect>
                                    <p:set>
                                      <p:cBhvr additive="base">
                                        <p:cTn id="141" dur="1" fill="hold">
                                          <p:stCondLst>
                                            <p:cond delay="2213"/>
                                          </p:stCondLst>
                                        </p:cTn>
                                        <p:tgtEl>
                                          <p:spTgt spid="26"/>
                                        </p:tgtEl>
                                        <p:attrNameLst>
                                          <p:attrName>style.visibility</p:attrName>
                                        </p:attrNameLst>
                                      </p:cBhvr>
                                      <p:to>
                                        <p:strVal val="hidden"/>
                                      </p:to>
                                    </p:set>
                                    <p:set>
                                      <p:cBhvr additive="base">
                                        <p:cTn id="142" dur="2546" fill="hold">
                                          <p:stCondLst>
                                            <p:cond delay="0"/>
                                          </p:stCondLst>
                                        </p:cTn>
                                        <p:tgtEl>
                                          <p:spTgt spid="26"/>
                                        </p:tgtEl>
                                      </p:cBhvr>
                                      <p:to>
                                        <p:strVal val=""/>
                                      </p:to>
                                    </p:set>
                                  </p:childTnLst>
                                </p:cTn>
                              </p:par>
                              <p:par>
                                <p:cTn id="143" presetID="0" presetClass="path" presetSubtype="0" repeatCount="indefinite" fill="hold" grpId="1" nodeType="withEffect">
                                  <p:stCondLst>
                                    <p:cond delay="0"/>
                                  </p:stCondLst>
                                  <p:childTnLst>
                                    <p:animMotion origin="layout" path="M -1.04167E-6 2.96296E-6 C 0.07604 -0.05301 0.06667 -0.19607 0.09636 -0.33519 " pathEditMode="relative" rAng="0" ptsTypes="AA">
                                      <p:cBhvr>
                                        <p:cTn id="144" dur="3347" spd="-100000" fill="hold"/>
                                        <p:tgtEl>
                                          <p:spTgt spid="26"/>
                                        </p:tgtEl>
                                        <p:attrNameLst>
                                          <p:attrName>ppt_x</p:attrName>
                                          <p:attrName>ppt_y</p:attrName>
                                        </p:attrNameLst>
                                      </p:cBhvr>
                                      <p:rCtr x="4818" y="-16759"/>
                                    </p:animMotion>
                                  </p:childTnLst>
                                </p:cTn>
                              </p:par>
                              <p:par>
                                <p:cTn id="145" presetID="10" presetClass="entr" presetSubtype="0" repeatCount="indefinite" fill="hold" grpId="0" nodeType="withEffect">
                                  <p:stCondLst>
                                    <p:cond delay="0"/>
                                  </p:stCondLst>
                                  <p:childTnLst>
                                    <p:set>
                                      <p:cBhvr>
                                        <p:cTn id="146" dur="1" fill="hold">
                                          <p:stCondLst>
                                            <p:cond delay="0"/>
                                          </p:stCondLst>
                                        </p:cTn>
                                        <p:tgtEl>
                                          <p:spTgt spid="37"/>
                                        </p:tgtEl>
                                        <p:attrNameLst>
                                          <p:attrName>style.visibility</p:attrName>
                                        </p:attrNameLst>
                                      </p:cBhvr>
                                      <p:to>
                                        <p:strVal val="visible"/>
                                      </p:to>
                                    </p:set>
                                    <p:animEffect transition="out" filter="fade">
                                      <p:cBhvr additive="base">
                                        <p:cTn id="147" dur="273" fill="hold">
                                          <p:stCondLst>
                                            <p:cond delay="1912"/>
                                          </p:stCondLst>
                                        </p:cTn>
                                        <p:tgtEl>
                                          <p:spTgt spid="37"/>
                                        </p:tgtEl>
                                      </p:cBhvr>
                                    </p:animEffect>
                                    <p:animEffect transition="in" filter="fade">
                                      <p:cBhvr additive="base">
                                        <p:cTn id="148" dur="273" fill="hold">
                                          <p:stCondLst>
                                            <p:cond delay="0"/>
                                          </p:stCondLst>
                                        </p:cTn>
                                        <p:tgtEl>
                                          <p:spTgt spid="37"/>
                                        </p:tgtEl>
                                      </p:cBhvr>
                                    </p:animEffect>
                                    <p:set>
                                      <p:cBhvr additive="base">
                                        <p:cTn id="149" dur="1" fill="hold">
                                          <p:stCondLst>
                                            <p:cond delay="2184"/>
                                          </p:stCondLst>
                                        </p:cTn>
                                        <p:tgtEl>
                                          <p:spTgt spid="37"/>
                                        </p:tgtEl>
                                        <p:attrNameLst>
                                          <p:attrName>style.visibility</p:attrName>
                                        </p:attrNameLst>
                                      </p:cBhvr>
                                      <p:to>
                                        <p:strVal val="hidden"/>
                                      </p:to>
                                    </p:set>
                                    <p:set>
                                      <p:cBhvr additive="base">
                                        <p:cTn id="150" dur="2513" fill="hold">
                                          <p:stCondLst>
                                            <p:cond delay="0"/>
                                          </p:stCondLst>
                                        </p:cTn>
                                        <p:tgtEl>
                                          <p:spTgt spid="37"/>
                                        </p:tgtEl>
                                      </p:cBhvr>
                                      <p:to>
                                        <p:strVal val=""/>
                                      </p:to>
                                    </p:set>
                                  </p:childTnLst>
                                </p:cTn>
                              </p:par>
                              <p:par>
                                <p:cTn id="151" presetID="0" presetClass="path" presetSubtype="0" repeatCount="indefinite" fill="hold" grpId="1" nodeType="withEffect">
                                  <p:stCondLst>
                                    <p:cond delay="0"/>
                                  </p:stCondLst>
                                  <p:childTnLst>
                                    <p:animMotion origin="layout" path="M -1.66667E-6 -3.7037E-7 C 0.06432 -0.17315 0.07669 -0.06574 0.13086 -0.23171 " pathEditMode="relative" rAng="0" ptsTypes="AA">
                                      <p:cBhvr>
                                        <p:cTn id="152" dur="2180" spd="-100000" fill="hold"/>
                                        <p:tgtEl>
                                          <p:spTgt spid="37"/>
                                        </p:tgtEl>
                                        <p:attrNameLst>
                                          <p:attrName>ppt_x</p:attrName>
                                          <p:attrName>ppt_y</p:attrName>
                                        </p:attrNameLst>
                                      </p:cBhvr>
                                      <p:rCtr x="6536" y="-11597"/>
                                    </p:animMotion>
                                  </p:childTnLst>
                                </p:cTn>
                              </p:par>
                              <p:par>
                                <p:cTn id="153" presetID="10" presetClass="entr" presetSubtype="0" repeatCount="indefinite" fill="hold" grpId="0" nodeType="withEffect">
                                  <p:stCondLst>
                                    <p:cond delay="0"/>
                                  </p:stCondLst>
                                  <p:childTnLst>
                                    <p:set>
                                      <p:cBhvr>
                                        <p:cTn id="154" dur="1" fill="hold">
                                          <p:stCondLst>
                                            <p:cond delay="0"/>
                                          </p:stCondLst>
                                        </p:cTn>
                                        <p:tgtEl>
                                          <p:spTgt spid="38"/>
                                        </p:tgtEl>
                                        <p:attrNameLst>
                                          <p:attrName>style.visibility</p:attrName>
                                        </p:attrNameLst>
                                      </p:cBhvr>
                                      <p:to>
                                        <p:strVal val="visible"/>
                                      </p:to>
                                    </p:set>
                                    <p:animEffect transition="out" filter="fade">
                                      <p:cBhvr additive="base">
                                        <p:cTn id="155" dur="224" fill="hold">
                                          <p:stCondLst>
                                            <p:cond delay="1569"/>
                                          </p:stCondLst>
                                        </p:cTn>
                                        <p:tgtEl>
                                          <p:spTgt spid="38"/>
                                        </p:tgtEl>
                                      </p:cBhvr>
                                    </p:animEffect>
                                    <p:animEffect transition="in" filter="fade">
                                      <p:cBhvr additive="base">
                                        <p:cTn id="156" dur="224" fill="hold">
                                          <p:stCondLst>
                                            <p:cond delay="0"/>
                                          </p:stCondLst>
                                        </p:cTn>
                                        <p:tgtEl>
                                          <p:spTgt spid="38"/>
                                        </p:tgtEl>
                                      </p:cBhvr>
                                    </p:animEffect>
                                    <p:set>
                                      <p:cBhvr additive="base">
                                        <p:cTn id="157" dur="1" fill="hold">
                                          <p:stCondLst>
                                            <p:cond delay="1792"/>
                                          </p:stCondLst>
                                        </p:cTn>
                                        <p:tgtEl>
                                          <p:spTgt spid="38"/>
                                        </p:tgtEl>
                                        <p:attrNameLst>
                                          <p:attrName>style.visibility</p:attrName>
                                        </p:attrNameLst>
                                      </p:cBhvr>
                                      <p:to>
                                        <p:strVal val="hidden"/>
                                      </p:to>
                                    </p:set>
                                    <p:set>
                                      <p:cBhvr additive="base">
                                        <p:cTn id="158" dur="2062" fill="hold">
                                          <p:stCondLst>
                                            <p:cond delay="0"/>
                                          </p:stCondLst>
                                        </p:cTn>
                                        <p:tgtEl>
                                          <p:spTgt spid="38"/>
                                        </p:tgtEl>
                                      </p:cBhvr>
                                      <p:to>
                                        <p:strVal val=""/>
                                      </p:to>
                                    </p:set>
                                  </p:childTnLst>
                                </p:cTn>
                              </p:par>
                              <p:par>
                                <p:cTn id="159" presetID="0" presetClass="path" presetSubtype="0" repeatCount="indefinite" fill="hold" grpId="1" nodeType="withEffect">
                                  <p:stCondLst>
                                    <p:cond delay="0"/>
                                  </p:stCondLst>
                                  <p:childTnLst>
                                    <p:animMotion origin="layout" path="M -8.33333E-7 -2.22222E-6 C -0.01471 -0.12338 -0.08021 -0.21551 -0.01003 -0.36713 " pathEditMode="relative" rAng="0" ptsTypes="AA">
                                      <p:cBhvr>
                                        <p:cTn id="160" dur="2645" spd="-100000" fill="hold"/>
                                        <p:tgtEl>
                                          <p:spTgt spid="38"/>
                                        </p:tgtEl>
                                        <p:attrNameLst>
                                          <p:attrName>ppt_x</p:attrName>
                                          <p:attrName>ppt_y</p:attrName>
                                        </p:attrNameLst>
                                      </p:cBhvr>
                                      <p:rCtr x="-2096" y="-18356"/>
                                    </p:animMotion>
                                  </p:childTnLst>
                                </p:cTn>
                              </p:par>
                              <p:par>
                                <p:cTn id="161" presetID="10" presetClass="entr" presetSubtype="0" repeatCount="indefinite" fill="hold" grpId="0" nodeType="withEffect">
                                  <p:stCondLst>
                                    <p:cond delay="0"/>
                                  </p:stCondLst>
                                  <p:childTnLst>
                                    <p:set>
                                      <p:cBhvr>
                                        <p:cTn id="162" dur="1" fill="hold">
                                          <p:stCondLst>
                                            <p:cond delay="0"/>
                                          </p:stCondLst>
                                        </p:cTn>
                                        <p:tgtEl>
                                          <p:spTgt spid="39"/>
                                        </p:tgtEl>
                                        <p:attrNameLst>
                                          <p:attrName>style.visibility</p:attrName>
                                        </p:attrNameLst>
                                      </p:cBhvr>
                                      <p:to>
                                        <p:strVal val="visible"/>
                                      </p:to>
                                    </p:set>
                                    <p:animEffect transition="out" filter="fade">
                                      <p:cBhvr additive="base">
                                        <p:cTn id="163" dur="389" fill="hold">
                                          <p:stCondLst>
                                            <p:cond delay="2724"/>
                                          </p:stCondLst>
                                        </p:cTn>
                                        <p:tgtEl>
                                          <p:spTgt spid="39"/>
                                        </p:tgtEl>
                                      </p:cBhvr>
                                    </p:animEffect>
                                    <p:animEffect transition="in" filter="fade">
                                      <p:cBhvr additive="base">
                                        <p:cTn id="164" dur="389" fill="hold">
                                          <p:stCondLst>
                                            <p:cond delay="0"/>
                                          </p:stCondLst>
                                        </p:cTn>
                                        <p:tgtEl>
                                          <p:spTgt spid="39"/>
                                        </p:tgtEl>
                                      </p:cBhvr>
                                    </p:animEffect>
                                    <p:set>
                                      <p:cBhvr additive="base">
                                        <p:cTn id="165" dur="1" fill="hold">
                                          <p:stCondLst>
                                            <p:cond delay="3112"/>
                                          </p:stCondLst>
                                        </p:cTn>
                                        <p:tgtEl>
                                          <p:spTgt spid="39"/>
                                        </p:tgtEl>
                                        <p:attrNameLst>
                                          <p:attrName>style.visibility</p:attrName>
                                        </p:attrNameLst>
                                      </p:cBhvr>
                                      <p:to>
                                        <p:strVal val="hidden"/>
                                      </p:to>
                                    </p:set>
                                    <p:set>
                                      <p:cBhvr additive="base">
                                        <p:cTn id="166" dur="3580" fill="hold">
                                          <p:stCondLst>
                                            <p:cond delay="0"/>
                                          </p:stCondLst>
                                        </p:cTn>
                                        <p:tgtEl>
                                          <p:spTgt spid="39"/>
                                        </p:tgtEl>
                                      </p:cBhvr>
                                      <p:to>
                                        <p:strVal val=""/>
                                      </p:to>
                                    </p:set>
                                  </p:childTnLst>
                                </p:cTn>
                              </p:par>
                              <p:par>
                                <p:cTn id="167" presetID="0" presetClass="path" presetSubtype="0" repeatCount="indefinite" fill="hold" grpId="1" nodeType="withEffect">
                                  <p:stCondLst>
                                    <p:cond delay="0"/>
                                  </p:stCondLst>
                                  <p:childTnLst>
                                    <p:animMotion origin="layout" path="M -1.66667E-6 4.07407E-6 C 0.00287 -0.24885 0.12018 -0.15834 0.10443 -0.32223 " pathEditMode="relative" rAng="0" ptsTypes="AA">
                                      <p:cBhvr>
                                        <p:cTn id="168" dur="2595" spd="-100000" fill="hold"/>
                                        <p:tgtEl>
                                          <p:spTgt spid="39"/>
                                        </p:tgtEl>
                                        <p:attrNameLst>
                                          <p:attrName>ppt_x</p:attrName>
                                          <p:attrName>ppt_y</p:attrName>
                                        </p:attrNameLst>
                                      </p:cBhvr>
                                      <p:rCtr x="5286" y="-16111"/>
                                    </p:animMotion>
                                  </p:childTnLst>
                                </p:cTn>
                              </p:par>
                              <p:par>
                                <p:cTn id="169" presetID="10" presetClass="entr" presetSubtype="0" repeatCount="indefinite" fill="hold" grpId="0" nodeType="withEffect">
                                  <p:stCondLst>
                                    <p:cond delay="0"/>
                                  </p:stCondLst>
                                  <p:childTnLst>
                                    <p:set>
                                      <p:cBhvr>
                                        <p:cTn id="170" dur="1" fill="hold">
                                          <p:stCondLst>
                                            <p:cond delay="0"/>
                                          </p:stCondLst>
                                        </p:cTn>
                                        <p:tgtEl>
                                          <p:spTgt spid="40"/>
                                        </p:tgtEl>
                                        <p:attrNameLst>
                                          <p:attrName>style.visibility</p:attrName>
                                        </p:attrNameLst>
                                      </p:cBhvr>
                                      <p:to>
                                        <p:strVal val="visible"/>
                                      </p:to>
                                    </p:set>
                                    <p:animEffect transition="out" filter="fade">
                                      <p:cBhvr additive="base">
                                        <p:cTn id="171" dur="269" fill="hold">
                                          <p:stCondLst>
                                            <p:cond delay="1880"/>
                                          </p:stCondLst>
                                        </p:cTn>
                                        <p:tgtEl>
                                          <p:spTgt spid="40"/>
                                        </p:tgtEl>
                                      </p:cBhvr>
                                    </p:animEffect>
                                    <p:animEffect transition="in" filter="fade">
                                      <p:cBhvr additive="base">
                                        <p:cTn id="172" dur="269" fill="hold">
                                          <p:stCondLst>
                                            <p:cond delay="0"/>
                                          </p:stCondLst>
                                        </p:cTn>
                                        <p:tgtEl>
                                          <p:spTgt spid="40"/>
                                        </p:tgtEl>
                                      </p:cBhvr>
                                    </p:animEffect>
                                    <p:set>
                                      <p:cBhvr additive="base">
                                        <p:cTn id="173" dur="1" fill="hold">
                                          <p:stCondLst>
                                            <p:cond delay="2147"/>
                                          </p:stCondLst>
                                        </p:cTn>
                                        <p:tgtEl>
                                          <p:spTgt spid="40"/>
                                        </p:tgtEl>
                                        <p:attrNameLst>
                                          <p:attrName>style.visibility</p:attrName>
                                        </p:attrNameLst>
                                      </p:cBhvr>
                                      <p:to>
                                        <p:strVal val="hidden"/>
                                      </p:to>
                                    </p:set>
                                    <p:set>
                                      <p:cBhvr additive="base">
                                        <p:cTn id="174" dur="2471" fill="hold">
                                          <p:stCondLst>
                                            <p:cond delay="0"/>
                                          </p:stCondLst>
                                        </p:cTn>
                                        <p:tgtEl>
                                          <p:spTgt spid="40"/>
                                        </p:tgtEl>
                                      </p:cBhvr>
                                      <p:to>
                                        <p:strVal val=""/>
                                      </p:to>
                                    </p:set>
                                  </p:childTnLst>
                                </p:cTn>
                              </p:par>
                              <p:par>
                                <p:cTn id="175" presetID="0" presetClass="path" presetSubtype="0" repeatCount="indefinite" fill="hold" grpId="1" nodeType="withEffect">
                                  <p:stCondLst>
                                    <p:cond delay="0"/>
                                  </p:stCondLst>
                                  <p:childTnLst>
                                    <p:animMotion origin="layout" path="M -0.00026 3.7037E-6 C 0.05547 0.15463 0.08659 0.06782 0.1375 0.22152 " pathEditMode="relative" rAng="10380000" ptsTypes="AA">
                                      <p:cBhvr>
                                        <p:cTn id="176" dur="2961" spd="-100000" fill="hold"/>
                                        <p:tgtEl>
                                          <p:spTgt spid="40"/>
                                        </p:tgtEl>
                                        <p:attrNameLst>
                                          <p:attrName>ppt_x</p:attrName>
                                          <p:attrName>ppt_y</p:attrName>
                                        </p:attrNameLst>
                                      </p:cBhvr>
                                      <p:rCtr x="6888" y="11088"/>
                                    </p:animMotion>
                                  </p:childTnLst>
                                </p:cTn>
                              </p:par>
                              <p:par>
                                <p:cTn id="177" presetID="10" presetClass="entr" presetSubtype="0" repeatCount="indefinite" fill="hold" grpId="0" nodeType="withEffect">
                                  <p:stCondLst>
                                    <p:cond delay="0"/>
                                  </p:stCondLst>
                                  <p:childTnLst>
                                    <p:set>
                                      <p:cBhvr>
                                        <p:cTn id="178" dur="1" fill="hold">
                                          <p:stCondLst>
                                            <p:cond delay="0"/>
                                          </p:stCondLst>
                                        </p:cTn>
                                        <p:tgtEl>
                                          <p:spTgt spid="41"/>
                                        </p:tgtEl>
                                        <p:attrNameLst>
                                          <p:attrName>style.visibility</p:attrName>
                                        </p:attrNameLst>
                                      </p:cBhvr>
                                      <p:to>
                                        <p:strVal val="visible"/>
                                      </p:to>
                                    </p:set>
                                    <p:animEffect transition="out" filter="fade">
                                      <p:cBhvr additive="base">
                                        <p:cTn id="179" dur="273" fill="hold">
                                          <p:stCondLst>
                                            <p:cond delay="1909"/>
                                          </p:stCondLst>
                                        </p:cTn>
                                        <p:tgtEl>
                                          <p:spTgt spid="41"/>
                                        </p:tgtEl>
                                      </p:cBhvr>
                                    </p:animEffect>
                                    <p:animEffect transition="in" filter="fade">
                                      <p:cBhvr additive="base">
                                        <p:cTn id="180" dur="273" fill="hold">
                                          <p:stCondLst>
                                            <p:cond delay="0"/>
                                          </p:stCondLst>
                                        </p:cTn>
                                        <p:tgtEl>
                                          <p:spTgt spid="41"/>
                                        </p:tgtEl>
                                      </p:cBhvr>
                                    </p:animEffect>
                                    <p:set>
                                      <p:cBhvr additive="base">
                                        <p:cTn id="181" dur="1" fill="hold">
                                          <p:stCondLst>
                                            <p:cond delay="2181"/>
                                          </p:stCondLst>
                                        </p:cTn>
                                        <p:tgtEl>
                                          <p:spTgt spid="41"/>
                                        </p:tgtEl>
                                        <p:attrNameLst>
                                          <p:attrName>style.visibility</p:attrName>
                                        </p:attrNameLst>
                                      </p:cBhvr>
                                      <p:to>
                                        <p:strVal val="hidden"/>
                                      </p:to>
                                    </p:set>
                                    <p:set>
                                      <p:cBhvr additive="base">
                                        <p:cTn id="182" dur="2509" fill="hold">
                                          <p:stCondLst>
                                            <p:cond delay="0"/>
                                          </p:stCondLst>
                                        </p:cTn>
                                        <p:tgtEl>
                                          <p:spTgt spid="41"/>
                                        </p:tgtEl>
                                      </p:cBhvr>
                                      <p:to>
                                        <p:strVal val=""/>
                                      </p:to>
                                    </p:set>
                                  </p:childTnLst>
                                </p:cTn>
                              </p:par>
                              <p:par>
                                <p:cTn id="183" presetID="0" presetClass="path" presetSubtype="0" repeatCount="indefinite" fill="hold" grpId="1" nodeType="withEffect">
                                  <p:stCondLst>
                                    <p:cond delay="0"/>
                                  </p:stCondLst>
                                  <p:childTnLst>
                                    <p:animMotion origin="layout" path="M 0.00013 -3.7037E-7 C -0.07162 -0.28356 0.12161 -0.16806 0.11159 -0.39653 " pathEditMode="relative" rAng="1740000" ptsTypes="AA">
                                      <p:cBhvr>
                                        <p:cTn id="184" dur="2681" spd="-100000" fill="hold"/>
                                        <p:tgtEl>
                                          <p:spTgt spid="41"/>
                                        </p:tgtEl>
                                        <p:attrNameLst>
                                          <p:attrName>ppt_x</p:attrName>
                                          <p:attrName>ppt_y</p:attrName>
                                        </p:attrNameLst>
                                      </p:cBhvr>
                                      <p:rCtr x="4023" y="-21366"/>
                                    </p:animMotion>
                                  </p:childTnLst>
                                </p:cTn>
                              </p:par>
                              <p:par>
                                <p:cTn id="185" presetID="10" presetClass="entr" presetSubtype="0" repeatCount="indefinite" fill="hold" grpId="0" nodeType="withEffect">
                                  <p:stCondLst>
                                    <p:cond delay="0"/>
                                  </p:stCondLst>
                                  <p:childTnLst>
                                    <p:set>
                                      <p:cBhvr>
                                        <p:cTn id="186" dur="1" fill="hold">
                                          <p:stCondLst>
                                            <p:cond delay="0"/>
                                          </p:stCondLst>
                                        </p:cTn>
                                        <p:tgtEl>
                                          <p:spTgt spid="42"/>
                                        </p:tgtEl>
                                        <p:attrNameLst>
                                          <p:attrName>style.visibility</p:attrName>
                                        </p:attrNameLst>
                                      </p:cBhvr>
                                      <p:to>
                                        <p:strVal val="visible"/>
                                      </p:to>
                                    </p:set>
                                    <p:animEffect transition="out" filter="fade">
                                      <p:cBhvr additive="base">
                                        <p:cTn id="187" dur="227" fill="hold">
                                          <p:stCondLst>
                                            <p:cond delay="1590"/>
                                          </p:stCondLst>
                                        </p:cTn>
                                        <p:tgtEl>
                                          <p:spTgt spid="42"/>
                                        </p:tgtEl>
                                      </p:cBhvr>
                                    </p:animEffect>
                                    <p:animEffect transition="in" filter="fade">
                                      <p:cBhvr additive="base">
                                        <p:cTn id="188" dur="227" fill="hold">
                                          <p:stCondLst>
                                            <p:cond delay="0"/>
                                          </p:stCondLst>
                                        </p:cTn>
                                        <p:tgtEl>
                                          <p:spTgt spid="42"/>
                                        </p:tgtEl>
                                      </p:cBhvr>
                                    </p:animEffect>
                                    <p:set>
                                      <p:cBhvr additive="base">
                                        <p:cTn id="189" dur="1" fill="hold">
                                          <p:stCondLst>
                                            <p:cond delay="1816"/>
                                          </p:stCondLst>
                                        </p:cTn>
                                        <p:tgtEl>
                                          <p:spTgt spid="42"/>
                                        </p:tgtEl>
                                        <p:attrNameLst>
                                          <p:attrName>style.visibility</p:attrName>
                                        </p:attrNameLst>
                                      </p:cBhvr>
                                      <p:to>
                                        <p:strVal val="hidden"/>
                                      </p:to>
                                    </p:set>
                                    <p:set>
                                      <p:cBhvr additive="base">
                                        <p:cTn id="190" dur="2090" fill="hold">
                                          <p:stCondLst>
                                            <p:cond delay="0"/>
                                          </p:stCondLst>
                                        </p:cTn>
                                        <p:tgtEl>
                                          <p:spTgt spid="42"/>
                                        </p:tgtEl>
                                      </p:cBhvr>
                                      <p:to>
                                        <p:strVal val=""/>
                                      </p:to>
                                    </p:set>
                                  </p:childTnLst>
                                </p:cTn>
                              </p:par>
                              <p:par>
                                <p:cTn id="191" presetID="0" presetClass="path" presetSubtype="0" repeatCount="indefinite" fill="hold" grpId="1" nodeType="withEffect">
                                  <p:stCondLst>
                                    <p:cond delay="0"/>
                                  </p:stCondLst>
                                  <p:childTnLst>
                                    <p:animMotion origin="layout" path="M -0.00013 3.33333E-6 C 0.10482 -0.20695 0.17995 -0.01922 0.24831 -0.2419 " pathEditMode="relative" rAng="0" ptsTypes="AA">
                                      <p:cBhvr>
                                        <p:cTn id="192" dur="2965" spd="-100000" fill="hold"/>
                                        <p:tgtEl>
                                          <p:spTgt spid="42"/>
                                        </p:tgtEl>
                                        <p:attrNameLst>
                                          <p:attrName>ppt_x</p:attrName>
                                          <p:attrName>ppt_y</p:attrName>
                                        </p:attrNameLst>
                                      </p:cBhvr>
                                      <p:rCtr x="12422" y="-12106"/>
                                    </p:animMotion>
                                  </p:childTnLst>
                                </p:cTn>
                              </p:par>
                              <p:par>
                                <p:cTn id="193" presetID="10" presetClass="entr" presetSubtype="0" repeatCount="indefinite" fill="hold" grpId="0" nodeType="withEffect">
                                  <p:stCondLst>
                                    <p:cond delay="0"/>
                                  </p:stCondLst>
                                  <p:childTnLst>
                                    <p:set>
                                      <p:cBhvr>
                                        <p:cTn id="194" dur="1" fill="hold">
                                          <p:stCondLst>
                                            <p:cond delay="0"/>
                                          </p:stCondLst>
                                        </p:cTn>
                                        <p:tgtEl>
                                          <p:spTgt spid="43"/>
                                        </p:tgtEl>
                                        <p:attrNameLst>
                                          <p:attrName>style.visibility</p:attrName>
                                        </p:attrNameLst>
                                      </p:cBhvr>
                                      <p:to>
                                        <p:strVal val="visible"/>
                                      </p:to>
                                    </p:set>
                                    <p:animEffect transition="out" filter="fade">
                                      <p:cBhvr additive="base">
                                        <p:cTn id="195" dur="262" fill="hold">
                                          <p:stCondLst>
                                            <p:cond delay="1835"/>
                                          </p:stCondLst>
                                        </p:cTn>
                                        <p:tgtEl>
                                          <p:spTgt spid="43"/>
                                        </p:tgtEl>
                                      </p:cBhvr>
                                    </p:animEffect>
                                    <p:animEffect transition="in" filter="fade">
                                      <p:cBhvr additive="base">
                                        <p:cTn id="196" dur="262" fill="hold">
                                          <p:stCondLst>
                                            <p:cond delay="0"/>
                                          </p:stCondLst>
                                        </p:cTn>
                                        <p:tgtEl>
                                          <p:spTgt spid="43"/>
                                        </p:tgtEl>
                                      </p:cBhvr>
                                    </p:animEffect>
                                    <p:set>
                                      <p:cBhvr additive="base">
                                        <p:cTn id="197" dur="1" fill="hold">
                                          <p:stCondLst>
                                            <p:cond delay="2096"/>
                                          </p:stCondLst>
                                        </p:cTn>
                                        <p:tgtEl>
                                          <p:spTgt spid="43"/>
                                        </p:tgtEl>
                                        <p:attrNameLst>
                                          <p:attrName>style.visibility</p:attrName>
                                        </p:attrNameLst>
                                      </p:cBhvr>
                                      <p:to>
                                        <p:strVal val="hidden"/>
                                      </p:to>
                                    </p:set>
                                    <p:set>
                                      <p:cBhvr additive="base">
                                        <p:cTn id="198" dur="2412" fill="hold">
                                          <p:stCondLst>
                                            <p:cond delay="0"/>
                                          </p:stCondLst>
                                        </p:cTn>
                                        <p:tgtEl>
                                          <p:spTgt spid="43"/>
                                        </p:tgtEl>
                                      </p:cBhvr>
                                      <p:to>
                                        <p:strVal val=""/>
                                      </p:to>
                                    </p:set>
                                  </p:childTnLst>
                                </p:cTn>
                              </p:par>
                              <p:par>
                                <p:cTn id="199"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200" dur="3729" spd="-100000" fill="hold"/>
                                        <p:tgtEl>
                                          <p:spTgt spid="43"/>
                                        </p:tgtEl>
                                        <p:attrNameLst>
                                          <p:attrName>ppt_x</p:attrName>
                                          <p:attrName>ppt_y</p:attrName>
                                        </p:attrNameLst>
                                      </p:cBhvr>
                                      <p:rCtr x="8138" y="-1852"/>
                                    </p:animMotion>
                                  </p:childTnLst>
                                </p:cTn>
                              </p:par>
                              <p:par>
                                <p:cTn id="201" presetID="10" presetClass="entr" presetSubtype="0" repeatCount="indefinite" fill="hold" grpId="0" nodeType="withEffect">
                                  <p:stCondLst>
                                    <p:cond delay="0"/>
                                  </p:stCondLst>
                                  <p:childTnLst>
                                    <p:set>
                                      <p:cBhvr>
                                        <p:cTn id="202" dur="1" fill="hold">
                                          <p:stCondLst>
                                            <p:cond delay="0"/>
                                          </p:stCondLst>
                                        </p:cTn>
                                        <p:tgtEl>
                                          <p:spTgt spid="44"/>
                                        </p:tgtEl>
                                        <p:attrNameLst>
                                          <p:attrName>style.visibility</p:attrName>
                                        </p:attrNameLst>
                                      </p:cBhvr>
                                      <p:to>
                                        <p:strVal val="visible"/>
                                      </p:to>
                                    </p:set>
                                    <p:animEffect transition="out" filter="fade">
                                      <p:cBhvr additive="base">
                                        <p:cTn id="203" dur="345" fill="hold">
                                          <p:stCondLst>
                                            <p:cond delay="2417"/>
                                          </p:stCondLst>
                                        </p:cTn>
                                        <p:tgtEl>
                                          <p:spTgt spid="44"/>
                                        </p:tgtEl>
                                      </p:cBhvr>
                                    </p:animEffect>
                                    <p:animEffect transition="in" filter="fade">
                                      <p:cBhvr additive="base">
                                        <p:cTn id="204" dur="345" fill="hold">
                                          <p:stCondLst>
                                            <p:cond delay="0"/>
                                          </p:stCondLst>
                                        </p:cTn>
                                        <p:tgtEl>
                                          <p:spTgt spid="44"/>
                                        </p:tgtEl>
                                      </p:cBhvr>
                                    </p:animEffect>
                                    <p:set>
                                      <p:cBhvr additive="base">
                                        <p:cTn id="205" dur="1" fill="hold">
                                          <p:stCondLst>
                                            <p:cond delay="2761"/>
                                          </p:stCondLst>
                                        </p:cTn>
                                        <p:tgtEl>
                                          <p:spTgt spid="44"/>
                                        </p:tgtEl>
                                        <p:attrNameLst>
                                          <p:attrName>style.visibility</p:attrName>
                                        </p:attrNameLst>
                                      </p:cBhvr>
                                      <p:to>
                                        <p:strVal val="hidden"/>
                                      </p:to>
                                    </p:set>
                                    <p:set>
                                      <p:cBhvr additive="base">
                                        <p:cTn id="206" dur="3177" fill="hold">
                                          <p:stCondLst>
                                            <p:cond delay="0"/>
                                          </p:stCondLst>
                                        </p:cTn>
                                        <p:tgtEl>
                                          <p:spTgt spid="44"/>
                                        </p:tgtEl>
                                      </p:cBhvr>
                                      <p:to>
                                        <p:strVal val=""/>
                                      </p:to>
                                    </p:set>
                                  </p:childTnLst>
                                </p:cTn>
                              </p:par>
                              <p:par>
                                <p:cTn id="207" presetID="0" presetClass="path" presetSubtype="0" repeatCount="indefinite" fill="hold" grpId="1" nodeType="withEffect">
                                  <p:stCondLst>
                                    <p:cond delay="0"/>
                                  </p:stCondLst>
                                  <p:childTnLst>
                                    <p:animMotion origin="layout" path="M -2.08333E-6 4.81481E-6 C 0.03321 -0.23588 0.0431 -0.23704 0.13763 -0.34769 " pathEditMode="relative" rAng="0" ptsTypes="AA">
                                      <p:cBhvr>
                                        <p:cTn id="208" dur="3510" spd="-100000" fill="hold"/>
                                        <p:tgtEl>
                                          <p:spTgt spid="44"/>
                                        </p:tgtEl>
                                        <p:attrNameLst>
                                          <p:attrName>ppt_x</p:attrName>
                                          <p:attrName>ppt_y</p:attrName>
                                        </p:attrNameLst>
                                      </p:cBhvr>
                                      <p:rCtr x="6875" y="-17384"/>
                                    </p:animMotion>
                                  </p:childTnLst>
                                </p:cTn>
                              </p:par>
                              <p:par>
                                <p:cTn id="209" presetID="10" presetClass="entr" presetSubtype="0" repeatCount="indefinite" fill="hold" grpId="0" nodeType="withEffect">
                                  <p:stCondLst>
                                    <p:cond delay="0"/>
                                  </p:stCondLst>
                                  <p:childTnLst>
                                    <p:set>
                                      <p:cBhvr>
                                        <p:cTn id="210" dur="1" fill="hold">
                                          <p:stCondLst>
                                            <p:cond delay="0"/>
                                          </p:stCondLst>
                                        </p:cTn>
                                        <p:tgtEl>
                                          <p:spTgt spid="45"/>
                                        </p:tgtEl>
                                        <p:attrNameLst>
                                          <p:attrName>style.visibility</p:attrName>
                                        </p:attrNameLst>
                                      </p:cBhvr>
                                      <p:to>
                                        <p:strVal val="visible"/>
                                      </p:to>
                                    </p:set>
                                    <p:animEffect transition="out" filter="fade">
                                      <p:cBhvr additive="base">
                                        <p:cTn id="211" dur="419" fill="hold">
                                          <p:stCondLst>
                                            <p:cond delay="2934"/>
                                          </p:stCondLst>
                                        </p:cTn>
                                        <p:tgtEl>
                                          <p:spTgt spid="45"/>
                                        </p:tgtEl>
                                      </p:cBhvr>
                                    </p:animEffect>
                                    <p:animEffect transition="in" filter="fade">
                                      <p:cBhvr additive="base">
                                        <p:cTn id="212" dur="419" fill="hold">
                                          <p:stCondLst>
                                            <p:cond delay="0"/>
                                          </p:stCondLst>
                                        </p:cTn>
                                        <p:tgtEl>
                                          <p:spTgt spid="45"/>
                                        </p:tgtEl>
                                      </p:cBhvr>
                                    </p:animEffect>
                                    <p:set>
                                      <p:cBhvr additive="base">
                                        <p:cTn id="213" dur="1" fill="hold">
                                          <p:stCondLst>
                                            <p:cond delay="3351"/>
                                          </p:stCondLst>
                                        </p:cTn>
                                        <p:tgtEl>
                                          <p:spTgt spid="45"/>
                                        </p:tgtEl>
                                        <p:attrNameLst>
                                          <p:attrName>style.visibility</p:attrName>
                                        </p:attrNameLst>
                                      </p:cBhvr>
                                      <p:to>
                                        <p:strVal val="hidden"/>
                                      </p:to>
                                    </p:set>
                                    <p:set>
                                      <p:cBhvr additive="base">
                                        <p:cTn id="214" dur="3856" fill="hold">
                                          <p:stCondLst>
                                            <p:cond delay="0"/>
                                          </p:stCondLst>
                                        </p:cTn>
                                        <p:tgtEl>
                                          <p:spTgt spid="45"/>
                                        </p:tgtEl>
                                      </p:cBhvr>
                                      <p:to>
                                        <p:strVal val=""/>
                                      </p:to>
                                    </p:set>
                                  </p:childTnLst>
                                </p:cTn>
                              </p:par>
                              <p:par>
                                <p:cTn id="215" presetID="0" presetClass="path" presetSubtype="0" repeatCount="indefinite" fill="hold" grpId="1" nodeType="withEffect">
                                  <p:stCondLst>
                                    <p:cond delay="0"/>
                                  </p:stCondLst>
                                  <p:childTnLst>
                                    <p:animMotion origin="layout" path="M 4.79167E-6 1.11111E-6 C 0.07317 0.08403 0.17187 -0.1537 0.23307 -0.00486 " pathEditMode="relative" rAng="7320000" ptsTypes="AA">
                                      <p:cBhvr>
                                        <p:cTn id="216" dur="2662" spd="-100000" fill="hold"/>
                                        <p:tgtEl>
                                          <p:spTgt spid="45"/>
                                        </p:tgtEl>
                                        <p:attrNameLst>
                                          <p:attrName>ppt_x</p:attrName>
                                          <p:attrName>ppt_y</p:attrName>
                                        </p:attrNameLst>
                                      </p:cBhvr>
                                      <p:rCtr x="11823" y="-694"/>
                                    </p:animMotion>
                                  </p:childTnLst>
                                </p:cTn>
                              </p:par>
                              <p:par>
                                <p:cTn id="217" presetID="10" presetClass="entr" presetSubtype="0" repeatCount="indefinite" fill="hold" grpId="0" nodeType="withEffect">
                                  <p:stCondLst>
                                    <p:cond delay="0"/>
                                  </p:stCondLst>
                                  <p:childTnLst>
                                    <p:set>
                                      <p:cBhvr>
                                        <p:cTn id="218" dur="1" fill="hold">
                                          <p:stCondLst>
                                            <p:cond delay="0"/>
                                          </p:stCondLst>
                                        </p:cTn>
                                        <p:tgtEl>
                                          <p:spTgt spid="46"/>
                                        </p:tgtEl>
                                        <p:attrNameLst>
                                          <p:attrName>style.visibility</p:attrName>
                                        </p:attrNameLst>
                                      </p:cBhvr>
                                      <p:to>
                                        <p:strVal val="visible"/>
                                      </p:to>
                                    </p:set>
                                    <p:animEffect transition="out" filter="fade">
                                      <p:cBhvr additive="base">
                                        <p:cTn id="219" dur="335" fill="hold">
                                          <p:stCondLst>
                                            <p:cond delay="2348"/>
                                          </p:stCondLst>
                                        </p:cTn>
                                        <p:tgtEl>
                                          <p:spTgt spid="46"/>
                                        </p:tgtEl>
                                      </p:cBhvr>
                                    </p:animEffect>
                                    <p:animEffect transition="in" filter="fade">
                                      <p:cBhvr additive="base">
                                        <p:cTn id="220" dur="335" fill="hold">
                                          <p:stCondLst>
                                            <p:cond delay="0"/>
                                          </p:stCondLst>
                                        </p:cTn>
                                        <p:tgtEl>
                                          <p:spTgt spid="46"/>
                                        </p:tgtEl>
                                      </p:cBhvr>
                                    </p:animEffect>
                                    <p:set>
                                      <p:cBhvr additive="base">
                                        <p:cTn id="221" dur="1" fill="hold">
                                          <p:stCondLst>
                                            <p:cond delay="2682"/>
                                          </p:stCondLst>
                                        </p:cTn>
                                        <p:tgtEl>
                                          <p:spTgt spid="46"/>
                                        </p:tgtEl>
                                        <p:attrNameLst>
                                          <p:attrName>style.visibility</p:attrName>
                                        </p:attrNameLst>
                                      </p:cBhvr>
                                      <p:to>
                                        <p:strVal val="hidden"/>
                                      </p:to>
                                    </p:set>
                                    <p:set>
                                      <p:cBhvr additive="base">
                                        <p:cTn id="222" dur="3086" fill="hold">
                                          <p:stCondLst>
                                            <p:cond delay="0"/>
                                          </p:stCondLst>
                                        </p:cTn>
                                        <p:tgtEl>
                                          <p:spTgt spid="46"/>
                                        </p:tgtEl>
                                      </p:cBhvr>
                                      <p:to>
                                        <p:strVal val=""/>
                                      </p:to>
                                    </p:set>
                                  </p:childTnLst>
                                </p:cTn>
                              </p:par>
                              <p:par>
                                <p:cTn id="223" presetID="0" presetClass="path" presetSubtype="0" repeatCount="indefinite" fill="hold" grpId="1" nodeType="withEffect">
                                  <p:stCondLst>
                                    <p:cond delay="0"/>
                                  </p:stCondLst>
                                  <p:childTnLst>
                                    <p:animMotion origin="layout" path="M -1.25E-6 -0.00023 C 0.11016 -0.09722 0.10912 -0.21551 0.13763 -0.38565 " pathEditMode="relative" rAng="0" ptsTypes="AA">
                                      <p:cBhvr>
                                        <p:cTn id="224" dur="2161" spd="-100000" fill="hold"/>
                                        <p:tgtEl>
                                          <p:spTgt spid="46"/>
                                        </p:tgtEl>
                                        <p:attrNameLst>
                                          <p:attrName>ppt_x</p:attrName>
                                          <p:attrName>ppt_y</p:attrName>
                                        </p:attrNameLst>
                                      </p:cBhvr>
                                      <p:rCtr x="6875" y="-19259"/>
                                    </p:animMotion>
                                  </p:childTnLst>
                                </p:cTn>
                              </p:par>
                              <p:par>
                                <p:cTn id="225" presetID="10" presetClass="entr" presetSubtype="0" repeatCount="indefinite" fill="hold" grpId="0" nodeType="withEffect">
                                  <p:stCondLst>
                                    <p:cond delay="0"/>
                                  </p:stCondLst>
                                  <p:childTnLst>
                                    <p:set>
                                      <p:cBhvr>
                                        <p:cTn id="226" dur="1" fill="hold">
                                          <p:stCondLst>
                                            <p:cond delay="0"/>
                                          </p:stCondLst>
                                        </p:cTn>
                                        <p:tgtEl>
                                          <p:spTgt spid="24"/>
                                        </p:tgtEl>
                                        <p:attrNameLst>
                                          <p:attrName>style.visibility</p:attrName>
                                        </p:attrNameLst>
                                      </p:cBhvr>
                                      <p:to>
                                        <p:strVal val="visible"/>
                                      </p:to>
                                    </p:set>
                                    <p:animEffect transition="out" filter="fade">
                                      <p:cBhvr additive="base">
                                        <p:cTn id="227" dur="355" fill="hold">
                                          <p:stCondLst>
                                            <p:cond delay="2487"/>
                                          </p:stCondLst>
                                        </p:cTn>
                                        <p:tgtEl>
                                          <p:spTgt spid="24"/>
                                        </p:tgtEl>
                                      </p:cBhvr>
                                    </p:animEffect>
                                    <p:animEffect transition="in" filter="fade">
                                      <p:cBhvr additive="base">
                                        <p:cTn id="228" dur="355" fill="hold">
                                          <p:stCondLst>
                                            <p:cond delay="0"/>
                                          </p:stCondLst>
                                        </p:cTn>
                                        <p:tgtEl>
                                          <p:spTgt spid="24"/>
                                        </p:tgtEl>
                                      </p:cBhvr>
                                    </p:animEffect>
                                    <p:set>
                                      <p:cBhvr additive="base">
                                        <p:cTn id="229" dur="1" fill="hold">
                                          <p:stCondLst>
                                            <p:cond delay="2841"/>
                                          </p:stCondLst>
                                        </p:cTn>
                                        <p:tgtEl>
                                          <p:spTgt spid="24"/>
                                        </p:tgtEl>
                                        <p:attrNameLst>
                                          <p:attrName>style.visibility</p:attrName>
                                        </p:attrNameLst>
                                      </p:cBhvr>
                                      <p:to>
                                        <p:strVal val="hidden"/>
                                      </p:to>
                                    </p:set>
                                    <p:set>
                                      <p:cBhvr additive="base">
                                        <p:cTn id="230" dur="3269" fill="hold">
                                          <p:stCondLst>
                                            <p:cond delay="0"/>
                                          </p:stCondLst>
                                        </p:cTn>
                                        <p:tgtEl>
                                          <p:spTgt spid="24"/>
                                        </p:tgtEl>
                                      </p:cBhvr>
                                      <p:to>
                                        <p:strVal val=""/>
                                      </p:to>
                                    </p:set>
                                  </p:childTnLst>
                                </p:cTn>
                              </p:par>
                              <p:par>
                                <p:cTn id="231" presetID="0" presetClass="path" presetSubtype="0" repeatCount="indefinite" fill="hold" grpId="1" nodeType="withEffect">
                                  <p:stCondLst>
                                    <p:cond delay="0"/>
                                  </p:stCondLst>
                                  <p:childTnLst>
                                    <p:animMotion origin="layout" path="M -1.25E-6 2.59259E-6 C 0.07123 -0.04398 0.06237 -0.16273 0.09011 -0.27847 " pathEditMode="relative" rAng="0" ptsTypes="AA">
                                      <p:cBhvr>
                                        <p:cTn id="232" dur="2820" spd="-100000" fill="hold"/>
                                        <p:tgtEl>
                                          <p:spTgt spid="24"/>
                                        </p:tgtEl>
                                        <p:attrNameLst>
                                          <p:attrName>ppt_x</p:attrName>
                                          <p:attrName>ppt_y</p:attrName>
                                        </p:attrNameLst>
                                      </p:cBhvr>
                                      <p:rCtr x="4505" y="-13912"/>
                                    </p:animMotion>
                                  </p:childTnLst>
                                </p:cTn>
                              </p:par>
                              <p:par>
                                <p:cTn id="233" presetID="10" presetClass="entr" presetSubtype="0" repeatCount="indefinite" fill="hold" grpId="0" nodeType="withEffect">
                                  <p:stCondLst>
                                    <p:cond delay="0"/>
                                  </p:stCondLst>
                                  <p:childTnLst>
                                    <p:set>
                                      <p:cBhvr>
                                        <p:cTn id="234" dur="1" fill="hold">
                                          <p:stCondLst>
                                            <p:cond delay="0"/>
                                          </p:stCondLst>
                                        </p:cTn>
                                        <p:tgtEl>
                                          <p:spTgt spid="47"/>
                                        </p:tgtEl>
                                        <p:attrNameLst>
                                          <p:attrName>style.visibility</p:attrName>
                                        </p:attrNameLst>
                                      </p:cBhvr>
                                      <p:to>
                                        <p:strVal val="visible"/>
                                      </p:to>
                                    </p:set>
                                    <p:animEffect transition="out" filter="fade">
                                      <p:cBhvr additive="base">
                                        <p:cTn id="235" dur="426" fill="hold">
                                          <p:stCondLst>
                                            <p:cond delay="2983"/>
                                          </p:stCondLst>
                                        </p:cTn>
                                        <p:tgtEl>
                                          <p:spTgt spid="47"/>
                                        </p:tgtEl>
                                      </p:cBhvr>
                                    </p:animEffect>
                                    <p:animEffect transition="in" filter="fade">
                                      <p:cBhvr additive="base">
                                        <p:cTn id="236" dur="426" fill="hold">
                                          <p:stCondLst>
                                            <p:cond delay="0"/>
                                          </p:stCondLst>
                                        </p:cTn>
                                        <p:tgtEl>
                                          <p:spTgt spid="47"/>
                                        </p:tgtEl>
                                      </p:cBhvr>
                                    </p:animEffect>
                                    <p:set>
                                      <p:cBhvr additive="base">
                                        <p:cTn id="237" dur="1" fill="hold">
                                          <p:stCondLst>
                                            <p:cond delay="3408"/>
                                          </p:stCondLst>
                                        </p:cTn>
                                        <p:tgtEl>
                                          <p:spTgt spid="47"/>
                                        </p:tgtEl>
                                        <p:attrNameLst>
                                          <p:attrName>style.visibility</p:attrName>
                                        </p:attrNameLst>
                                      </p:cBhvr>
                                      <p:to>
                                        <p:strVal val="hidden"/>
                                      </p:to>
                                    </p:set>
                                    <p:set>
                                      <p:cBhvr additive="base">
                                        <p:cTn id="238" dur="3921" fill="hold">
                                          <p:stCondLst>
                                            <p:cond delay="0"/>
                                          </p:stCondLst>
                                        </p:cTn>
                                        <p:tgtEl>
                                          <p:spTgt spid="47"/>
                                        </p:tgtEl>
                                      </p:cBhvr>
                                      <p:to>
                                        <p:strVal val=""/>
                                      </p:to>
                                    </p:set>
                                  </p:childTnLst>
                                </p:cTn>
                              </p:par>
                              <p:par>
                                <p:cTn id="239" presetID="0" presetClass="path" presetSubtype="0" repeatCount="indefinite" fill="hold" grpId="1" nodeType="withEffect">
                                  <p:stCondLst>
                                    <p:cond delay="0"/>
                                  </p:stCondLst>
                                  <p:childTnLst>
                                    <p:animMotion origin="layout" path="M -8.33333E-7 4.07407E-6 C 0.09414 -0.05973 0.08112 0.02407 0.16497 -0.04005 " pathEditMode="relative" rAng="1800000" ptsTypes="AA">
                                      <p:cBhvr>
                                        <p:cTn id="240" dur="2229" spd="-100000" fill="hold"/>
                                        <p:tgtEl>
                                          <p:spTgt spid="47"/>
                                        </p:tgtEl>
                                        <p:attrNameLst>
                                          <p:attrName>ppt_x</p:attrName>
                                          <p:attrName>ppt_y</p:attrName>
                                        </p:attrNameLst>
                                      </p:cBhvr>
                                      <p:rCtr x="8242" y="-2014"/>
                                    </p:animMotion>
                                  </p:childTnLst>
                                </p:cTn>
                              </p:par>
                              <p:par>
                                <p:cTn id="241" presetID="10" presetClass="entr" presetSubtype="0" repeatCount="indefinite" fill="hold" grpId="0" nodeType="withEffect">
                                  <p:stCondLst>
                                    <p:cond delay="0"/>
                                  </p:stCondLst>
                                  <p:childTnLst>
                                    <p:set>
                                      <p:cBhvr>
                                        <p:cTn id="242" dur="1" fill="hold">
                                          <p:stCondLst>
                                            <p:cond delay="0"/>
                                          </p:stCondLst>
                                        </p:cTn>
                                        <p:tgtEl>
                                          <p:spTgt spid="48"/>
                                        </p:tgtEl>
                                        <p:attrNameLst>
                                          <p:attrName>style.visibility</p:attrName>
                                        </p:attrNameLst>
                                      </p:cBhvr>
                                      <p:to>
                                        <p:strVal val="visible"/>
                                      </p:to>
                                    </p:set>
                                    <p:animEffect transition="out" filter="fade">
                                      <p:cBhvr additive="base">
                                        <p:cTn id="243" dur="418" fill="hold">
                                          <p:stCondLst>
                                            <p:cond delay="2927"/>
                                          </p:stCondLst>
                                        </p:cTn>
                                        <p:tgtEl>
                                          <p:spTgt spid="48"/>
                                        </p:tgtEl>
                                      </p:cBhvr>
                                    </p:animEffect>
                                    <p:animEffect transition="in" filter="fade">
                                      <p:cBhvr additive="base">
                                        <p:cTn id="244" dur="418" fill="hold">
                                          <p:stCondLst>
                                            <p:cond delay="0"/>
                                          </p:stCondLst>
                                        </p:cTn>
                                        <p:tgtEl>
                                          <p:spTgt spid="48"/>
                                        </p:tgtEl>
                                      </p:cBhvr>
                                    </p:animEffect>
                                    <p:set>
                                      <p:cBhvr additive="base">
                                        <p:cTn id="245" dur="1" fill="hold">
                                          <p:stCondLst>
                                            <p:cond delay="3343"/>
                                          </p:stCondLst>
                                        </p:cTn>
                                        <p:tgtEl>
                                          <p:spTgt spid="48"/>
                                        </p:tgtEl>
                                        <p:attrNameLst>
                                          <p:attrName>style.visibility</p:attrName>
                                        </p:attrNameLst>
                                      </p:cBhvr>
                                      <p:to>
                                        <p:strVal val="hidden"/>
                                      </p:to>
                                    </p:set>
                                    <p:set>
                                      <p:cBhvr additive="base">
                                        <p:cTn id="246" dur="3847" fill="hold">
                                          <p:stCondLst>
                                            <p:cond delay="0"/>
                                          </p:stCondLst>
                                        </p:cTn>
                                        <p:tgtEl>
                                          <p:spTgt spid="48"/>
                                        </p:tgtEl>
                                      </p:cBhvr>
                                      <p:to>
                                        <p:strVal val=""/>
                                      </p:to>
                                    </p:set>
                                  </p:childTnLst>
                                </p:cTn>
                              </p:par>
                              <p:par>
                                <p:cTn id="247" presetID="0" presetClass="path" presetSubtype="0" repeatCount="indefinite" fill="hold" grpId="1" nodeType="withEffect">
                                  <p:stCondLst>
                                    <p:cond delay="0"/>
                                  </p:stCondLst>
                                  <p:childTnLst>
                                    <p:animMotion origin="layout" path="M 4.16667E-6 4.81481E-6 C -0.01133 -0.10579 -0.06198 -0.1845 -0.00769 -0.31459 " pathEditMode="relative" rAng="0" ptsTypes="AA">
                                      <p:cBhvr>
                                        <p:cTn id="248" dur="3240" spd="-100000" fill="hold"/>
                                        <p:tgtEl>
                                          <p:spTgt spid="48"/>
                                        </p:tgtEl>
                                        <p:attrNameLst>
                                          <p:attrName>ppt_x</p:attrName>
                                          <p:attrName>ppt_y</p:attrName>
                                        </p:attrNameLst>
                                      </p:cBhvr>
                                      <p:rCtr x="-1628" y="-15741"/>
                                    </p:animMotion>
                                  </p:childTnLst>
                                </p:cTn>
                              </p:par>
                              <p:par>
                                <p:cTn id="249" presetID="10" presetClass="entr" presetSubtype="0" repeatCount="indefinite" fill="hold" grpId="0" nodeType="withEffect">
                                  <p:stCondLst>
                                    <p:cond delay="0"/>
                                  </p:stCondLst>
                                  <p:childTnLst>
                                    <p:set>
                                      <p:cBhvr>
                                        <p:cTn id="250" dur="1" fill="hold">
                                          <p:stCondLst>
                                            <p:cond delay="0"/>
                                          </p:stCondLst>
                                        </p:cTn>
                                        <p:tgtEl>
                                          <p:spTgt spid="71"/>
                                        </p:tgtEl>
                                        <p:attrNameLst>
                                          <p:attrName>style.visibility</p:attrName>
                                        </p:attrNameLst>
                                      </p:cBhvr>
                                      <p:to>
                                        <p:strVal val="visible"/>
                                      </p:to>
                                    </p:set>
                                    <p:animEffect transition="out" filter="fade">
                                      <p:cBhvr additive="base">
                                        <p:cTn id="251" dur="293" fill="hold">
                                          <p:stCondLst>
                                            <p:cond delay="2051"/>
                                          </p:stCondLst>
                                        </p:cTn>
                                        <p:tgtEl>
                                          <p:spTgt spid="71"/>
                                        </p:tgtEl>
                                      </p:cBhvr>
                                    </p:animEffect>
                                    <p:animEffect transition="in" filter="fade">
                                      <p:cBhvr additive="base">
                                        <p:cTn id="252" dur="293" fill="hold">
                                          <p:stCondLst>
                                            <p:cond delay="0"/>
                                          </p:stCondLst>
                                        </p:cTn>
                                        <p:tgtEl>
                                          <p:spTgt spid="71"/>
                                        </p:tgtEl>
                                      </p:cBhvr>
                                    </p:animEffect>
                                    <p:set>
                                      <p:cBhvr additive="base">
                                        <p:cTn id="253" dur="1" fill="hold">
                                          <p:stCondLst>
                                            <p:cond delay="2343"/>
                                          </p:stCondLst>
                                        </p:cTn>
                                        <p:tgtEl>
                                          <p:spTgt spid="71"/>
                                        </p:tgtEl>
                                        <p:attrNameLst>
                                          <p:attrName>style.visibility</p:attrName>
                                        </p:attrNameLst>
                                      </p:cBhvr>
                                      <p:to>
                                        <p:strVal val="hidden"/>
                                      </p:to>
                                    </p:set>
                                    <p:set>
                                      <p:cBhvr additive="base">
                                        <p:cTn id="254" dur="2695" fill="hold">
                                          <p:stCondLst>
                                            <p:cond delay="0"/>
                                          </p:stCondLst>
                                        </p:cTn>
                                        <p:tgtEl>
                                          <p:spTgt spid="71"/>
                                        </p:tgtEl>
                                      </p:cBhvr>
                                      <p:to>
                                        <p:strVal val=""/>
                                      </p:to>
                                    </p:set>
                                  </p:childTnLst>
                                </p:cTn>
                              </p:par>
                              <p:par>
                                <p:cTn id="255" presetID="0" presetClass="path" presetSubtype="0" repeatCount="indefinite" fill="hold" grpId="1" nodeType="withEffect">
                                  <p:stCondLst>
                                    <p:cond delay="0"/>
                                  </p:stCondLst>
                                  <p:childTnLst>
                                    <p:animMotion origin="layout" path="M 4.16667E-7 -1.11111E-6 C 0.00378 -0.22477 0.15404 -0.14305 0.13372 -0.2912 " pathEditMode="relative" rAng="0" ptsTypes="AA">
                                      <p:cBhvr>
                                        <p:cTn id="256" dur="2298" spd="-100000" fill="hold"/>
                                        <p:tgtEl>
                                          <p:spTgt spid="71"/>
                                        </p:tgtEl>
                                        <p:attrNameLst>
                                          <p:attrName>ppt_x</p:attrName>
                                          <p:attrName>ppt_y</p:attrName>
                                        </p:attrNameLst>
                                      </p:cBhvr>
                                      <p:rCtr x="6771" y="-14560"/>
                                    </p:animMotion>
                                  </p:childTnLst>
                                </p:cTn>
                              </p:par>
                              <p:par>
                                <p:cTn id="257" presetID="10" presetClass="entr" presetSubtype="0" repeatCount="indefinite" fill="hold" grpId="0" nodeType="withEffect">
                                  <p:stCondLst>
                                    <p:cond delay="0"/>
                                  </p:stCondLst>
                                  <p:childTnLst>
                                    <p:set>
                                      <p:cBhvr>
                                        <p:cTn id="258" dur="1" fill="hold">
                                          <p:stCondLst>
                                            <p:cond delay="0"/>
                                          </p:stCondLst>
                                        </p:cTn>
                                        <p:tgtEl>
                                          <p:spTgt spid="72"/>
                                        </p:tgtEl>
                                        <p:attrNameLst>
                                          <p:attrName>style.visibility</p:attrName>
                                        </p:attrNameLst>
                                      </p:cBhvr>
                                      <p:to>
                                        <p:strVal val="visible"/>
                                      </p:to>
                                    </p:set>
                                    <p:animEffect transition="out" filter="fade">
                                      <p:cBhvr additive="base">
                                        <p:cTn id="259" dur="322" fill="hold">
                                          <p:stCondLst>
                                            <p:cond delay="2252"/>
                                          </p:stCondLst>
                                        </p:cTn>
                                        <p:tgtEl>
                                          <p:spTgt spid="72"/>
                                        </p:tgtEl>
                                      </p:cBhvr>
                                    </p:animEffect>
                                    <p:animEffect transition="in" filter="fade">
                                      <p:cBhvr additive="base">
                                        <p:cTn id="260" dur="322" fill="hold">
                                          <p:stCondLst>
                                            <p:cond delay="0"/>
                                          </p:stCondLst>
                                        </p:cTn>
                                        <p:tgtEl>
                                          <p:spTgt spid="72"/>
                                        </p:tgtEl>
                                      </p:cBhvr>
                                    </p:animEffect>
                                    <p:set>
                                      <p:cBhvr additive="base">
                                        <p:cTn id="261" dur="1" fill="hold">
                                          <p:stCondLst>
                                            <p:cond delay="2573"/>
                                          </p:stCondLst>
                                        </p:cTn>
                                        <p:tgtEl>
                                          <p:spTgt spid="72"/>
                                        </p:tgtEl>
                                        <p:attrNameLst>
                                          <p:attrName>style.visibility</p:attrName>
                                        </p:attrNameLst>
                                      </p:cBhvr>
                                      <p:to>
                                        <p:strVal val="hidden"/>
                                      </p:to>
                                    </p:set>
                                    <p:set>
                                      <p:cBhvr additive="base">
                                        <p:cTn id="262" dur="2960" fill="hold">
                                          <p:stCondLst>
                                            <p:cond delay="0"/>
                                          </p:stCondLst>
                                        </p:cTn>
                                        <p:tgtEl>
                                          <p:spTgt spid="72"/>
                                        </p:tgtEl>
                                      </p:cBhvr>
                                      <p:to>
                                        <p:strVal val=""/>
                                      </p:to>
                                    </p:set>
                                  </p:childTnLst>
                                </p:cTn>
                              </p:par>
                              <p:par>
                                <p:cTn id="263" presetID="0" presetClass="path" presetSubtype="0" repeatCount="indefinite" fill="hold" grpId="1" nodeType="withEffect">
                                  <p:stCondLst>
                                    <p:cond delay="0"/>
                                  </p:stCondLst>
                                  <p:childTnLst>
                                    <p:animMotion origin="layout" path="M 1.25E-6 2.59259E-6 C -0.04011 -0.14375 -0.07305 -0.07477 -0.10899 -0.21713 " pathEditMode="relative" rAng="0" ptsTypes="AA">
                                      <p:cBhvr>
                                        <p:cTn id="264" dur="2439" spd="-100000" fill="hold"/>
                                        <p:tgtEl>
                                          <p:spTgt spid="72"/>
                                        </p:tgtEl>
                                        <p:attrNameLst>
                                          <p:attrName>ppt_x</p:attrName>
                                          <p:attrName>ppt_y</p:attrName>
                                        </p:attrNameLst>
                                      </p:cBhvr>
                                      <p:rCtr x="-5456" y="-10856"/>
                                    </p:animMotion>
                                  </p:childTnLst>
                                </p:cTn>
                              </p:par>
                              <p:par>
                                <p:cTn id="265" presetID="10" presetClass="entr" presetSubtype="0" repeatCount="indefinite" fill="hold" grpId="0" nodeType="withEffect">
                                  <p:stCondLst>
                                    <p:cond delay="0"/>
                                  </p:stCondLst>
                                  <p:childTnLst>
                                    <p:set>
                                      <p:cBhvr>
                                        <p:cTn id="266" dur="1" fill="hold">
                                          <p:stCondLst>
                                            <p:cond delay="0"/>
                                          </p:stCondLst>
                                        </p:cTn>
                                        <p:tgtEl>
                                          <p:spTgt spid="73"/>
                                        </p:tgtEl>
                                        <p:attrNameLst>
                                          <p:attrName>style.visibility</p:attrName>
                                        </p:attrNameLst>
                                      </p:cBhvr>
                                      <p:to>
                                        <p:strVal val="visible"/>
                                      </p:to>
                                    </p:set>
                                    <p:animEffect transition="out" filter="fade">
                                      <p:cBhvr additive="base">
                                        <p:cTn id="267" dur="433" fill="hold">
                                          <p:stCondLst>
                                            <p:cond delay="3034"/>
                                          </p:stCondLst>
                                        </p:cTn>
                                        <p:tgtEl>
                                          <p:spTgt spid="73"/>
                                        </p:tgtEl>
                                      </p:cBhvr>
                                    </p:animEffect>
                                    <p:animEffect transition="in" filter="fade">
                                      <p:cBhvr additive="base">
                                        <p:cTn id="268" dur="433" fill="hold">
                                          <p:stCondLst>
                                            <p:cond delay="0"/>
                                          </p:stCondLst>
                                        </p:cTn>
                                        <p:tgtEl>
                                          <p:spTgt spid="73"/>
                                        </p:tgtEl>
                                      </p:cBhvr>
                                    </p:animEffect>
                                    <p:set>
                                      <p:cBhvr additive="base">
                                        <p:cTn id="269" dur="1" fill="hold">
                                          <p:stCondLst>
                                            <p:cond delay="3466"/>
                                          </p:stCondLst>
                                        </p:cTn>
                                        <p:tgtEl>
                                          <p:spTgt spid="73"/>
                                        </p:tgtEl>
                                        <p:attrNameLst>
                                          <p:attrName>style.visibility</p:attrName>
                                        </p:attrNameLst>
                                      </p:cBhvr>
                                      <p:to>
                                        <p:strVal val="hidden"/>
                                      </p:to>
                                    </p:set>
                                    <p:set>
                                      <p:cBhvr additive="base">
                                        <p:cTn id="270" dur="3987" fill="hold">
                                          <p:stCondLst>
                                            <p:cond delay="0"/>
                                          </p:stCondLst>
                                        </p:cTn>
                                        <p:tgtEl>
                                          <p:spTgt spid="73"/>
                                        </p:tgtEl>
                                      </p:cBhvr>
                                      <p:to>
                                        <p:strVal val=""/>
                                      </p:to>
                                    </p:set>
                                  </p:childTnLst>
                                </p:cTn>
                              </p:par>
                              <p:par>
                                <p:cTn id="271" presetID="0" presetClass="path" presetSubtype="0" repeatCount="indefinite" fill="hold" grpId="1" nodeType="withEffect">
                                  <p:stCondLst>
                                    <p:cond delay="0"/>
                                  </p:stCondLst>
                                  <p:childTnLst>
                                    <p:animMotion origin="layout" path="M 0.00013 -1.11111E-6 C -0.04062 -0.14421 0.01771 -0.1956 -0.00286 -0.34421 " pathEditMode="relative" rAng="0" ptsTypes="AA">
                                      <p:cBhvr>
                                        <p:cTn id="272" dur="2261" spd="-100000" fill="hold"/>
                                        <p:tgtEl>
                                          <p:spTgt spid="73"/>
                                        </p:tgtEl>
                                        <p:attrNameLst>
                                          <p:attrName>ppt_x</p:attrName>
                                          <p:attrName>ppt_y</p:attrName>
                                        </p:attrNameLst>
                                      </p:cBhvr>
                                      <p:rCtr x="-677" y="-17222"/>
                                    </p:animMotion>
                                  </p:childTnLst>
                                </p:cTn>
                              </p:par>
                              <p:par>
                                <p:cTn id="273" presetID="10" presetClass="entr" presetSubtype="0" repeatCount="indefinite" fill="hold" grpId="0" nodeType="withEffect">
                                  <p:stCondLst>
                                    <p:cond delay="0"/>
                                  </p:stCondLst>
                                  <p:childTnLst>
                                    <p:set>
                                      <p:cBhvr>
                                        <p:cTn id="274" dur="1" fill="hold">
                                          <p:stCondLst>
                                            <p:cond delay="0"/>
                                          </p:stCondLst>
                                        </p:cTn>
                                        <p:tgtEl>
                                          <p:spTgt spid="74"/>
                                        </p:tgtEl>
                                        <p:attrNameLst>
                                          <p:attrName>style.visibility</p:attrName>
                                        </p:attrNameLst>
                                      </p:cBhvr>
                                      <p:to>
                                        <p:strVal val="visible"/>
                                      </p:to>
                                    </p:set>
                                    <p:animEffect transition="out" filter="fade">
                                      <p:cBhvr additive="base">
                                        <p:cTn id="275" dur="224" fill="hold">
                                          <p:stCondLst>
                                            <p:cond delay="1566"/>
                                          </p:stCondLst>
                                        </p:cTn>
                                        <p:tgtEl>
                                          <p:spTgt spid="74"/>
                                        </p:tgtEl>
                                      </p:cBhvr>
                                    </p:animEffect>
                                    <p:animEffect transition="in" filter="fade">
                                      <p:cBhvr additive="base">
                                        <p:cTn id="276" dur="224" fill="hold">
                                          <p:stCondLst>
                                            <p:cond delay="0"/>
                                          </p:stCondLst>
                                        </p:cTn>
                                        <p:tgtEl>
                                          <p:spTgt spid="74"/>
                                        </p:tgtEl>
                                      </p:cBhvr>
                                    </p:animEffect>
                                    <p:set>
                                      <p:cBhvr additive="base">
                                        <p:cTn id="277" dur="1" fill="hold">
                                          <p:stCondLst>
                                            <p:cond delay="1788"/>
                                          </p:stCondLst>
                                        </p:cTn>
                                        <p:tgtEl>
                                          <p:spTgt spid="74"/>
                                        </p:tgtEl>
                                        <p:attrNameLst>
                                          <p:attrName>style.visibility</p:attrName>
                                        </p:attrNameLst>
                                      </p:cBhvr>
                                      <p:to>
                                        <p:strVal val="hidden"/>
                                      </p:to>
                                    </p:set>
                                    <p:set>
                                      <p:cBhvr additive="base">
                                        <p:cTn id="278" dur="2058" fill="hold">
                                          <p:stCondLst>
                                            <p:cond delay="0"/>
                                          </p:stCondLst>
                                        </p:cTn>
                                        <p:tgtEl>
                                          <p:spTgt spid="74"/>
                                        </p:tgtEl>
                                      </p:cBhvr>
                                      <p:to>
                                        <p:strVal val=""/>
                                      </p:to>
                                    </p:set>
                                  </p:childTnLst>
                                </p:cTn>
                              </p:par>
                              <p:par>
                                <p:cTn id="279" presetID="0" presetClass="path" presetSubtype="0" repeatCount="indefinite" fill="hold" grpId="1" nodeType="withEffect">
                                  <p:stCondLst>
                                    <p:cond delay="0"/>
                                  </p:stCondLst>
                                  <p:childTnLst>
                                    <p:animMotion origin="layout" path="M -0.00013 2.22222E-6 C 0.08373 -0.1206 0.14375 -0.01111 0.19831 -0.14097 " pathEditMode="relative" rAng="0" ptsTypes="AA">
                                      <p:cBhvr>
                                        <p:cTn id="280" dur="2691" spd="-100000" fill="hold"/>
                                        <p:tgtEl>
                                          <p:spTgt spid="74"/>
                                        </p:tgtEl>
                                        <p:attrNameLst>
                                          <p:attrName>ppt_x</p:attrName>
                                          <p:attrName>ppt_y</p:attrName>
                                        </p:attrNameLst>
                                      </p:cBhvr>
                                      <p:rCtr x="9922" y="-7060"/>
                                    </p:animMotion>
                                  </p:childTnLst>
                                </p:cTn>
                              </p:par>
                              <p:par>
                                <p:cTn id="281" presetID="10" presetClass="entr" presetSubtype="0" repeatCount="indefinite" fill="hold" grpId="0" nodeType="withEffect">
                                  <p:stCondLst>
                                    <p:cond delay="0"/>
                                  </p:stCondLst>
                                  <p:childTnLst>
                                    <p:set>
                                      <p:cBhvr>
                                        <p:cTn id="282" dur="1" fill="hold">
                                          <p:stCondLst>
                                            <p:cond delay="0"/>
                                          </p:stCondLst>
                                        </p:cTn>
                                        <p:tgtEl>
                                          <p:spTgt spid="75"/>
                                        </p:tgtEl>
                                        <p:attrNameLst>
                                          <p:attrName>style.visibility</p:attrName>
                                        </p:attrNameLst>
                                      </p:cBhvr>
                                      <p:to>
                                        <p:strVal val="visible"/>
                                      </p:to>
                                    </p:set>
                                    <p:animEffect transition="out" filter="fade">
                                      <p:cBhvr additive="base">
                                        <p:cTn id="283" dur="336" fill="hold">
                                          <p:stCondLst>
                                            <p:cond delay="2355"/>
                                          </p:stCondLst>
                                        </p:cTn>
                                        <p:tgtEl>
                                          <p:spTgt spid="75"/>
                                        </p:tgtEl>
                                      </p:cBhvr>
                                    </p:animEffect>
                                    <p:animEffect transition="in" filter="fade">
                                      <p:cBhvr additive="base">
                                        <p:cTn id="284" dur="336" fill="hold">
                                          <p:stCondLst>
                                            <p:cond delay="0"/>
                                          </p:stCondLst>
                                        </p:cTn>
                                        <p:tgtEl>
                                          <p:spTgt spid="75"/>
                                        </p:tgtEl>
                                      </p:cBhvr>
                                    </p:animEffect>
                                    <p:set>
                                      <p:cBhvr additive="base">
                                        <p:cTn id="285" dur="1" fill="hold">
                                          <p:stCondLst>
                                            <p:cond delay="2690"/>
                                          </p:stCondLst>
                                        </p:cTn>
                                        <p:tgtEl>
                                          <p:spTgt spid="75"/>
                                        </p:tgtEl>
                                        <p:attrNameLst>
                                          <p:attrName>style.visibility</p:attrName>
                                        </p:attrNameLst>
                                      </p:cBhvr>
                                      <p:to>
                                        <p:strVal val="hidden"/>
                                      </p:to>
                                    </p:set>
                                    <p:set>
                                      <p:cBhvr additive="base">
                                        <p:cTn id="286" dur="3095" fill="hold">
                                          <p:stCondLst>
                                            <p:cond delay="0"/>
                                          </p:stCondLst>
                                        </p:cTn>
                                        <p:tgtEl>
                                          <p:spTgt spid="75"/>
                                        </p:tgtEl>
                                      </p:cBhvr>
                                      <p:to>
                                        <p:strVal val=""/>
                                      </p:to>
                                    </p:set>
                                  </p:childTnLst>
                                </p:cTn>
                              </p:par>
                              <p:par>
                                <p:cTn id="287"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288" dur="3846" spd="-100000" fill="hold"/>
                                        <p:tgtEl>
                                          <p:spTgt spid="75"/>
                                        </p:tgtEl>
                                        <p:attrNameLst>
                                          <p:attrName>ppt_x</p:attrName>
                                          <p:attrName>ppt_y</p:attrName>
                                        </p:attrNameLst>
                                      </p:cBhvr>
                                      <p:rCtr x="8138" y="-1852"/>
                                    </p:animMotion>
                                  </p:childTnLst>
                                </p:cTn>
                              </p:par>
                              <p:par>
                                <p:cTn id="289" presetID="10" presetClass="entr" presetSubtype="0" repeatCount="indefinite" fill="hold" grpId="0" nodeType="withEffect">
                                  <p:stCondLst>
                                    <p:cond delay="0"/>
                                  </p:stCondLst>
                                  <p:childTnLst>
                                    <p:set>
                                      <p:cBhvr>
                                        <p:cTn id="290" dur="1" fill="hold">
                                          <p:stCondLst>
                                            <p:cond delay="0"/>
                                          </p:stCondLst>
                                        </p:cTn>
                                        <p:tgtEl>
                                          <p:spTgt spid="76"/>
                                        </p:tgtEl>
                                        <p:attrNameLst>
                                          <p:attrName>style.visibility</p:attrName>
                                        </p:attrNameLst>
                                      </p:cBhvr>
                                      <p:to>
                                        <p:strVal val="visible"/>
                                      </p:to>
                                    </p:set>
                                    <p:animEffect transition="out" filter="fade">
                                      <p:cBhvr additive="base">
                                        <p:cTn id="291" dur="334" fill="hold">
                                          <p:stCondLst>
                                            <p:cond delay="2341"/>
                                          </p:stCondLst>
                                        </p:cTn>
                                        <p:tgtEl>
                                          <p:spTgt spid="76"/>
                                        </p:tgtEl>
                                      </p:cBhvr>
                                    </p:animEffect>
                                    <p:animEffect transition="in" filter="fade">
                                      <p:cBhvr additive="base">
                                        <p:cTn id="292" dur="334" fill="hold">
                                          <p:stCondLst>
                                            <p:cond delay="0"/>
                                          </p:stCondLst>
                                        </p:cTn>
                                        <p:tgtEl>
                                          <p:spTgt spid="76"/>
                                        </p:tgtEl>
                                      </p:cBhvr>
                                    </p:animEffect>
                                    <p:set>
                                      <p:cBhvr additive="base">
                                        <p:cTn id="293" dur="1" fill="hold">
                                          <p:stCondLst>
                                            <p:cond delay="2674"/>
                                          </p:stCondLst>
                                        </p:cTn>
                                        <p:tgtEl>
                                          <p:spTgt spid="76"/>
                                        </p:tgtEl>
                                        <p:attrNameLst>
                                          <p:attrName>style.visibility</p:attrName>
                                        </p:attrNameLst>
                                      </p:cBhvr>
                                      <p:to>
                                        <p:strVal val="hidden"/>
                                      </p:to>
                                    </p:set>
                                    <p:set>
                                      <p:cBhvr additive="base">
                                        <p:cTn id="294" dur="3076" fill="hold">
                                          <p:stCondLst>
                                            <p:cond delay="0"/>
                                          </p:stCondLst>
                                        </p:cTn>
                                        <p:tgtEl>
                                          <p:spTgt spid="76"/>
                                        </p:tgtEl>
                                      </p:cBhvr>
                                      <p:to>
                                        <p:strVal val=""/>
                                      </p:to>
                                    </p:set>
                                  </p:childTnLst>
                                </p:cTn>
                              </p:par>
                              <p:par>
                                <p:cTn id="295" presetID="0" presetClass="path" presetSubtype="0" repeatCount="indefinite" fill="hold" grpId="1" nodeType="withEffect">
                                  <p:stCondLst>
                                    <p:cond delay="0"/>
                                  </p:stCondLst>
                                  <p:childTnLst>
                                    <p:animMotion origin="layout" path="M 1.45833E-6 -2.22222E-6 C 0.03229 -0.19768 0.04193 -0.19838 0.13359 -0.2912 " pathEditMode="relative" rAng="0" ptsTypes="AA">
                                      <p:cBhvr>
                                        <p:cTn id="296" dur="2813" spd="-100000" fill="hold"/>
                                        <p:tgtEl>
                                          <p:spTgt spid="76"/>
                                        </p:tgtEl>
                                        <p:attrNameLst>
                                          <p:attrName>ppt_x</p:attrName>
                                          <p:attrName>ppt_y</p:attrName>
                                        </p:attrNameLst>
                                      </p:cBhvr>
                                      <p:rCtr x="6680" y="-14560"/>
                                    </p:animMotion>
                                  </p:childTnLst>
                                </p:cTn>
                              </p:par>
                              <p:par>
                                <p:cTn id="297" presetID="10" presetClass="entr" presetSubtype="0" repeatCount="indefinite" fill="hold" grpId="0" nodeType="withEffect">
                                  <p:stCondLst>
                                    <p:cond delay="0"/>
                                  </p:stCondLst>
                                  <p:childTnLst>
                                    <p:set>
                                      <p:cBhvr>
                                        <p:cTn id="298" dur="1" fill="hold">
                                          <p:stCondLst>
                                            <p:cond delay="0"/>
                                          </p:stCondLst>
                                        </p:cTn>
                                        <p:tgtEl>
                                          <p:spTgt spid="77"/>
                                        </p:tgtEl>
                                        <p:attrNameLst>
                                          <p:attrName>style.visibility</p:attrName>
                                        </p:attrNameLst>
                                      </p:cBhvr>
                                      <p:to>
                                        <p:strVal val="visible"/>
                                      </p:to>
                                    </p:set>
                                    <p:animEffect transition="out" filter="fade">
                                      <p:cBhvr additive="base">
                                        <p:cTn id="299" dur="402" fill="hold">
                                          <p:stCondLst>
                                            <p:cond delay="2811"/>
                                          </p:stCondLst>
                                        </p:cTn>
                                        <p:tgtEl>
                                          <p:spTgt spid="77"/>
                                        </p:tgtEl>
                                      </p:cBhvr>
                                    </p:animEffect>
                                    <p:animEffect transition="in" filter="fade">
                                      <p:cBhvr additive="base">
                                        <p:cTn id="300" dur="402" fill="hold">
                                          <p:stCondLst>
                                            <p:cond delay="0"/>
                                          </p:stCondLst>
                                        </p:cTn>
                                        <p:tgtEl>
                                          <p:spTgt spid="77"/>
                                        </p:tgtEl>
                                      </p:cBhvr>
                                    </p:animEffect>
                                    <p:set>
                                      <p:cBhvr additive="base">
                                        <p:cTn id="301" dur="1" fill="hold">
                                          <p:stCondLst>
                                            <p:cond delay="3211"/>
                                          </p:stCondLst>
                                        </p:cTn>
                                        <p:tgtEl>
                                          <p:spTgt spid="77"/>
                                        </p:tgtEl>
                                        <p:attrNameLst>
                                          <p:attrName>style.visibility</p:attrName>
                                        </p:attrNameLst>
                                      </p:cBhvr>
                                      <p:to>
                                        <p:strVal val="hidden"/>
                                      </p:to>
                                    </p:set>
                                    <p:set>
                                      <p:cBhvr additive="base">
                                        <p:cTn id="302" dur="3694" fill="hold">
                                          <p:stCondLst>
                                            <p:cond delay="0"/>
                                          </p:stCondLst>
                                        </p:cTn>
                                        <p:tgtEl>
                                          <p:spTgt spid="77"/>
                                        </p:tgtEl>
                                      </p:cBhvr>
                                      <p:to>
                                        <p:strVal val=""/>
                                      </p:to>
                                    </p:set>
                                  </p:childTnLst>
                                </p:cTn>
                              </p:par>
                              <p:par>
                                <p:cTn id="303" presetID="0" presetClass="path" presetSubtype="0" repeatCount="indefinite" fill="hold" grpId="1" nodeType="withEffect">
                                  <p:stCondLst>
                                    <p:cond delay="0"/>
                                  </p:stCondLst>
                                  <p:childTnLst>
                                    <p:animMotion origin="layout" path="M -2.70833E-6 1.48148E-6 C 0.00104 -0.11574 -0.11797 -0.13287 -0.09036 -0.26158 " pathEditMode="relative" rAng="0" ptsTypes="AA">
                                      <p:cBhvr>
                                        <p:cTn id="304" dur="3652" spd="-100000" fill="hold"/>
                                        <p:tgtEl>
                                          <p:spTgt spid="77"/>
                                        </p:tgtEl>
                                        <p:attrNameLst>
                                          <p:attrName>ppt_x</p:attrName>
                                          <p:attrName>ppt_y</p:attrName>
                                        </p:attrNameLst>
                                      </p:cBhvr>
                                      <p:rCtr x="-4727" y="-13079"/>
                                    </p:animMotion>
                                  </p:childTnLst>
                                </p:cTn>
                              </p:par>
                              <p:par>
                                <p:cTn id="305" presetID="10" presetClass="entr" presetSubtype="0" repeatCount="indefinite" fill="hold" grpId="0" nodeType="withEffect">
                                  <p:stCondLst>
                                    <p:cond delay="0"/>
                                  </p:stCondLst>
                                  <p:childTnLst>
                                    <p:set>
                                      <p:cBhvr>
                                        <p:cTn id="306" dur="1" fill="hold">
                                          <p:stCondLst>
                                            <p:cond delay="0"/>
                                          </p:stCondLst>
                                        </p:cTn>
                                        <p:tgtEl>
                                          <p:spTgt spid="78"/>
                                        </p:tgtEl>
                                        <p:attrNameLst>
                                          <p:attrName>style.visibility</p:attrName>
                                        </p:attrNameLst>
                                      </p:cBhvr>
                                      <p:to>
                                        <p:strVal val="visible"/>
                                      </p:to>
                                    </p:set>
                                    <p:animEffect transition="out" filter="fade">
                                      <p:cBhvr additive="base">
                                        <p:cTn id="307" dur="364" fill="hold">
                                          <p:stCondLst>
                                            <p:cond delay="2545"/>
                                          </p:stCondLst>
                                        </p:cTn>
                                        <p:tgtEl>
                                          <p:spTgt spid="78"/>
                                        </p:tgtEl>
                                      </p:cBhvr>
                                    </p:animEffect>
                                    <p:animEffect transition="in" filter="fade">
                                      <p:cBhvr additive="base">
                                        <p:cTn id="308" dur="364" fill="hold">
                                          <p:stCondLst>
                                            <p:cond delay="0"/>
                                          </p:stCondLst>
                                        </p:cTn>
                                        <p:tgtEl>
                                          <p:spTgt spid="78"/>
                                        </p:tgtEl>
                                      </p:cBhvr>
                                    </p:animEffect>
                                    <p:set>
                                      <p:cBhvr additive="base">
                                        <p:cTn id="309" dur="1" fill="hold">
                                          <p:stCondLst>
                                            <p:cond delay="2907"/>
                                          </p:stCondLst>
                                        </p:cTn>
                                        <p:tgtEl>
                                          <p:spTgt spid="78"/>
                                        </p:tgtEl>
                                        <p:attrNameLst>
                                          <p:attrName>style.visibility</p:attrName>
                                        </p:attrNameLst>
                                      </p:cBhvr>
                                      <p:to>
                                        <p:strVal val="hidden"/>
                                      </p:to>
                                    </p:set>
                                    <p:set>
                                      <p:cBhvr additive="base">
                                        <p:cTn id="310" dur="3345" fill="hold">
                                          <p:stCondLst>
                                            <p:cond delay="0"/>
                                          </p:stCondLst>
                                        </p:cTn>
                                        <p:tgtEl>
                                          <p:spTgt spid="78"/>
                                        </p:tgtEl>
                                      </p:cBhvr>
                                      <p:to>
                                        <p:strVal val=""/>
                                      </p:to>
                                    </p:set>
                                  </p:childTnLst>
                                </p:cTn>
                              </p:par>
                              <p:par>
                                <p:cTn id="311" presetID="0" presetClass="path" presetSubtype="0" repeatCount="indefinite" fill="hold" grpId="1" nodeType="withEffect">
                                  <p:stCondLst>
                                    <p:cond delay="0"/>
                                  </p:stCondLst>
                                  <p:childTnLst>
                                    <p:animMotion origin="layout" path="M -3.33333E-6 2.96296E-6 C 0.1069 -0.07315 0.10586 -0.1625 0.1336 -0.29121 " pathEditMode="relative" rAng="0" ptsTypes="AA">
                                      <p:cBhvr>
                                        <p:cTn id="312" dur="3444" spd="-100000" fill="hold"/>
                                        <p:tgtEl>
                                          <p:spTgt spid="78"/>
                                        </p:tgtEl>
                                        <p:attrNameLst>
                                          <p:attrName>ppt_x</p:attrName>
                                          <p:attrName>ppt_y</p:attrName>
                                        </p:attrNameLst>
                                      </p:cBhvr>
                                      <p:rCtr x="6680" y="-14560"/>
                                    </p:animMotion>
                                  </p:childTnLst>
                                </p:cTn>
                              </p:par>
                              <p:par>
                                <p:cTn id="313" presetID="10" presetClass="entr" presetSubtype="0" repeatCount="indefinite" fill="hold" grpId="0" nodeType="withEffect">
                                  <p:stCondLst>
                                    <p:cond delay="0"/>
                                  </p:stCondLst>
                                  <p:childTnLst>
                                    <p:set>
                                      <p:cBhvr>
                                        <p:cTn id="314" dur="1" fill="hold">
                                          <p:stCondLst>
                                            <p:cond delay="0"/>
                                          </p:stCondLst>
                                        </p:cTn>
                                        <p:tgtEl>
                                          <p:spTgt spid="79"/>
                                        </p:tgtEl>
                                        <p:attrNameLst>
                                          <p:attrName>style.visibility</p:attrName>
                                        </p:attrNameLst>
                                      </p:cBhvr>
                                      <p:to>
                                        <p:strVal val="visible"/>
                                      </p:to>
                                    </p:set>
                                    <p:animEffect transition="out" filter="fade">
                                      <p:cBhvr additive="base">
                                        <p:cTn id="315" dur="316" fill="hold">
                                          <p:stCondLst>
                                            <p:cond delay="2213"/>
                                          </p:stCondLst>
                                        </p:cTn>
                                        <p:tgtEl>
                                          <p:spTgt spid="79"/>
                                        </p:tgtEl>
                                      </p:cBhvr>
                                    </p:animEffect>
                                    <p:animEffect transition="in" filter="fade">
                                      <p:cBhvr additive="base">
                                        <p:cTn id="316" dur="316" fill="hold">
                                          <p:stCondLst>
                                            <p:cond delay="0"/>
                                          </p:stCondLst>
                                        </p:cTn>
                                        <p:tgtEl>
                                          <p:spTgt spid="79"/>
                                        </p:tgtEl>
                                      </p:cBhvr>
                                    </p:animEffect>
                                    <p:set>
                                      <p:cBhvr additive="base">
                                        <p:cTn id="317" dur="1" fill="hold">
                                          <p:stCondLst>
                                            <p:cond delay="2528"/>
                                          </p:stCondLst>
                                        </p:cTn>
                                        <p:tgtEl>
                                          <p:spTgt spid="79"/>
                                        </p:tgtEl>
                                        <p:attrNameLst>
                                          <p:attrName>style.visibility</p:attrName>
                                        </p:attrNameLst>
                                      </p:cBhvr>
                                      <p:to>
                                        <p:strVal val="hidden"/>
                                      </p:to>
                                    </p:set>
                                    <p:set>
                                      <p:cBhvr additive="base">
                                        <p:cTn id="318" dur="2908" fill="hold">
                                          <p:stCondLst>
                                            <p:cond delay="0"/>
                                          </p:stCondLst>
                                        </p:cTn>
                                        <p:tgtEl>
                                          <p:spTgt spid="79"/>
                                        </p:tgtEl>
                                      </p:cBhvr>
                                      <p:to>
                                        <p:strVal val=""/>
                                      </p:to>
                                    </p:set>
                                  </p:childTnLst>
                                </p:cTn>
                              </p:par>
                              <p:par>
                                <p:cTn id="319" presetID="0" presetClass="path" presetSubtype="0" repeatCount="indefinite" fill="hold" grpId="1" nodeType="withEffect">
                                  <p:stCondLst>
                                    <p:cond delay="0"/>
                                  </p:stCondLst>
                                  <p:childTnLst>
                                    <p:animMotion origin="layout" path="M -2.70833E-6 2.22222E-6 C 0.07123 -0.04398 0.06237 -0.16273 0.09011 -0.27847 " pathEditMode="relative" rAng="0" ptsTypes="AA">
                                      <p:cBhvr>
                                        <p:cTn id="320" dur="2714" spd="-100000" fill="hold"/>
                                        <p:tgtEl>
                                          <p:spTgt spid="79"/>
                                        </p:tgtEl>
                                        <p:attrNameLst>
                                          <p:attrName>ppt_x</p:attrName>
                                          <p:attrName>ppt_y</p:attrName>
                                        </p:attrNameLst>
                                      </p:cBhvr>
                                      <p:rCtr x="4505" y="-13935"/>
                                    </p:animMotion>
                                  </p:childTnLst>
                                </p:cTn>
                              </p:par>
                              <p:par>
                                <p:cTn id="321" presetID="10" presetClass="entr" presetSubtype="0" repeatCount="indefinite" fill="hold" grpId="0" nodeType="withEffect">
                                  <p:stCondLst>
                                    <p:cond delay="0"/>
                                  </p:stCondLst>
                                  <p:childTnLst>
                                    <p:set>
                                      <p:cBhvr>
                                        <p:cTn id="322" dur="1" fill="hold">
                                          <p:stCondLst>
                                            <p:cond delay="0"/>
                                          </p:stCondLst>
                                        </p:cTn>
                                        <p:tgtEl>
                                          <p:spTgt spid="81"/>
                                        </p:tgtEl>
                                        <p:attrNameLst>
                                          <p:attrName>style.visibility</p:attrName>
                                        </p:attrNameLst>
                                      </p:cBhvr>
                                      <p:to>
                                        <p:strVal val="visible"/>
                                      </p:to>
                                    </p:set>
                                    <p:animEffect transition="out" filter="fade">
                                      <p:cBhvr additive="base">
                                        <p:cTn id="323" dur="305" fill="hold">
                                          <p:stCondLst>
                                            <p:cond delay="2133"/>
                                          </p:stCondLst>
                                        </p:cTn>
                                        <p:tgtEl>
                                          <p:spTgt spid="81"/>
                                        </p:tgtEl>
                                      </p:cBhvr>
                                    </p:animEffect>
                                    <p:animEffect transition="in" filter="fade">
                                      <p:cBhvr additive="base">
                                        <p:cTn id="324" dur="305" fill="hold">
                                          <p:stCondLst>
                                            <p:cond delay="0"/>
                                          </p:stCondLst>
                                        </p:cTn>
                                        <p:tgtEl>
                                          <p:spTgt spid="81"/>
                                        </p:tgtEl>
                                      </p:cBhvr>
                                    </p:animEffect>
                                    <p:set>
                                      <p:cBhvr additive="base">
                                        <p:cTn id="325" dur="1" fill="hold">
                                          <p:stCondLst>
                                            <p:cond delay="2437"/>
                                          </p:stCondLst>
                                        </p:cTn>
                                        <p:tgtEl>
                                          <p:spTgt spid="81"/>
                                        </p:tgtEl>
                                        <p:attrNameLst>
                                          <p:attrName>style.visibility</p:attrName>
                                        </p:attrNameLst>
                                      </p:cBhvr>
                                      <p:to>
                                        <p:strVal val="hidden"/>
                                      </p:to>
                                    </p:set>
                                    <p:set>
                                      <p:cBhvr additive="base">
                                        <p:cTn id="326" dur="2804" fill="hold">
                                          <p:stCondLst>
                                            <p:cond delay="0"/>
                                          </p:stCondLst>
                                        </p:cTn>
                                        <p:tgtEl>
                                          <p:spTgt spid="81"/>
                                        </p:tgtEl>
                                      </p:cBhvr>
                                      <p:to>
                                        <p:strVal val=""/>
                                      </p:to>
                                    </p:set>
                                  </p:childTnLst>
                                </p:cTn>
                              </p:par>
                              <p:par>
                                <p:cTn id="327" presetID="0" presetClass="path" presetSubtype="0" repeatCount="indefinite" fill="hold" grpId="1" nodeType="withEffect">
                                  <p:stCondLst>
                                    <p:cond delay="0"/>
                                  </p:stCondLst>
                                  <p:childTnLst>
                                    <p:animMotion origin="layout" path="M -0.00013 -1.85185E-6 C 0.08373 -0.1206 0.14375 -0.01111 0.19831 -0.14097 " pathEditMode="relative" rAng="0" ptsTypes="AA">
                                      <p:cBhvr>
                                        <p:cTn id="328" dur="2924" spd="-100000" fill="hold"/>
                                        <p:tgtEl>
                                          <p:spTgt spid="81"/>
                                        </p:tgtEl>
                                        <p:attrNameLst>
                                          <p:attrName>ppt_x</p:attrName>
                                          <p:attrName>ppt_y</p:attrName>
                                        </p:attrNameLst>
                                      </p:cBhvr>
                                      <p:rCtr x="9922" y="-7060"/>
                                    </p:animMotion>
                                  </p:childTnLst>
                                </p:cTn>
                              </p:par>
                              <p:par>
                                <p:cTn id="329" presetID="10" presetClass="entr" presetSubtype="0" repeatCount="indefinite" fill="hold" grpId="0" nodeType="withEffect">
                                  <p:stCondLst>
                                    <p:cond delay="0"/>
                                  </p:stCondLst>
                                  <p:childTnLst>
                                    <p:set>
                                      <p:cBhvr>
                                        <p:cTn id="330" dur="1" fill="hold">
                                          <p:stCondLst>
                                            <p:cond delay="0"/>
                                          </p:stCondLst>
                                        </p:cTn>
                                        <p:tgtEl>
                                          <p:spTgt spid="80"/>
                                        </p:tgtEl>
                                        <p:attrNameLst>
                                          <p:attrName>style.visibility</p:attrName>
                                        </p:attrNameLst>
                                      </p:cBhvr>
                                      <p:to>
                                        <p:strVal val="visible"/>
                                      </p:to>
                                    </p:set>
                                    <p:animEffect transition="out" filter="fade">
                                      <p:cBhvr additive="base">
                                        <p:cTn id="331" dur="277" fill="hold">
                                          <p:stCondLst>
                                            <p:cond delay="1937"/>
                                          </p:stCondLst>
                                        </p:cTn>
                                        <p:tgtEl>
                                          <p:spTgt spid="80"/>
                                        </p:tgtEl>
                                      </p:cBhvr>
                                    </p:animEffect>
                                    <p:animEffect transition="in" filter="fade">
                                      <p:cBhvr additive="base">
                                        <p:cTn id="332" dur="277" fill="hold">
                                          <p:stCondLst>
                                            <p:cond delay="0"/>
                                          </p:stCondLst>
                                        </p:cTn>
                                        <p:tgtEl>
                                          <p:spTgt spid="80"/>
                                        </p:tgtEl>
                                      </p:cBhvr>
                                    </p:animEffect>
                                    <p:set>
                                      <p:cBhvr additive="base">
                                        <p:cTn id="333" dur="1" fill="hold">
                                          <p:stCondLst>
                                            <p:cond delay="2213"/>
                                          </p:stCondLst>
                                        </p:cTn>
                                        <p:tgtEl>
                                          <p:spTgt spid="80"/>
                                        </p:tgtEl>
                                        <p:attrNameLst>
                                          <p:attrName>style.visibility</p:attrName>
                                        </p:attrNameLst>
                                      </p:cBhvr>
                                      <p:to>
                                        <p:strVal val="hidden"/>
                                      </p:to>
                                    </p:set>
                                    <p:set>
                                      <p:cBhvr additive="base">
                                        <p:cTn id="334" dur="2546" fill="hold">
                                          <p:stCondLst>
                                            <p:cond delay="0"/>
                                          </p:stCondLst>
                                        </p:cTn>
                                        <p:tgtEl>
                                          <p:spTgt spid="80"/>
                                        </p:tgtEl>
                                      </p:cBhvr>
                                      <p:to>
                                        <p:strVal val=""/>
                                      </p:to>
                                    </p:set>
                                  </p:childTnLst>
                                </p:cTn>
                              </p:par>
                              <p:par>
                                <p:cTn id="335" presetID="0" presetClass="path" presetSubtype="0" repeatCount="indefinite" fill="hold" grpId="1" nodeType="withEffect">
                                  <p:stCondLst>
                                    <p:cond delay="0"/>
                                  </p:stCondLst>
                                  <p:childTnLst>
                                    <p:animMotion origin="layout" path="M 1.04167E-6 -1.48148E-6 C 0.07604 -0.05301 0.06667 -0.19606 0.09635 -0.33518 " pathEditMode="relative" rAng="0" ptsTypes="AA">
                                      <p:cBhvr>
                                        <p:cTn id="336" dur="3347" spd="-100000" fill="hold"/>
                                        <p:tgtEl>
                                          <p:spTgt spid="80"/>
                                        </p:tgtEl>
                                        <p:attrNameLst>
                                          <p:attrName>ppt_x</p:attrName>
                                          <p:attrName>ppt_y</p:attrName>
                                        </p:attrNameLst>
                                      </p:cBhvr>
                                      <p:rCtr x="4818" y="-16759"/>
                                    </p:animMotion>
                                  </p:childTnLst>
                                </p:cTn>
                              </p:par>
                              <p:par>
                                <p:cTn id="337" presetID="10" presetClass="entr" presetSubtype="0" repeatCount="indefinite" fill="hold" grpId="0" nodeType="withEffect">
                                  <p:stCondLst>
                                    <p:cond delay="0"/>
                                  </p:stCondLst>
                                  <p:childTnLst>
                                    <p:set>
                                      <p:cBhvr>
                                        <p:cTn id="338" dur="1" fill="hold">
                                          <p:stCondLst>
                                            <p:cond delay="0"/>
                                          </p:stCondLst>
                                        </p:cTn>
                                        <p:tgtEl>
                                          <p:spTgt spid="82"/>
                                        </p:tgtEl>
                                        <p:attrNameLst>
                                          <p:attrName>style.visibility</p:attrName>
                                        </p:attrNameLst>
                                      </p:cBhvr>
                                      <p:to>
                                        <p:strVal val="visible"/>
                                      </p:to>
                                    </p:set>
                                    <p:animEffect transition="out" filter="fade">
                                      <p:cBhvr additive="base">
                                        <p:cTn id="339" dur="345" fill="hold">
                                          <p:stCondLst>
                                            <p:cond delay="2417"/>
                                          </p:stCondLst>
                                        </p:cTn>
                                        <p:tgtEl>
                                          <p:spTgt spid="82"/>
                                        </p:tgtEl>
                                      </p:cBhvr>
                                    </p:animEffect>
                                    <p:animEffect transition="in" filter="fade">
                                      <p:cBhvr additive="base">
                                        <p:cTn id="340" dur="345" fill="hold">
                                          <p:stCondLst>
                                            <p:cond delay="0"/>
                                          </p:stCondLst>
                                        </p:cTn>
                                        <p:tgtEl>
                                          <p:spTgt spid="82"/>
                                        </p:tgtEl>
                                      </p:cBhvr>
                                    </p:animEffect>
                                    <p:set>
                                      <p:cBhvr additive="base">
                                        <p:cTn id="341" dur="1" fill="hold">
                                          <p:stCondLst>
                                            <p:cond delay="2761"/>
                                          </p:stCondLst>
                                        </p:cTn>
                                        <p:tgtEl>
                                          <p:spTgt spid="82"/>
                                        </p:tgtEl>
                                        <p:attrNameLst>
                                          <p:attrName>style.visibility</p:attrName>
                                        </p:attrNameLst>
                                      </p:cBhvr>
                                      <p:to>
                                        <p:strVal val="hidden"/>
                                      </p:to>
                                    </p:set>
                                    <p:set>
                                      <p:cBhvr additive="base">
                                        <p:cTn id="342" dur="3177" fill="hold">
                                          <p:stCondLst>
                                            <p:cond delay="0"/>
                                          </p:stCondLst>
                                        </p:cTn>
                                        <p:tgtEl>
                                          <p:spTgt spid="82"/>
                                        </p:tgtEl>
                                      </p:cBhvr>
                                      <p:to>
                                        <p:strVal val=""/>
                                      </p:to>
                                    </p:set>
                                  </p:childTnLst>
                                </p:cTn>
                              </p:par>
                              <p:par>
                                <p:cTn id="343" presetID="0" presetClass="path" presetSubtype="0" repeatCount="indefinite" fill="hold" grpId="1" nodeType="withEffect">
                                  <p:stCondLst>
                                    <p:cond delay="0"/>
                                  </p:stCondLst>
                                  <p:childTnLst>
                                    <p:animMotion origin="layout" path="M -1.45833E-6 1.48148E-6 C 0.0332 -0.23611 0.0431 -0.23704 0.13763 -0.34769 " pathEditMode="relative" rAng="0" ptsTypes="AA">
                                      <p:cBhvr>
                                        <p:cTn id="344" dur="3510" spd="-100000" fill="hold"/>
                                        <p:tgtEl>
                                          <p:spTgt spid="82"/>
                                        </p:tgtEl>
                                        <p:attrNameLst>
                                          <p:attrName>ppt_x</p:attrName>
                                          <p:attrName>ppt_y</p:attrName>
                                        </p:attrNameLst>
                                      </p:cBhvr>
                                      <p:rCtr x="6875" y="-17384"/>
                                    </p:animMotion>
                                  </p:childTnLst>
                                </p:cTn>
                              </p:par>
                              <p:par>
                                <p:cTn id="345" presetID="10" presetClass="entr" presetSubtype="0" repeatCount="indefinite" fill="hold" grpId="0" nodeType="withEffect">
                                  <p:stCondLst>
                                    <p:cond delay="0"/>
                                  </p:stCondLst>
                                  <p:childTnLst>
                                    <p:set>
                                      <p:cBhvr>
                                        <p:cTn id="346" dur="1" fill="hold">
                                          <p:stCondLst>
                                            <p:cond delay="0"/>
                                          </p:stCondLst>
                                        </p:cTn>
                                        <p:tgtEl>
                                          <p:spTgt spid="83"/>
                                        </p:tgtEl>
                                        <p:attrNameLst>
                                          <p:attrName>style.visibility</p:attrName>
                                        </p:attrNameLst>
                                      </p:cBhvr>
                                      <p:to>
                                        <p:strVal val="visible"/>
                                      </p:to>
                                    </p:set>
                                    <p:animEffect transition="out" filter="fade">
                                      <p:cBhvr additive="base">
                                        <p:cTn id="347" dur="419" fill="hold">
                                          <p:stCondLst>
                                            <p:cond delay="2934"/>
                                          </p:stCondLst>
                                        </p:cTn>
                                        <p:tgtEl>
                                          <p:spTgt spid="83"/>
                                        </p:tgtEl>
                                      </p:cBhvr>
                                    </p:animEffect>
                                    <p:animEffect transition="in" filter="fade">
                                      <p:cBhvr additive="base">
                                        <p:cTn id="348" dur="419" fill="hold">
                                          <p:stCondLst>
                                            <p:cond delay="0"/>
                                          </p:stCondLst>
                                        </p:cTn>
                                        <p:tgtEl>
                                          <p:spTgt spid="83"/>
                                        </p:tgtEl>
                                      </p:cBhvr>
                                    </p:animEffect>
                                    <p:set>
                                      <p:cBhvr additive="base">
                                        <p:cTn id="349" dur="1" fill="hold">
                                          <p:stCondLst>
                                            <p:cond delay="3351"/>
                                          </p:stCondLst>
                                        </p:cTn>
                                        <p:tgtEl>
                                          <p:spTgt spid="83"/>
                                        </p:tgtEl>
                                        <p:attrNameLst>
                                          <p:attrName>style.visibility</p:attrName>
                                        </p:attrNameLst>
                                      </p:cBhvr>
                                      <p:to>
                                        <p:strVal val="hidden"/>
                                      </p:to>
                                    </p:set>
                                    <p:set>
                                      <p:cBhvr additive="base">
                                        <p:cTn id="350" dur="3856" fill="hold">
                                          <p:stCondLst>
                                            <p:cond delay="0"/>
                                          </p:stCondLst>
                                        </p:cTn>
                                        <p:tgtEl>
                                          <p:spTgt spid="83"/>
                                        </p:tgtEl>
                                      </p:cBhvr>
                                      <p:to>
                                        <p:strVal val=""/>
                                      </p:to>
                                    </p:set>
                                  </p:childTnLst>
                                </p:cTn>
                              </p:par>
                              <p:par>
                                <p:cTn id="351" presetID="0" presetClass="path" presetSubtype="0" repeatCount="indefinite" fill="hold" grpId="1" nodeType="withEffect">
                                  <p:stCondLst>
                                    <p:cond delay="0"/>
                                  </p:stCondLst>
                                  <p:childTnLst>
                                    <p:animMotion origin="layout" path="M -8.33333E-7 3.7037E-7 C 0.00143 -0.15486 -0.16406 -0.17778 -0.12565 -0.34954 " pathEditMode="relative" rAng="0" ptsTypes="AA">
                                      <p:cBhvr>
                                        <p:cTn id="352" dur="2662" spd="-100000" fill="hold"/>
                                        <p:tgtEl>
                                          <p:spTgt spid="83"/>
                                        </p:tgtEl>
                                        <p:attrNameLst>
                                          <p:attrName>ppt_x</p:attrName>
                                          <p:attrName>ppt_y</p:attrName>
                                        </p:attrNameLst>
                                      </p:cBhvr>
                                      <p:rCtr x="-6576" y="-17477"/>
                                    </p:animMotion>
                                  </p:childTnLst>
                                </p:cTn>
                              </p:par>
                              <p:par>
                                <p:cTn id="353" presetID="10" presetClass="entr" presetSubtype="0" repeatCount="indefinite" fill="hold" grpId="0" nodeType="withEffect">
                                  <p:stCondLst>
                                    <p:cond delay="0"/>
                                  </p:stCondLst>
                                  <p:childTnLst>
                                    <p:set>
                                      <p:cBhvr>
                                        <p:cTn id="354" dur="1" fill="hold">
                                          <p:stCondLst>
                                            <p:cond delay="0"/>
                                          </p:stCondLst>
                                        </p:cTn>
                                        <p:tgtEl>
                                          <p:spTgt spid="84"/>
                                        </p:tgtEl>
                                        <p:attrNameLst>
                                          <p:attrName>style.visibility</p:attrName>
                                        </p:attrNameLst>
                                      </p:cBhvr>
                                      <p:to>
                                        <p:strVal val="visible"/>
                                      </p:to>
                                    </p:set>
                                    <p:animEffect transition="out" filter="fade">
                                      <p:cBhvr additive="base">
                                        <p:cTn id="355" dur="426" fill="hold">
                                          <p:stCondLst>
                                            <p:cond delay="2983"/>
                                          </p:stCondLst>
                                        </p:cTn>
                                        <p:tgtEl>
                                          <p:spTgt spid="84"/>
                                        </p:tgtEl>
                                      </p:cBhvr>
                                    </p:animEffect>
                                    <p:animEffect transition="in" filter="fade">
                                      <p:cBhvr additive="base">
                                        <p:cTn id="356" dur="426" fill="hold">
                                          <p:stCondLst>
                                            <p:cond delay="0"/>
                                          </p:stCondLst>
                                        </p:cTn>
                                        <p:tgtEl>
                                          <p:spTgt spid="84"/>
                                        </p:tgtEl>
                                      </p:cBhvr>
                                    </p:animEffect>
                                    <p:set>
                                      <p:cBhvr additive="base">
                                        <p:cTn id="357" dur="1" fill="hold">
                                          <p:stCondLst>
                                            <p:cond delay="3408"/>
                                          </p:stCondLst>
                                        </p:cTn>
                                        <p:tgtEl>
                                          <p:spTgt spid="84"/>
                                        </p:tgtEl>
                                        <p:attrNameLst>
                                          <p:attrName>style.visibility</p:attrName>
                                        </p:attrNameLst>
                                      </p:cBhvr>
                                      <p:to>
                                        <p:strVal val="hidden"/>
                                      </p:to>
                                    </p:set>
                                    <p:set>
                                      <p:cBhvr additive="base">
                                        <p:cTn id="358" dur="3921" fill="hold">
                                          <p:stCondLst>
                                            <p:cond delay="0"/>
                                          </p:stCondLst>
                                        </p:cTn>
                                        <p:tgtEl>
                                          <p:spTgt spid="84"/>
                                        </p:tgtEl>
                                      </p:cBhvr>
                                      <p:to>
                                        <p:strVal val=""/>
                                      </p:to>
                                    </p:set>
                                  </p:childTnLst>
                                </p:cTn>
                              </p:par>
                              <p:par>
                                <p:cTn id="359" presetID="0" presetClass="path" presetSubtype="0" repeatCount="indefinite" fill="hold" grpId="1" nodeType="withEffect">
                                  <p:stCondLst>
                                    <p:cond delay="0"/>
                                  </p:stCondLst>
                                  <p:childTnLst>
                                    <p:animMotion origin="layout" path="M -0.00013 3.33333E-6 C 0.06471 -0.13519 0.07708 -0.05139 0.13151 -0.18125 " pathEditMode="relative" rAng="0" ptsTypes="AA">
                                      <p:cBhvr>
                                        <p:cTn id="360" dur="2229" spd="-100000" fill="hold"/>
                                        <p:tgtEl>
                                          <p:spTgt spid="84"/>
                                        </p:tgtEl>
                                        <p:attrNameLst>
                                          <p:attrName>ppt_x</p:attrName>
                                          <p:attrName>ppt_y</p:attrName>
                                        </p:attrNameLst>
                                      </p:cBhvr>
                                      <p:rCtr x="6576" y="-9074"/>
                                    </p:animMotion>
                                  </p:childTnLst>
                                </p:cTn>
                              </p:par>
                              <p:par>
                                <p:cTn id="361" presetID="10" presetClass="entr" presetSubtype="0" repeatCount="indefinite" fill="hold" grpId="0" nodeType="withEffect">
                                  <p:stCondLst>
                                    <p:cond delay="0"/>
                                  </p:stCondLst>
                                  <p:childTnLst>
                                    <p:set>
                                      <p:cBhvr>
                                        <p:cTn id="362" dur="1" fill="hold">
                                          <p:stCondLst>
                                            <p:cond delay="0"/>
                                          </p:stCondLst>
                                        </p:cTn>
                                        <p:tgtEl>
                                          <p:spTgt spid="85"/>
                                        </p:tgtEl>
                                        <p:attrNameLst>
                                          <p:attrName>style.visibility</p:attrName>
                                        </p:attrNameLst>
                                      </p:cBhvr>
                                      <p:to>
                                        <p:strVal val="visible"/>
                                      </p:to>
                                    </p:set>
                                    <p:animEffect transition="out" filter="fade">
                                      <p:cBhvr additive="base">
                                        <p:cTn id="363" dur="433" fill="hold">
                                          <p:stCondLst>
                                            <p:cond delay="3034"/>
                                          </p:stCondLst>
                                        </p:cTn>
                                        <p:tgtEl>
                                          <p:spTgt spid="85"/>
                                        </p:tgtEl>
                                      </p:cBhvr>
                                    </p:animEffect>
                                    <p:animEffect transition="in" filter="fade">
                                      <p:cBhvr additive="base">
                                        <p:cTn id="364" dur="433" fill="hold">
                                          <p:stCondLst>
                                            <p:cond delay="0"/>
                                          </p:stCondLst>
                                        </p:cTn>
                                        <p:tgtEl>
                                          <p:spTgt spid="85"/>
                                        </p:tgtEl>
                                      </p:cBhvr>
                                    </p:animEffect>
                                    <p:set>
                                      <p:cBhvr additive="base">
                                        <p:cTn id="365" dur="1" fill="hold">
                                          <p:stCondLst>
                                            <p:cond delay="3466"/>
                                          </p:stCondLst>
                                        </p:cTn>
                                        <p:tgtEl>
                                          <p:spTgt spid="85"/>
                                        </p:tgtEl>
                                        <p:attrNameLst>
                                          <p:attrName>style.visibility</p:attrName>
                                        </p:attrNameLst>
                                      </p:cBhvr>
                                      <p:to>
                                        <p:strVal val="hidden"/>
                                      </p:to>
                                    </p:set>
                                    <p:set>
                                      <p:cBhvr additive="base">
                                        <p:cTn id="366" dur="3987" fill="hold">
                                          <p:stCondLst>
                                            <p:cond delay="0"/>
                                          </p:stCondLst>
                                        </p:cTn>
                                        <p:tgtEl>
                                          <p:spTgt spid="85"/>
                                        </p:tgtEl>
                                      </p:cBhvr>
                                      <p:to>
                                        <p:strVal val=""/>
                                      </p:to>
                                    </p:set>
                                  </p:childTnLst>
                                </p:cTn>
                              </p:par>
                              <p:par>
                                <p:cTn id="367" presetID="0" presetClass="path" presetSubtype="0" repeatCount="indefinite" fill="hold" grpId="1" nodeType="withEffect">
                                  <p:stCondLst>
                                    <p:cond delay="0"/>
                                  </p:stCondLst>
                                  <p:childTnLst>
                                    <p:animMotion origin="layout" path="M 0.00013 2.22222E-6 C -0.04036 -0.14422 0.01758 -0.1956 -0.00286 -0.34422 " pathEditMode="relative" rAng="0" ptsTypes="AA">
                                      <p:cBhvr>
                                        <p:cTn id="368" dur="2261" spd="-100000" fill="hold"/>
                                        <p:tgtEl>
                                          <p:spTgt spid="85"/>
                                        </p:tgtEl>
                                        <p:attrNameLst>
                                          <p:attrName>ppt_x</p:attrName>
                                          <p:attrName>ppt_y</p:attrName>
                                        </p:attrNameLst>
                                      </p:cBhvr>
                                      <p:rCtr x="-677" y="-17222"/>
                                    </p:animMotion>
                                  </p:childTnLst>
                                </p:cTn>
                              </p:par>
                              <p:par>
                                <p:cTn id="369" presetID="10" presetClass="entr" presetSubtype="0" repeatCount="indefinite" fill="hold" grpId="0" nodeType="withEffect">
                                  <p:stCondLst>
                                    <p:cond delay="0"/>
                                  </p:stCondLst>
                                  <p:childTnLst>
                                    <p:set>
                                      <p:cBhvr>
                                        <p:cTn id="370" dur="1" fill="hold">
                                          <p:stCondLst>
                                            <p:cond delay="0"/>
                                          </p:stCondLst>
                                        </p:cTn>
                                        <p:tgtEl>
                                          <p:spTgt spid="86"/>
                                        </p:tgtEl>
                                        <p:attrNameLst>
                                          <p:attrName>style.visibility</p:attrName>
                                        </p:attrNameLst>
                                      </p:cBhvr>
                                      <p:to>
                                        <p:strVal val="visible"/>
                                      </p:to>
                                    </p:set>
                                    <p:animEffect transition="out" filter="fade">
                                      <p:cBhvr additive="base">
                                        <p:cTn id="371" dur="336" fill="hold">
                                          <p:stCondLst>
                                            <p:cond delay="2355"/>
                                          </p:stCondLst>
                                        </p:cTn>
                                        <p:tgtEl>
                                          <p:spTgt spid="86"/>
                                        </p:tgtEl>
                                      </p:cBhvr>
                                    </p:animEffect>
                                    <p:animEffect transition="in" filter="fade">
                                      <p:cBhvr additive="base">
                                        <p:cTn id="372" dur="336" fill="hold">
                                          <p:stCondLst>
                                            <p:cond delay="0"/>
                                          </p:stCondLst>
                                        </p:cTn>
                                        <p:tgtEl>
                                          <p:spTgt spid="86"/>
                                        </p:tgtEl>
                                      </p:cBhvr>
                                    </p:animEffect>
                                    <p:set>
                                      <p:cBhvr additive="base">
                                        <p:cTn id="373" dur="1" fill="hold">
                                          <p:stCondLst>
                                            <p:cond delay="2690"/>
                                          </p:stCondLst>
                                        </p:cTn>
                                        <p:tgtEl>
                                          <p:spTgt spid="86"/>
                                        </p:tgtEl>
                                        <p:attrNameLst>
                                          <p:attrName>style.visibility</p:attrName>
                                        </p:attrNameLst>
                                      </p:cBhvr>
                                      <p:to>
                                        <p:strVal val="hidden"/>
                                      </p:to>
                                    </p:set>
                                    <p:set>
                                      <p:cBhvr additive="base">
                                        <p:cTn id="374" dur="3095" fill="hold">
                                          <p:stCondLst>
                                            <p:cond delay="0"/>
                                          </p:stCondLst>
                                        </p:cTn>
                                        <p:tgtEl>
                                          <p:spTgt spid="86"/>
                                        </p:tgtEl>
                                      </p:cBhvr>
                                      <p:to>
                                        <p:strVal val=""/>
                                      </p:to>
                                    </p:set>
                                  </p:childTnLst>
                                </p:cTn>
                              </p:par>
                              <p:par>
                                <p:cTn id="375"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376" dur="3846" spd="-100000" fill="hold"/>
                                        <p:tgtEl>
                                          <p:spTgt spid="86"/>
                                        </p:tgtEl>
                                        <p:attrNameLst>
                                          <p:attrName>ppt_x</p:attrName>
                                          <p:attrName>ppt_y</p:attrName>
                                        </p:attrNameLst>
                                      </p:cBhvr>
                                      <p:rCtr x="8138" y="-1852"/>
                                    </p:animMotion>
                                  </p:childTnLst>
                                </p:cTn>
                              </p:par>
                              <p:par>
                                <p:cTn id="377" presetID="10" presetClass="entr" presetSubtype="0" repeatCount="indefinite" fill="hold" grpId="0" nodeType="withEffect">
                                  <p:stCondLst>
                                    <p:cond delay="0"/>
                                  </p:stCondLst>
                                  <p:childTnLst>
                                    <p:set>
                                      <p:cBhvr>
                                        <p:cTn id="378" dur="1" fill="hold">
                                          <p:stCondLst>
                                            <p:cond delay="0"/>
                                          </p:stCondLst>
                                        </p:cTn>
                                        <p:tgtEl>
                                          <p:spTgt spid="87"/>
                                        </p:tgtEl>
                                        <p:attrNameLst>
                                          <p:attrName>style.visibility</p:attrName>
                                        </p:attrNameLst>
                                      </p:cBhvr>
                                      <p:to>
                                        <p:strVal val="visible"/>
                                      </p:to>
                                    </p:set>
                                    <p:animEffect transition="out" filter="fade">
                                      <p:cBhvr additive="base">
                                        <p:cTn id="379" dur="364" fill="hold">
                                          <p:stCondLst>
                                            <p:cond delay="2545"/>
                                          </p:stCondLst>
                                        </p:cTn>
                                        <p:tgtEl>
                                          <p:spTgt spid="87"/>
                                        </p:tgtEl>
                                      </p:cBhvr>
                                    </p:animEffect>
                                    <p:animEffect transition="in" filter="fade">
                                      <p:cBhvr additive="base">
                                        <p:cTn id="380" dur="364" fill="hold">
                                          <p:stCondLst>
                                            <p:cond delay="0"/>
                                          </p:stCondLst>
                                        </p:cTn>
                                        <p:tgtEl>
                                          <p:spTgt spid="87"/>
                                        </p:tgtEl>
                                      </p:cBhvr>
                                    </p:animEffect>
                                    <p:set>
                                      <p:cBhvr additive="base">
                                        <p:cTn id="381" dur="1" fill="hold">
                                          <p:stCondLst>
                                            <p:cond delay="2907"/>
                                          </p:stCondLst>
                                        </p:cTn>
                                        <p:tgtEl>
                                          <p:spTgt spid="87"/>
                                        </p:tgtEl>
                                        <p:attrNameLst>
                                          <p:attrName>style.visibility</p:attrName>
                                        </p:attrNameLst>
                                      </p:cBhvr>
                                      <p:to>
                                        <p:strVal val="hidden"/>
                                      </p:to>
                                    </p:set>
                                    <p:set>
                                      <p:cBhvr additive="base">
                                        <p:cTn id="382" dur="3345" fill="hold">
                                          <p:stCondLst>
                                            <p:cond delay="0"/>
                                          </p:stCondLst>
                                        </p:cTn>
                                        <p:tgtEl>
                                          <p:spTgt spid="87"/>
                                        </p:tgtEl>
                                      </p:cBhvr>
                                      <p:to>
                                        <p:strVal val=""/>
                                      </p:to>
                                    </p:set>
                                  </p:childTnLst>
                                </p:cTn>
                              </p:par>
                              <p:par>
                                <p:cTn id="383" presetID="0" presetClass="path" presetSubtype="0" repeatCount="indefinite" fill="hold" grpId="1" nodeType="withEffect">
                                  <p:stCondLst>
                                    <p:cond delay="0"/>
                                  </p:stCondLst>
                                  <p:childTnLst>
                                    <p:animMotion origin="layout" path="M 1.875E-6 5.55112E-17 C 0.1069 -0.07315 0.10586 -0.1625 0.13359 -0.2912 " pathEditMode="relative" rAng="0" ptsTypes="AA">
                                      <p:cBhvr>
                                        <p:cTn id="384" dur="3444" spd="-100000" fill="hold"/>
                                        <p:tgtEl>
                                          <p:spTgt spid="87"/>
                                        </p:tgtEl>
                                        <p:attrNameLst>
                                          <p:attrName>ppt_x</p:attrName>
                                          <p:attrName>ppt_y</p:attrName>
                                        </p:attrNameLst>
                                      </p:cBhvr>
                                      <p:rCtr x="6680" y="-14560"/>
                                    </p:animMotion>
                                  </p:childTnLst>
                                </p:cTn>
                              </p:par>
                              <p:par>
                                <p:cTn id="385" presetID="10" presetClass="entr" presetSubtype="0" repeatCount="indefinite" fill="hold" grpId="0" nodeType="withEffect">
                                  <p:stCondLst>
                                    <p:cond delay="0"/>
                                  </p:stCondLst>
                                  <p:childTnLst>
                                    <p:set>
                                      <p:cBhvr>
                                        <p:cTn id="386" dur="1" fill="hold">
                                          <p:stCondLst>
                                            <p:cond delay="0"/>
                                          </p:stCondLst>
                                        </p:cTn>
                                        <p:tgtEl>
                                          <p:spTgt spid="88"/>
                                        </p:tgtEl>
                                        <p:attrNameLst>
                                          <p:attrName>style.visibility</p:attrName>
                                        </p:attrNameLst>
                                      </p:cBhvr>
                                      <p:to>
                                        <p:strVal val="visible"/>
                                      </p:to>
                                    </p:set>
                                    <p:animEffect transition="out" filter="fade">
                                      <p:cBhvr additive="base">
                                        <p:cTn id="387" dur="250" fill="hold">
                                          <p:stCondLst>
                                            <p:cond delay="1750"/>
                                          </p:stCondLst>
                                        </p:cTn>
                                        <p:tgtEl>
                                          <p:spTgt spid="88"/>
                                        </p:tgtEl>
                                      </p:cBhvr>
                                    </p:animEffect>
                                    <p:animEffect transition="in" filter="fade">
                                      <p:cBhvr additive="base">
                                        <p:cTn id="388" dur="250" fill="hold">
                                          <p:stCondLst>
                                            <p:cond delay="0"/>
                                          </p:stCondLst>
                                        </p:cTn>
                                        <p:tgtEl>
                                          <p:spTgt spid="88"/>
                                        </p:tgtEl>
                                      </p:cBhvr>
                                    </p:animEffect>
                                    <p:set>
                                      <p:cBhvr additive="base">
                                        <p:cTn id="389" dur="1" fill="hold">
                                          <p:stCondLst>
                                            <p:cond delay="1999"/>
                                          </p:stCondLst>
                                        </p:cTn>
                                        <p:tgtEl>
                                          <p:spTgt spid="88"/>
                                        </p:tgtEl>
                                        <p:attrNameLst>
                                          <p:attrName>style.visibility</p:attrName>
                                        </p:attrNameLst>
                                      </p:cBhvr>
                                      <p:to>
                                        <p:strVal val="hidden"/>
                                      </p:to>
                                    </p:set>
                                    <p:set>
                                      <p:cBhvr additive="base">
                                        <p:cTn id="390" dur="2300" fill="hold">
                                          <p:stCondLst>
                                            <p:cond delay="0"/>
                                          </p:stCondLst>
                                        </p:cTn>
                                        <p:tgtEl>
                                          <p:spTgt spid="88"/>
                                        </p:tgtEl>
                                      </p:cBhvr>
                                      <p:to>
                                        <p:strVal val=""/>
                                      </p:to>
                                    </p:set>
                                  </p:childTnLst>
                                </p:cTn>
                              </p:par>
                              <p:par>
                                <p:cTn id="391"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392" dur="2300" spd="-100000" fill="hold"/>
                                        <p:tgtEl>
                                          <p:spTgt spid="88"/>
                                        </p:tgtEl>
                                        <p:attrNameLst>
                                          <p:attrName>ppt_x</p:attrName>
                                          <p:attrName>ppt_y</p:attrName>
                                        </p:attrNameLst>
                                      </p:cBhvr>
                                      <p:rCtr x="4505" y="-13912"/>
                                    </p:animMotion>
                                  </p:childTnLst>
                                </p:cTn>
                              </p:par>
                              <p:par>
                                <p:cTn id="393" presetID="10" presetClass="entr" presetSubtype="0" repeatCount="indefinite" fill="hold" grpId="0" nodeType="withEffect">
                                  <p:stCondLst>
                                    <p:cond delay="0"/>
                                  </p:stCondLst>
                                  <p:childTnLst>
                                    <p:set>
                                      <p:cBhvr>
                                        <p:cTn id="394" dur="1" fill="hold">
                                          <p:stCondLst>
                                            <p:cond delay="0"/>
                                          </p:stCondLst>
                                        </p:cTn>
                                        <p:tgtEl>
                                          <p:spTgt spid="89"/>
                                        </p:tgtEl>
                                        <p:attrNameLst>
                                          <p:attrName>style.visibility</p:attrName>
                                        </p:attrNameLst>
                                      </p:cBhvr>
                                      <p:to>
                                        <p:strVal val="visible"/>
                                      </p:to>
                                    </p:set>
                                    <p:animEffect transition="out" filter="fade">
                                      <p:cBhvr additive="base">
                                        <p:cTn id="395" dur="250" fill="hold">
                                          <p:stCondLst>
                                            <p:cond delay="1750"/>
                                          </p:stCondLst>
                                        </p:cTn>
                                        <p:tgtEl>
                                          <p:spTgt spid="89"/>
                                        </p:tgtEl>
                                      </p:cBhvr>
                                    </p:animEffect>
                                    <p:animEffect transition="in" filter="fade">
                                      <p:cBhvr additive="base">
                                        <p:cTn id="396" dur="250" fill="hold">
                                          <p:stCondLst>
                                            <p:cond delay="0"/>
                                          </p:stCondLst>
                                        </p:cTn>
                                        <p:tgtEl>
                                          <p:spTgt spid="89"/>
                                        </p:tgtEl>
                                      </p:cBhvr>
                                    </p:animEffect>
                                    <p:set>
                                      <p:cBhvr additive="base">
                                        <p:cTn id="397" dur="1" fill="hold">
                                          <p:stCondLst>
                                            <p:cond delay="1999"/>
                                          </p:stCondLst>
                                        </p:cTn>
                                        <p:tgtEl>
                                          <p:spTgt spid="89"/>
                                        </p:tgtEl>
                                        <p:attrNameLst>
                                          <p:attrName>style.visibility</p:attrName>
                                        </p:attrNameLst>
                                      </p:cBhvr>
                                      <p:to>
                                        <p:strVal val="hidden"/>
                                      </p:to>
                                    </p:set>
                                    <p:set>
                                      <p:cBhvr additive="base">
                                        <p:cTn id="398" dur="2300" fill="hold">
                                          <p:stCondLst>
                                            <p:cond delay="0"/>
                                          </p:stCondLst>
                                        </p:cTn>
                                        <p:tgtEl>
                                          <p:spTgt spid="89"/>
                                        </p:tgtEl>
                                      </p:cBhvr>
                                      <p:to>
                                        <p:strVal val=""/>
                                      </p:to>
                                    </p:set>
                                  </p:childTnLst>
                                </p:cTn>
                              </p:par>
                              <p:par>
                                <p:cTn id="399" presetID="0" presetClass="path" presetSubtype="0" repeatCount="indefinite" fill="hold" grpId="1" nodeType="withEffect">
                                  <p:stCondLst>
                                    <p:cond delay="0"/>
                                  </p:stCondLst>
                                  <p:childTnLst>
                                    <p:animMotion origin="layout" path="M 1.45833E-6 -3.33333E-6 C -0.01133 -0.10578 -0.06198 -0.18449 -0.00768 -0.31458 " pathEditMode="relative" rAng="0" ptsTypes="AA">
                                      <p:cBhvr>
                                        <p:cTn id="400" dur="2300" spd="-100000" fill="hold"/>
                                        <p:tgtEl>
                                          <p:spTgt spid="89"/>
                                        </p:tgtEl>
                                        <p:attrNameLst>
                                          <p:attrName>ppt_x</p:attrName>
                                          <p:attrName>ppt_y</p:attrName>
                                        </p:attrNameLst>
                                      </p:cBhvr>
                                      <p:rCtr x="-1628" y="-15741"/>
                                    </p:animMotion>
                                  </p:childTnLst>
                                </p:cTn>
                              </p:par>
                              <p:par>
                                <p:cTn id="401" presetID="10" presetClass="entr" presetSubtype="0" repeatCount="indefinite" fill="hold" grpId="0" nodeType="withEffect">
                                  <p:stCondLst>
                                    <p:cond delay="0"/>
                                  </p:stCondLst>
                                  <p:childTnLst>
                                    <p:set>
                                      <p:cBhvr>
                                        <p:cTn id="402" dur="1" fill="hold">
                                          <p:stCondLst>
                                            <p:cond delay="0"/>
                                          </p:stCondLst>
                                        </p:cTn>
                                        <p:tgtEl>
                                          <p:spTgt spid="90"/>
                                        </p:tgtEl>
                                        <p:attrNameLst>
                                          <p:attrName>style.visibility</p:attrName>
                                        </p:attrNameLst>
                                      </p:cBhvr>
                                      <p:to>
                                        <p:strVal val="visible"/>
                                      </p:to>
                                    </p:set>
                                    <p:animEffect transition="out" filter="fade">
                                      <p:cBhvr additive="base">
                                        <p:cTn id="403" dur="250" fill="hold">
                                          <p:stCondLst>
                                            <p:cond delay="1750"/>
                                          </p:stCondLst>
                                        </p:cTn>
                                        <p:tgtEl>
                                          <p:spTgt spid="90"/>
                                        </p:tgtEl>
                                      </p:cBhvr>
                                    </p:animEffect>
                                    <p:animEffect transition="in" filter="fade">
                                      <p:cBhvr additive="base">
                                        <p:cTn id="404" dur="250" fill="hold">
                                          <p:stCondLst>
                                            <p:cond delay="0"/>
                                          </p:stCondLst>
                                        </p:cTn>
                                        <p:tgtEl>
                                          <p:spTgt spid="90"/>
                                        </p:tgtEl>
                                      </p:cBhvr>
                                    </p:animEffect>
                                    <p:set>
                                      <p:cBhvr additive="base">
                                        <p:cTn id="405" dur="1" fill="hold">
                                          <p:stCondLst>
                                            <p:cond delay="1999"/>
                                          </p:stCondLst>
                                        </p:cTn>
                                        <p:tgtEl>
                                          <p:spTgt spid="90"/>
                                        </p:tgtEl>
                                        <p:attrNameLst>
                                          <p:attrName>style.visibility</p:attrName>
                                        </p:attrNameLst>
                                      </p:cBhvr>
                                      <p:to>
                                        <p:strVal val="hidden"/>
                                      </p:to>
                                    </p:set>
                                    <p:set>
                                      <p:cBhvr additive="base">
                                        <p:cTn id="406" dur="2300" fill="hold">
                                          <p:stCondLst>
                                            <p:cond delay="0"/>
                                          </p:stCondLst>
                                        </p:cTn>
                                        <p:tgtEl>
                                          <p:spTgt spid="90"/>
                                        </p:tgtEl>
                                      </p:cBhvr>
                                      <p:to>
                                        <p:strVal val=""/>
                                      </p:to>
                                    </p:set>
                                  </p:childTnLst>
                                </p:cTn>
                              </p:par>
                              <p:par>
                                <p:cTn id="407" presetID="0" presetClass="path" presetSubtype="0" repeatCount="indefinite" fill="hold" grpId="1" nodeType="withEffect">
                                  <p:stCondLst>
                                    <p:cond delay="0"/>
                                  </p:stCondLst>
                                  <p:childTnLst>
                                    <p:animMotion origin="layout" path="M -0.00013 -2.59259E-6 C 0.06471 -0.13518 0.07708 -0.05139 0.13151 -0.18125 " pathEditMode="relative" rAng="0" ptsTypes="AA">
                                      <p:cBhvr>
                                        <p:cTn id="408" dur="2300" spd="-100000" fill="hold"/>
                                        <p:tgtEl>
                                          <p:spTgt spid="90"/>
                                        </p:tgtEl>
                                        <p:attrNameLst>
                                          <p:attrName>ppt_x</p:attrName>
                                          <p:attrName>ppt_y</p:attrName>
                                        </p:attrNameLst>
                                      </p:cBhvr>
                                      <p:rCtr x="6576" y="-9074"/>
                                    </p:animMotion>
                                  </p:childTnLst>
                                </p:cTn>
                              </p:par>
                              <p:par>
                                <p:cTn id="409" presetID="10" presetClass="entr" presetSubtype="0" repeatCount="indefinite" fill="hold" grpId="0" nodeType="withEffect">
                                  <p:stCondLst>
                                    <p:cond delay="0"/>
                                  </p:stCondLst>
                                  <p:childTnLst>
                                    <p:set>
                                      <p:cBhvr>
                                        <p:cTn id="410" dur="1" fill="hold">
                                          <p:stCondLst>
                                            <p:cond delay="0"/>
                                          </p:stCondLst>
                                        </p:cTn>
                                        <p:tgtEl>
                                          <p:spTgt spid="91"/>
                                        </p:tgtEl>
                                        <p:attrNameLst>
                                          <p:attrName>style.visibility</p:attrName>
                                        </p:attrNameLst>
                                      </p:cBhvr>
                                      <p:to>
                                        <p:strVal val="visible"/>
                                      </p:to>
                                    </p:set>
                                    <p:animEffect transition="out" filter="fade">
                                      <p:cBhvr additive="base">
                                        <p:cTn id="411" dur="250" fill="hold">
                                          <p:stCondLst>
                                            <p:cond delay="1750"/>
                                          </p:stCondLst>
                                        </p:cTn>
                                        <p:tgtEl>
                                          <p:spTgt spid="91"/>
                                        </p:tgtEl>
                                      </p:cBhvr>
                                    </p:animEffect>
                                    <p:animEffect transition="in" filter="fade">
                                      <p:cBhvr additive="base">
                                        <p:cTn id="412" dur="250" fill="hold">
                                          <p:stCondLst>
                                            <p:cond delay="0"/>
                                          </p:stCondLst>
                                        </p:cTn>
                                        <p:tgtEl>
                                          <p:spTgt spid="91"/>
                                        </p:tgtEl>
                                      </p:cBhvr>
                                    </p:animEffect>
                                    <p:set>
                                      <p:cBhvr additive="base">
                                        <p:cTn id="413" dur="1" fill="hold">
                                          <p:stCondLst>
                                            <p:cond delay="1999"/>
                                          </p:stCondLst>
                                        </p:cTn>
                                        <p:tgtEl>
                                          <p:spTgt spid="91"/>
                                        </p:tgtEl>
                                        <p:attrNameLst>
                                          <p:attrName>style.visibility</p:attrName>
                                        </p:attrNameLst>
                                      </p:cBhvr>
                                      <p:to>
                                        <p:strVal val="hidden"/>
                                      </p:to>
                                    </p:set>
                                    <p:set>
                                      <p:cBhvr additive="base">
                                        <p:cTn id="414" dur="2300" fill="hold">
                                          <p:stCondLst>
                                            <p:cond delay="0"/>
                                          </p:stCondLst>
                                        </p:cTn>
                                        <p:tgtEl>
                                          <p:spTgt spid="91"/>
                                        </p:tgtEl>
                                      </p:cBhvr>
                                      <p:to>
                                        <p:strVal val=""/>
                                      </p:to>
                                    </p:set>
                                  </p:childTnLst>
                                </p:cTn>
                              </p:par>
                              <p:par>
                                <p:cTn id="415"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416" dur="2300" spd="-100000" fill="hold"/>
                                        <p:tgtEl>
                                          <p:spTgt spid="91"/>
                                        </p:tgtEl>
                                        <p:attrNameLst>
                                          <p:attrName>ppt_x</p:attrName>
                                          <p:attrName>ppt_y</p:attrName>
                                        </p:attrNameLst>
                                      </p:cBhvr>
                                      <p:rCtr x="-5456" y="-10856"/>
                                    </p:animMotion>
                                  </p:childTnLst>
                                </p:cTn>
                              </p:par>
                              <p:par>
                                <p:cTn id="417" presetID="10" presetClass="entr" presetSubtype="0" repeatCount="indefinite" fill="hold" grpId="0" nodeType="withEffect">
                                  <p:stCondLst>
                                    <p:cond delay="0"/>
                                  </p:stCondLst>
                                  <p:childTnLst>
                                    <p:set>
                                      <p:cBhvr>
                                        <p:cTn id="418" dur="1" fill="hold">
                                          <p:stCondLst>
                                            <p:cond delay="0"/>
                                          </p:stCondLst>
                                        </p:cTn>
                                        <p:tgtEl>
                                          <p:spTgt spid="92"/>
                                        </p:tgtEl>
                                        <p:attrNameLst>
                                          <p:attrName>style.visibility</p:attrName>
                                        </p:attrNameLst>
                                      </p:cBhvr>
                                      <p:to>
                                        <p:strVal val="visible"/>
                                      </p:to>
                                    </p:set>
                                    <p:animEffect transition="out" filter="fade">
                                      <p:cBhvr additive="base">
                                        <p:cTn id="419" dur="250" fill="hold">
                                          <p:stCondLst>
                                            <p:cond delay="1750"/>
                                          </p:stCondLst>
                                        </p:cTn>
                                        <p:tgtEl>
                                          <p:spTgt spid="92"/>
                                        </p:tgtEl>
                                      </p:cBhvr>
                                    </p:animEffect>
                                    <p:animEffect transition="in" filter="fade">
                                      <p:cBhvr additive="base">
                                        <p:cTn id="420" dur="250" fill="hold">
                                          <p:stCondLst>
                                            <p:cond delay="0"/>
                                          </p:stCondLst>
                                        </p:cTn>
                                        <p:tgtEl>
                                          <p:spTgt spid="92"/>
                                        </p:tgtEl>
                                      </p:cBhvr>
                                    </p:animEffect>
                                    <p:set>
                                      <p:cBhvr additive="base">
                                        <p:cTn id="421" dur="1" fill="hold">
                                          <p:stCondLst>
                                            <p:cond delay="1999"/>
                                          </p:stCondLst>
                                        </p:cTn>
                                        <p:tgtEl>
                                          <p:spTgt spid="92"/>
                                        </p:tgtEl>
                                        <p:attrNameLst>
                                          <p:attrName>style.visibility</p:attrName>
                                        </p:attrNameLst>
                                      </p:cBhvr>
                                      <p:to>
                                        <p:strVal val="hidden"/>
                                      </p:to>
                                    </p:set>
                                    <p:set>
                                      <p:cBhvr additive="base">
                                        <p:cTn id="422" dur="2300" fill="hold">
                                          <p:stCondLst>
                                            <p:cond delay="0"/>
                                          </p:stCondLst>
                                        </p:cTn>
                                        <p:tgtEl>
                                          <p:spTgt spid="92"/>
                                        </p:tgtEl>
                                      </p:cBhvr>
                                      <p:to>
                                        <p:strVal val=""/>
                                      </p:to>
                                    </p:set>
                                  </p:childTnLst>
                                </p:cTn>
                              </p:par>
                              <p:par>
                                <p:cTn id="423" presetID="0" presetClass="path" presetSubtype="0" repeatCount="indefinite" fill="hold" grpId="1" nodeType="withEffect">
                                  <p:stCondLst>
                                    <p:cond delay="0"/>
                                  </p:stCondLst>
                                  <p:childTnLst>
                                    <p:animMotion origin="layout" path="M -0.00013 -3.7037E-7 C 0.08372 -0.1206 0.14375 -0.01111 0.19831 -0.14097 " pathEditMode="relative" rAng="0" ptsTypes="AA">
                                      <p:cBhvr>
                                        <p:cTn id="424" dur="2300" spd="-100000" fill="hold"/>
                                        <p:tgtEl>
                                          <p:spTgt spid="92"/>
                                        </p:tgtEl>
                                        <p:attrNameLst>
                                          <p:attrName>ppt_x</p:attrName>
                                          <p:attrName>ppt_y</p:attrName>
                                        </p:attrNameLst>
                                      </p:cBhvr>
                                      <p:rCtr x="9922" y="-7060"/>
                                    </p:animMotion>
                                  </p:childTnLst>
                                </p:cTn>
                              </p:par>
                              <p:par>
                                <p:cTn id="425" presetID="10" presetClass="entr" presetSubtype="0" repeatCount="indefinite" fill="hold" grpId="0" nodeType="withEffect">
                                  <p:stCondLst>
                                    <p:cond delay="0"/>
                                  </p:stCondLst>
                                  <p:childTnLst>
                                    <p:set>
                                      <p:cBhvr>
                                        <p:cTn id="426" dur="1" fill="hold">
                                          <p:stCondLst>
                                            <p:cond delay="0"/>
                                          </p:stCondLst>
                                        </p:cTn>
                                        <p:tgtEl>
                                          <p:spTgt spid="93"/>
                                        </p:tgtEl>
                                        <p:attrNameLst>
                                          <p:attrName>style.visibility</p:attrName>
                                        </p:attrNameLst>
                                      </p:cBhvr>
                                      <p:to>
                                        <p:strVal val="visible"/>
                                      </p:to>
                                    </p:set>
                                    <p:animEffect transition="out" filter="fade">
                                      <p:cBhvr additive="base">
                                        <p:cTn id="427" dur="250" fill="hold">
                                          <p:stCondLst>
                                            <p:cond delay="1750"/>
                                          </p:stCondLst>
                                        </p:cTn>
                                        <p:tgtEl>
                                          <p:spTgt spid="93"/>
                                        </p:tgtEl>
                                      </p:cBhvr>
                                    </p:animEffect>
                                    <p:animEffect transition="in" filter="fade">
                                      <p:cBhvr additive="base">
                                        <p:cTn id="428" dur="250" fill="hold">
                                          <p:stCondLst>
                                            <p:cond delay="0"/>
                                          </p:stCondLst>
                                        </p:cTn>
                                        <p:tgtEl>
                                          <p:spTgt spid="93"/>
                                        </p:tgtEl>
                                      </p:cBhvr>
                                    </p:animEffect>
                                    <p:set>
                                      <p:cBhvr additive="base">
                                        <p:cTn id="429" dur="1" fill="hold">
                                          <p:stCondLst>
                                            <p:cond delay="1999"/>
                                          </p:stCondLst>
                                        </p:cTn>
                                        <p:tgtEl>
                                          <p:spTgt spid="93"/>
                                        </p:tgtEl>
                                        <p:attrNameLst>
                                          <p:attrName>style.visibility</p:attrName>
                                        </p:attrNameLst>
                                      </p:cBhvr>
                                      <p:to>
                                        <p:strVal val="hidden"/>
                                      </p:to>
                                    </p:set>
                                    <p:set>
                                      <p:cBhvr additive="base">
                                        <p:cTn id="430" dur="2300" fill="hold">
                                          <p:stCondLst>
                                            <p:cond delay="0"/>
                                          </p:stCondLst>
                                        </p:cTn>
                                        <p:tgtEl>
                                          <p:spTgt spid="93"/>
                                        </p:tgtEl>
                                      </p:cBhvr>
                                      <p:to>
                                        <p:strVal val=""/>
                                      </p:to>
                                    </p:set>
                                  </p:childTnLst>
                                </p:cTn>
                              </p:par>
                              <p:par>
                                <p:cTn id="431"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432" dur="2300" spd="-100000" fill="hold"/>
                                        <p:tgtEl>
                                          <p:spTgt spid="93"/>
                                        </p:tgtEl>
                                        <p:attrNameLst>
                                          <p:attrName>ppt_x</p:attrName>
                                          <p:attrName>ppt_y</p:attrName>
                                        </p:attrNameLst>
                                      </p:cBhvr>
                                      <p:rCtr x="8138" y="-1852"/>
                                    </p:animMotion>
                                  </p:childTnLst>
                                </p:cTn>
                              </p:par>
                              <p:par>
                                <p:cTn id="433" presetID="10" presetClass="entr" presetSubtype="0" repeatCount="indefinite" fill="hold" grpId="0" nodeType="withEffect">
                                  <p:stCondLst>
                                    <p:cond delay="0"/>
                                  </p:stCondLst>
                                  <p:childTnLst>
                                    <p:set>
                                      <p:cBhvr>
                                        <p:cTn id="434" dur="1" fill="hold">
                                          <p:stCondLst>
                                            <p:cond delay="0"/>
                                          </p:stCondLst>
                                        </p:cTn>
                                        <p:tgtEl>
                                          <p:spTgt spid="94"/>
                                        </p:tgtEl>
                                        <p:attrNameLst>
                                          <p:attrName>style.visibility</p:attrName>
                                        </p:attrNameLst>
                                      </p:cBhvr>
                                      <p:to>
                                        <p:strVal val="visible"/>
                                      </p:to>
                                    </p:set>
                                    <p:animEffect transition="out" filter="fade">
                                      <p:cBhvr additive="base">
                                        <p:cTn id="435" dur="250" fill="hold">
                                          <p:stCondLst>
                                            <p:cond delay="1750"/>
                                          </p:stCondLst>
                                        </p:cTn>
                                        <p:tgtEl>
                                          <p:spTgt spid="94"/>
                                        </p:tgtEl>
                                      </p:cBhvr>
                                    </p:animEffect>
                                    <p:animEffect transition="in" filter="fade">
                                      <p:cBhvr additive="base">
                                        <p:cTn id="436" dur="250" fill="hold">
                                          <p:stCondLst>
                                            <p:cond delay="0"/>
                                          </p:stCondLst>
                                        </p:cTn>
                                        <p:tgtEl>
                                          <p:spTgt spid="94"/>
                                        </p:tgtEl>
                                      </p:cBhvr>
                                    </p:animEffect>
                                    <p:set>
                                      <p:cBhvr additive="base">
                                        <p:cTn id="437" dur="1" fill="hold">
                                          <p:stCondLst>
                                            <p:cond delay="1999"/>
                                          </p:stCondLst>
                                        </p:cTn>
                                        <p:tgtEl>
                                          <p:spTgt spid="94"/>
                                        </p:tgtEl>
                                        <p:attrNameLst>
                                          <p:attrName>style.visibility</p:attrName>
                                        </p:attrNameLst>
                                      </p:cBhvr>
                                      <p:to>
                                        <p:strVal val="hidden"/>
                                      </p:to>
                                    </p:set>
                                    <p:set>
                                      <p:cBhvr additive="base">
                                        <p:cTn id="438" dur="2300" fill="hold">
                                          <p:stCondLst>
                                            <p:cond delay="0"/>
                                          </p:stCondLst>
                                        </p:cTn>
                                        <p:tgtEl>
                                          <p:spTgt spid="94"/>
                                        </p:tgtEl>
                                      </p:cBhvr>
                                      <p:to>
                                        <p:strVal val=""/>
                                      </p:to>
                                    </p:set>
                                  </p:childTnLst>
                                </p:cTn>
                              </p:par>
                              <p:par>
                                <p:cTn id="439"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440" dur="2300" spd="-100000" fill="hold"/>
                                        <p:tgtEl>
                                          <p:spTgt spid="94"/>
                                        </p:tgtEl>
                                        <p:attrNameLst>
                                          <p:attrName>ppt_x</p:attrName>
                                          <p:attrName>ppt_y</p:attrName>
                                        </p:attrNameLst>
                                      </p:cBhvr>
                                      <p:rCtr x="-664" y="-17222"/>
                                    </p:animMotion>
                                  </p:childTnLst>
                                </p:cTn>
                              </p:par>
                              <p:par>
                                <p:cTn id="441" presetID="10" presetClass="entr" presetSubtype="0" repeatCount="indefinite" fill="hold" grpId="0" nodeType="withEffect">
                                  <p:stCondLst>
                                    <p:cond delay="0"/>
                                  </p:stCondLst>
                                  <p:childTnLst>
                                    <p:set>
                                      <p:cBhvr>
                                        <p:cTn id="442" dur="1" fill="hold">
                                          <p:stCondLst>
                                            <p:cond delay="0"/>
                                          </p:stCondLst>
                                        </p:cTn>
                                        <p:tgtEl>
                                          <p:spTgt spid="95"/>
                                        </p:tgtEl>
                                        <p:attrNameLst>
                                          <p:attrName>style.visibility</p:attrName>
                                        </p:attrNameLst>
                                      </p:cBhvr>
                                      <p:to>
                                        <p:strVal val="visible"/>
                                      </p:to>
                                    </p:set>
                                    <p:animEffect transition="out" filter="fade">
                                      <p:cBhvr additive="base">
                                        <p:cTn id="443" dur="250" fill="hold">
                                          <p:stCondLst>
                                            <p:cond delay="1750"/>
                                          </p:stCondLst>
                                        </p:cTn>
                                        <p:tgtEl>
                                          <p:spTgt spid="95"/>
                                        </p:tgtEl>
                                      </p:cBhvr>
                                    </p:animEffect>
                                    <p:animEffect transition="in" filter="fade">
                                      <p:cBhvr additive="base">
                                        <p:cTn id="444" dur="250" fill="hold">
                                          <p:stCondLst>
                                            <p:cond delay="0"/>
                                          </p:stCondLst>
                                        </p:cTn>
                                        <p:tgtEl>
                                          <p:spTgt spid="95"/>
                                        </p:tgtEl>
                                      </p:cBhvr>
                                    </p:animEffect>
                                    <p:set>
                                      <p:cBhvr additive="base">
                                        <p:cTn id="445" dur="1" fill="hold">
                                          <p:stCondLst>
                                            <p:cond delay="1999"/>
                                          </p:stCondLst>
                                        </p:cTn>
                                        <p:tgtEl>
                                          <p:spTgt spid="95"/>
                                        </p:tgtEl>
                                        <p:attrNameLst>
                                          <p:attrName>style.visibility</p:attrName>
                                        </p:attrNameLst>
                                      </p:cBhvr>
                                      <p:to>
                                        <p:strVal val="hidden"/>
                                      </p:to>
                                    </p:set>
                                    <p:set>
                                      <p:cBhvr additive="base">
                                        <p:cTn id="446" dur="2300" fill="hold">
                                          <p:stCondLst>
                                            <p:cond delay="0"/>
                                          </p:stCondLst>
                                        </p:cTn>
                                        <p:tgtEl>
                                          <p:spTgt spid="95"/>
                                        </p:tgtEl>
                                      </p:cBhvr>
                                      <p:to>
                                        <p:strVal val=""/>
                                      </p:to>
                                    </p:set>
                                  </p:childTnLst>
                                </p:cTn>
                              </p:par>
                              <p:par>
                                <p:cTn id="447" presetID="0" presetClass="path" presetSubtype="0" repeatCount="indefinite" fill="hold" grpId="1" nodeType="withEffect">
                                  <p:stCondLst>
                                    <p:cond delay="0"/>
                                  </p:stCondLst>
                                  <p:childTnLst>
                                    <p:animMotion origin="layout" path="M -3.95833E-6 4.44444E-6 C 0.00378 -0.22477 0.15391 -0.14306 0.13373 -0.29121 " pathEditMode="relative" rAng="0" ptsTypes="AA">
                                      <p:cBhvr>
                                        <p:cTn id="448" dur="2300" spd="-100000" fill="hold"/>
                                        <p:tgtEl>
                                          <p:spTgt spid="95"/>
                                        </p:tgtEl>
                                        <p:attrNameLst>
                                          <p:attrName>ppt_x</p:attrName>
                                          <p:attrName>ppt_y</p:attrName>
                                        </p:attrNameLst>
                                      </p:cBhvr>
                                      <p:rCtr x="6771" y="-14560"/>
                                    </p:animMotion>
                                  </p:childTnLst>
                                </p:cTn>
                              </p:par>
                              <p:par>
                                <p:cTn id="449" presetID="10" presetClass="entr" presetSubtype="0" repeatCount="indefinite" fill="hold" grpId="0" nodeType="withEffect">
                                  <p:stCondLst>
                                    <p:cond delay="0"/>
                                  </p:stCondLst>
                                  <p:childTnLst>
                                    <p:set>
                                      <p:cBhvr>
                                        <p:cTn id="450" dur="1" fill="hold">
                                          <p:stCondLst>
                                            <p:cond delay="0"/>
                                          </p:stCondLst>
                                        </p:cTn>
                                        <p:tgtEl>
                                          <p:spTgt spid="96"/>
                                        </p:tgtEl>
                                        <p:attrNameLst>
                                          <p:attrName>style.visibility</p:attrName>
                                        </p:attrNameLst>
                                      </p:cBhvr>
                                      <p:to>
                                        <p:strVal val="visible"/>
                                      </p:to>
                                    </p:set>
                                    <p:animEffect transition="out" filter="fade">
                                      <p:cBhvr additive="base">
                                        <p:cTn id="451" dur="250" fill="hold">
                                          <p:stCondLst>
                                            <p:cond delay="1750"/>
                                          </p:stCondLst>
                                        </p:cTn>
                                        <p:tgtEl>
                                          <p:spTgt spid="96"/>
                                        </p:tgtEl>
                                      </p:cBhvr>
                                    </p:animEffect>
                                    <p:animEffect transition="in" filter="fade">
                                      <p:cBhvr additive="base">
                                        <p:cTn id="452" dur="250" fill="hold">
                                          <p:stCondLst>
                                            <p:cond delay="0"/>
                                          </p:stCondLst>
                                        </p:cTn>
                                        <p:tgtEl>
                                          <p:spTgt spid="96"/>
                                        </p:tgtEl>
                                      </p:cBhvr>
                                    </p:animEffect>
                                    <p:set>
                                      <p:cBhvr additive="base">
                                        <p:cTn id="453" dur="1" fill="hold">
                                          <p:stCondLst>
                                            <p:cond delay="1999"/>
                                          </p:stCondLst>
                                        </p:cTn>
                                        <p:tgtEl>
                                          <p:spTgt spid="96"/>
                                        </p:tgtEl>
                                        <p:attrNameLst>
                                          <p:attrName>style.visibility</p:attrName>
                                        </p:attrNameLst>
                                      </p:cBhvr>
                                      <p:to>
                                        <p:strVal val="hidden"/>
                                      </p:to>
                                    </p:set>
                                    <p:set>
                                      <p:cBhvr additive="base">
                                        <p:cTn id="454" dur="2300" fill="hold">
                                          <p:stCondLst>
                                            <p:cond delay="0"/>
                                          </p:stCondLst>
                                        </p:cTn>
                                        <p:tgtEl>
                                          <p:spTgt spid="96"/>
                                        </p:tgtEl>
                                      </p:cBhvr>
                                      <p:to>
                                        <p:strVal val=""/>
                                      </p:to>
                                    </p:set>
                                  </p:childTnLst>
                                </p:cTn>
                              </p:par>
                              <p:par>
                                <p:cTn id="455" presetID="0" presetClass="path" presetSubtype="0" repeatCount="indefinite" fill="hold" grpId="1" nodeType="withEffect">
                                  <p:stCondLst>
                                    <p:cond delay="0"/>
                                  </p:stCondLst>
                                  <p:childTnLst>
                                    <p:animMotion origin="layout" path="M -3.95833E-6 -3.7037E-6 C 0.0323 -0.19768 0.04193 -0.19838 0.1336 -0.2912 " pathEditMode="relative" rAng="0" ptsTypes="AA">
                                      <p:cBhvr>
                                        <p:cTn id="456" dur="2300" spd="-100000" fill="hold"/>
                                        <p:tgtEl>
                                          <p:spTgt spid="96"/>
                                        </p:tgtEl>
                                        <p:attrNameLst>
                                          <p:attrName>ppt_x</p:attrName>
                                          <p:attrName>ppt_y</p:attrName>
                                        </p:attrNameLst>
                                      </p:cBhvr>
                                      <p:rCtr x="6680" y="-14560"/>
                                    </p:animMotion>
                                  </p:childTnLst>
                                </p:cTn>
                              </p:par>
                              <p:par>
                                <p:cTn id="457" presetID="10" presetClass="entr" presetSubtype="0" repeatCount="indefinite" fill="hold" grpId="0" nodeType="withEffect">
                                  <p:stCondLst>
                                    <p:cond delay="0"/>
                                  </p:stCondLst>
                                  <p:childTnLst>
                                    <p:set>
                                      <p:cBhvr>
                                        <p:cTn id="458" dur="1" fill="hold">
                                          <p:stCondLst>
                                            <p:cond delay="0"/>
                                          </p:stCondLst>
                                        </p:cTn>
                                        <p:tgtEl>
                                          <p:spTgt spid="97"/>
                                        </p:tgtEl>
                                        <p:attrNameLst>
                                          <p:attrName>style.visibility</p:attrName>
                                        </p:attrNameLst>
                                      </p:cBhvr>
                                      <p:to>
                                        <p:strVal val="visible"/>
                                      </p:to>
                                    </p:set>
                                    <p:animEffect transition="out" filter="fade">
                                      <p:cBhvr additive="base">
                                        <p:cTn id="459" dur="250" fill="hold">
                                          <p:stCondLst>
                                            <p:cond delay="1750"/>
                                          </p:stCondLst>
                                        </p:cTn>
                                        <p:tgtEl>
                                          <p:spTgt spid="97"/>
                                        </p:tgtEl>
                                      </p:cBhvr>
                                    </p:animEffect>
                                    <p:animEffect transition="in" filter="fade">
                                      <p:cBhvr additive="base">
                                        <p:cTn id="460" dur="250" fill="hold">
                                          <p:stCondLst>
                                            <p:cond delay="0"/>
                                          </p:stCondLst>
                                        </p:cTn>
                                        <p:tgtEl>
                                          <p:spTgt spid="97"/>
                                        </p:tgtEl>
                                      </p:cBhvr>
                                    </p:animEffect>
                                    <p:set>
                                      <p:cBhvr additive="base">
                                        <p:cTn id="461" dur="1" fill="hold">
                                          <p:stCondLst>
                                            <p:cond delay="1999"/>
                                          </p:stCondLst>
                                        </p:cTn>
                                        <p:tgtEl>
                                          <p:spTgt spid="97"/>
                                        </p:tgtEl>
                                        <p:attrNameLst>
                                          <p:attrName>style.visibility</p:attrName>
                                        </p:attrNameLst>
                                      </p:cBhvr>
                                      <p:to>
                                        <p:strVal val="hidden"/>
                                      </p:to>
                                    </p:set>
                                    <p:set>
                                      <p:cBhvr additive="base">
                                        <p:cTn id="462" dur="2300" fill="hold">
                                          <p:stCondLst>
                                            <p:cond delay="0"/>
                                          </p:stCondLst>
                                        </p:cTn>
                                        <p:tgtEl>
                                          <p:spTgt spid="97"/>
                                        </p:tgtEl>
                                      </p:cBhvr>
                                      <p:to>
                                        <p:strVal val=""/>
                                      </p:to>
                                    </p:set>
                                  </p:childTnLst>
                                </p:cTn>
                              </p:par>
                              <p:par>
                                <p:cTn id="463"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464" dur="2300" spd="-100000" fill="hold"/>
                                        <p:tgtEl>
                                          <p:spTgt spid="97"/>
                                        </p:tgtEl>
                                        <p:attrNameLst>
                                          <p:attrName>ppt_x</p:attrName>
                                          <p:attrName>ppt_y</p:attrName>
                                        </p:attrNameLst>
                                      </p:cBhvr>
                                      <p:rCtr x="6680" y="-14560"/>
                                    </p:animMotion>
                                  </p:childTnLst>
                                </p:cTn>
                              </p:par>
                              <p:par>
                                <p:cTn id="465" presetID="10" presetClass="entr" presetSubtype="0" repeatCount="indefinite" fill="hold" grpId="0" nodeType="withEffect">
                                  <p:stCondLst>
                                    <p:cond delay="0"/>
                                  </p:stCondLst>
                                  <p:childTnLst>
                                    <p:set>
                                      <p:cBhvr>
                                        <p:cTn id="466" dur="1" fill="hold">
                                          <p:stCondLst>
                                            <p:cond delay="0"/>
                                          </p:stCondLst>
                                        </p:cTn>
                                        <p:tgtEl>
                                          <p:spTgt spid="98"/>
                                        </p:tgtEl>
                                        <p:attrNameLst>
                                          <p:attrName>style.visibility</p:attrName>
                                        </p:attrNameLst>
                                      </p:cBhvr>
                                      <p:to>
                                        <p:strVal val="visible"/>
                                      </p:to>
                                    </p:set>
                                    <p:animEffect transition="out" filter="fade">
                                      <p:cBhvr additive="base">
                                        <p:cTn id="467" dur="250" fill="hold">
                                          <p:stCondLst>
                                            <p:cond delay="1750"/>
                                          </p:stCondLst>
                                        </p:cTn>
                                        <p:tgtEl>
                                          <p:spTgt spid="98"/>
                                        </p:tgtEl>
                                      </p:cBhvr>
                                    </p:animEffect>
                                    <p:animEffect transition="in" filter="fade">
                                      <p:cBhvr additive="base">
                                        <p:cTn id="468" dur="250" fill="hold">
                                          <p:stCondLst>
                                            <p:cond delay="0"/>
                                          </p:stCondLst>
                                        </p:cTn>
                                        <p:tgtEl>
                                          <p:spTgt spid="98"/>
                                        </p:tgtEl>
                                      </p:cBhvr>
                                    </p:animEffect>
                                    <p:set>
                                      <p:cBhvr additive="base">
                                        <p:cTn id="469" dur="1" fill="hold">
                                          <p:stCondLst>
                                            <p:cond delay="1999"/>
                                          </p:stCondLst>
                                        </p:cTn>
                                        <p:tgtEl>
                                          <p:spTgt spid="98"/>
                                        </p:tgtEl>
                                        <p:attrNameLst>
                                          <p:attrName>style.visibility</p:attrName>
                                        </p:attrNameLst>
                                      </p:cBhvr>
                                      <p:to>
                                        <p:strVal val="hidden"/>
                                      </p:to>
                                    </p:set>
                                    <p:set>
                                      <p:cBhvr additive="base">
                                        <p:cTn id="470" dur="2300" fill="hold">
                                          <p:stCondLst>
                                            <p:cond delay="0"/>
                                          </p:stCondLst>
                                        </p:cTn>
                                        <p:tgtEl>
                                          <p:spTgt spid="98"/>
                                        </p:tgtEl>
                                      </p:cBhvr>
                                      <p:to>
                                        <p:strVal val=""/>
                                      </p:to>
                                    </p:set>
                                  </p:childTnLst>
                                </p:cTn>
                              </p:par>
                              <p:par>
                                <p:cTn id="471" presetID="0" presetClass="path" presetSubtype="0" repeatCount="indefinite" fill="hold" grpId="1" nodeType="withEffect">
                                  <p:stCondLst>
                                    <p:cond delay="0"/>
                                  </p:stCondLst>
                                  <p:childTnLst>
                                    <p:animMotion origin="layout" path="M -3.33333E-6 -2.22222E-6 C 0.00105 -0.11574 -0.11797 -0.13287 -0.09036 -0.26157 " pathEditMode="relative" rAng="0" ptsTypes="AA">
                                      <p:cBhvr>
                                        <p:cTn id="472" dur="2300" spd="-100000" fill="hold"/>
                                        <p:tgtEl>
                                          <p:spTgt spid="98"/>
                                        </p:tgtEl>
                                        <p:attrNameLst>
                                          <p:attrName>ppt_x</p:attrName>
                                          <p:attrName>ppt_y</p:attrName>
                                        </p:attrNameLst>
                                      </p:cBhvr>
                                      <p:rCtr x="-4727" y="-13079"/>
                                    </p:animMotion>
                                  </p:childTnLst>
                                </p:cTn>
                              </p:par>
                              <p:par>
                                <p:cTn id="473" presetID="10" presetClass="entr" presetSubtype="0" repeatCount="indefinite" fill="hold" grpId="0" nodeType="withEffect">
                                  <p:stCondLst>
                                    <p:cond delay="0"/>
                                  </p:stCondLst>
                                  <p:childTnLst>
                                    <p:set>
                                      <p:cBhvr>
                                        <p:cTn id="474" dur="1" fill="hold">
                                          <p:stCondLst>
                                            <p:cond delay="0"/>
                                          </p:stCondLst>
                                        </p:cTn>
                                        <p:tgtEl>
                                          <p:spTgt spid="100"/>
                                        </p:tgtEl>
                                        <p:attrNameLst>
                                          <p:attrName>style.visibility</p:attrName>
                                        </p:attrNameLst>
                                      </p:cBhvr>
                                      <p:to>
                                        <p:strVal val="visible"/>
                                      </p:to>
                                    </p:set>
                                    <p:animEffect transition="out" filter="fade">
                                      <p:cBhvr additive="base">
                                        <p:cTn id="475" dur="316" fill="hold">
                                          <p:stCondLst>
                                            <p:cond delay="2213"/>
                                          </p:stCondLst>
                                        </p:cTn>
                                        <p:tgtEl>
                                          <p:spTgt spid="100"/>
                                        </p:tgtEl>
                                      </p:cBhvr>
                                    </p:animEffect>
                                    <p:animEffect transition="in" filter="fade">
                                      <p:cBhvr additive="base">
                                        <p:cTn id="476" dur="316" fill="hold">
                                          <p:stCondLst>
                                            <p:cond delay="0"/>
                                          </p:stCondLst>
                                        </p:cTn>
                                        <p:tgtEl>
                                          <p:spTgt spid="100"/>
                                        </p:tgtEl>
                                      </p:cBhvr>
                                    </p:animEffect>
                                    <p:set>
                                      <p:cBhvr additive="base">
                                        <p:cTn id="477" dur="1" fill="hold">
                                          <p:stCondLst>
                                            <p:cond delay="2528"/>
                                          </p:stCondLst>
                                        </p:cTn>
                                        <p:tgtEl>
                                          <p:spTgt spid="100"/>
                                        </p:tgtEl>
                                        <p:attrNameLst>
                                          <p:attrName>style.visibility</p:attrName>
                                        </p:attrNameLst>
                                      </p:cBhvr>
                                      <p:to>
                                        <p:strVal val="hidden"/>
                                      </p:to>
                                    </p:set>
                                    <p:set>
                                      <p:cBhvr additive="base">
                                        <p:cTn id="478" dur="2908" fill="hold">
                                          <p:stCondLst>
                                            <p:cond delay="0"/>
                                          </p:stCondLst>
                                        </p:cTn>
                                        <p:tgtEl>
                                          <p:spTgt spid="100"/>
                                        </p:tgtEl>
                                      </p:cBhvr>
                                      <p:to>
                                        <p:strVal val=""/>
                                      </p:to>
                                    </p:set>
                                  </p:childTnLst>
                                </p:cTn>
                              </p:par>
                              <p:par>
                                <p:cTn id="479" presetID="0" presetClass="path" presetSubtype="0" repeatCount="indefinite" fill="hold" grpId="1" nodeType="withEffect">
                                  <p:stCondLst>
                                    <p:cond delay="0"/>
                                  </p:stCondLst>
                                  <p:childTnLst>
                                    <p:animMotion origin="layout" path="M -3.33333E-6 1.85185E-6 C 0.07123 -0.04398 0.06237 -0.16273 0.09011 -0.27847 " pathEditMode="relative" rAng="0" ptsTypes="AA">
                                      <p:cBhvr>
                                        <p:cTn id="480" dur="2714" spd="-100000" fill="hold"/>
                                        <p:tgtEl>
                                          <p:spTgt spid="100"/>
                                        </p:tgtEl>
                                        <p:attrNameLst>
                                          <p:attrName>ppt_x</p:attrName>
                                          <p:attrName>ppt_y</p:attrName>
                                        </p:attrNameLst>
                                      </p:cBhvr>
                                      <p:rCtr x="4505" y="-13935"/>
                                    </p:animMotion>
                                  </p:childTnLst>
                                </p:cTn>
                              </p:par>
                              <p:par>
                                <p:cTn id="481" presetID="10" presetClass="entr" presetSubtype="0" repeatCount="indefinite" fill="hold" grpId="0" nodeType="withEffect">
                                  <p:stCondLst>
                                    <p:cond delay="0"/>
                                  </p:stCondLst>
                                  <p:childTnLst>
                                    <p:set>
                                      <p:cBhvr>
                                        <p:cTn id="482" dur="1" fill="hold">
                                          <p:stCondLst>
                                            <p:cond delay="0"/>
                                          </p:stCondLst>
                                        </p:cTn>
                                        <p:tgtEl>
                                          <p:spTgt spid="102"/>
                                        </p:tgtEl>
                                        <p:attrNameLst>
                                          <p:attrName>style.visibility</p:attrName>
                                        </p:attrNameLst>
                                      </p:cBhvr>
                                      <p:to>
                                        <p:strVal val="visible"/>
                                      </p:to>
                                    </p:set>
                                    <p:animEffect transition="out" filter="fade">
                                      <p:cBhvr additive="base">
                                        <p:cTn id="483" dur="250" fill="hold">
                                          <p:stCondLst>
                                            <p:cond delay="1750"/>
                                          </p:stCondLst>
                                        </p:cTn>
                                        <p:tgtEl>
                                          <p:spTgt spid="102"/>
                                        </p:tgtEl>
                                      </p:cBhvr>
                                    </p:animEffect>
                                    <p:animEffect transition="in" filter="fade">
                                      <p:cBhvr additive="base">
                                        <p:cTn id="484" dur="250" fill="hold">
                                          <p:stCondLst>
                                            <p:cond delay="0"/>
                                          </p:stCondLst>
                                        </p:cTn>
                                        <p:tgtEl>
                                          <p:spTgt spid="102"/>
                                        </p:tgtEl>
                                      </p:cBhvr>
                                    </p:animEffect>
                                    <p:set>
                                      <p:cBhvr additive="base">
                                        <p:cTn id="485" dur="1" fill="hold">
                                          <p:stCondLst>
                                            <p:cond delay="1999"/>
                                          </p:stCondLst>
                                        </p:cTn>
                                        <p:tgtEl>
                                          <p:spTgt spid="102"/>
                                        </p:tgtEl>
                                        <p:attrNameLst>
                                          <p:attrName>style.visibility</p:attrName>
                                        </p:attrNameLst>
                                      </p:cBhvr>
                                      <p:to>
                                        <p:strVal val="hidden"/>
                                      </p:to>
                                    </p:set>
                                    <p:set>
                                      <p:cBhvr additive="base">
                                        <p:cTn id="486" dur="2300" fill="hold">
                                          <p:stCondLst>
                                            <p:cond delay="0"/>
                                          </p:stCondLst>
                                        </p:cTn>
                                        <p:tgtEl>
                                          <p:spTgt spid="102"/>
                                        </p:tgtEl>
                                      </p:cBhvr>
                                      <p:to>
                                        <p:strVal val=""/>
                                      </p:to>
                                    </p:set>
                                  </p:childTnLst>
                                </p:cTn>
                              </p:par>
                              <p:par>
                                <p:cTn id="487" presetID="0" presetClass="path" presetSubtype="0" repeatCount="indefinite" fill="hold" grpId="1" nodeType="withEffect">
                                  <p:stCondLst>
                                    <p:cond delay="0"/>
                                  </p:stCondLst>
                                  <p:childTnLst>
                                    <p:animMotion origin="layout" path="M -3.75E-6 -1.48148E-6 C -0.01132 -0.10579 -0.06198 -0.18449 -0.00768 -0.31458 " pathEditMode="relative" rAng="0" ptsTypes="AA">
                                      <p:cBhvr>
                                        <p:cTn id="488" dur="3409" spd="-100000" fill="hold"/>
                                        <p:tgtEl>
                                          <p:spTgt spid="102"/>
                                        </p:tgtEl>
                                        <p:attrNameLst>
                                          <p:attrName>ppt_x</p:attrName>
                                          <p:attrName>ppt_y</p:attrName>
                                        </p:attrNameLst>
                                      </p:cBhvr>
                                      <p:rCtr x="-1628" y="-15718"/>
                                    </p:animMotion>
                                  </p:childTnLst>
                                </p:cTn>
                              </p:par>
                              <p:par>
                                <p:cTn id="489" presetID="10" presetClass="entr" presetSubtype="0" repeatCount="indefinite" fill="hold" grpId="0" nodeType="withEffect">
                                  <p:stCondLst>
                                    <p:cond delay="0"/>
                                  </p:stCondLst>
                                  <p:childTnLst>
                                    <p:set>
                                      <p:cBhvr>
                                        <p:cTn id="490" dur="1" fill="hold">
                                          <p:stCondLst>
                                            <p:cond delay="0"/>
                                          </p:stCondLst>
                                        </p:cTn>
                                        <p:tgtEl>
                                          <p:spTgt spid="103"/>
                                        </p:tgtEl>
                                        <p:attrNameLst>
                                          <p:attrName>style.visibility</p:attrName>
                                        </p:attrNameLst>
                                      </p:cBhvr>
                                      <p:to>
                                        <p:strVal val="visible"/>
                                      </p:to>
                                    </p:set>
                                    <p:animEffect transition="out" filter="fade">
                                      <p:cBhvr additive="base">
                                        <p:cTn id="491" dur="419" fill="hold">
                                          <p:stCondLst>
                                            <p:cond delay="2935"/>
                                          </p:stCondLst>
                                        </p:cTn>
                                        <p:tgtEl>
                                          <p:spTgt spid="103"/>
                                        </p:tgtEl>
                                      </p:cBhvr>
                                    </p:animEffect>
                                    <p:animEffect transition="in" filter="fade">
                                      <p:cBhvr additive="base">
                                        <p:cTn id="492" dur="419" fill="hold">
                                          <p:stCondLst>
                                            <p:cond delay="0"/>
                                          </p:stCondLst>
                                        </p:cTn>
                                        <p:tgtEl>
                                          <p:spTgt spid="103"/>
                                        </p:tgtEl>
                                      </p:cBhvr>
                                    </p:animEffect>
                                    <p:set>
                                      <p:cBhvr additive="base">
                                        <p:cTn id="493" dur="1" fill="hold">
                                          <p:stCondLst>
                                            <p:cond delay="3353"/>
                                          </p:stCondLst>
                                        </p:cTn>
                                        <p:tgtEl>
                                          <p:spTgt spid="103"/>
                                        </p:tgtEl>
                                        <p:attrNameLst>
                                          <p:attrName>style.visibility</p:attrName>
                                        </p:attrNameLst>
                                      </p:cBhvr>
                                      <p:to>
                                        <p:strVal val="hidden"/>
                                      </p:to>
                                    </p:set>
                                    <p:set>
                                      <p:cBhvr additive="base">
                                        <p:cTn id="494" dur="3858" fill="hold">
                                          <p:stCondLst>
                                            <p:cond delay="0"/>
                                          </p:stCondLst>
                                        </p:cTn>
                                        <p:tgtEl>
                                          <p:spTgt spid="103"/>
                                        </p:tgtEl>
                                      </p:cBhvr>
                                      <p:to>
                                        <p:strVal val=""/>
                                      </p:to>
                                    </p:set>
                                  </p:childTnLst>
                                </p:cTn>
                              </p:par>
                              <p:par>
                                <p:cTn id="495" presetID="0" presetClass="path" presetSubtype="0" repeatCount="indefinite" fill="hold" grpId="1" nodeType="withEffect">
                                  <p:stCondLst>
                                    <p:cond delay="0"/>
                                  </p:stCondLst>
                                  <p:childTnLst>
                                    <p:animMotion origin="layout" path="M -0.00013 3.33333E-6 C 0.06472 -0.13542 0.07722 -0.05139 0.13164 -0.18125 " pathEditMode="relative" rAng="0" ptsTypes="AA">
                                      <p:cBhvr>
                                        <p:cTn id="496" dur="3060" spd="-100000" fill="hold"/>
                                        <p:tgtEl>
                                          <p:spTgt spid="103"/>
                                        </p:tgtEl>
                                        <p:attrNameLst>
                                          <p:attrName>ppt_x</p:attrName>
                                          <p:attrName>ppt_y</p:attrName>
                                        </p:attrNameLst>
                                      </p:cBhvr>
                                      <p:rCtr x="6589" y="-9074"/>
                                    </p:animMotion>
                                  </p:childTnLst>
                                </p:cTn>
                              </p:par>
                              <p:par>
                                <p:cTn id="497" presetID="10" presetClass="entr" presetSubtype="0" repeatCount="indefinite" fill="hold" grpId="0" nodeType="withEffect">
                                  <p:stCondLst>
                                    <p:cond delay="0"/>
                                  </p:stCondLst>
                                  <p:childTnLst>
                                    <p:set>
                                      <p:cBhvr>
                                        <p:cTn id="498" dur="1" fill="hold">
                                          <p:stCondLst>
                                            <p:cond delay="0"/>
                                          </p:stCondLst>
                                        </p:cTn>
                                        <p:tgtEl>
                                          <p:spTgt spid="104"/>
                                        </p:tgtEl>
                                        <p:attrNameLst>
                                          <p:attrName>style.visibility</p:attrName>
                                        </p:attrNameLst>
                                      </p:cBhvr>
                                      <p:to>
                                        <p:strVal val="visible"/>
                                      </p:to>
                                    </p:set>
                                    <p:animEffect transition="out" filter="fade">
                                      <p:cBhvr additive="base">
                                        <p:cTn id="499" dur="237" fill="hold">
                                          <p:stCondLst>
                                            <p:cond delay="1658"/>
                                          </p:stCondLst>
                                        </p:cTn>
                                        <p:tgtEl>
                                          <p:spTgt spid="104"/>
                                        </p:tgtEl>
                                      </p:cBhvr>
                                    </p:animEffect>
                                    <p:animEffect transition="in" filter="fade">
                                      <p:cBhvr additive="base">
                                        <p:cTn id="500" dur="237" fill="hold">
                                          <p:stCondLst>
                                            <p:cond delay="0"/>
                                          </p:stCondLst>
                                        </p:cTn>
                                        <p:tgtEl>
                                          <p:spTgt spid="104"/>
                                        </p:tgtEl>
                                      </p:cBhvr>
                                    </p:animEffect>
                                    <p:set>
                                      <p:cBhvr additive="base">
                                        <p:cTn id="501" dur="1" fill="hold">
                                          <p:stCondLst>
                                            <p:cond delay="1894"/>
                                          </p:stCondLst>
                                        </p:cTn>
                                        <p:tgtEl>
                                          <p:spTgt spid="104"/>
                                        </p:tgtEl>
                                        <p:attrNameLst>
                                          <p:attrName>style.visibility</p:attrName>
                                        </p:attrNameLst>
                                      </p:cBhvr>
                                      <p:to>
                                        <p:strVal val="hidden"/>
                                      </p:to>
                                    </p:set>
                                    <p:set>
                                      <p:cBhvr additive="base">
                                        <p:cTn id="502" dur="2179" fill="hold">
                                          <p:stCondLst>
                                            <p:cond delay="0"/>
                                          </p:stCondLst>
                                        </p:cTn>
                                        <p:tgtEl>
                                          <p:spTgt spid="104"/>
                                        </p:tgtEl>
                                      </p:cBhvr>
                                      <p:to>
                                        <p:strVal val=""/>
                                      </p:to>
                                    </p:set>
                                  </p:childTnLst>
                                </p:cTn>
                              </p:par>
                              <p:par>
                                <p:cTn id="503" presetID="0" presetClass="path" presetSubtype="0" repeatCount="indefinite" fill="hold" grpId="1" nodeType="withEffect">
                                  <p:stCondLst>
                                    <p:cond delay="0"/>
                                  </p:stCondLst>
                                  <p:childTnLst>
                                    <p:animMotion origin="layout" path="M 6.25E-7 -3.33333E-6 C -0.0401 -0.14375 -0.07305 -0.07477 -0.10898 -0.21713 " pathEditMode="relative" rAng="0" ptsTypes="AA">
                                      <p:cBhvr>
                                        <p:cTn id="504" dur="3515" spd="-100000" fill="hold"/>
                                        <p:tgtEl>
                                          <p:spTgt spid="104"/>
                                        </p:tgtEl>
                                        <p:attrNameLst>
                                          <p:attrName>ppt_x</p:attrName>
                                          <p:attrName>ppt_y</p:attrName>
                                        </p:attrNameLst>
                                      </p:cBhvr>
                                      <p:rCtr x="-5456" y="-10856"/>
                                    </p:animMotion>
                                  </p:childTnLst>
                                </p:cTn>
                              </p:par>
                              <p:par>
                                <p:cTn id="505" presetID="10" presetClass="entr" presetSubtype="0" repeatCount="indefinite" fill="hold" grpId="0" nodeType="withEffect">
                                  <p:stCondLst>
                                    <p:cond delay="0"/>
                                  </p:stCondLst>
                                  <p:childTnLst>
                                    <p:set>
                                      <p:cBhvr>
                                        <p:cTn id="506" dur="1" fill="hold">
                                          <p:stCondLst>
                                            <p:cond delay="0"/>
                                          </p:stCondLst>
                                        </p:cTn>
                                        <p:tgtEl>
                                          <p:spTgt spid="105"/>
                                        </p:tgtEl>
                                        <p:attrNameLst>
                                          <p:attrName>style.visibility</p:attrName>
                                        </p:attrNameLst>
                                      </p:cBhvr>
                                      <p:to>
                                        <p:strVal val="visible"/>
                                      </p:to>
                                    </p:set>
                                    <p:animEffect transition="out" filter="fade">
                                      <p:cBhvr additive="base">
                                        <p:cTn id="507" dur="305" fill="hold">
                                          <p:stCondLst>
                                            <p:cond delay="2133"/>
                                          </p:stCondLst>
                                        </p:cTn>
                                        <p:tgtEl>
                                          <p:spTgt spid="105"/>
                                        </p:tgtEl>
                                      </p:cBhvr>
                                    </p:animEffect>
                                    <p:animEffect transition="in" filter="fade">
                                      <p:cBhvr additive="base">
                                        <p:cTn id="508" dur="305" fill="hold">
                                          <p:stCondLst>
                                            <p:cond delay="0"/>
                                          </p:stCondLst>
                                        </p:cTn>
                                        <p:tgtEl>
                                          <p:spTgt spid="105"/>
                                        </p:tgtEl>
                                      </p:cBhvr>
                                    </p:animEffect>
                                    <p:set>
                                      <p:cBhvr additive="base">
                                        <p:cTn id="509" dur="1" fill="hold">
                                          <p:stCondLst>
                                            <p:cond delay="2437"/>
                                          </p:stCondLst>
                                        </p:cTn>
                                        <p:tgtEl>
                                          <p:spTgt spid="105"/>
                                        </p:tgtEl>
                                        <p:attrNameLst>
                                          <p:attrName>style.visibility</p:attrName>
                                        </p:attrNameLst>
                                      </p:cBhvr>
                                      <p:to>
                                        <p:strVal val="hidden"/>
                                      </p:to>
                                    </p:set>
                                    <p:set>
                                      <p:cBhvr additive="base">
                                        <p:cTn id="510" dur="2804" fill="hold">
                                          <p:stCondLst>
                                            <p:cond delay="0"/>
                                          </p:stCondLst>
                                        </p:cTn>
                                        <p:tgtEl>
                                          <p:spTgt spid="105"/>
                                        </p:tgtEl>
                                      </p:cBhvr>
                                      <p:to>
                                        <p:strVal val=""/>
                                      </p:to>
                                    </p:set>
                                  </p:childTnLst>
                                </p:cTn>
                              </p:par>
                              <p:par>
                                <p:cTn id="511" presetID="0" presetClass="path" presetSubtype="0" repeatCount="indefinite" fill="hold" grpId="1" nodeType="withEffect">
                                  <p:stCondLst>
                                    <p:cond delay="0"/>
                                  </p:stCondLst>
                                  <p:childTnLst>
                                    <p:animMotion origin="layout" path="M -0.00013 -2.96296E-6 C 0.08373 -0.1206 0.14375 -0.01111 0.19831 -0.14097 " pathEditMode="relative" rAng="0" ptsTypes="AA">
                                      <p:cBhvr>
                                        <p:cTn id="512" dur="2924" spd="-100000" fill="hold"/>
                                        <p:tgtEl>
                                          <p:spTgt spid="105"/>
                                        </p:tgtEl>
                                        <p:attrNameLst>
                                          <p:attrName>ppt_x</p:attrName>
                                          <p:attrName>ppt_y</p:attrName>
                                        </p:attrNameLst>
                                      </p:cBhvr>
                                      <p:rCtr x="9922" y="-7060"/>
                                    </p:animMotion>
                                  </p:childTnLst>
                                </p:cTn>
                              </p:par>
                              <p:par>
                                <p:cTn id="513" presetID="10" presetClass="entr" presetSubtype="0" repeatCount="indefinite" fill="hold" grpId="0" nodeType="withEffect">
                                  <p:stCondLst>
                                    <p:cond delay="0"/>
                                  </p:stCondLst>
                                  <p:childTnLst>
                                    <p:set>
                                      <p:cBhvr>
                                        <p:cTn id="514" dur="1" fill="hold">
                                          <p:stCondLst>
                                            <p:cond delay="0"/>
                                          </p:stCondLst>
                                        </p:cTn>
                                        <p:tgtEl>
                                          <p:spTgt spid="106"/>
                                        </p:tgtEl>
                                        <p:attrNameLst>
                                          <p:attrName>style.visibility</p:attrName>
                                        </p:attrNameLst>
                                      </p:cBhvr>
                                      <p:to>
                                        <p:strVal val="visible"/>
                                      </p:to>
                                    </p:set>
                                    <p:animEffect transition="out" filter="fade">
                                      <p:cBhvr additive="base">
                                        <p:cTn id="515" dur="324" fill="hold">
                                          <p:stCondLst>
                                            <p:cond delay="2271"/>
                                          </p:stCondLst>
                                        </p:cTn>
                                        <p:tgtEl>
                                          <p:spTgt spid="106"/>
                                        </p:tgtEl>
                                      </p:cBhvr>
                                    </p:animEffect>
                                    <p:animEffect transition="in" filter="fade">
                                      <p:cBhvr additive="base">
                                        <p:cTn id="516" dur="324" fill="hold">
                                          <p:stCondLst>
                                            <p:cond delay="0"/>
                                          </p:stCondLst>
                                        </p:cTn>
                                        <p:tgtEl>
                                          <p:spTgt spid="106"/>
                                        </p:tgtEl>
                                      </p:cBhvr>
                                    </p:animEffect>
                                    <p:set>
                                      <p:cBhvr additive="base">
                                        <p:cTn id="517" dur="1" fill="hold">
                                          <p:stCondLst>
                                            <p:cond delay="2594"/>
                                          </p:stCondLst>
                                        </p:cTn>
                                        <p:tgtEl>
                                          <p:spTgt spid="106"/>
                                        </p:tgtEl>
                                        <p:attrNameLst>
                                          <p:attrName>style.visibility</p:attrName>
                                        </p:attrNameLst>
                                      </p:cBhvr>
                                      <p:to>
                                        <p:strVal val="hidden"/>
                                      </p:to>
                                    </p:set>
                                    <p:set>
                                      <p:cBhvr additive="base">
                                        <p:cTn id="518" dur="2984" fill="hold">
                                          <p:stCondLst>
                                            <p:cond delay="0"/>
                                          </p:stCondLst>
                                        </p:cTn>
                                        <p:tgtEl>
                                          <p:spTgt spid="106"/>
                                        </p:tgtEl>
                                      </p:cBhvr>
                                      <p:to>
                                        <p:strVal val=""/>
                                      </p:to>
                                    </p:set>
                                  </p:childTnLst>
                                </p:cTn>
                              </p:par>
                              <p:par>
                                <p:cTn id="519"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520" dur="2415" spd="-100000" fill="hold"/>
                                        <p:tgtEl>
                                          <p:spTgt spid="106"/>
                                        </p:tgtEl>
                                        <p:attrNameLst>
                                          <p:attrName>ppt_x</p:attrName>
                                          <p:attrName>ppt_y</p:attrName>
                                        </p:attrNameLst>
                                      </p:cBhvr>
                                      <p:rCtr x="8138" y="-1852"/>
                                    </p:animMotion>
                                  </p:childTnLst>
                                </p:cTn>
                              </p:par>
                              <p:par>
                                <p:cTn id="521" presetID="10" presetClass="entr" presetSubtype="0" repeatCount="indefinite" fill="hold" grpId="0" nodeType="withEffect">
                                  <p:stCondLst>
                                    <p:cond delay="0"/>
                                  </p:stCondLst>
                                  <p:childTnLst>
                                    <p:set>
                                      <p:cBhvr>
                                        <p:cTn id="522" dur="1" fill="hold">
                                          <p:stCondLst>
                                            <p:cond delay="0"/>
                                          </p:stCondLst>
                                        </p:cTn>
                                        <p:tgtEl>
                                          <p:spTgt spid="107"/>
                                        </p:tgtEl>
                                        <p:attrNameLst>
                                          <p:attrName>style.visibility</p:attrName>
                                        </p:attrNameLst>
                                      </p:cBhvr>
                                      <p:to>
                                        <p:strVal val="visible"/>
                                      </p:to>
                                    </p:set>
                                    <p:animEffect transition="out" filter="fade">
                                      <p:cBhvr additive="base">
                                        <p:cTn id="523" dur="289" fill="hold">
                                          <p:stCondLst>
                                            <p:cond delay="2024"/>
                                          </p:stCondLst>
                                        </p:cTn>
                                        <p:tgtEl>
                                          <p:spTgt spid="107"/>
                                        </p:tgtEl>
                                      </p:cBhvr>
                                    </p:animEffect>
                                    <p:animEffect transition="in" filter="fade">
                                      <p:cBhvr additive="base">
                                        <p:cTn id="524" dur="289" fill="hold">
                                          <p:stCondLst>
                                            <p:cond delay="0"/>
                                          </p:stCondLst>
                                        </p:cTn>
                                        <p:tgtEl>
                                          <p:spTgt spid="107"/>
                                        </p:tgtEl>
                                      </p:cBhvr>
                                    </p:animEffect>
                                    <p:set>
                                      <p:cBhvr additive="base">
                                        <p:cTn id="525" dur="1" fill="hold">
                                          <p:stCondLst>
                                            <p:cond delay="2311"/>
                                          </p:stCondLst>
                                        </p:cTn>
                                        <p:tgtEl>
                                          <p:spTgt spid="107"/>
                                        </p:tgtEl>
                                        <p:attrNameLst>
                                          <p:attrName>style.visibility</p:attrName>
                                        </p:attrNameLst>
                                      </p:cBhvr>
                                      <p:to>
                                        <p:strVal val="hidden"/>
                                      </p:to>
                                    </p:set>
                                    <p:set>
                                      <p:cBhvr additive="base">
                                        <p:cTn id="526" dur="2659" fill="hold">
                                          <p:stCondLst>
                                            <p:cond delay="0"/>
                                          </p:stCondLst>
                                        </p:cTn>
                                        <p:tgtEl>
                                          <p:spTgt spid="107"/>
                                        </p:tgtEl>
                                      </p:cBhvr>
                                      <p:to>
                                        <p:strVal val=""/>
                                      </p:to>
                                    </p:set>
                                  </p:childTnLst>
                                </p:cTn>
                              </p:par>
                              <p:par>
                                <p:cTn id="527" presetID="0" presetClass="path" presetSubtype="0" repeatCount="indefinite" fill="hold" grpId="1" nodeType="withEffect">
                                  <p:stCondLst>
                                    <p:cond delay="0"/>
                                  </p:stCondLst>
                                  <p:childTnLst>
                                    <p:animMotion origin="layout" path="M 4.79167E-6 -7.40741E-7 C -0.04024 -0.14421 0.01731 -0.1956 -0.003 -0.34421 " pathEditMode="relative" rAng="0" ptsTypes="AA">
                                      <p:cBhvr>
                                        <p:cTn id="528" dur="2191" spd="-100000" fill="hold"/>
                                        <p:tgtEl>
                                          <p:spTgt spid="107"/>
                                        </p:tgtEl>
                                        <p:attrNameLst>
                                          <p:attrName>ppt_x</p:attrName>
                                          <p:attrName>ppt_y</p:attrName>
                                        </p:attrNameLst>
                                      </p:cBhvr>
                                      <p:rCtr x="-664" y="-17222"/>
                                    </p:animMotion>
                                  </p:childTnLst>
                                </p:cTn>
                              </p:par>
                              <p:par>
                                <p:cTn id="529" presetID="10" presetClass="entr" presetSubtype="0" repeatCount="indefinite" fill="hold" grpId="0" nodeType="withEffect">
                                  <p:stCondLst>
                                    <p:cond delay="0"/>
                                  </p:stCondLst>
                                  <p:childTnLst>
                                    <p:set>
                                      <p:cBhvr>
                                        <p:cTn id="530" dur="1" fill="hold">
                                          <p:stCondLst>
                                            <p:cond delay="0"/>
                                          </p:stCondLst>
                                        </p:cTn>
                                        <p:tgtEl>
                                          <p:spTgt spid="108"/>
                                        </p:tgtEl>
                                        <p:attrNameLst>
                                          <p:attrName>style.visibility</p:attrName>
                                        </p:attrNameLst>
                                      </p:cBhvr>
                                      <p:to>
                                        <p:strVal val="visible"/>
                                      </p:to>
                                    </p:set>
                                    <p:animEffect transition="out" filter="fade">
                                      <p:cBhvr additive="base">
                                        <p:cTn id="531" dur="346" fill="hold">
                                          <p:stCondLst>
                                            <p:cond delay="2419"/>
                                          </p:stCondLst>
                                        </p:cTn>
                                        <p:tgtEl>
                                          <p:spTgt spid="108"/>
                                        </p:tgtEl>
                                      </p:cBhvr>
                                    </p:animEffect>
                                    <p:animEffect transition="in" filter="fade">
                                      <p:cBhvr additive="base">
                                        <p:cTn id="532" dur="346" fill="hold">
                                          <p:stCondLst>
                                            <p:cond delay="0"/>
                                          </p:stCondLst>
                                        </p:cTn>
                                        <p:tgtEl>
                                          <p:spTgt spid="108"/>
                                        </p:tgtEl>
                                      </p:cBhvr>
                                    </p:animEffect>
                                    <p:set>
                                      <p:cBhvr additive="base">
                                        <p:cTn id="533" dur="1" fill="hold">
                                          <p:stCondLst>
                                            <p:cond delay="2763"/>
                                          </p:stCondLst>
                                        </p:cTn>
                                        <p:tgtEl>
                                          <p:spTgt spid="108"/>
                                        </p:tgtEl>
                                        <p:attrNameLst>
                                          <p:attrName>style.visibility</p:attrName>
                                        </p:attrNameLst>
                                      </p:cBhvr>
                                      <p:to>
                                        <p:strVal val="hidden"/>
                                      </p:to>
                                    </p:set>
                                    <p:set>
                                      <p:cBhvr additive="base">
                                        <p:cTn id="534" dur="3180" fill="hold">
                                          <p:stCondLst>
                                            <p:cond delay="0"/>
                                          </p:stCondLst>
                                        </p:cTn>
                                        <p:tgtEl>
                                          <p:spTgt spid="108"/>
                                        </p:tgtEl>
                                      </p:cBhvr>
                                      <p:to>
                                        <p:strVal val=""/>
                                      </p:to>
                                    </p:set>
                                  </p:childTnLst>
                                </p:cTn>
                              </p:par>
                              <p:par>
                                <p:cTn id="535" presetID="0" presetClass="path" presetSubtype="0" repeatCount="indefinite" fill="hold" grpId="1" nodeType="withEffect">
                                  <p:stCondLst>
                                    <p:cond delay="0"/>
                                  </p:stCondLst>
                                  <p:childTnLst>
                                    <p:animMotion origin="layout" path="M 4.16667E-7 -7.40741E-7 C 0.00378 -0.22477 0.15404 -0.14282 0.13372 -0.2912 " pathEditMode="relative" rAng="0" ptsTypes="AA">
                                      <p:cBhvr>
                                        <p:cTn id="536" dur="2340" spd="-100000" fill="hold"/>
                                        <p:tgtEl>
                                          <p:spTgt spid="108"/>
                                        </p:tgtEl>
                                        <p:attrNameLst>
                                          <p:attrName>ppt_x</p:attrName>
                                          <p:attrName>ppt_y</p:attrName>
                                        </p:attrNameLst>
                                      </p:cBhvr>
                                      <p:rCtr x="6771" y="-14560"/>
                                    </p:animMotion>
                                  </p:childTnLst>
                                </p:cTn>
                              </p:par>
                              <p:par>
                                <p:cTn id="537" presetID="10" presetClass="entr" presetSubtype="0" repeatCount="indefinite" fill="hold" grpId="0" nodeType="withEffect">
                                  <p:stCondLst>
                                    <p:cond delay="0"/>
                                  </p:stCondLst>
                                  <p:childTnLst>
                                    <p:set>
                                      <p:cBhvr>
                                        <p:cTn id="538" dur="1" fill="hold">
                                          <p:stCondLst>
                                            <p:cond delay="0"/>
                                          </p:stCondLst>
                                        </p:cTn>
                                        <p:tgtEl>
                                          <p:spTgt spid="101"/>
                                        </p:tgtEl>
                                        <p:attrNameLst>
                                          <p:attrName>style.visibility</p:attrName>
                                        </p:attrNameLst>
                                      </p:cBhvr>
                                      <p:to>
                                        <p:strVal val="visible"/>
                                      </p:to>
                                    </p:set>
                                    <p:animEffect transition="out" filter="fade">
                                      <p:cBhvr additive="base">
                                        <p:cTn id="539" dur="277" fill="hold">
                                          <p:stCondLst>
                                            <p:cond delay="1937"/>
                                          </p:stCondLst>
                                        </p:cTn>
                                        <p:tgtEl>
                                          <p:spTgt spid="101"/>
                                        </p:tgtEl>
                                      </p:cBhvr>
                                    </p:animEffect>
                                    <p:animEffect transition="in" filter="fade">
                                      <p:cBhvr additive="base">
                                        <p:cTn id="540" dur="277" fill="hold">
                                          <p:stCondLst>
                                            <p:cond delay="0"/>
                                          </p:stCondLst>
                                        </p:cTn>
                                        <p:tgtEl>
                                          <p:spTgt spid="101"/>
                                        </p:tgtEl>
                                      </p:cBhvr>
                                    </p:animEffect>
                                    <p:set>
                                      <p:cBhvr additive="base">
                                        <p:cTn id="541" dur="1" fill="hold">
                                          <p:stCondLst>
                                            <p:cond delay="2213"/>
                                          </p:stCondLst>
                                        </p:cTn>
                                        <p:tgtEl>
                                          <p:spTgt spid="101"/>
                                        </p:tgtEl>
                                        <p:attrNameLst>
                                          <p:attrName>style.visibility</p:attrName>
                                        </p:attrNameLst>
                                      </p:cBhvr>
                                      <p:to>
                                        <p:strVal val="hidden"/>
                                      </p:to>
                                    </p:set>
                                    <p:set>
                                      <p:cBhvr additive="base">
                                        <p:cTn id="542" dur="2546" fill="hold">
                                          <p:stCondLst>
                                            <p:cond delay="0"/>
                                          </p:stCondLst>
                                        </p:cTn>
                                        <p:tgtEl>
                                          <p:spTgt spid="101"/>
                                        </p:tgtEl>
                                      </p:cBhvr>
                                      <p:to>
                                        <p:strVal val=""/>
                                      </p:to>
                                    </p:set>
                                  </p:childTnLst>
                                </p:cTn>
                              </p:par>
                              <p:par>
                                <p:cTn id="543" presetID="0" presetClass="path" presetSubtype="0" repeatCount="indefinite" fill="hold" grpId="1" nodeType="withEffect">
                                  <p:stCondLst>
                                    <p:cond delay="0"/>
                                  </p:stCondLst>
                                  <p:childTnLst>
                                    <p:animMotion origin="layout" path="M 3.95833E-6 -3.7037E-6 C 0.07604 -0.05301 0.06666 -0.19606 0.09635 -0.33518 " pathEditMode="relative" rAng="0" ptsTypes="AA">
                                      <p:cBhvr>
                                        <p:cTn id="544" dur="3347" spd="-100000" fill="hold"/>
                                        <p:tgtEl>
                                          <p:spTgt spid="101"/>
                                        </p:tgtEl>
                                        <p:attrNameLst>
                                          <p:attrName>ppt_x</p:attrName>
                                          <p:attrName>ppt_y</p:attrName>
                                        </p:attrNameLst>
                                      </p:cBhvr>
                                      <p:rCtr x="4818" y="-16759"/>
                                    </p:animMotion>
                                  </p:childTnLst>
                                </p:cTn>
                              </p:par>
                              <p:par>
                                <p:cTn id="545" presetID="10" presetClass="entr" presetSubtype="0" repeatCount="indefinite" fill="hold" grpId="0" nodeType="withEffect">
                                  <p:stCondLst>
                                    <p:cond delay="0"/>
                                  </p:stCondLst>
                                  <p:childTnLst>
                                    <p:set>
                                      <p:cBhvr>
                                        <p:cTn id="546" dur="1" fill="hold">
                                          <p:stCondLst>
                                            <p:cond delay="0"/>
                                          </p:stCondLst>
                                        </p:cTn>
                                        <p:tgtEl>
                                          <p:spTgt spid="109"/>
                                        </p:tgtEl>
                                        <p:attrNameLst>
                                          <p:attrName>style.visibility</p:attrName>
                                        </p:attrNameLst>
                                      </p:cBhvr>
                                      <p:to>
                                        <p:strVal val="visible"/>
                                      </p:to>
                                    </p:set>
                                    <p:animEffect transition="out" filter="fade">
                                      <p:cBhvr additive="base">
                                        <p:cTn id="547" dur="273" fill="hold">
                                          <p:stCondLst>
                                            <p:cond delay="1912"/>
                                          </p:stCondLst>
                                        </p:cTn>
                                        <p:tgtEl>
                                          <p:spTgt spid="109"/>
                                        </p:tgtEl>
                                      </p:cBhvr>
                                    </p:animEffect>
                                    <p:animEffect transition="in" filter="fade">
                                      <p:cBhvr additive="base">
                                        <p:cTn id="548" dur="273" fill="hold">
                                          <p:stCondLst>
                                            <p:cond delay="0"/>
                                          </p:stCondLst>
                                        </p:cTn>
                                        <p:tgtEl>
                                          <p:spTgt spid="109"/>
                                        </p:tgtEl>
                                      </p:cBhvr>
                                    </p:animEffect>
                                    <p:set>
                                      <p:cBhvr additive="base">
                                        <p:cTn id="549" dur="1" fill="hold">
                                          <p:stCondLst>
                                            <p:cond delay="2184"/>
                                          </p:stCondLst>
                                        </p:cTn>
                                        <p:tgtEl>
                                          <p:spTgt spid="109"/>
                                        </p:tgtEl>
                                        <p:attrNameLst>
                                          <p:attrName>style.visibility</p:attrName>
                                        </p:attrNameLst>
                                      </p:cBhvr>
                                      <p:to>
                                        <p:strVal val="hidden"/>
                                      </p:to>
                                    </p:set>
                                    <p:set>
                                      <p:cBhvr additive="base">
                                        <p:cTn id="550" dur="2513" fill="hold">
                                          <p:stCondLst>
                                            <p:cond delay="0"/>
                                          </p:stCondLst>
                                        </p:cTn>
                                        <p:tgtEl>
                                          <p:spTgt spid="109"/>
                                        </p:tgtEl>
                                      </p:cBhvr>
                                      <p:to>
                                        <p:strVal val=""/>
                                      </p:to>
                                    </p:set>
                                  </p:childTnLst>
                                </p:cTn>
                              </p:par>
                              <p:par>
                                <p:cTn id="551" presetID="0" presetClass="path" presetSubtype="0" repeatCount="indefinite" fill="hold" grpId="1" nodeType="withEffect">
                                  <p:stCondLst>
                                    <p:cond delay="0"/>
                                  </p:stCondLst>
                                  <p:childTnLst>
                                    <p:animMotion origin="layout" path="M 1.04167E-6 3.7037E-6 C 0.06432 -0.17315 0.07669 -0.06574 0.13086 -0.23172 " pathEditMode="relative" rAng="0" ptsTypes="AA">
                                      <p:cBhvr>
                                        <p:cTn id="552" dur="2180" spd="-100000" fill="hold"/>
                                        <p:tgtEl>
                                          <p:spTgt spid="109"/>
                                        </p:tgtEl>
                                        <p:attrNameLst>
                                          <p:attrName>ppt_x</p:attrName>
                                          <p:attrName>ppt_y</p:attrName>
                                        </p:attrNameLst>
                                      </p:cBhvr>
                                      <p:rCtr x="6536" y="-11597"/>
                                    </p:animMotion>
                                  </p:childTnLst>
                                </p:cTn>
                              </p:par>
                              <p:par>
                                <p:cTn id="553" presetID="10" presetClass="entr" presetSubtype="0" repeatCount="indefinite" fill="hold" grpId="0" nodeType="withEffect">
                                  <p:stCondLst>
                                    <p:cond delay="0"/>
                                  </p:stCondLst>
                                  <p:childTnLst>
                                    <p:set>
                                      <p:cBhvr>
                                        <p:cTn id="554" dur="1" fill="hold">
                                          <p:stCondLst>
                                            <p:cond delay="0"/>
                                          </p:stCondLst>
                                        </p:cTn>
                                        <p:tgtEl>
                                          <p:spTgt spid="110"/>
                                        </p:tgtEl>
                                        <p:attrNameLst>
                                          <p:attrName>style.visibility</p:attrName>
                                        </p:attrNameLst>
                                      </p:cBhvr>
                                      <p:to>
                                        <p:strVal val="visible"/>
                                      </p:to>
                                    </p:set>
                                    <p:animEffect transition="out" filter="fade">
                                      <p:cBhvr additive="base">
                                        <p:cTn id="555" dur="224" fill="hold">
                                          <p:stCondLst>
                                            <p:cond delay="1569"/>
                                          </p:stCondLst>
                                        </p:cTn>
                                        <p:tgtEl>
                                          <p:spTgt spid="110"/>
                                        </p:tgtEl>
                                      </p:cBhvr>
                                    </p:animEffect>
                                    <p:animEffect transition="in" filter="fade">
                                      <p:cBhvr additive="base">
                                        <p:cTn id="556" dur="224" fill="hold">
                                          <p:stCondLst>
                                            <p:cond delay="0"/>
                                          </p:stCondLst>
                                        </p:cTn>
                                        <p:tgtEl>
                                          <p:spTgt spid="110"/>
                                        </p:tgtEl>
                                      </p:cBhvr>
                                    </p:animEffect>
                                    <p:set>
                                      <p:cBhvr additive="base">
                                        <p:cTn id="557" dur="1" fill="hold">
                                          <p:stCondLst>
                                            <p:cond delay="1792"/>
                                          </p:stCondLst>
                                        </p:cTn>
                                        <p:tgtEl>
                                          <p:spTgt spid="110"/>
                                        </p:tgtEl>
                                        <p:attrNameLst>
                                          <p:attrName>style.visibility</p:attrName>
                                        </p:attrNameLst>
                                      </p:cBhvr>
                                      <p:to>
                                        <p:strVal val="hidden"/>
                                      </p:to>
                                    </p:set>
                                    <p:set>
                                      <p:cBhvr additive="base">
                                        <p:cTn id="558" dur="2062" fill="hold">
                                          <p:stCondLst>
                                            <p:cond delay="0"/>
                                          </p:stCondLst>
                                        </p:cTn>
                                        <p:tgtEl>
                                          <p:spTgt spid="110"/>
                                        </p:tgtEl>
                                      </p:cBhvr>
                                      <p:to>
                                        <p:strVal val=""/>
                                      </p:to>
                                    </p:set>
                                  </p:childTnLst>
                                </p:cTn>
                              </p:par>
                              <p:par>
                                <p:cTn id="559" presetID="0" presetClass="path" presetSubtype="0" repeatCount="indefinite" fill="hold" grpId="1" nodeType="withEffect">
                                  <p:stCondLst>
                                    <p:cond delay="0"/>
                                  </p:stCondLst>
                                  <p:childTnLst>
                                    <p:animMotion origin="layout" path="M -2.08333E-7 3.33333E-6 C -0.01471 -0.12338 -0.08021 -0.21551 -0.01003 -0.36713 " pathEditMode="relative" rAng="0" ptsTypes="AA">
                                      <p:cBhvr>
                                        <p:cTn id="560" dur="2645" spd="-100000" fill="hold"/>
                                        <p:tgtEl>
                                          <p:spTgt spid="110"/>
                                        </p:tgtEl>
                                        <p:attrNameLst>
                                          <p:attrName>ppt_x</p:attrName>
                                          <p:attrName>ppt_y</p:attrName>
                                        </p:attrNameLst>
                                      </p:cBhvr>
                                      <p:rCtr x="-2096" y="-18356"/>
                                    </p:animMotion>
                                  </p:childTnLst>
                                </p:cTn>
                              </p:par>
                              <p:par>
                                <p:cTn id="561" presetID="10" presetClass="entr" presetSubtype="0" repeatCount="indefinite" fill="hold" grpId="0" nodeType="withEffect">
                                  <p:stCondLst>
                                    <p:cond delay="0"/>
                                  </p:stCondLst>
                                  <p:childTnLst>
                                    <p:set>
                                      <p:cBhvr>
                                        <p:cTn id="562" dur="1" fill="hold">
                                          <p:stCondLst>
                                            <p:cond delay="0"/>
                                          </p:stCondLst>
                                        </p:cTn>
                                        <p:tgtEl>
                                          <p:spTgt spid="111"/>
                                        </p:tgtEl>
                                        <p:attrNameLst>
                                          <p:attrName>style.visibility</p:attrName>
                                        </p:attrNameLst>
                                      </p:cBhvr>
                                      <p:to>
                                        <p:strVal val="visible"/>
                                      </p:to>
                                    </p:set>
                                    <p:animEffect transition="out" filter="fade">
                                      <p:cBhvr additive="base">
                                        <p:cTn id="563" dur="389" fill="hold">
                                          <p:stCondLst>
                                            <p:cond delay="2724"/>
                                          </p:stCondLst>
                                        </p:cTn>
                                        <p:tgtEl>
                                          <p:spTgt spid="111"/>
                                        </p:tgtEl>
                                      </p:cBhvr>
                                    </p:animEffect>
                                    <p:animEffect transition="in" filter="fade">
                                      <p:cBhvr additive="base">
                                        <p:cTn id="564" dur="389" fill="hold">
                                          <p:stCondLst>
                                            <p:cond delay="0"/>
                                          </p:stCondLst>
                                        </p:cTn>
                                        <p:tgtEl>
                                          <p:spTgt spid="111"/>
                                        </p:tgtEl>
                                      </p:cBhvr>
                                    </p:animEffect>
                                    <p:set>
                                      <p:cBhvr additive="base">
                                        <p:cTn id="565" dur="1" fill="hold">
                                          <p:stCondLst>
                                            <p:cond delay="3112"/>
                                          </p:stCondLst>
                                        </p:cTn>
                                        <p:tgtEl>
                                          <p:spTgt spid="111"/>
                                        </p:tgtEl>
                                        <p:attrNameLst>
                                          <p:attrName>style.visibility</p:attrName>
                                        </p:attrNameLst>
                                      </p:cBhvr>
                                      <p:to>
                                        <p:strVal val="hidden"/>
                                      </p:to>
                                    </p:set>
                                    <p:set>
                                      <p:cBhvr additive="base">
                                        <p:cTn id="566" dur="3580" fill="hold">
                                          <p:stCondLst>
                                            <p:cond delay="0"/>
                                          </p:stCondLst>
                                        </p:cTn>
                                        <p:tgtEl>
                                          <p:spTgt spid="111"/>
                                        </p:tgtEl>
                                      </p:cBhvr>
                                      <p:to>
                                        <p:strVal val=""/>
                                      </p:to>
                                    </p:set>
                                  </p:childTnLst>
                                </p:cTn>
                              </p:par>
                              <p:par>
                                <p:cTn id="567" presetID="0" presetClass="path" presetSubtype="0" repeatCount="indefinite" fill="hold" grpId="1" nodeType="withEffect">
                                  <p:stCondLst>
                                    <p:cond delay="0"/>
                                  </p:stCondLst>
                                  <p:childTnLst>
                                    <p:animMotion origin="layout" path="M -1.66667E-6 -1.85185E-6 C 0.13985 -0.01227 0.09727 0.20209 0.18815 0.16227 " pathEditMode="relative" rAng="5160000" ptsTypes="AA">
                                      <p:cBhvr>
                                        <p:cTn id="568" dur="2595" spd="-100000" fill="hold"/>
                                        <p:tgtEl>
                                          <p:spTgt spid="111"/>
                                        </p:tgtEl>
                                        <p:attrNameLst>
                                          <p:attrName>ppt_x</p:attrName>
                                          <p:attrName>ppt_y</p:attrName>
                                        </p:attrNameLst>
                                      </p:cBhvr>
                                      <p:rCtr x="9414" y="8241"/>
                                    </p:animMotion>
                                  </p:childTnLst>
                                </p:cTn>
                              </p:par>
                              <p:par>
                                <p:cTn id="569" presetID="10" presetClass="entr" presetSubtype="0" repeatCount="indefinite" fill="hold" grpId="0" nodeType="withEffect">
                                  <p:stCondLst>
                                    <p:cond delay="0"/>
                                  </p:stCondLst>
                                  <p:childTnLst>
                                    <p:set>
                                      <p:cBhvr>
                                        <p:cTn id="570" dur="1" fill="hold">
                                          <p:stCondLst>
                                            <p:cond delay="0"/>
                                          </p:stCondLst>
                                        </p:cTn>
                                        <p:tgtEl>
                                          <p:spTgt spid="112"/>
                                        </p:tgtEl>
                                        <p:attrNameLst>
                                          <p:attrName>style.visibility</p:attrName>
                                        </p:attrNameLst>
                                      </p:cBhvr>
                                      <p:to>
                                        <p:strVal val="visible"/>
                                      </p:to>
                                    </p:set>
                                    <p:animEffect transition="out" filter="fade">
                                      <p:cBhvr additive="base">
                                        <p:cTn id="571" dur="269" fill="hold">
                                          <p:stCondLst>
                                            <p:cond delay="1880"/>
                                          </p:stCondLst>
                                        </p:cTn>
                                        <p:tgtEl>
                                          <p:spTgt spid="112"/>
                                        </p:tgtEl>
                                      </p:cBhvr>
                                    </p:animEffect>
                                    <p:animEffect transition="in" filter="fade">
                                      <p:cBhvr additive="base">
                                        <p:cTn id="572" dur="269" fill="hold">
                                          <p:stCondLst>
                                            <p:cond delay="0"/>
                                          </p:stCondLst>
                                        </p:cTn>
                                        <p:tgtEl>
                                          <p:spTgt spid="112"/>
                                        </p:tgtEl>
                                      </p:cBhvr>
                                    </p:animEffect>
                                    <p:set>
                                      <p:cBhvr additive="base">
                                        <p:cTn id="573" dur="1" fill="hold">
                                          <p:stCondLst>
                                            <p:cond delay="2147"/>
                                          </p:stCondLst>
                                        </p:cTn>
                                        <p:tgtEl>
                                          <p:spTgt spid="112"/>
                                        </p:tgtEl>
                                        <p:attrNameLst>
                                          <p:attrName>style.visibility</p:attrName>
                                        </p:attrNameLst>
                                      </p:cBhvr>
                                      <p:to>
                                        <p:strVal val="hidden"/>
                                      </p:to>
                                    </p:set>
                                    <p:set>
                                      <p:cBhvr additive="base">
                                        <p:cTn id="574" dur="2471" fill="hold">
                                          <p:stCondLst>
                                            <p:cond delay="0"/>
                                          </p:stCondLst>
                                        </p:cTn>
                                        <p:tgtEl>
                                          <p:spTgt spid="112"/>
                                        </p:tgtEl>
                                      </p:cBhvr>
                                      <p:to>
                                        <p:strVal val=""/>
                                      </p:to>
                                    </p:set>
                                  </p:childTnLst>
                                </p:cTn>
                              </p:par>
                              <p:par>
                                <p:cTn id="575" presetID="0" presetClass="path" presetSubtype="0" repeatCount="indefinite" fill="hold" grpId="1" nodeType="withEffect">
                                  <p:stCondLst>
                                    <p:cond delay="0"/>
                                  </p:stCondLst>
                                  <p:childTnLst>
                                    <p:animMotion origin="layout" path="M -1.25E-6 2.59259E-6 C -0.04479 -0.16551 -0.08151 -0.08611 -0.12148 -0.25023 " pathEditMode="relative" rAng="0" ptsTypes="AA">
                                      <p:cBhvr>
                                        <p:cTn id="576" dur="2961" spd="-100000" fill="hold"/>
                                        <p:tgtEl>
                                          <p:spTgt spid="112"/>
                                        </p:tgtEl>
                                        <p:attrNameLst>
                                          <p:attrName>ppt_x</p:attrName>
                                          <p:attrName>ppt_y</p:attrName>
                                        </p:attrNameLst>
                                      </p:cBhvr>
                                      <p:rCtr x="-6081" y="-12500"/>
                                    </p:animMotion>
                                  </p:childTnLst>
                                </p:cTn>
                              </p:par>
                              <p:par>
                                <p:cTn id="577" presetID="10" presetClass="entr" presetSubtype="0" repeatCount="indefinite" fill="hold" grpId="0" nodeType="withEffect">
                                  <p:stCondLst>
                                    <p:cond delay="0"/>
                                  </p:stCondLst>
                                  <p:childTnLst>
                                    <p:set>
                                      <p:cBhvr>
                                        <p:cTn id="578" dur="1" fill="hold">
                                          <p:stCondLst>
                                            <p:cond delay="0"/>
                                          </p:stCondLst>
                                        </p:cTn>
                                        <p:tgtEl>
                                          <p:spTgt spid="113"/>
                                        </p:tgtEl>
                                        <p:attrNameLst>
                                          <p:attrName>style.visibility</p:attrName>
                                        </p:attrNameLst>
                                      </p:cBhvr>
                                      <p:to>
                                        <p:strVal val="visible"/>
                                      </p:to>
                                    </p:set>
                                    <p:animEffect transition="out" filter="fade">
                                      <p:cBhvr additive="base">
                                        <p:cTn id="579" dur="227" fill="hold">
                                          <p:stCondLst>
                                            <p:cond delay="1590"/>
                                          </p:stCondLst>
                                        </p:cTn>
                                        <p:tgtEl>
                                          <p:spTgt spid="113"/>
                                        </p:tgtEl>
                                      </p:cBhvr>
                                    </p:animEffect>
                                    <p:animEffect transition="in" filter="fade">
                                      <p:cBhvr additive="base">
                                        <p:cTn id="580" dur="227" fill="hold">
                                          <p:stCondLst>
                                            <p:cond delay="0"/>
                                          </p:stCondLst>
                                        </p:cTn>
                                        <p:tgtEl>
                                          <p:spTgt spid="113"/>
                                        </p:tgtEl>
                                      </p:cBhvr>
                                    </p:animEffect>
                                    <p:set>
                                      <p:cBhvr additive="base">
                                        <p:cTn id="581" dur="1" fill="hold">
                                          <p:stCondLst>
                                            <p:cond delay="1816"/>
                                          </p:stCondLst>
                                        </p:cTn>
                                        <p:tgtEl>
                                          <p:spTgt spid="113"/>
                                        </p:tgtEl>
                                        <p:attrNameLst>
                                          <p:attrName>style.visibility</p:attrName>
                                        </p:attrNameLst>
                                      </p:cBhvr>
                                      <p:to>
                                        <p:strVal val="hidden"/>
                                      </p:to>
                                    </p:set>
                                    <p:set>
                                      <p:cBhvr additive="base">
                                        <p:cTn id="582" dur="2090" fill="hold">
                                          <p:stCondLst>
                                            <p:cond delay="0"/>
                                          </p:stCondLst>
                                        </p:cTn>
                                        <p:tgtEl>
                                          <p:spTgt spid="113"/>
                                        </p:tgtEl>
                                      </p:cBhvr>
                                      <p:to>
                                        <p:strVal val=""/>
                                      </p:to>
                                    </p:set>
                                  </p:childTnLst>
                                </p:cTn>
                              </p:par>
                              <p:par>
                                <p:cTn id="583" presetID="0" presetClass="path" presetSubtype="0" repeatCount="indefinite" fill="hold" grpId="1" nodeType="withEffect">
                                  <p:stCondLst>
                                    <p:cond delay="0"/>
                                  </p:stCondLst>
                                  <p:childTnLst>
                                    <p:animMotion origin="layout" path="M -0.00013 -3.7037E-6 C 0.10482 -0.20694 0.17995 -0.01921 0.24831 -0.24189 " pathEditMode="relative" rAng="0" ptsTypes="AA">
                                      <p:cBhvr>
                                        <p:cTn id="584" dur="2965" spd="-100000" fill="hold"/>
                                        <p:tgtEl>
                                          <p:spTgt spid="113"/>
                                        </p:tgtEl>
                                        <p:attrNameLst>
                                          <p:attrName>ppt_x</p:attrName>
                                          <p:attrName>ppt_y</p:attrName>
                                        </p:attrNameLst>
                                      </p:cBhvr>
                                      <p:rCtr x="12422" y="-12083"/>
                                    </p:animMotion>
                                  </p:childTnLst>
                                </p:cTn>
                              </p:par>
                              <p:par>
                                <p:cTn id="585" presetID="10" presetClass="entr" presetSubtype="0" repeatCount="indefinite" fill="hold" grpId="0" nodeType="withEffect">
                                  <p:stCondLst>
                                    <p:cond delay="0"/>
                                  </p:stCondLst>
                                  <p:childTnLst>
                                    <p:set>
                                      <p:cBhvr>
                                        <p:cTn id="586" dur="1" fill="hold">
                                          <p:stCondLst>
                                            <p:cond delay="0"/>
                                          </p:stCondLst>
                                        </p:cTn>
                                        <p:tgtEl>
                                          <p:spTgt spid="114"/>
                                        </p:tgtEl>
                                        <p:attrNameLst>
                                          <p:attrName>style.visibility</p:attrName>
                                        </p:attrNameLst>
                                      </p:cBhvr>
                                      <p:to>
                                        <p:strVal val="visible"/>
                                      </p:to>
                                    </p:set>
                                    <p:animEffect transition="out" filter="fade">
                                      <p:cBhvr additive="base">
                                        <p:cTn id="587" dur="345" fill="hold">
                                          <p:stCondLst>
                                            <p:cond delay="2417"/>
                                          </p:stCondLst>
                                        </p:cTn>
                                        <p:tgtEl>
                                          <p:spTgt spid="114"/>
                                        </p:tgtEl>
                                      </p:cBhvr>
                                    </p:animEffect>
                                    <p:animEffect transition="in" filter="fade">
                                      <p:cBhvr additive="base">
                                        <p:cTn id="588" dur="345" fill="hold">
                                          <p:stCondLst>
                                            <p:cond delay="0"/>
                                          </p:stCondLst>
                                        </p:cTn>
                                        <p:tgtEl>
                                          <p:spTgt spid="114"/>
                                        </p:tgtEl>
                                      </p:cBhvr>
                                    </p:animEffect>
                                    <p:set>
                                      <p:cBhvr additive="base">
                                        <p:cTn id="589" dur="1" fill="hold">
                                          <p:stCondLst>
                                            <p:cond delay="2761"/>
                                          </p:stCondLst>
                                        </p:cTn>
                                        <p:tgtEl>
                                          <p:spTgt spid="114"/>
                                        </p:tgtEl>
                                        <p:attrNameLst>
                                          <p:attrName>style.visibility</p:attrName>
                                        </p:attrNameLst>
                                      </p:cBhvr>
                                      <p:to>
                                        <p:strVal val="hidden"/>
                                      </p:to>
                                    </p:set>
                                    <p:set>
                                      <p:cBhvr additive="base">
                                        <p:cTn id="590" dur="3177" fill="hold">
                                          <p:stCondLst>
                                            <p:cond delay="0"/>
                                          </p:stCondLst>
                                        </p:cTn>
                                        <p:tgtEl>
                                          <p:spTgt spid="114"/>
                                        </p:tgtEl>
                                      </p:cBhvr>
                                      <p:to>
                                        <p:strVal val=""/>
                                      </p:to>
                                    </p:set>
                                  </p:childTnLst>
                                </p:cTn>
                              </p:par>
                              <p:par>
                                <p:cTn id="591" presetID="0" presetClass="path" presetSubtype="0" repeatCount="indefinite" fill="hold" grpId="1" nodeType="withEffect">
                                  <p:stCondLst>
                                    <p:cond delay="0"/>
                                  </p:stCondLst>
                                  <p:childTnLst>
                                    <p:animMotion origin="layout" path="M 4.79167E-6 -2.96296E-6 C 0.0332 -0.23611 0.04309 -0.23703 0.13763 -0.34768 " pathEditMode="relative" rAng="0" ptsTypes="AA">
                                      <p:cBhvr>
                                        <p:cTn id="592" dur="3510" spd="-100000" fill="hold"/>
                                        <p:tgtEl>
                                          <p:spTgt spid="114"/>
                                        </p:tgtEl>
                                        <p:attrNameLst>
                                          <p:attrName>ppt_x</p:attrName>
                                          <p:attrName>ppt_y</p:attrName>
                                        </p:attrNameLst>
                                      </p:cBhvr>
                                      <p:rCtr x="6875" y="-17384"/>
                                    </p:animMotion>
                                  </p:childTnLst>
                                </p:cTn>
                              </p:par>
                              <p:par>
                                <p:cTn id="593" presetID="10" presetClass="entr" presetSubtype="0" repeatCount="indefinite" fill="hold" grpId="0" nodeType="withEffect">
                                  <p:stCondLst>
                                    <p:cond delay="0"/>
                                  </p:stCondLst>
                                  <p:childTnLst>
                                    <p:set>
                                      <p:cBhvr>
                                        <p:cTn id="594" dur="1" fill="hold">
                                          <p:stCondLst>
                                            <p:cond delay="0"/>
                                          </p:stCondLst>
                                        </p:cTn>
                                        <p:tgtEl>
                                          <p:spTgt spid="115"/>
                                        </p:tgtEl>
                                        <p:attrNameLst>
                                          <p:attrName>style.visibility</p:attrName>
                                        </p:attrNameLst>
                                      </p:cBhvr>
                                      <p:to>
                                        <p:strVal val="visible"/>
                                      </p:to>
                                    </p:set>
                                    <p:animEffect transition="out" filter="fade">
                                      <p:cBhvr additive="base">
                                        <p:cTn id="595" dur="419" fill="hold">
                                          <p:stCondLst>
                                            <p:cond delay="2934"/>
                                          </p:stCondLst>
                                        </p:cTn>
                                        <p:tgtEl>
                                          <p:spTgt spid="115"/>
                                        </p:tgtEl>
                                      </p:cBhvr>
                                    </p:animEffect>
                                    <p:animEffect transition="in" filter="fade">
                                      <p:cBhvr additive="base">
                                        <p:cTn id="596" dur="419" fill="hold">
                                          <p:stCondLst>
                                            <p:cond delay="0"/>
                                          </p:stCondLst>
                                        </p:cTn>
                                        <p:tgtEl>
                                          <p:spTgt spid="115"/>
                                        </p:tgtEl>
                                      </p:cBhvr>
                                    </p:animEffect>
                                    <p:set>
                                      <p:cBhvr additive="base">
                                        <p:cTn id="597" dur="1" fill="hold">
                                          <p:stCondLst>
                                            <p:cond delay="3351"/>
                                          </p:stCondLst>
                                        </p:cTn>
                                        <p:tgtEl>
                                          <p:spTgt spid="115"/>
                                        </p:tgtEl>
                                        <p:attrNameLst>
                                          <p:attrName>style.visibility</p:attrName>
                                        </p:attrNameLst>
                                      </p:cBhvr>
                                      <p:to>
                                        <p:strVal val="hidden"/>
                                      </p:to>
                                    </p:set>
                                    <p:set>
                                      <p:cBhvr additive="base">
                                        <p:cTn id="598" dur="3856" fill="hold">
                                          <p:stCondLst>
                                            <p:cond delay="0"/>
                                          </p:stCondLst>
                                        </p:cTn>
                                        <p:tgtEl>
                                          <p:spTgt spid="115"/>
                                        </p:tgtEl>
                                      </p:cBhvr>
                                      <p:to>
                                        <p:strVal val=""/>
                                      </p:to>
                                    </p:set>
                                  </p:childTnLst>
                                </p:cTn>
                              </p:par>
                              <p:par>
                                <p:cTn id="599" presetID="0" presetClass="path" presetSubtype="0" repeatCount="indefinite" fill="hold" grpId="1" nodeType="withEffect">
                                  <p:stCondLst>
                                    <p:cond delay="0"/>
                                  </p:stCondLst>
                                  <p:childTnLst>
                                    <p:animMotion origin="layout" path="M 0.00013 1.11111E-6 C 0.00156 -0.15486 -0.16419 -0.17778 -0.12565 -0.34954 " pathEditMode="relative" rAng="0" ptsTypes="AA">
                                      <p:cBhvr>
                                        <p:cTn id="600" dur="2662" spd="-100000" fill="hold"/>
                                        <p:tgtEl>
                                          <p:spTgt spid="115"/>
                                        </p:tgtEl>
                                        <p:attrNameLst>
                                          <p:attrName>ppt_x</p:attrName>
                                          <p:attrName>ppt_y</p:attrName>
                                        </p:attrNameLst>
                                      </p:cBhvr>
                                      <p:rCtr x="-6589" y="-17477"/>
                                    </p:animMotion>
                                  </p:childTnLst>
                                </p:cTn>
                              </p:par>
                              <p:par>
                                <p:cTn id="601" presetID="10" presetClass="entr" presetSubtype="0" repeatCount="indefinite" fill="hold" grpId="0" nodeType="withEffect">
                                  <p:stCondLst>
                                    <p:cond delay="0"/>
                                  </p:stCondLst>
                                  <p:childTnLst>
                                    <p:set>
                                      <p:cBhvr>
                                        <p:cTn id="602" dur="1" fill="hold">
                                          <p:stCondLst>
                                            <p:cond delay="0"/>
                                          </p:stCondLst>
                                        </p:cTn>
                                        <p:tgtEl>
                                          <p:spTgt spid="99"/>
                                        </p:tgtEl>
                                        <p:attrNameLst>
                                          <p:attrName>style.visibility</p:attrName>
                                        </p:attrNameLst>
                                      </p:cBhvr>
                                      <p:to>
                                        <p:strVal val="visible"/>
                                      </p:to>
                                    </p:set>
                                    <p:animEffect transition="out" filter="fade">
                                      <p:cBhvr additive="base">
                                        <p:cTn id="603" dur="355" fill="hold">
                                          <p:stCondLst>
                                            <p:cond delay="2487"/>
                                          </p:stCondLst>
                                        </p:cTn>
                                        <p:tgtEl>
                                          <p:spTgt spid="99"/>
                                        </p:tgtEl>
                                      </p:cBhvr>
                                    </p:animEffect>
                                    <p:animEffect transition="in" filter="fade">
                                      <p:cBhvr additive="base">
                                        <p:cTn id="604" dur="355" fill="hold">
                                          <p:stCondLst>
                                            <p:cond delay="0"/>
                                          </p:stCondLst>
                                        </p:cTn>
                                        <p:tgtEl>
                                          <p:spTgt spid="99"/>
                                        </p:tgtEl>
                                      </p:cBhvr>
                                    </p:animEffect>
                                    <p:set>
                                      <p:cBhvr additive="base">
                                        <p:cTn id="605" dur="1" fill="hold">
                                          <p:stCondLst>
                                            <p:cond delay="2841"/>
                                          </p:stCondLst>
                                        </p:cTn>
                                        <p:tgtEl>
                                          <p:spTgt spid="99"/>
                                        </p:tgtEl>
                                        <p:attrNameLst>
                                          <p:attrName>style.visibility</p:attrName>
                                        </p:attrNameLst>
                                      </p:cBhvr>
                                      <p:to>
                                        <p:strVal val="hidden"/>
                                      </p:to>
                                    </p:set>
                                    <p:set>
                                      <p:cBhvr additive="base">
                                        <p:cTn id="606" dur="3269" fill="hold">
                                          <p:stCondLst>
                                            <p:cond delay="0"/>
                                          </p:stCondLst>
                                        </p:cTn>
                                        <p:tgtEl>
                                          <p:spTgt spid="99"/>
                                        </p:tgtEl>
                                      </p:cBhvr>
                                      <p:to>
                                        <p:strVal val=""/>
                                      </p:to>
                                    </p:set>
                                  </p:childTnLst>
                                </p:cTn>
                              </p:par>
                              <p:par>
                                <p:cTn id="607" presetID="0" presetClass="path" presetSubtype="0" repeatCount="indefinite" fill="hold" grpId="1" nodeType="withEffect">
                                  <p:stCondLst>
                                    <p:cond delay="0"/>
                                  </p:stCondLst>
                                  <p:childTnLst>
                                    <p:animMotion origin="layout" path="M 2.08333E-7 -2.59259E-6 C 0.07122 -0.04398 0.06237 -0.16273 0.0901 -0.27847 " pathEditMode="relative" rAng="0" ptsTypes="AA">
                                      <p:cBhvr>
                                        <p:cTn id="608" dur="2820" spd="-100000" fill="hold"/>
                                        <p:tgtEl>
                                          <p:spTgt spid="99"/>
                                        </p:tgtEl>
                                        <p:attrNameLst>
                                          <p:attrName>ppt_x</p:attrName>
                                          <p:attrName>ppt_y</p:attrName>
                                        </p:attrNameLst>
                                      </p:cBhvr>
                                      <p:rCtr x="4505" y="-13935"/>
                                    </p:animMotion>
                                  </p:childTnLst>
                                </p:cTn>
                              </p:par>
                              <p:par>
                                <p:cTn id="609" presetID="10" presetClass="entr" presetSubtype="0" repeatCount="indefinite" fill="hold" grpId="0" nodeType="withEffect">
                                  <p:stCondLst>
                                    <p:cond delay="0"/>
                                  </p:stCondLst>
                                  <p:childTnLst>
                                    <p:set>
                                      <p:cBhvr>
                                        <p:cTn id="610" dur="1" fill="hold">
                                          <p:stCondLst>
                                            <p:cond delay="0"/>
                                          </p:stCondLst>
                                        </p:cTn>
                                        <p:tgtEl>
                                          <p:spTgt spid="116"/>
                                        </p:tgtEl>
                                        <p:attrNameLst>
                                          <p:attrName>style.visibility</p:attrName>
                                        </p:attrNameLst>
                                      </p:cBhvr>
                                      <p:to>
                                        <p:strVal val="visible"/>
                                      </p:to>
                                    </p:set>
                                    <p:animEffect transition="out" filter="fade">
                                      <p:cBhvr additive="base">
                                        <p:cTn id="611" dur="293" fill="hold">
                                          <p:stCondLst>
                                            <p:cond delay="2051"/>
                                          </p:stCondLst>
                                        </p:cTn>
                                        <p:tgtEl>
                                          <p:spTgt spid="116"/>
                                        </p:tgtEl>
                                      </p:cBhvr>
                                    </p:animEffect>
                                    <p:animEffect transition="in" filter="fade">
                                      <p:cBhvr additive="base">
                                        <p:cTn id="612" dur="293" fill="hold">
                                          <p:stCondLst>
                                            <p:cond delay="0"/>
                                          </p:stCondLst>
                                        </p:cTn>
                                        <p:tgtEl>
                                          <p:spTgt spid="116"/>
                                        </p:tgtEl>
                                      </p:cBhvr>
                                    </p:animEffect>
                                    <p:set>
                                      <p:cBhvr additive="base">
                                        <p:cTn id="613" dur="1" fill="hold">
                                          <p:stCondLst>
                                            <p:cond delay="2343"/>
                                          </p:stCondLst>
                                        </p:cTn>
                                        <p:tgtEl>
                                          <p:spTgt spid="116"/>
                                        </p:tgtEl>
                                        <p:attrNameLst>
                                          <p:attrName>style.visibility</p:attrName>
                                        </p:attrNameLst>
                                      </p:cBhvr>
                                      <p:to>
                                        <p:strVal val="hidden"/>
                                      </p:to>
                                    </p:set>
                                    <p:set>
                                      <p:cBhvr additive="base">
                                        <p:cTn id="614" dur="2695" fill="hold">
                                          <p:stCondLst>
                                            <p:cond delay="0"/>
                                          </p:stCondLst>
                                        </p:cTn>
                                        <p:tgtEl>
                                          <p:spTgt spid="116"/>
                                        </p:tgtEl>
                                      </p:cBhvr>
                                      <p:to>
                                        <p:strVal val=""/>
                                      </p:to>
                                    </p:set>
                                  </p:childTnLst>
                                </p:cTn>
                              </p:par>
                              <p:par>
                                <p:cTn id="615" presetID="0" presetClass="path" presetSubtype="0" repeatCount="indefinite" fill="hold" grpId="1" nodeType="withEffect">
                                  <p:stCondLst>
                                    <p:cond delay="0"/>
                                  </p:stCondLst>
                                  <p:childTnLst>
                                    <p:animMotion origin="layout" path="M 1.875E-6 7.40741E-7 C 0.00377 -0.22477 0.15403 -0.14282 0.13372 -0.2912 " pathEditMode="relative" rAng="0" ptsTypes="AA">
                                      <p:cBhvr>
                                        <p:cTn id="616" dur="2298" spd="-100000" fill="hold"/>
                                        <p:tgtEl>
                                          <p:spTgt spid="116"/>
                                        </p:tgtEl>
                                        <p:attrNameLst>
                                          <p:attrName>ppt_x</p:attrName>
                                          <p:attrName>ppt_y</p:attrName>
                                        </p:attrNameLst>
                                      </p:cBhvr>
                                      <p:rCtr x="6771" y="-14560"/>
                                    </p:animMotion>
                                  </p:childTnLst>
                                </p:cTn>
                              </p:par>
                              <p:par>
                                <p:cTn id="617" presetID="10" presetClass="entr" presetSubtype="0" repeatCount="indefinite" fill="hold" grpId="0" nodeType="withEffect">
                                  <p:stCondLst>
                                    <p:cond delay="0"/>
                                  </p:stCondLst>
                                  <p:childTnLst>
                                    <p:set>
                                      <p:cBhvr>
                                        <p:cTn id="618" dur="1" fill="hold">
                                          <p:stCondLst>
                                            <p:cond delay="0"/>
                                          </p:stCondLst>
                                        </p:cTn>
                                        <p:tgtEl>
                                          <p:spTgt spid="117"/>
                                        </p:tgtEl>
                                        <p:attrNameLst>
                                          <p:attrName>style.visibility</p:attrName>
                                        </p:attrNameLst>
                                      </p:cBhvr>
                                      <p:to>
                                        <p:strVal val="visible"/>
                                      </p:to>
                                    </p:set>
                                    <p:animEffect transition="out" filter="fade">
                                      <p:cBhvr additive="base">
                                        <p:cTn id="619" dur="336" fill="hold">
                                          <p:stCondLst>
                                            <p:cond delay="2355"/>
                                          </p:stCondLst>
                                        </p:cTn>
                                        <p:tgtEl>
                                          <p:spTgt spid="117"/>
                                        </p:tgtEl>
                                      </p:cBhvr>
                                    </p:animEffect>
                                    <p:animEffect transition="in" filter="fade">
                                      <p:cBhvr additive="base">
                                        <p:cTn id="620" dur="336" fill="hold">
                                          <p:stCondLst>
                                            <p:cond delay="0"/>
                                          </p:stCondLst>
                                        </p:cTn>
                                        <p:tgtEl>
                                          <p:spTgt spid="117"/>
                                        </p:tgtEl>
                                      </p:cBhvr>
                                    </p:animEffect>
                                    <p:set>
                                      <p:cBhvr additive="base">
                                        <p:cTn id="621" dur="1" fill="hold">
                                          <p:stCondLst>
                                            <p:cond delay="2690"/>
                                          </p:stCondLst>
                                        </p:cTn>
                                        <p:tgtEl>
                                          <p:spTgt spid="117"/>
                                        </p:tgtEl>
                                        <p:attrNameLst>
                                          <p:attrName>style.visibility</p:attrName>
                                        </p:attrNameLst>
                                      </p:cBhvr>
                                      <p:to>
                                        <p:strVal val="hidden"/>
                                      </p:to>
                                    </p:set>
                                    <p:set>
                                      <p:cBhvr additive="base">
                                        <p:cTn id="622" dur="3095" fill="hold">
                                          <p:stCondLst>
                                            <p:cond delay="0"/>
                                          </p:stCondLst>
                                        </p:cTn>
                                        <p:tgtEl>
                                          <p:spTgt spid="117"/>
                                        </p:tgtEl>
                                      </p:cBhvr>
                                      <p:to>
                                        <p:strVal val=""/>
                                      </p:to>
                                    </p:set>
                                  </p:childTnLst>
                                </p:cTn>
                              </p:par>
                              <p:par>
                                <p:cTn id="623"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624" dur="3846" spd="-100000" fill="hold"/>
                                        <p:tgtEl>
                                          <p:spTgt spid="117"/>
                                        </p:tgtEl>
                                        <p:attrNameLst>
                                          <p:attrName>ppt_x</p:attrName>
                                          <p:attrName>ppt_y</p:attrName>
                                        </p:attrNameLst>
                                      </p:cBhvr>
                                      <p:rCtr x="8138" y="-1852"/>
                                    </p:animMotion>
                                  </p:childTnLst>
                                </p:cTn>
                              </p:par>
                              <p:par>
                                <p:cTn id="625" presetID="10" presetClass="entr" presetSubtype="0" repeatCount="indefinite" fill="hold" grpId="0" nodeType="withEffect">
                                  <p:stCondLst>
                                    <p:cond delay="0"/>
                                  </p:stCondLst>
                                  <p:childTnLst>
                                    <p:set>
                                      <p:cBhvr>
                                        <p:cTn id="626" dur="1" fill="hold">
                                          <p:stCondLst>
                                            <p:cond delay="0"/>
                                          </p:stCondLst>
                                        </p:cTn>
                                        <p:tgtEl>
                                          <p:spTgt spid="118"/>
                                        </p:tgtEl>
                                        <p:attrNameLst>
                                          <p:attrName>style.visibility</p:attrName>
                                        </p:attrNameLst>
                                      </p:cBhvr>
                                      <p:to>
                                        <p:strVal val="visible"/>
                                      </p:to>
                                    </p:set>
                                    <p:animEffect transition="out" filter="fade">
                                      <p:cBhvr additive="base">
                                        <p:cTn id="627" dur="402" fill="hold">
                                          <p:stCondLst>
                                            <p:cond delay="2811"/>
                                          </p:stCondLst>
                                        </p:cTn>
                                        <p:tgtEl>
                                          <p:spTgt spid="118"/>
                                        </p:tgtEl>
                                      </p:cBhvr>
                                    </p:animEffect>
                                    <p:animEffect transition="in" filter="fade">
                                      <p:cBhvr additive="base">
                                        <p:cTn id="628" dur="402" fill="hold">
                                          <p:stCondLst>
                                            <p:cond delay="0"/>
                                          </p:stCondLst>
                                        </p:cTn>
                                        <p:tgtEl>
                                          <p:spTgt spid="118"/>
                                        </p:tgtEl>
                                      </p:cBhvr>
                                    </p:animEffect>
                                    <p:set>
                                      <p:cBhvr additive="base">
                                        <p:cTn id="629" dur="1" fill="hold">
                                          <p:stCondLst>
                                            <p:cond delay="3211"/>
                                          </p:stCondLst>
                                        </p:cTn>
                                        <p:tgtEl>
                                          <p:spTgt spid="118"/>
                                        </p:tgtEl>
                                        <p:attrNameLst>
                                          <p:attrName>style.visibility</p:attrName>
                                        </p:attrNameLst>
                                      </p:cBhvr>
                                      <p:to>
                                        <p:strVal val="hidden"/>
                                      </p:to>
                                    </p:set>
                                    <p:set>
                                      <p:cBhvr additive="base">
                                        <p:cTn id="630" dur="3694" fill="hold">
                                          <p:stCondLst>
                                            <p:cond delay="0"/>
                                          </p:stCondLst>
                                        </p:cTn>
                                        <p:tgtEl>
                                          <p:spTgt spid="118"/>
                                        </p:tgtEl>
                                      </p:cBhvr>
                                      <p:to>
                                        <p:strVal val=""/>
                                      </p:to>
                                    </p:set>
                                  </p:childTnLst>
                                </p:cTn>
                              </p:par>
                              <p:par>
                                <p:cTn id="631" presetID="0" presetClass="path" presetSubtype="0" repeatCount="indefinite" fill="hold" grpId="1" nodeType="withEffect">
                                  <p:stCondLst>
                                    <p:cond delay="0"/>
                                  </p:stCondLst>
                                  <p:childTnLst>
                                    <p:animMotion origin="layout" path="M -1.875E-6 7.40741E-7 C 0.00104 -0.11574 -0.11797 -0.13287 -0.09036 -0.26157 " pathEditMode="relative" rAng="0" ptsTypes="AA">
                                      <p:cBhvr>
                                        <p:cTn id="632" dur="3652" spd="-100000" fill="hold"/>
                                        <p:tgtEl>
                                          <p:spTgt spid="118"/>
                                        </p:tgtEl>
                                        <p:attrNameLst>
                                          <p:attrName>ppt_x</p:attrName>
                                          <p:attrName>ppt_y</p:attrName>
                                        </p:attrNameLst>
                                      </p:cBhvr>
                                      <p:rCtr x="-4727" y="-13079"/>
                                    </p:animMotion>
                                  </p:childTnLst>
                                </p:cTn>
                              </p:par>
                              <p:par>
                                <p:cTn id="633" presetID="10" presetClass="entr" presetSubtype="0" repeatCount="indefinite" fill="hold" grpId="0" nodeType="withEffect">
                                  <p:stCondLst>
                                    <p:cond delay="0"/>
                                  </p:stCondLst>
                                  <p:childTnLst>
                                    <p:set>
                                      <p:cBhvr>
                                        <p:cTn id="634" dur="1" fill="hold">
                                          <p:stCondLst>
                                            <p:cond delay="0"/>
                                          </p:stCondLst>
                                        </p:cTn>
                                        <p:tgtEl>
                                          <p:spTgt spid="119"/>
                                        </p:tgtEl>
                                        <p:attrNameLst>
                                          <p:attrName>style.visibility</p:attrName>
                                        </p:attrNameLst>
                                      </p:cBhvr>
                                      <p:to>
                                        <p:strVal val="visible"/>
                                      </p:to>
                                    </p:set>
                                    <p:animEffect transition="out" filter="fade">
                                      <p:cBhvr additive="base">
                                        <p:cTn id="635" dur="364" fill="hold">
                                          <p:stCondLst>
                                            <p:cond delay="2545"/>
                                          </p:stCondLst>
                                        </p:cTn>
                                        <p:tgtEl>
                                          <p:spTgt spid="119"/>
                                        </p:tgtEl>
                                      </p:cBhvr>
                                    </p:animEffect>
                                    <p:animEffect transition="in" filter="fade">
                                      <p:cBhvr additive="base">
                                        <p:cTn id="636" dur="364" fill="hold">
                                          <p:stCondLst>
                                            <p:cond delay="0"/>
                                          </p:stCondLst>
                                        </p:cTn>
                                        <p:tgtEl>
                                          <p:spTgt spid="119"/>
                                        </p:tgtEl>
                                      </p:cBhvr>
                                    </p:animEffect>
                                    <p:set>
                                      <p:cBhvr additive="base">
                                        <p:cTn id="637" dur="1" fill="hold">
                                          <p:stCondLst>
                                            <p:cond delay="2907"/>
                                          </p:stCondLst>
                                        </p:cTn>
                                        <p:tgtEl>
                                          <p:spTgt spid="119"/>
                                        </p:tgtEl>
                                        <p:attrNameLst>
                                          <p:attrName>style.visibility</p:attrName>
                                        </p:attrNameLst>
                                      </p:cBhvr>
                                      <p:to>
                                        <p:strVal val="hidden"/>
                                      </p:to>
                                    </p:set>
                                    <p:set>
                                      <p:cBhvr additive="base">
                                        <p:cTn id="638" dur="3345" fill="hold">
                                          <p:stCondLst>
                                            <p:cond delay="0"/>
                                          </p:stCondLst>
                                        </p:cTn>
                                        <p:tgtEl>
                                          <p:spTgt spid="119"/>
                                        </p:tgtEl>
                                      </p:cBhvr>
                                      <p:to>
                                        <p:strVal val=""/>
                                      </p:to>
                                    </p:set>
                                  </p:childTnLst>
                                </p:cTn>
                              </p:par>
                              <p:par>
                                <p:cTn id="639" presetID="0" presetClass="path" presetSubtype="0" repeatCount="indefinite" fill="hold" grpId="1" nodeType="withEffect">
                                  <p:stCondLst>
                                    <p:cond delay="0"/>
                                  </p:stCondLst>
                                  <p:childTnLst>
                                    <p:animMotion origin="layout" path="M -3.75E-6 2.96296E-6 C 0.1069 -0.07315 0.10586 -0.1625 0.1336 -0.29121 " pathEditMode="relative" rAng="0" ptsTypes="AA">
                                      <p:cBhvr>
                                        <p:cTn id="640" dur="3444" spd="-100000" fill="hold"/>
                                        <p:tgtEl>
                                          <p:spTgt spid="119"/>
                                        </p:tgtEl>
                                        <p:attrNameLst>
                                          <p:attrName>ppt_x</p:attrName>
                                          <p:attrName>ppt_y</p:attrName>
                                        </p:attrNameLst>
                                      </p:cBhvr>
                                      <p:rCtr x="6680" y="-14560"/>
                                    </p:animMotion>
                                  </p:childTnLst>
                                </p:cTn>
                              </p:par>
                              <p:par>
                                <p:cTn id="641" presetID="10" presetClass="entr" presetSubtype="0" repeatCount="indefinite" fill="hold" grpId="0" nodeType="withEffect">
                                  <p:stCondLst>
                                    <p:cond delay="0"/>
                                  </p:stCondLst>
                                  <p:childTnLst>
                                    <p:set>
                                      <p:cBhvr>
                                        <p:cTn id="642" dur="1" fill="hold">
                                          <p:stCondLst>
                                            <p:cond delay="0"/>
                                          </p:stCondLst>
                                        </p:cTn>
                                        <p:tgtEl>
                                          <p:spTgt spid="120"/>
                                        </p:tgtEl>
                                        <p:attrNameLst>
                                          <p:attrName>style.visibility</p:attrName>
                                        </p:attrNameLst>
                                      </p:cBhvr>
                                      <p:to>
                                        <p:strVal val="visible"/>
                                      </p:to>
                                    </p:set>
                                    <p:animEffect transition="out" filter="fade">
                                      <p:cBhvr additive="base">
                                        <p:cTn id="643" dur="277" fill="hold">
                                          <p:stCondLst>
                                            <p:cond delay="1937"/>
                                          </p:stCondLst>
                                        </p:cTn>
                                        <p:tgtEl>
                                          <p:spTgt spid="120"/>
                                        </p:tgtEl>
                                      </p:cBhvr>
                                    </p:animEffect>
                                    <p:animEffect transition="in" filter="fade">
                                      <p:cBhvr additive="base">
                                        <p:cTn id="644" dur="277" fill="hold">
                                          <p:stCondLst>
                                            <p:cond delay="0"/>
                                          </p:stCondLst>
                                        </p:cTn>
                                        <p:tgtEl>
                                          <p:spTgt spid="120"/>
                                        </p:tgtEl>
                                      </p:cBhvr>
                                    </p:animEffect>
                                    <p:set>
                                      <p:cBhvr additive="base">
                                        <p:cTn id="645" dur="1" fill="hold">
                                          <p:stCondLst>
                                            <p:cond delay="2213"/>
                                          </p:stCondLst>
                                        </p:cTn>
                                        <p:tgtEl>
                                          <p:spTgt spid="120"/>
                                        </p:tgtEl>
                                        <p:attrNameLst>
                                          <p:attrName>style.visibility</p:attrName>
                                        </p:attrNameLst>
                                      </p:cBhvr>
                                      <p:to>
                                        <p:strVal val="hidden"/>
                                      </p:to>
                                    </p:set>
                                    <p:set>
                                      <p:cBhvr additive="base">
                                        <p:cTn id="646" dur="2546" fill="hold">
                                          <p:stCondLst>
                                            <p:cond delay="0"/>
                                          </p:stCondLst>
                                        </p:cTn>
                                        <p:tgtEl>
                                          <p:spTgt spid="120"/>
                                        </p:tgtEl>
                                      </p:cBhvr>
                                      <p:to>
                                        <p:strVal val=""/>
                                      </p:to>
                                    </p:set>
                                  </p:childTnLst>
                                </p:cTn>
                              </p:par>
                              <p:par>
                                <p:cTn id="647" presetID="0" presetClass="path" presetSubtype="0" repeatCount="indefinite" fill="hold" grpId="1" nodeType="withEffect">
                                  <p:stCondLst>
                                    <p:cond delay="0"/>
                                  </p:stCondLst>
                                  <p:childTnLst>
                                    <p:animMotion origin="layout" path="M -1.04167E-6 -3.33333E-6 C 0.07604 -0.05301 0.06667 -0.19606 0.09636 -0.33518 " pathEditMode="relative" rAng="0" ptsTypes="AA">
                                      <p:cBhvr>
                                        <p:cTn id="648" dur="3347" spd="-100000" fill="hold"/>
                                        <p:tgtEl>
                                          <p:spTgt spid="120"/>
                                        </p:tgtEl>
                                        <p:attrNameLst>
                                          <p:attrName>ppt_x</p:attrName>
                                          <p:attrName>ppt_y</p:attrName>
                                        </p:attrNameLst>
                                      </p:cBhvr>
                                      <p:rCtr x="4818" y="-16759"/>
                                    </p:animMotion>
                                  </p:childTnLst>
                                </p:cTn>
                              </p:par>
                              <p:par>
                                <p:cTn id="649" presetID="10" presetClass="entr" presetSubtype="0" repeatCount="indefinite" fill="hold" grpId="0" nodeType="withEffect">
                                  <p:stCondLst>
                                    <p:cond delay="0"/>
                                  </p:stCondLst>
                                  <p:childTnLst>
                                    <p:set>
                                      <p:cBhvr>
                                        <p:cTn id="650" dur="1" fill="hold">
                                          <p:stCondLst>
                                            <p:cond delay="0"/>
                                          </p:stCondLst>
                                        </p:cTn>
                                        <p:tgtEl>
                                          <p:spTgt spid="121"/>
                                        </p:tgtEl>
                                        <p:attrNameLst>
                                          <p:attrName>style.visibility</p:attrName>
                                        </p:attrNameLst>
                                      </p:cBhvr>
                                      <p:to>
                                        <p:strVal val="visible"/>
                                      </p:to>
                                    </p:set>
                                    <p:animEffect transition="out" filter="fade">
                                      <p:cBhvr additive="base">
                                        <p:cTn id="651" dur="345" fill="hold">
                                          <p:stCondLst>
                                            <p:cond delay="2417"/>
                                          </p:stCondLst>
                                        </p:cTn>
                                        <p:tgtEl>
                                          <p:spTgt spid="121"/>
                                        </p:tgtEl>
                                      </p:cBhvr>
                                    </p:animEffect>
                                    <p:animEffect transition="in" filter="fade">
                                      <p:cBhvr additive="base">
                                        <p:cTn id="652" dur="345" fill="hold">
                                          <p:stCondLst>
                                            <p:cond delay="0"/>
                                          </p:stCondLst>
                                        </p:cTn>
                                        <p:tgtEl>
                                          <p:spTgt spid="121"/>
                                        </p:tgtEl>
                                      </p:cBhvr>
                                    </p:animEffect>
                                    <p:set>
                                      <p:cBhvr additive="base">
                                        <p:cTn id="653" dur="1" fill="hold">
                                          <p:stCondLst>
                                            <p:cond delay="2761"/>
                                          </p:stCondLst>
                                        </p:cTn>
                                        <p:tgtEl>
                                          <p:spTgt spid="121"/>
                                        </p:tgtEl>
                                        <p:attrNameLst>
                                          <p:attrName>style.visibility</p:attrName>
                                        </p:attrNameLst>
                                      </p:cBhvr>
                                      <p:to>
                                        <p:strVal val="hidden"/>
                                      </p:to>
                                    </p:set>
                                    <p:set>
                                      <p:cBhvr additive="base">
                                        <p:cTn id="654" dur="3177" fill="hold">
                                          <p:stCondLst>
                                            <p:cond delay="0"/>
                                          </p:stCondLst>
                                        </p:cTn>
                                        <p:tgtEl>
                                          <p:spTgt spid="121"/>
                                        </p:tgtEl>
                                      </p:cBhvr>
                                      <p:to>
                                        <p:strVal val=""/>
                                      </p:to>
                                    </p:set>
                                  </p:childTnLst>
                                </p:cTn>
                              </p:par>
                              <p:par>
                                <p:cTn id="655"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656" dur="3510" spd="-100000" fill="hold"/>
                                        <p:tgtEl>
                                          <p:spTgt spid="121"/>
                                        </p:tgtEl>
                                        <p:attrNameLst>
                                          <p:attrName>ppt_x</p:attrName>
                                          <p:attrName>ppt_y</p:attrName>
                                        </p:attrNameLst>
                                      </p:cBhvr>
                                      <p:rCtr x="6875" y="-17384"/>
                                    </p:animMotion>
                                  </p:childTnLst>
                                </p:cTn>
                              </p:par>
                              <p:par>
                                <p:cTn id="657" presetID="10" presetClass="entr" presetSubtype="0" repeatCount="indefinite" fill="hold" grpId="0" nodeType="withEffect">
                                  <p:stCondLst>
                                    <p:cond delay="0"/>
                                  </p:stCondLst>
                                  <p:childTnLst>
                                    <p:set>
                                      <p:cBhvr>
                                        <p:cTn id="658" dur="1" fill="hold">
                                          <p:stCondLst>
                                            <p:cond delay="0"/>
                                          </p:stCondLst>
                                        </p:cTn>
                                        <p:tgtEl>
                                          <p:spTgt spid="122"/>
                                        </p:tgtEl>
                                        <p:attrNameLst>
                                          <p:attrName>style.visibility</p:attrName>
                                        </p:attrNameLst>
                                      </p:cBhvr>
                                      <p:to>
                                        <p:strVal val="visible"/>
                                      </p:to>
                                    </p:set>
                                    <p:animEffect transition="out" filter="fade">
                                      <p:cBhvr additive="base">
                                        <p:cTn id="659" dur="419" fill="hold">
                                          <p:stCondLst>
                                            <p:cond delay="2934"/>
                                          </p:stCondLst>
                                        </p:cTn>
                                        <p:tgtEl>
                                          <p:spTgt spid="122"/>
                                        </p:tgtEl>
                                      </p:cBhvr>
                                    </p:animEffect>
                                    <p:animEffect transition="in" filter="fade">
                                      <p:cBhvr additive="base">
                                        <p:cTn id="660" dur="419" fill="hold">
                                          <p:stCondLst>
                                            <p:cond delay="0"/>
                                          </p:stCondLst>
                                        </p:cTn>
                                        <p:tgtEl>
                                          <p:spTgt spid="122"/>
                                        </p:tgtEl>
                                      </p:cBhvr>
                                    </p:animEffect>
                                    <p:set>
                                      <p:cBhvr additive="base">
                                        <p:cTn id="661" dur="1" fill="hold">
                                          <p:stCondLst>
                                            <p:cond delay="3351"/>
                                          </p:stCondLst>
                                        </p:cTn>
                                        <p:tgtEl>
                                          <p:spTgt spid="122"/>
                                        </p:tgtEl>
                                        <p:attrNameLst>
                                          <p:attrName>style.visibility</p:attrName>
                                        </p:attrNameLst>
                                      </p:cBhvr>
                                      <p:to>
                                        <p:strVal val="hidden"/>
                                      </p:to>
                                    </p:set>
                                    <p:set>
                                      <p:cBhvr additive="base">
                                        <p:cTn id="662" dur="3856" fill="hold">
                                          <p:stCondLst>
                                            <p:cond delay="0"/>
                                          </p:stCondLst>
                                        </p:cTn>
                                        <p:tgtEl>
                                          <p:spTgt spid="122"/>
                                        </p:tgtEl>
                                      </p:cBhvr>
                                      <p:to>
                                        <p:strVal val=""/>
                                      </p:to>
                                    </p:set>
                                  </p:childTnLst>
                                </p:cTn>
                              </p:par>
                              <p:par>
                                <p:cTn id="663" presetID="0" presetClass="path" presetSubtype="0" repeatCount="indefinite" fill="hold" grpId="1" nodeType="withEffect">
                                  <p:stCondLst>
                                    <p:cond delay="0"/>
                                  </p:stCondLst>
                                  <p:childTnLst>
                                    <p:animMotion origin="layout" path="M -2.5E-6 -1.11111E-6 C 0.00143 -0.15486 -0.16406 -0.17778 -0.12565 -0.34954 " pathEditMode="relative" rAng="0" ptsTypes="AA">
                                      <p:cBhvr>
                                        <p:cTn id="664" dur="2662" spd="-100000" fill="hold"/>
                                        <p:tgtEl>
                                          <p:spTgt spid="122"/>
                                        </p:tgtEl>
                                        <p:attrNameLst>
                                          <p:attrName>ppt_x</p:attrName>
                                          <p:attrName>ppt_y</p:attrName>
                                        </p:attrNameLst>
                                      </p:cBhvr>
                                      <p:rCtr x="-6576" y="-17477"/>
                                    </p:animMotion>
                                  </p:childTnLst>
                                </p:cTn>
                              </p:par>
                              <p:par>
                                <p:cTn id="665" presetID="10" presetClass="entr" presetSubtype="0" repeatCount="indefinite" fill="hold" grpId="0" nodeType="withEffect">
                                  <p:stCondLst>
                                    <p:cond delay="0"/>
                                  </p:stCondLst>
                                  <p:childTnLst>
                                    <p:set>
                                      <p:cBhvr>
                                        <p:cTn id="666" dur="1" fill="hold">
                                          <p:stCondLst>
                                            <p:cond delay="0"/>
                                          </p:stCondLst>
                                        </p:cTn>
                                        <p:tgtEl>
                                          <p:spTgt spid="123"/>
                                        </p:tgtEl>
                                        <p:attrNameLst>
                                          <p:attrName>style.visibility</p:attrName>
                                        </p:attrNameLst>
                                      </p:cBhvr>
                                      <p:to>
                                        <p:strVal val="visible"/>
                                      </p:to>
                                    </p:set>
                                    <p:animEffect transition="out" filter="fade">
                                      <p:cBhvr additive="base">
                                        <p:cTn id="667" dur="426" fill="hold">
                                          <p:stCondLst>
                                            <p:cond delay="2983"/>
                                          </p:stCondLst>
                                        </p:cTn>
                                        <p:tgtEl>
                                          <p:spTgt spid="123"/>
                                        </p:tgtEl>
                                      </p:cBhvr>
                                    </p:animEffect>
                                    <p:animEffect transition="in" filter="fade">
                                      <p:cBhvr additive="base">
                                        <p:cTn id="668" dur="426" fill="hold">
                                          <p:stCondLst>
                                            <p:cond delay="0"/>
                                          </p:stCondLst>
                                        </p:cTn>
                                        <p:tgtEl>
                                          <p:spTgt spid="123"/>
                                        </p:tgtEl>
                                      </p:cBhvr>
                                    </p:animEffect>
                                    <p:set>
                                      <p:cBhvr additive="base">
                                        <p:cTn id="669" dur="1" fill="hold">
                                          <p:stCondLst>
                                            <p:cond delay="3408"/>
                                          </p:stCondLst>
                                        </p:cTn>
                                        <p:tgtEl>
                                          <p:spTgt spid="123"/>
                                        </p:tgtEl>
                                        <p:attrNameLst>
                                          <p:attrName>style.visibility</p:attrName>
                                        </p:attrNameLst>
                                      </p:cBhvr>
                                      <p:to>
                                        <p:strVal val="hidden"/>
                                      </p:to>
                                    </p:set>
                                    <p:set>
                                      <p:cBhvr additive="base">
                                        <p:cTn id="670" dur="3921" fill="hold">
                                          <p:stCondLst>
                                            <p:cond delay="0"/>
                                          </p:stCondLst>
                                        </p:cTn>
                                        <p:tgtEl>
                                          <p:spTgt spid="123"/>
                                        </p:tgtEl>
                                      </p:cBhvr>
                                      <p:to>
                                        <p:strVal val=""/>
                                      </p:to>
                                    </p:set>
                                  </p:childTnLst>
                                </p:cTn>
                              </p:par>
                              <p:par>
                                <p:cTn id="671" presetID="0" presetClass="path" presetSubtype="0" repeatCount="indefinite" fill="hold" grpId="1" nodeType="withEffect">
                                  <p:stCondLst>
                                    <p:cond delay="0"/>
                                  </p:stCondLst>
                                  <p:childTnLst>
                                    <p:animMotion origin="layout" path="M -0.00013 -1.48148E-6 C 0.06472 -0.13518 0.07709 -0.05139 0.13151 -0.18125 " pathEditMode="relative" rAng="0" ptsTypes="AA">
                                      <p:cBhvr>
                                        <p:cTn id="672" dur="2229" spd="-100000" fill="hold"/>
                                        <p:tgtEl>
                                          <p:spTgt spid="123"/>
                                        </p:tgtEl>
                                        <p:attrNameLst>
                                          <p:attrName>ppt_x</p:attrName>
                                          <p:attrName>ppt_y</p:attrName>
                                        </p:attrNameLst>
                                      </p:cBhvr>
                                      <p:rCtr x="6576" y="-9074"/>
                                    </p:animMotion>
                                  </p:childTnLst>
                                </p:cTn>
                              </p:par>
                              <p:par>
                                <p:cTn id="673" presetID="10" presetClass="entr" presetSubtype="0" repeatCount="indefinite" fill="hold" grpId="0" nodeType="withEffect">
                                  <p:stCondLst>
                                    <p:cond delay="0"/>
                                  </p:stCondLst>
                                  <p:childTnLst>
                                    <p:set>
                                      <p:cBhvr>
                                        <p:cTn id="674" dur="1" fill="hold">
                                          <p:stCondLst>
                                            <p:cond delay="0"/>
                                          </p:stCondLst>
                                        </p:cTn>
                                        <p:tgtEl>
                                          <p:spTgt spid="124"/>
                                        </p:tgtEl>
                                        <p:attrNameLst>
                                          <p:attrName>style.visibility</p:attrName>
                                        </p:attrNameLst>
                                      </p:cBhvr>
                                      <p:to>
                                        <p:strVal val="visible"/>
                                      </p:to>
                                    </p:set>
                                    <p:animEffect transition="out" filter="fade">
                                      <p:cBhvr additive="base">
                                        <p:cTn id="675" dur="336" fill="hold">
                                          <p:stCondLst>
                                            <p:cond delay="2355"/>
                                          </p:stCondLst>
                                        </p:cTn>
                                        <p:tgtEl>
                                          <p:spTgt spid="124"/>
                                        </p:tgtEl>
                                      </p:cBhvr>
                                    </p:animEffect>
                                    <p:animEffect transition="in" filter="fade">
                                      <p:cBhvr additive="base">
                                        <p:cTn id="676" dur="336" fill="hold">
                                          <p:stCondLst>
                                            <p:cond delay="0"/>
                                          </p:stCondLst>
                                        </p:cTn>
                                        <p:tgtEl>
                                          <p:spTgt spid="124"/>
                                        </p:tgtEl>
                                      </p:cBhvr>
                                    </p:animEffect>
                                    <p:set>
                                      <p:cBhvr additive="base">
                                        <p:cTn id="677" dur="1" fill="hold">
                                          <p:stCondLst>
                                            <p:cond delay="2690"/>
                                          </p:stCondLst>
                                        </p:cTn>
                                        <p:tgtEl>
                                          <p:spTgt spid="124"/>
                                        </p:tgtEl>
                                        <p:attrNameLst>
                                          <p:attrName>style.visibility</p:attrName>
                                        </p:attrNameLst>
                                      </p:cBhvr>
                                      <p:to>
                                        <p:strVal val="hidden"/>
                                      </p:to>
                                    </p:set>
                                    <p:set>
                                      <p:cBhvr additive="base">
                                        <p:cTn id="678" dur="3095" fill="hold">
                                          <p:stCondLst>
                                            <p:cond delay="0"/>
                                          </p:stCondLst>
                                        </p:cTn>
                                        <p:tgtEl>
                                          <p:spTgt spid="124"/>
                                        </p:tgtEl>
                                      </p:cBhvr>
                                      <p:to>
                                        <p:strVal val=""/>
                                      </p:to>
                                    </p:set>
                                  </p:childTnLst>
                                </p:cTn>
                              </p:par>
                              <p:par>
                                <p:cTn id="679" presetID="0" presetClass="path" presetSubtype="0" repeatCount="indefinite" fill="hold" grpId="1" nodeType="withEffect">
                                  <p:stCondLst>
                                    <p:cond delay="0"/>
                                  </p:stCondLst>
                                  <p:childTnLst>
                                    <p:animMotion origin="layout" path="M -0.20794 0.16644 C -0.10872 0.10903 -0.13464 0.19514 -0.04518 0.1294 " pathEditMode="relative" rAng="0" ptsTypes="AA">
                                      <p:cBhvr>
                                        <p:cTn id="680" dur="3846" spd="-100000" fill="hold"/>
                                        <p:tgtEl>
                                          <p:spTgt spid="124"/>
                                        </p:tgtEl>
                                        <p:attrNameLst>
                                          <p:attrName>ppt_x</p:attrName>
                                          <p:attrName>ppt_y</p:attrName>
                                        </p:attrNameLst>
                                      </p:cBhvr>
                                      <p:rCtr x="8138" y="-1852"/>
                                    </p:animMotion>
                                  </p:childTnLst>
                                </p:cTn>
                              </p:par>
                              <p:par>
                                <p:cTn id="681" presetID="10" presetClass="entr" presetSubtype="0" repeatCount="indefinite" fill="hold" grpId="0" nodeType="withEffect">
                                  <p:stCondLst>
                                    <p:cond delay="0"/>
                                  </p:stCondLst>
                                  <p:childTnLst>
                                    <p:set>
                                      <p:cBhvr>
                                        <p:cTn id="682" dur="1" fill="hold">
                                          <p:stCondLst>
                                            <p:cond delay="0"/>
                                          </p:stCondLst>
                                        </p:cTn>
                                        <p:tgtEl>
                                          <p:spTgt spid="125"/>
                                        </p:tgtEl>
                                        <p:attrNameLst>
                                          <p:attrName>style.visibility</p:attrName>
                                        </p:attrNameLst>
                                      </p:cBhvr>
                                      <p:to>
                                        <p:strVal val="visible"/>
                                      </p:to>
                                    </p:set>
                                    <p:animEffect transition="out" filter="fade">
                                      <p:cBhvr additive="base">
                                        <p:cTn id="683" dur="250" fill="hold">
                                          <p:stCondLst>
                                            <p:cond delay="1750"/>
                                          </p:stCondLst>
                                        </p:cTn>
                                        <p:tgtEl>
                                          <p:spTgt spid="125"/>
                                        </p:tgtEl>
                                      </p:cBhvr>
                                    </p:animEffect>
                                    <p:animEffect transition="in" filter="fade">
                                      <p:cBhvr additive="base">
                                        <p:cTn id="684" dur="250" fill="hold">
                                          <p:stCondLst>
                                            <p:cond delay="0"/>
                                          </p:stCondLst>
                                        </p:cTn>
                                        <p:tgtEl>
                                          <p:spTgt spid="125"/>
                                        </p:tgtEl>
                                      </p:cBhvr>
                                    </p:animEffect>
                                    <p:set>
                                      <p:cBhvr additive="base">
                                        <p:cTn id="685" dur="1" fill="hold">
                                          <p:stCondLst>
                                            <p:cond delay="1999"/>
                                          </p:stCondLst>
                                        </p:cTn>
                                        <p:tgtEl>
                                          <p:spTgt spid="125"/>
                                        </p:tgtEl>
                                        <p:attrNameLst>
                                          <p:attrName>style.visibility</p:attrName>
                                        </p:attrNameLst>
                                      </p:cBhvr>
                                      <p:to>
                                        <p:strVal val="hidden"/>
                                      </p:to>
                                    </p:set>
                                    <p:set>
                                      <p:cBhvr additive="base">
                                        <p:cTn id="686" dur="2300" fill="hold">
                                          <p:stCondLst>
                                            <p:cond delay="0"/>
                                          </p:stCondLst>
                                        </p:cTn>
                                        <p:tgtEl>
                                          <p:spTgt spid="125"/>
                                        </p:tgtEl>
                                      </p:cBhvr>
                                      <p:to>
                                        <p:strVal val=""/>
                                      </p:to>
                                    </p:set>
                                  </p:childTnLst>
                                </p:cTn>
                              </p:par>
                              <p:par>
                                <p:cTn id="687" presetID="0" presetClass="path" presetSubtype="0" repeatCount="indefinite" fill="hold" grpId="1" nodeType="withEffect">
                                  <p:stCondLst>
                                    <p:cond delay="0"/>
                                  </p:stCondLst>
                                  <p:childTnLst>
                                    <p:animMotion origin="layout" path="M 2.08333E-6 -3.7037E-7 C 0.07122 -0.04398 0.06237 -0.16273 0.0901 -0.27847 " pathEditMode="relative" rAng="0" ptsTypes="AA">
                                      <p:cBhvr>
                                        <p:cTn id="688" dur="2300" spd="-100000" fill="hold"/>
                                        <p:tgtEl>
                                          <p:spTgt spid="125"/>
                                        </p:tgtEl>
                                        <p:attrNameLst>
                                          <p:attrName>ppt_x</p:attrName>
                                          <p:attrName>ppt_y</p:attrName>
                                        </p:attrNameLst>
                                      </p:cBhvr>
                                      <p:rCtr x="4505" y="-13935"/>
                                    </p:animMotion>
                                  </p:childTnLst>
                                </p:cTn>
                              </p:par>
                              <p:par>
                                <p:cTn id="689" presetID="10" presetClass="entr" presetSubtype="0" repeatCount="indefinite" fill="hold" grpId="0" nodeType="withEffect">
                                  <p:stCondLst>
                                    <p:cond delay="0"/>
                                  </p:stCondLst>
                                  <p:childTnLst>
                                    <p:set>
                                      <p:cBhvr>
                                        <p:cTn id="690" dur="1" fill="hold">
                                          <p:stCondLst>
                                            <p:cond delay="0"/>
                                          </p:stCondLst>
                                        </p:cTn>
                                        <p:tgtEl>
                                          <p:spTgt spid="126"/>
                                        </p:tgtEl>
                                        <p:attrNameLst>
                                          <p:attrName>style.visibility</p:attrName>
                                        </p:attrNameLst>
                                      </p:cBhvr>
                                      <p:to>
                                        <p:strVal val="visible"/>
                                      </p:to>
                                    </p:set>
                                    <p:animEffect transition="out" filter="fade">
                                      <p:cBhvr additive="base">
                                        <p:cTn id="691" dur="250" fill="hold">
                                          <p:stCondLst>
                                            <p:cond delay="1750"/>
                                          </p:stCondLst>
                                        </p:cTn>
                                        <p:tgtEl>
                                          <p:spTgt spid="126"/>
                                        </p:tgtEl>
                                      </p:cBhvr>
                                    </p:animEffect>
                                    <p:animEffect transition="in" filter="fade">
                                      <p:cBhvr additive="base">
                                        <p:cTn id="692" dur="250" fill="hold">
                                          <p:stCondLst>
                                            <p:cond delay="0"/>
                                          </p:stCondLst>
                                        </p:cTn>
                                        <p:tgtEl>
                                          <p:spTgt spid="126"/>
                                        </p:tgtEl>
                                      </p:cBhvr>
                                    </p:animEffect>
                                    <p:set>
                                      <p:cBhvr additive="base">
                                        <p:cTn id="693" dur="1" fill="hold">
                                          <p:stCondLst>
                                            <p:cond delay="1999"/>
                                          </p:stCondLst>
                                        </p:cTn>
                                        <p:tgtEl>
                                          <p:spTgt spid="126"/>
                                        </p:tgtEl>
                                        <p:attrNameLst>
                                          <p:attrName>style.visibility</p:attrName>
                                        </p:attrNameLst>
                                      </p:cBhvr>
                                      <p:to>
                                        <p:strVal val="hidden"/>
                                      </p:to>
                                    </p:set>
                                    <p:set>
                                      <p:cBhvr additive="base">
                                        <p:cTn id="694" dur="2300" fill="hold">
                                          <p:stCondLst>
                                            <p:cond delay="0"/>
                                          </p:stCondLst>
                                        </p:cTn>
                                        <p:tgtEl>
                                          <p:spTgt spid="126"/>
                                        </p:tgtEl>
                                      </p:cBhvr>
                                      <p:to>
                                        <p:strVal val=""/>
                                      </p:to>
                                    </p:set>
                                  </p:childTnLst>
                                </p:cTn>
                              </p:par>
                              <p:par>
                                <p:cTn id="695" presetID="0" presetClass="path" presetSubtype="0" repeatCount="indefinite" fill="hold" grpId="1" nodeType="withEffect">
                                  <p:stCondLst>
                                    <p:cond delay="0"/>
                                  </p:stCondLst>
                                  <p:childTnLst>
                                    <p:animMotion origin="layout" path="M -0.00013 -1.85185E-6 C 0.06472 -0.13541 0.07709 -0.05139 0.13152 -0.18125 " pathEditMode="relative" rAng="0" ptsTypes="AA">
                                      <p:cBhvr>
                                        <p:cTn id="696" dur="2300" spd="-100000" fill="hold"/>
                                        <p:tgtEl>
                                          <p:spTgt spid="126"/>
                                        </p:tgtEl>
                                        <p:attrNameLst>
                                          <p:attrName>ppt_x</p:attrName>
                                          <p:attrName>ppt_y</p:attrName>
                                        </p:attrNameLst>
                                      </p:cBhvr>
                                      <p:rCtr x="6576" y="-9074"/>
                                    </p:animMotion>
                                  </p:childTnLst>
                                </p:cTn>
                              </p:par>
                              <p:par>
                                <p:cTn id="697" presetID="10" presetClass="entr" presetSubtype="0" repeatCount="indefinite" fill="hold" grpId="0" nodeType="withEffect">
                                  <p:stCondLst>
                                    <p:cond delay="0"/>
                                  </p:stCondLst>
                                  <p:childTnLst>
                                    <p:set>
                                      <p:cBhvr>
                                        <p:cTn id="698" dur="1" fill="hold">
                                          <p:stCondLst>
                                            <p:cond delay="0"/>
                                          </p:stCondLst>
                                        </p:cTn>
                                        <p:tgtEl>
                                          <p:spTgt spid="127"/>
                                        </p:tgtEl>
                                        <p:attrNameLst>
                                          <p:attrName>style.visibility</p:attrName>
                                        </p:attrNameLst>
                                      </p:cBhvr>
                                      <p:to>
                                        <p:strVal val="visible"/>
                                      </p:to>
                                    </p:set>
                                    <p:animEffect transition="out" filter="fade">
                                      <p:cBhvr additive="base">
                                        <p:cTn id="699" dur="250" fill="hold">
                                          <p:stCondLst>
                                            <p:cond delay="1750"/>
                                          </p:stCondLst>
                                        </p:cTn>
                                        <p:tgtEl>
                                          <p:spTgt spid="127"/>
                                        </p:tgtEl>
                                      </p:cBhvr>
                                    </p:animEffect>
                                    <p:animEffect transition="in" filter="fade">
                                      <p:cBhvr additive="base">
                                        <p:cTn id="700" dur="250" fill="hold">
                                          <p:stCondLst>
                                            <p:cond delay="0"/>
                                          </p:stCondLst>
                                        </p:cTn>
                                        <p:tgtEl>
                                          <p:spTgt spid="127"/>
                                        </p:tgtEl>
                                      </p:cBhvr>
                                    </p:animEffect>
                                    <p:set>
                                      <p:cBhvr additive="base">
                                        <p:cTn id="701" dur="1" fill="hold">
                                          <p:stCondLst>
                                            <p:cond delay="1999"/>
                                          </p:stCondLst>
                                        </p:cTn>
                                        <p:tgtEl>
                                          <p:spTgt spid="127"/>
                                        </p:tgtEl>
                                        <p:attrNameLst>
                                          <p:attrName>style.visibility</p:attrName>
                                        </p:attrNameLst>
                                      </p:cBhvr>
                                      <p:to>
                                        <p:strVal val="hidden"/>
                                      </p:to>
                                    </p:set>
                                    <p:set>
                                      <p:cBhvr additive="base">
                                        <p:cTn id="702" dur="2300" fill="hold">
                                          <p:stCondLst>
                                            <p:cond delay="0"/>
                                          </p:stCondLst>
                                        </p:cTn>
                                        <p:tgtEl>
                                          <p:spTgt spid="127"/>
                                        </p:tgtEl>
                                      </p:cBhvr>
                                      <p:to>
                                        <p:strVal val=""/>
                                      </p:to>
                                    </p:set>
                                  </p:childTnLst>
                                </p:cTn>
                              </p:par>
                              <p:par>
                                <p:cTn id="703"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704" dur="2300" spd="-100000" fill="hold"/>
                                        <p:tgtEl>
                                          <p:spTgt spid="127"/>
                                        </p:tgtEl>
                                        <p:attrNameLst>
                                          <p:attrName>ppt_x</p:attrName>
                                          <p:attrName>ppt_y</p:attrName>
                                        </p:attrNameLst>
                                      </p:cBhvr>
                                      <p:rCtr x="8138" y="-1852"/>
                                    </p:animMotion>
                                  </p:childTnLst>
                                </p:cTn>
                              </p:par>
                              <p:par>
                                <p:cTn id="705" presetID="10" presetClass="entr" presetSubtype="0" repeatCount="indefinite" fill="hold" grpId="0" nodeType="withEffect">
                                  <p:stCondLst>
                                    <p:cond delay="0"/>
                                  </p:stCondLst>
                                  <p:childTnLst>
                                    <p:set>
                                      <p:cBhvr>
                                        <p:cTn id="706" dur="1" fill="hold">
                                          <p:stCondLst>
                                            <p:cond delay="0"/>
                                          </p:stCondLst>
                                        </p:cTn>
                                        <p:tgtEl>
                                          <p:spTgt spid="128"/>
                                        </p:tgtEl>
                                        <p:attrNameLst>
                                          <p:attrName>style.visibility</p:attrName>
                                        </p:attrNameLst>
                                      </p:cBhvr>
                                      <p:to>
                                        <p:strVal val="visible"/>
                                      </p:to>
                                    </p:set>
                                    <p:animEffect transition="out" filter="fade">
                                      <p:cBhvr additive="base">
                                        <p:cTn id="707" dur="250" fill="hold">
                                          <p:stCondLst>
                                            <p:cond delay="1750"/>
                                          </p:stCondLst>
                                        </p:cTn>
                                        <p:tgtEl>
                                          <p:spTgt spid="128"/>
                                        </p:tgtEl>
                                      </p:cBhvr>
                                    </p:animEffect>
                                    <p:animEffect transition="in" filter="fade">
                                      <p:cBhvr additive="base">
                                        <p:cTn id="708" dur="250" fill="hold">
                                          <p:stCondLst>
                                            <p:cond delay="0"/>
                                          </p:stCondLst>
                                        </p:cTn>
                                        <p:tgtEl>
                                          <p:spTgt spid="128"/>
                                        </p:tgtEl>
                                      </p:cBhvr>
                                    </p:animEffect>
                                    <p:set>
                                      <p:cBhvr additive="base">
                                        <p:cTn id="709" dur="1" fill="hold">
                                          <p:stCondLst>
                                            <p:cond delay="1999"/>
                                          </p:stCondLst>
                                        </p:cTn>
                                        <p:tgtEl>
                                          <p:spTgt spid="128"/>
                                        </p:tgtEl>
                                        <p:attrNameLst>
                                          <p:attrName>style.visibility</p:attrName>
                                        </p:attrNameLst>
                                      </p:cBhvr>
                                      <p:to>
                                        <p:strVal val="hidden"/>
                                      </p:to>
                                    </p:set>
                                    <p:set>
                                      <p:cBhvr additive="base">
                                        <p:cTn id="710" dur="2300" fill="hold">
                                          <p:stCondLst>
                                            <p:cond delay="0"/>
                                          </p:stCondLst>
                                        </p:cTn>
                                        <p:tgtEl>
                                          <p:spTgt spid="128"/>
                                        </p:tgtEl>
                                      </p:cBhvr>
                                      <p:to>
                                        <p:strVal val=""/>
                                      </p:to>
                                    </p:set>
                                  </p:childTnLst>
                                </p:cTn>
                              </p:par>
                              <p:par>
                                <p:cTn id="711"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712" dur="2300" spd="-100000" fill="hold"/>
                                        <p:tgtEl>
                                          <p:spTgt spid="128"/>
                                        </p:tgtEl>
                                        <p:attrNameLst>
                                          <p:attrName>ppt_x</p:attrName>
                                          <p:attrName>ppt_y</p:attrName>
                                        </p:attrNameLst>
                                      </p:cBhvr>
                                      <p:rCtr x="6771" y="-14560"/>
                                    </p:animMotion>
                                  </p:childTnLst>
                                </p:cTn>
                              </p:par>
                              <p:par>
                                <p:cTn id="713" presetID="10" presetClass="entr" presetSubtype="0" repeatCount="indefinite" fill="hold" grpId="0" nodeType="withEffect">
                                  <p:stCondLst>
                                    <p:cond delay="0"/>
                                  </p:stCondLst>
                                  <p:childTnLst>
                                    <p:set>
                                      <p:cBhvr>
                                        <p:cTn id="714" dur="1" fill="hold">
                                          <p:stCondLst>
                                            <p:cond delay="0"/>
                                          </p:stCondLst>
                                        </p:cTn>
                                        <p:tgtEl>
                                          <p:spTgt spid="129"/>
                                        </p:tgtEl>
                                        <p:attrNameLst>
                                          <p:attrName>style.visibility</p:attrName>
                                        </p:attrNameLst>
                                      </p:cBhvr>
                                      <p:to>
                                        <p:strVal val="visible"/>
                                      </p:to>
                                    </p:set>
                                    <p:animEffect transition="out" filter="fade">
                                      <p:cBhvr additive="base">
                                        <p:cTn id="715" dur="250" fill="hold">
                                          <p:stCondLst>
                                            <p:cond delay="1750"/>
                                          </p:stCondLst>
                                        </p:cTn>
                                        <p:tgtEl>
                                          <p:spTgt spid="129"/>
                                        </p:tgtEl>
                                      </p:cBhvr>
                                    </p:animEffect>
                                    <p:animEffect transition="in" filter="fade">
                                      <p:cBhvr additive="base">
                                        <p:cTn id="716" dur="250" fill="hold">
                                          <p:stCondLst>
                                            <p:cond delay="0"/>
                                          </p:stCondLst>
                                        </p:cTn>
                                        <p:tgtEl>
                                          <p:spTgt spid="129"/>
                                        </p:tgtEl>
                                      </p:cBhvr>
                                    </p:animEffect>
                                    <p:set>
                                      <p:cBhvr additive="base">
                                        <p:cTn id="717" dur="1" fill="hold">
                                          <p:stCondLst>
                                            <p:cond delay="1999"/>
                                          </p:stCondLst>
                                        </p:cTn>
                                        <p:tgtEl>
                                          <p:spTgt spid="129"/>
                                        </p:tgtEl>
                                        <p:attrNameLst>
                                          <p:attrName>style.visibility</p:attrName>
                                        </p:attrNameLst>
                                      </p:cBhvr>
                                      <p:to>
                                        <p:strVal val="hidden"/>
                                      </p:to>
                                    </p:set>
                                    <p:set>
                                      <p:cBhvr additive="base">
                                        <p:cTn id="718" dur="2300" fill="hold">
                                          <p:stCondLst>
                                            <p:cond delay="0"/>
                                          </p:stCondLst>
                                        </p:cTn>
                                        <p:tgtEl>
                                          <p:spTgt spid="129"/>
                                        </p:tgtEl>
                                      </p:cBhvr>
                                      <p:to>
                                        <p:strVal val=""/>
                                      </p:to>
                                    </p:set>
                                  </p:childTnLst>
                                </p:cTn>
                              </p:par>
                              <p:par>
                                <p:cTn id="719" presetID="0" presetClass="path" presetSubtype="0" repeatCount="indefinite" fill="hold" grpId="1" nodeType="withEffect">
                                  <p:stCondLst>
                                    <p:cond delay="0"/>
                                  </p:stCondLst>
                                  <p:childTnLst>
                                    <p:animMotion origin="layout" path="M -0.00079 4.81481E-6 C 0.00286 0.20578 -0.00625 0.2118 -0.07735 0.35046 " pathEditMode="relative" rAng="9720000" ptsTypes="AA">
                                      <p:cBhvr>
                                        <p:cTn id="720" dur="2300" fill="hold"/>
                                        <p:tgtEl>
                                          <p:spTgt spid="129"/>
                                        </p:tgtEl>
                                        <p:attrNameLst>
                                          <p:attrName>ppt_x</p:attrName>
                                          <p:attrName>ppt_y</p:attrName>
                                        </p:attrNameLst>
                                      </p:cBhvr>
                                      <p:rCtr x="-3828" y="17523"/>
                                    </p:animMotion>
                                  </p:childTnLst>
                                </p:cTn>
                              </p:par>
                              <p:par>
                                <p:cTn id="721" presetID="10" presetClass="entr" presetSubtype="0" repeatCount="indefinite" fill="hold" grpId="0" nodeType="withEffect">
                                  <p:stCondLst>
                                    <p:cond delay="0"/>
                                  </p:stCondLst>
                                  <p:childTnLst>
                                    <p:set>
                                      <p:cBhvr>
                                        <p:cTn id="722" dur="1" fill="hold">
                                          <p:stCondLst>
                                            <p:cond delay="0"/>
                                          </p:stCondLst>
                                        </p:cTn>
                                        <p:tgtEl>
                                          <p:spTgt spid="130"/>
                                        </p:tgtEl>
                                        <p:attrNameLst>
                                          <p:attrName>style.visibility</p:attrName>
                                        </p:attrNameLst>
                                      </p:cBhvr>
                                      <p:to>
                                        <p:strVal val="visible"/>
                                      </p:to>
                                    </p:set>
                                    <p:animEffect transition="out" filter="fade">
                                      <p:cBhvr additive="base">
                                        <p:cTn id="723" dur="250" fill="hold">
                                          <p:stCondLst>
                                            <p:cond delay="1750"/>
                                          </p:stCondLst>
                                        </p:cTn>
                                        <p:tgtEl>
                                          <p:spTgt spid="130"/>
                                        </p:tgtEl>
                                      </p:cBhvr>
                                    </p:animEffect>
                                    <p:animEffect transition="in" filter="fade">
                                      <p:cBhvr additive="base">
                                        <p:cTn id="724" dur="250" fill="hold">
                                          <p:stCondLst>
                                            <p:cond delay="0"/>
                                          </p:stCondLst>
                                        </p:cTn>
                                        <p:tgtEl>
                                          <p:spTgt spid="130"/>
                                        </p:tgtEl>
                                      </p:cBhvr>
                                    </p:animEffect>
                                    <p:set>
                                      <p:cBhvr additive="base">
                                        <p:cTn id="725" dur="1" fill="hold">
                                          <p:stCondLst>
                                            <p:cond delay="1999"/>
                                          </p:stCondLst>
                                        </p:cTn>
                                        <p:tgtEl>
                                          <p:spTgt spid="130"/>
                                        </p:tgtEl>
                                        <p:attrNameLst>
                                          <p:attrName>style.visibility</p:attrName>
                                        </p:attrNameLst>
                                      </p:cBhvr>
                                      <p:to>
                                        <p:strVal val="hidden"/>
                                      </p:to>
                                    </p:set>
                                    <p:set>
                                      <p:cBhvr additive="base">
                                        <p:cTn id="726" dur="2300" fill="hold">
                                          <p:stCondLst>
                                            <p:cond delay="0"/>
                                          </p:stCondLst>
                                        </p:cTn>
                                        <p:tgtEl>
                                          <p:spTgt spid="130"/>
                                        </p:tgtEl>
                                      </p:cBhvr>
                                      <p:to>
                                        <p:strVal val=""/>
                                      </p:to>
                                    </p:set>
                                  </p:childTnLst>
                                </p:cTn>
                              </p:par>
                              <p:par>
                                <p:cTn id="727" presetID="0" presetClass="path" presetSubtype="0" repeatCount="indefinite" fill="hold" grpId="1" nodeType="withEffect">
                                  <p:stCondLst>
                                    <p:cond delay="0"/>
                                  </p:stCondLst>
                                  <p:childTnLst>
                                    <p:animMotion origin="layout" path="M -0.00091 -0.00023 C -0.0655 0.01505 -0.05847 0.22593 -0.13412 0.19514 " pathEditMode="relative" rAng="15720000" ptsTypes="AA">
                                      <p:cBhvr>
                                        <p:cTn id="728" dur="2300" fill="hold"/>
                                        <p:tgtEl>
                                          <p:spTgt spid="130"/>
                                        </p:tgtEl>
                                        <p:attrNameLst>
                                          <p:attrName>ppt_x</p:attrName>
                                          <p:attrName>ppt_y</p:attrName>
                                        </p:attrNameLst>
                                      </p:cBhvr>
                                      <p:rCtr x="-6628" y="10162"/>
                                    </p:animMotion>
                                  </p:childTnLst>
                                </p:cTn>
                              </p:par>
                              <p:par>
                                <p:cTn id="729" presetID="10" presetClass="entr" presetSubtype="0" repeatCount="indefinite" fill="hold" grpId="0" nodeType="withEffect">
                                  <p:stCondLst>
                                    <p:cond delay="0"/>
                                  </p:stCondLst>
                                  <p:childTnLst>
                                    <p:set>
                                      <p:cBhvr>
                                        <p:cTn id="730" dur="1" fill="hold">
                                          <p:stCondLst>
                                            <p:cond delay="0"/>
                                          </p:stCondLst>
                                        </p:cTn>
                                        <p:tgtEl>
                                          <p:spTgt spid="131"/>
                                        </p:tgtEl>
                                        <p:attrNameLst>
                                          <p:attrName>style.visibility</p:attrName>
                                        </p:attrNameLst>
                                      </p:cBhvr>
                                      <p:to>
                                        <p:strVal val="visible"/>
                                      </p:to>
                                    </p:set>
                                    <p:animEffect transition="out" filter="fade">
                                      <p:cBhvr additive="base">
                                        <p:cTn id="731" dur="250" fill="hold">
                                          <p:stCondLst>
                                            <p:cond delay="1750"/>
                                          </p:stCondLst>
                                        </p:cTn>
                                        <p:tgtEl>
                                          <p:spTgt spid="131"/>
                                        </p:tgtEl>
                                      </p:cBhvr>
                                    </p:animEffect>
                                    <p:animEffect transition="in" filter="fade">
                                      <p:cBhvr additive="base">
                                        <p:cTn id="732" dur="250" fill="hold">
                                          <p:stCondLst>
                                            <p:cond delay="0"/>
                                          </p:stCondLst>
                                        </p:cTn>
                                        <p:tgtEl>
                                          <p:spTgt spid="131"/>
                                        </p:tgtEl>
                                      </p:cBhvr>
                                    </p:animEffect>
                                    <p:set>
                                      <p:cBhvr additive="base">
                                        <p:cTn id="733" dur="1" fill="hold">
                                          <p:stCondLst>
                                            <p:cond delay="1999"/>
                                          </p:stCondLst>
                                        </p:cTn>
                                        <p:tgtEl>
                                          <p:spTgt spid="131"/>
                                        </p:tgtEl>
                                        <p:attrNameLst>
                                          <p:attrName>style.visibility</p:attrName>
                                        </p:attrNameLst>
                                      </p:cBhvr>
                                      <p:to>
                                        <p:strVal val="hidden"/>
                                      </p:to>
                                    </p:set>
                                    <p:set>
                                      <p:cBhvr additive="base">
                                        <p:cTn id="734" dur="2300" fill="hold">
                                          <p:stCondLst>
                                            <p:cond delay="0"/>
                                          </p:stCondLst>
                                        </p:cTn>
                                        <p:tgtEl>
                                          <p:spTgt spid="131"/>
                                        </p:tgtEl>
                                      </p:cBhvr>
                                      <p:to>
                                        <p:strVal val=""/>
                                      </p:to>
                                    </p:set>
                                  </p:childTnLst>
                                </p:cTn>
                              </p:par>
                              <p:par>
                                <p:cTn id="735"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736" dur="2300" spd="-100000" fill="hold"/>
                                        <p:tgtEl>
                                          <p:spTgt spid="131"/>
                                        </p:tgtEl>
                                        <p:attrNameLst>
                                          <p:attrName>ppt_x</p:attrName>
                                          <p:attrName>ppt_y</p:attrName>
                                        </p:attrNameLst>
                                      </p:cBhvr>
                                      <p:rCtr x="6680" y="-14560"/>
                                    </p:animMotion>
                                  </p:childTnLst>
                                </p:cTn>
                              </p:par>
                              <p:par>
                                <p:cTn id="737" presetID="10" presetClass="entr" presetSubtype="0" repeatCount="indefinite" fill="hold" grpId="0" nodeType="withEffect">
                                  <p:stCondLst>
                                    <p:cond delay="0"/>
                                  </p:stCondLst>
                                  <p:childTnLst>
                                    <p:set>
                                      <p:cBhvr>
                                        <p:cTn id="738" dur="1" fill="hold">
                                          <p:stCondLst>
                                            <p:cond delay="0"/>
                                          </p:stCondLst>
                                        </p:cTn>
                                        <p:tgtEl>
                                          <p:spTgt spid="132"/>
                                        </p:tgtEl>
                                        <p:attrNameLst>
                                          <p:attrName>style.visibility</p:attrName>
                                        </p:attrNameLst>
                                      </p:cBhvr>
                                      <p:to>
                                        <p:strVal val="visible"/>
                                      </p:to>
                                    </p:set>
                                    <p:animEffect transition="out" filter="fade">
                                      <p:cBhvr additive="base">
                                        <p:cTn id="739" dur="419" fill="hold">
                                          <p:stCondLst>
                                            <p:cond delay="2934"/>
                                          </p:stCondLst>
                                        </p:cTn>
                                        <p:tgtEl>
                                          <p:spTgt spid="132"/>
                                        </p:tgtEl>
                                      </p:cBhvr>
                                    </p:animEffect>
                                    <p:animEffect transition="in" filter="fade">
                                      <p:cBhvr additive="base">
                                        <p:cTn id="740" dur="419" fill="hold">
                                          <p:stCondLst>
                                            <p:cond delay="0"/>
                                          </p:stCondLst>
                                        </p:cTn>
                                        <p:tgtEl>
                                          <p:spTgt spid="132"/>
                                        </p:tgtEl>
                                      </p:cBhvr>
                                    </p:animEffect>
                                    <p:set>
                                      <p:cBhvr additive="base">
                                        <p:cTn id="741" dur="1" fill="hold">
                                          <p:stCondLst>
                                            <p:cond delay="3351"/>
                                          </p:stCondLst>
                                        </p:cTn>
                                        <p:tgtEl>
                                          <p:spTgt spid="132"/>
                                        </p:tgtEl>
                                        <p:attrNameLst>
                                          <p:attrName>style.visibility</p:attrName>
                                        </p:attrNameLst>
                                      </p:cBhvr>
                                      <p:to>
                                        <p:strVal val="hidden"/>
                                      </p:to>
                                    </p:set>
                                    <p:set>
                                      <p:cBhvr additive="base">
                                        <p:cTn id="742" dur="3856" fill="hold">
                                          <p:stCondLst>
                                            <p:cond delay="0"/>
                                          </p:stCondLst>
                                        </p:cTn>
                                        <p:tgtEl>
                                          <p:spTgt spid="132"/>
                                        </p:tgtEl>
                                      </p:cBhvr>
                                      <p:to>
                                        <p:strVal val=""/>
                                      </p:to>
                                    </p:set>
                                  </p:childTnLst>
                                </p:cTn>
                              </p:par>
                              <p:par>
                                <p:cTn id="743" presetID="0" presetClass="path" presetSubtype="0" repeatCount="indefinite" fill="hold" grpId="1" nodeType="withEffect">
                                  <p:stCondLst>
                                    <p:cond delay="0"/>
                                  </p:stCondLst>
                                  <p:childTnLst>
                                    <p:animMotion origin="layout" path="M 0.00013 0.00023 C 0.08658 -0.01875 0.0763 -0.31366 0.17695 -0.26991 " pathEditMode="relative" rAng="4920000" ptsTypes="AA">
                                      <p:cBhvr>
                                        <p:cTn id="744" dur="2662" spd="-100000" fill="hold"/>
                                        <p:tgtEl>
                                          <p:spTgt spid="132"/>
                                        </p:tgtEl>
                                        <p:attrNameLst>
                                          <p:attrName>ppt_x</p:attrName>
                                          <p:attrName>ppt_y</p:attrName>
                                        </p:attrNameLst>
                                      </p:cBhvr>
                                      <p:rCtr x="8802" y="-14028"/>
                                    </p:animMotion>
                                  </p:childTnLst>
                                </p:cTn>
                              </p:par>
                              <p:par>
                                <p:cTn id="745" presetID="10" presetClass="entr" presetSubtype="0" repeatCount="indefinite" fill="hold" grpId="0" nodeType="withEffect">
                                  <p:stCondLst>
                                    <p:cond delay="0"/>
                                  </p:stCondLst>
                                  <p:childTnLst>
                                    <p:set>
                                      <p:cBhvr>
                                        <p:cTn id="746" dur="1" fill="hold">
                                          <p:stCondLst>
                                            <p:cond delay="0"/>
                                          </p:stCondLst>
                                        </p:cTn>
                                        <p:tgtEl>
                                          <p:spTgt spid="133"/>
                                        </p:tgtEl>
                                        <p:attrNameLst>
                                          <p:attrName>style.visibility</p:attrName>
                                        </p:attrNameLst>
                                      </p:cBhvr>
                                      <p:to>
                                        <p:strVal val="visible"/>
                                      </p:to>
                                    </p:set>
                                    <p:animEffect transition="out" filter="fade">
                                      <p:cBhvr additive="base">
                                        <p:cTn id="747" dur="250" fill="hold">
                                          <p:stCondLst>
                                            <p:cond delay="1750"/>
                                          </p:stCondLst>
                                        </p:cTn>
                                        <p:tgtEl>
                                          <p:spTgt spid="133"/>
                                        </p:tgtEl>
                                      </p:cBhvr>
                                    </p:animEffect>
                                    <p:animEffect transition="in" filter="fade">
                                      <p:cBhvr additive="base">
                                        <p:cTn id="748" dur="250" fill="hold">
                                          <p:stCondLst>
                                            <p:cond delay="0"/>
                                          </p:stCondLst>
                                        </p:cTn>
                                        <p:tgtEl>
                                          <p:spTgt spid="133"/>
                                        </p:tgtEl>
                                      </p:cBhvr>
                                    </p:animEffect>
                                    <p:set>
                                      <p:cBhvr additive="base">
                                        <p:cTn id="749" dur="1" fill="hold">
                                          <p:stCondLst>
                                            <p:cond delay="1999"/>
                                          </p:stCondLst>
                                        </p:cTn>
                                        <p:tgtEl>
                                          <p:spTgt spid="133"/>
                                        </p:tgtEl>
                                        <p:attrNameLst>
                                          <p:attrName>style.visibility</p:attrName>
                                        </p:attrNameLst>
                                      </p:cBhvr>
                                      <p:to>
                                        <p:strVal val="hidden"/>
                                      </p:to>
                                    </p:set>
                                    <p:set>
                                      <p:cBhvr additive="base">
                                        <p:cTn id="750" dur="2300" fill="hold">
                                          <p:stCondLst>
                                            <p:cond delay="0"/>
                                          </p:stCondLst>
                                        </p:cTn>
                                        <p:tgtEl>
                                          <p:spTgt spid="133"/>
                                        </p:tgtEl>
                                      </p:cBhvr>
                                      <p:to>
                                        <p:strVal val=""/>
                                      </p:to>
                                    </p:set>
                                  </p:childTnLst>
                                </p:cTn>
                              </p:par>
                              <p:par>
                                <p:cTn id="751"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752" dur="2300" spd="-100000" fill="hold"/>
                                        <p:tgtEl>
                                          <p:spTgt spid="133"/>
                                        </p:tgtEl>
                                        <p:attrNameLst>
                                          <p:attrName>ppt_x</p:attrName>
                                          <p:attrName>ppt_y</p:attrName>
                                        </p:attrNameLst>
                                      </p:cBhvr>
                                      <p:rCtr x="6771" y="-14560"/>
                                    </p:animMotion>
                                  </p:childTnLst>
                                </p:cTn>
                              </p:par>
                              <p:par>
                                <p:cTn id="753" presetID="10" presetClass="entr" presetSubtype="0" repeatCount="indefinite" fill="hold" grpId="0" nodeType="withEffect">
                                  <p:stCondLst>
                                    <p:cond delay="0"/>
                                  </p:stCondLst>
                                  <p:childTnLst>
                                    <p:set>
                                      <p:cBhvr>
                                        <p:cTn id="754" dur="1" fill="hold">
                                          <p:stCondLst>
                                            <p:cond delay="0"/>
                                          </p:stCondLst>
                                        </p:cTn>
                                        <p:tgtEl>
                                          <p:spTgt spid="134"/>
                                        </p:tgtEl>
                                        <p:attrNameLst>
                                          <p:attrName>style.visibility</p:attrName>
                                        </p:attrNameLst>
                                      </p:cBhvr>
                                      <p:to>
                                        <p:strVal val="visible"/>
                                      </p:to>
                                    </p:set>
                                    <p:animEffect transition="out" filter="fade">
                                      <p:cBhvr additive="base">
                                        <p:cTn id="755" dur="250" fill="hold">
                                          <p:stCondLst>
                                            <p:cond delay="1750"/>
                                          </p:stCondLst>
                                        </p:cTn>
                                        <p:tgtEl>
                                          <p:spTgt spid="134"/>
                                        </p:tgtEl>
                                      </p:cBhvr>
                                    </p:animEffect>
                                    <p:animEffect transition="in" filter="fade">
                                      <p:cBhvr additive="base">
                                        <p:cTn id="756" dur="250" fill="hold">
                                          <p:stCondLst>
                                            <p:cond delay="0"/>
                                          </p:stCondLst>
                                        </p:cTn>
                                        <p:tgtEl>
                                          <p:spTgt spid="134"/>
                                        </p:tgtEl>
                                      </p:cBhvr>
                                    </p:animEffect>
                                    <p:set>
                                      <p:cBhvr additive="base">
                                        <p:cTn id="757" dur="1" fill="hold">
                                          <p:stCondLst>
                                            <p:cond delay="1999"/>
                                          </p:stCondLst>
                                        </p:cTn>
                                        <p:tgtEl>
                                          <p:spTgt spid="134"/>
                                        </p:tgtEl>
                                        <p:attrNameLst>
                                          <p:attrName>style.visibility</p:attrName>
                                        </p:attrNameLst>
                                      </p:cBhvr>
                                      <p:to>
                                        <p:strVal val="hidden"/>
                                      </p:to>
                                    </p:set>
                                    <p:set>
                                      <p:cBhvr additive="base">
                                        <p:cTn id="758" dur="2300" fill="hold">
                                          <p:stCondLst>
                                            <p:cond delay="0"/>
                                          </p:stCondLst>
                                        </p:cTn>
                                        <p:tgtEl>
                                          <p:spTgt spid="134"/>
                                        </p:tgtEl>
                                      </p:cBhvr>
                                      <p:to>
                                        <p:strVal val=""/>
                                      </p:to>
                                    </p:set>
                                  </p:childTnLst>
                                </p:cTn>
                              </p:par>
                              <p:par>
                                <p:cTn id="759"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760" dur="2300" spd="-100000" fill="hold"/>
                                        <p:tgtEl>
                                          <p:spTgt spid="134"/>
                                        </p:tgtEl>
                                        <p:attrNameLst>
                                          <p:attrName>ppt_x</p:attrName>
                                          <p:attrName>ppt_y</p:attrName>
                                        </p:attrNameLst>
                                      </p:cBhvr>
                                      <p:rCtr x="-664" y="-17222"/>
                                    </p:animMotion>
                                  </p:childTnLst>
                                </p:cTn>
                              </p:par>
                              <p:par>
                                <p:cTn id="761" presetID="10" presetClass="entr" presetSubtype="0" repeatCount="indefinite" fill="hold" grpId="0" nodeType="withEffect">
                                  <p:stCondLst>
                                    <p:cond delay="0"/>
                                  </p:stCondLst>
                                  <p:childTnLst>
                                    <p:set>
                                      <p:cBhvr>
                                        <p:cTn id="762" dur="1" fill="hold">
                                          <p:stCondLst>
                                            <p:cond delay="0"/>
                                          </p:stCondLst>
                                        </p:cTn>
                                        <p:tgtEl>
                                          <p:spTgt spid="135"/>
                                        </p:tgtEl>
                                        <p:attrNameLst>
                                          <p:attrName>style.visibility</p:attrName>
                                        </p:attrNameLst>
                                      </p:cBhvr>
                                      <p:to>
                                        <p:strVal val="visible"/>
                                      </p:to>
                                    </p:set>
                                    <p:animEffect transition="out" filter="fade">
                                      <p:cBhvr additive="base">
                                        <p:cTn id="763" dur="250" fill="hold">
                                          <p:stCondLst>
                                            <p:cond delay="1750"/>
                                          </p:stCondLst>
                                        </p:cTn>
                                        <p:tgtEl>
                                          <p:spTgt spid="135"/>
                                        </p:tgtEl>
                                      </p:cBhvr>
                                    </p:animEffect>
                                    <p:animEffect transition="in" filter="fade">
                                      <p:cBhvr additive="base">
                                        <p:cTn id="764" dur="250" fill="hold">
                                          <p:stCondLst>
                                            <p:cond delay="0"/>
                                          </p:stCondLst>
                                        </p:cTn>
                                        <p:tgtEl>
                                          <p:spTgt spid="135"/>
                                        </p:tgtEl>
                                      </p:cBhvr>
                                    </p:animEffect>
                                    <p:set>
                                      <p:cBhvr additive="base">
                                        <p:cTn id="765" dur="1" fill="hold">
                                          <p:stCondLst>
                                            <p:cond delay="1999"/>
                                          </p:stCondLst>
                                        </p:cTn>
                                        <p:tgtEl>
                                          <p:spTgt spid="135"/>
                                        </p:tgtEl>
                                        <p:attrNameLst>
                                          <p:attrName>style.visibility</p:attrName>
                                        </p:attrNameLst>
                                      </p:cBhvr>
                                      <p:to>
                                        <p:strVal val="hidden"/>
                                      </p:to>
                                    </p:set>
                                    <p:set>
                                      <p:cBhvr additive="base">
                                        <p:cTn id="766" dur="2300" fill="hold">
                                          <p:stCondLst>
                                            <p:cond delay="0"/>
                                          </p:stCondLst>
                                        </p:cTn>
                                        <p:tgtEl>
                                          <p:spTgt spid="135"/>
                                        </p:tgtEl>
                                      </p:cBhvr>
                                      <p:to>
                                        <p:strVal val=""/>
                                      </p:to>
                                    </p:set>
                                  </p:childTnLst>
                                </p:cTn>
                              </p:par>
                              <p:par>
                                <p:cTn id="767"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768" dur="2300" spd="-100000" fill="hold"/>
                                        <p:tgtEl>
                                          <p:spTgt spid="135"/>
                                        </p:tgtEl>
                                        <p:attrNameLst>
                                          <p:attrName>ppt_x</p:attrName>
                                          <p:attrName>ppt_y</p:attrName>
                                        </p:attrNameLst>
                                      </p:cBhvr>
                                      <p:rCtr x="6771" y="-14560"/>
                                    </p:animMotion>
                                  </p:childTnLst>
                                </p:cTn>
                              </p:par>
                              <p:par>
                                <p:cTn id="769" presetID="10" presetClass="entr" presetSubtype="0" repeatCount="indefinite" fill="hold" grpId="0" nodeType="withEffect">
                                  <p:stCondLst>
                                    <p:cond delay="0"/>
                                  </p:stCondLst>
                                  <p:childTnLst>
                                    <p:set>
                                      <p:cBhvr>
                                        <p:cTn id="770" dur="1" fill="hold">
                                          <p:stCondLst>
                                            <p:cond delay="0"/>
                                          </p:stCondLst>
                                        </p:cTn>
                                        <p:tgtEl>
                                          <p:spTgt spid="136"/>
                                        </p:tgtEl>
                                        <p:attrNameLst>
                                          <p:attrName>style.visibility</p:attrName>
                                        </p:attrNameLst>
                                      </p:cBhvr>
                                      <p:to>
                                        <p:strVal val="visible"/>
                                      </p:to>
                                    </p:set>
                                    <p:animEffect transition="out" filter="fade">
                                      <p:cBhvr additive="base">
                                        <p:cTn id="771" dur="250" fill="hold">
                                          <p:stCondLst>
                                            <p:cond delay="1750"/>
                                          </p:stCondLst>
                                        </p:cTn>
                                        <p:tgtEl>
                                          <p:spTgt spid="136"/>
                                        </p:tgtEl>
                                      </p:cBhvr>
                                    </p:animEffect>
                                    <p:animEffect transition="in" filter="fade">
                                      <p:cBhvr additive="base">
                                        <p:cTn id="772" dur="250" fill="hold">
                                          <p:stCondLst>
                                            <p:cond delay="0"/>
                                          </p:stCondLst>
                                        </p:cTn>
                                        <p:tgtEl>
                                          <p:spTgt spid="136"/>
                                        </p:tgtEl>
                                      </p:cBhvr>
                                    </p:animEffect>
                                    <p:set>
                                      <p:cBhvr additive="base">
                                        <p:cTn id="773" dur="1" fill="hold">
                                          <p:stCondLst>
                                            <p:cond delay="1999"/>
                                          </p:stCondLst>
                                        </p:cTn>
                                        <p:tgtEl>
                                          <p:spTgt spid="136"/>
                                        </p:tgtEl>
                                        <p:attrNameLst>
                                          <p:attrName>style.visibility</p:attrName>
                                        </p:attrNameLst>
                                      </p:cBhvr>
                                      <p:to>
                                        <p:strVal val="hidden"/>
                                      </p:to>
                                    </p:set>
                                    <p:set>
                                      <p:cBhvr additive="base">
                                        <p:cTn id="774" dur="2300" fill="hold">
                                          <p:stCondLst>
                                            <p:cond delay="0"/>
                                          </p:stCondLst>
                                        </p:cTn>
                                        <p:tgtEl>
                                          <p:spTgt spid="136"/>
                                        </p:tgtEl>
                                      </p:cBhvr>
                                      <p:to>
                                        <p:strVal val=""/>
                                      </p:to>
                                    </p:set>
                                  </p:childTnLst>
                                </p:cTn>
                              </p:par>
                              <p:par>
                                <p:cTn id="775"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776" dur="2300" spd="-100000" fill="hold"/>
                                        <p:tgtEl>
                                          <p:spTgt spid="136"/>
                                        </p:tgtEl>
                                        <p:attrNameLst>
                                          <p:attrName>ppt_x</p:attrName>
                                          <p:attrName>ppt_y</p:attrName>
                                        </p:attrNameLst>
                                      </p:cBhvr>
                                      <p:rCtr x="-5456" y="-10856"/>
                                    </p:animMotion>
                                  </p:childTnLst>
                                </p:cTn>
                              </p:par>
                              <p:par>
                                <p:cTn id="777" presetID="10" presetClass="entr" presetSubtype="0" repeatCount="indefinite" fill="hold" grpId="0" nodeType="withEffect">
                                  <p:stCondLst>
                                    <p:cond delay="0"/>
                                  </p:stCondLst>
                                  <p:childTnLst>
                                    <p:set>
                                      <p:cBhvr>
                                        <p:cTn id="778" dur="1" fill="hold">
                                          <p:stCondLst>
                                            <p:cond delay="0"/>
                                          </p:stCondLst>
                                        </p:cTn>
                                        <p:tgtEl>
                                          <p:spTgt spid="137"/>
                                        </p:tgtEl>
                                        <p:attrNameLst>
                                          <p:attrName>style.visibility</p:attrName>
                                        </p:attrNameLst>
                                      </p:cBhvr>
                                      <p:to>
                                        <p:strVal val="visible"/>
                                      </p:to>
                                    </p:set>
                                    <p:animEffect transition="out" filter="fade">
                                      <p:cBhvr additive="base">
                                        <p:cTn id="779" dur="250" fill="hold">
                                          <p:stCondLst>
                                            <p:cond delay="1750"/>
                                          </p:stCondLst>
                                        </p:cTn>
                                        <p:tgtEl>
                                          <p:spTgt spid="137"/>
                                        </p:tgtEl>
                                      </p:cBhvr>
                                    </p:animEffect>
                                    <p:animEffect transition="in" filter="fade">
                                      <p:cBhvr additive="base">
                                        <p:cTn id="780" dur="250" fill="hold">
                                          <p:stCondLst>
                                            <p:cond delay="0"/>
                                          </p:stCondLst>
                                        </p:cTn>
                                        <p:tgtEl>
                                          <p:spTgt spid="137"/>
                                        </p:tgtEl>
                                      </p:cBhvr>
                                    </p:animEffect>
                                    <p:set>
                                      <p:cBhvr additive="base">
                                        <p:cTn id="781" dur="1" fill="hold">
                                          <p:stCondLst>
                                            <p:cond delay="1999"/>
                                          </p:stCondLst>
                                        </p:cTn>
                                        <p:tgtEl>
                                          <p:spTgt spid="137"/>
                                        </p:tgtEl>
                                        <p:attrNameLst>
                                          <p:attrName>style.visibility</p:attrName>
                                        </p:attrNameLst>
                                      </p:cBhvr>
                                      <p:to>
                                        <p:strVal val="hidden"/>
                                      </p:to>
                                    </p:set>
                                    <p:set>
                                      <p:cBhvr additive="base">
                                        <p:cTn id="782" dur="2300" fill="hold">
                                          <p:stCondLst>
                                            <p:cond delay="0"/>
                                          </p:stCondLst>
                                        </p:cTn>
                                        <p:tgtEl>
                                          <p:spTgt spid="137"/>
                                        </p:tgtEl>
                                      </p:cBhvr>
                                      <p:to>
                                        <p:strVal val=""/>
                                      </p:to>
                                    </p:set>
                                  </p:childTnLst>
                                </p:cTn>
                              </p:par>
                              <p:par>
                                <p:cTn id="783"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784" dur="2300" spd="-100000" fill="hold"/>
                                        <p:tgtEl>
                                          <p:spTgt spid="137"/>
                                        </p:tgtEl>
                                        <p:attrNameLst>
                                          <p:attrName>ppt_x</p:attrName>
                                          <p:attrName>ppt_y</p:attrName>
                                        </p:attrNameLst>
                                      </p:cBhvr>
                                      <p:rCtr x="4505" y="-13912"/>
                                    </p:animMotion>
                                  </p:childTnLst>
                                </p:cTn>
                              </p:par>
                              <p:par>
                                <p:cTn id="785" presetID="10" presetClass="entr" presetSubtype="0" repeatCount="indefinite" fill="hold" grpId="0" nodeType="withEffect">
                                  <p:stCondLst>
                                    <p:cond delay="0"/>
                                  </p:stCondLst>
                                  <p:childTnLst>
                                    <p:set>
                                      <p:cBhvr>
                                        <p:cTn id="786" dur="1" fill="hold">
                                          <p:stCondLst>
                                            <p:cond delay="0"/>
                                          </p:stCondLst>
                                        </p:cTn>
                                        <p:tgtEl>
                                          <p:spTgt spid="138"/>
                                        </p:tgtEl>
                                        <p:attrNameLst>
                                          <p:attrName>style.visibility</p:attrName>
                                        </p:attrNameLst>
                                      </p:cBhvr>
                                      <p:to>
                                        <p:strVal val="visible"/>
                                      </p:to>
                                    </p:set>
                                    <p:animEffect transition="out" filter="fade">
                                      <p:cBhvr additive="base">
                                        <p:cTn id="787" dur="250" fill="hold">
                                          <p:stCondLst>
                                            <p:cond delay="1750"/>
                                          </p:stCondLst>
                                        </p:cTn>
                                        <p:tgtEl>
                                          <p:spTgt spid="138"/>
                                        </p:tgtEl>
                                      </p:cBhvr>
                                    </p:animEffect>
                                    <p:animEffect transition="in" filter="fade">
                                      <p:cBhvr additive="base">
                                        <p:cTn id="788" dur="250" fill="hold">
                                          <p:stCondLst>
                                            <p:cond delay="0"/>
                                          </p:stCondLst>
                                        </p:cTn>
                                        <p:tgtEl>
                                          <p:spTgt spid="138"/>
                                        </p:tgtEl>
                                      </p:cBhvr>
                                    </p:animEffect>
                                    <p:set>
                                      <p:cBhvr additive="base">
                                        <p:cTn id="789" dur="1" fill="hold">
                                          <p:stCondLst>
                                            <p:cond delay="1999"/>
                                          </p:stCondLst>
                                        </p:cTn>
                                        <p:tgtEl>
                                          <p:spTgt spid="138"/>
                                        </p:tgtEl>
                                        <p:attrNameLst>
                                          <p:attrName>style.visibility</p:attrName>
                                        </p:attrNameLst>
                                      </p:cBhvr>
                                      <p:to>
                                        <p:strVal val="hidden"/>
                                      </p:to>
                                    </p:set>
                                    <p:set>
                                      <p:cBhvr additive="base">
                                        <p:cTn id="790" dur="2300" fill="hold">
                                          <p:stCondLst>
                                            <p:cond delay="0"/>
                                          </p:stCondLst>
                                        </p:cTn>
                                        <p:tgtEl>
                                          <p:spTgt spid="138"/>
                                        </p:tgtEl>
                                      </p:cBhvr>
                                      <p:to>
                                        <p:strVal val=""/>
                                      </p:to>
                                    </p:set>
                                  </p:childTnLst>
                                </p:cTn>
                              </p:par>
                              <p:par>
                                <p:cTn id="791"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792" dur="2300" spd="-100000" fill="hold"/>
                                        <p:tgtEl>
                                          <p:spTgt spid="138"/>
                                        </p:tgtEl>
                                        <p:attrNameLst>
                                          <p:attrName>ppt_x</p:attrName>
                                          <p:attrName>ppt_y</p:attrName>
                                        </p:attrNameLst>
                                      </p:cBhvr>
                                      <p:rCtr x="6680" y="-14560"/>
                                    </p:animMotion>
                                  </p:childTnLst>
                                </p:cTn>
                              </p:par>
                              <p:par>
                                <p:cTn id="793" presetID="10" presetClass="entr" presetSubtype="0" repeatCount="indefinite" fill="hold" grpId="0" nodeType="withEffect">
                                  <p:stCondLst>
                                    <p:cond delay="0"/>
                                  </p:stCondLst>
                                  <p:childTnLst>
                                    <p:set>
                                      <p:cBhvr>
                                        <p:cTn id="794" dur="1" fill="hold">
                                          <p:stCondLst>
                                            <p:cond delay="0"/>
                                          </p:stCondLst>
                                        </p:cTn>
                                        <p:tgtEl>
                                          <p:spTgt spid="139"/>
                                        </p:tgtEl>
                                        <p:attrNameLst>
                                          <p:attrName>style.visibility</p:attrName>
                                        </p:attrNameLst>
                                      </p:cBhvr>
                                      <p:to>
                                        <p:strVal val="visible"/>
                                      </p:to>
                                    </p:set>
                                    <p:animEffect transition="out" filter="fade">
                                      <p:cBhvr additive="base">
                                        <p:cTn id="795" dur="250" fill="hold">
                                          <p:stCondLst>
                                            <p:cond delay="1750"/>
                                          </p:stCondLst>
                                        </p:cTn>
                                        <p:tgtEl>
                                          <p:spTgt spid="139"/>
                                        </p:tgtEl>
                                      </p:cBhvr>
                                    </p:animEffect>
                                    <p:animEffect transition="in" filter="fade">
                                      <p:cBhvr additive="base">
                                        <p:cTn id="796" dur="250" fill="hold">
                                          <p:stCondLst>
                                            <p:cond delay="0"/>
                                          </p:stCondLst>
                                        </p:cTn>
                                        <p:tgtEl>
                                          <p:spTgt spid="139"/>
                                        </p:tgtEl>
                                      </p:cBhvr>
                                    </p:animEffect>
                                    <p:set>
                                      <p:cBhvr additive="base">
                                        <p:cTn id="797" dur="1" fill="hold">
                                          <p:stCondLst>
                                            <p:cond delay="1999"/>
                                          </p:stCondLst>
                                        </p:cTn>
                                        <p:tgtEl>
                                          <p:spTgt spid="139"/>
                                        </p:tgtEl>
                                        <p:attrNameLst>
                                          <p:attrName>style.visibility</p:attrName>
                                        </p:attrNameLst>
                                      </p:cBhvr>
                                      <p:to>
                                        <p:strVal val="hidden"/>
                                      </p:to>
                                    </p:set>
                                    <p:set>
                                      <p:cBhvr additive="base">
                                        <p:cTn id="798" dur="2300" fill="hold">
                                          <p:stCondLst>
                                            <p:cond delay="0"/>
                                          </p:stCondLst>
                                        </p:cTn>
                                        <p:tgtEl>
                                          <p:spTgt spid="139"/>
                                        </p:tgtEl>
                                      </p:cBhvr>
                                      <p:to>
                                        <p:strVal val=""/>
                                      </p:to>
                                    </p:set>
                                  </p:childTnLst>
                                </p:cTn>
                              </p:par>
                              <p:par>
                                <p:cTn id="799"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800" dur="2300" spd="-100000" fill="hold"/>
                                        <p:tgtEl>
                                          <p:spTgt spid="139"/>
                                        </p:tgtEl>
                                        <p:attrNameLst>
                                          <p:attrName>ppt_x</p:attrName>
                                          <p:attrName>ppt_y</p:attrName>
                                        </p:attrNameLst>
                                      </p:cBhvr>
                                      <p:rCtr x="8138" y="-1852"/>
                                    </p:animMotion>
                                  </p:childTnLst>
                                </p:cTn>
                              </p:par>
                              <p:par>
                                <p:cTn id="801" presetID="10" presetClass="entr" presetSubtype="0" repeatCount="indefinite" fill="hold" grpId="0" nodeType="withEffect">
                                  <p:stCondLst>
                                    <p:cond delay="0"/>
                                  </p:stCondLst>
                                  <p:childTnLst>
                                    <p:set>
                                      <p:cBhvr>
                                        <p:cTn id="802" dur="1" fill="hold">
                                          <p:stCondLst>
                                            <p:cond delay="0"/>
                                          </p:stCondLst>
                                        </p:cTn>
                                        <p:tgtEl>
                                          <p:spTgt spid="140"/>
                                        </p:tgtEl>
                                        <p:attrNameLst>
                                          <p:attrName>style.visibility</p:attrName>
                                        </p:attrNameLst>
                                      </p:cBhvr>
                                      <p:to>
                                        <p:strVal val="visible"/>
                                      </p:to>
                                    </p:set>
                                    <p:animEffect transition="out" filter="fade">
                                      <p:cBhvr additive="base">
                                        <p:cTn id="803" dur="345" fill="hold">
                                          <p:stCondLst>
                                            <p:cond delay="2417"/>
                                          </p:stCondLst>
                                        </p:cTn>
                                        <p:tgtEl>
                                          <p:spTgt spid="140"/>
                                        </p:tgtEl>
                                      </p:cBhvr>
                                    </p:animEffect>
                                    <p:animEffect transition="in" filter="fade">
                                      <p:cBhvr additive="base">
                                        <p:cTn id="804" dur="345" fill="hold">
                                          <p:stCondLst>
                                            <p:cond delay="0"/>
                                          </p:stCondLst>
                                        </p:cTn>
                                        <p:tgtEl>
                                          <p:spTgt spid="140"/>
                                        </p:tgtEl>
                                      </p:cBhvr>
                                    </p:animEffect>
                                    <p:set>
                                      <p:cBhvr additive="base">
                                        <p:cTn id="805" dur="1" fill="hold">
                                          <p:stCondLst>
                                            <p:cond delay="2761"/>
                                          </p:stCondLst>
                                        </p:cTn>
                                        <p:tgtEl>
                                          <p:spTgt spid="140"/>
                                        </p:tgtEl>
                                        <p:attrNameLst>
                                          <p:attrName>style.visibility</p:attrName>
                                        </p:attrNameLst>
                                      </p:cBhvr>
                                      <p:to>
                                        <p:strVal val="hidden"/>
                                      </p:to>
                                    </p:set>
                                    <p:set>
                                      <p:cBhvr additive="base">
                                        <p:cTn id="806" dur="3177" fill="hold">
                                          <p:stCondLst>
                                            <p:cond delay="0"/>
                                          </p:stCondLst>
                                        </p:cTn>
                                        <p:tgtEl>
                                          <p:spTgt spid="140"/>
                                        </p:tgtEl>
                                      </p:cBhvr>
                                      <p:to>
                                        <p:strVal val=""/>
                                      </p:to>
                                    </p:set>
                                  </p:childTnLst>
                                </p:cTn>
                              </p:par>
                              <p:par>
                                <p:cTn id="807"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808" dur="3510" spd="-100000" fill="hold"/>
                                        <p:tgtEl>
                                          <p:spTgt spid="140"/>
                                        </p:tgtEl>
                                        <p:attrNameLst>
                                          <p:attrName>ppt_x</p:attrName>
                                          <p:attrName>ppt_y</p:attrName>
                                        </p:attrNameLst>
                                      </p:cBhvr>
                                      <p:rCtr x="6875" y="-17384"/>
                                    </p:animMotion>
                                  </p:childTnLst>
                                </p:cTn>
                              </p:par>
                              <p:par>
                                <p:cTn id="809" presetID="2" presetClass="entr" presetSubtype="2" fill="hold" grpId="0" nodeType="withEffect">
                                  <p:stCondLst>
                                    <p:cond delay="0"/>
                                  </p:stCondLst>
                                  <p:childTnLst>
                                    <p:set>
                                      <p:cBhvr>
                                        <p:cTn id="810" dur="1" fill="hold">
                                          <p:stCondLst>
                                            <p:cond delay="0"/>
                                          </p:stCondLst>
                                        </p:cTn>
                                        <p:tgtEl>
                                          <p:spTgt spid="2"/>
                                        </p:tgtEl>
                                        <p:attrNameLst>
                                          <p:attrName>style.visibility</p:attrName>
                                        </p:attrNameLst>
                                      </p:cBhvr>
                                      <p:to>
                                        <p:strVal val="visible"/>
                                      </p:to>
                                    </p:set>
                                    <p:anim calcmode="lin" valueType="num">
                                      <p:cBhvr additive="base">
                                        <p:cTn id="811" dur="500" fill="hold"/>
                                        <p:tgtEl>
                                          <p:spTgt spid="2"/>
                                        </p:tgtEl>
                                        <p:attrNameLst>
                                          <p:attrName>ppt_x</p:attrName>
                                        </p:attrNameLst>
                                      </p:cBhvr>
                                      <p:tavLst>
                                        <p:tav tm="0">
                                          <p:val>
                                            <p:strVal val="1+#ppt_w/2"/>
                                          </p:val>
                                        </p:tav>
                                        <p:tav tm="100000">
                                          <p:val>
                                            <p:strVal val="#ppt_x"/>
                                          </p:val>
                                        </p:tav>
                                      </p:tavLst>
                                    </p:anim>
                                    <p:anim calcmode="lin" valueType="num">
                                      <p:cBhvr additive="base">
                                        <p:cTn id="8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2" grpId="0"/>
      <p:bldP spid="54" grpId="0"/>
      <p:bldP spid="56" grpId="0"/>
      <p:bldP spid="70"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bldLvl="0" animBg="1"/>
      <p:bldP spid="34" grpId="1" bldLvl="0" animBg="1"/>
      <p:bldP spid="35" grpId="0" bldLvl="0" animBg="1"/>
      <p:bldP spid="35" grpId="1" bldLvl="0" animBg="1"/>
      <p:bldP spid="36" grpId="0" bldLvl="0" animBg="1"/>
      <p:bldP spid="36" grpId="1" bldLvl="0" animBg="1"/>
      <p:bldP spid="37" grpId="0" bldLvl="0" animBg="1"/>
      <p:bldP spid="37" grpId="1" bldLvl="0" animBg="1"/>
      <p:bldP spid="38" grpId="0" bldLvl="0" animBg="1"/>
      <p:bldP spid="38" grpId="1" bldLvl="0" animBg="1"/>
      <p:bldP spid="39" grpId="0" bldLvl="0" animBg="1"/>
      <p:bldP spid="39" grpId="1" bldLvl="0" animBg="1"/>
      <p:bldP spid="40" grpId="0" bldLvl="0" animBg="1"/>
      <p:bldP spid="40" grpId="1" bldLvl="0" animBg="1"/>
      <p:bldP spid="41" grpId="0" bldLvl="0" animBg="1"/>
      <p:bldP spid="41" grpId="1" bldLvl="0" animBg="1"/>
      <p:bldP spid="42" grpId="0" bldLvl="0" animBg="1"/>
      <p:bldP spid="42" grpId="1" bldLvl="0" animBg="1"/>
      <p:bldP spid="43" grpId="0" bldLvl="0" animBg="1"/>
      <p:bldP spid="43" grpId="1" bldLvl="0" animBg="1"/>
      <p:bldP spid="44" grpId="0" bldLvl="0" animBg="1"/>
      <p:bldP spid="44" grpId="1" bldLvl="0" animBg="1"/>
      <p:bldP spid="45" grpId="0" bldLvl="0" animBg="1"/>
      <p:bldP spid="45" grpId="1" bldLvl="0" animBg="1"/>
      <p:bldP spid="46" grpId="0" bldLvl="0" animBg="1"/>
      <p:bldP spid="46" grpId="1" bldLvl="0" animBg="1"/>
      <p:bldP spid="47" grpId="0" bldLvl="0" animBg="1"/>
      <p:bldP spid="47" grpId="1" bldLvl="0" animBg="1"/>
      <p:bldP spid="48" grpId="0" bldLvl="0" animBg="1"/>
      <p:bldP spid="48" grpId="1" bldLvl="0" animBg="1"/>
      <p:bldP spid="71" grpId="0" bldLvl="0" animBg="1"/>
      <p:bldP spid="71" grpId="1" bldLvl="0" animBg="1"/>
      <p:bldP spid="72" grpId="0" bldLvl="0" animBg="1"/>
      <p:bldP spid="72" grpId="1" bldLvl="0" animBg="1"/>
      <p:bldP spid="73" grpId="0" bldLvl="0" animBg="1"/>
      <p:bldP spid="73" grpId="1" bldLvl="0" animBg="1"/>
      <p:bldP spid="74" grpId="0" bldLvl="0" animBg="1"/>
      <p:bldP spid="74" grpId="1" bldLvl="0" animBg="1"/>
      <p:bldP spid="75" grpId="0" bldLvl="0" animBg="1"/>
      <p:bldP spid="75" grpId="1" bldLvl="0" animBg="1"/>
      <p:bldP spid="76" grpId="0" bldLvl="0" animBg="1"/>
      <p:bldP spid="76" grpId="1" bldLvl="0" animBg="1"/>
      <p:bldP spid="77" grpId="0" bldLvl="0" animBg="1"/>
      <p:bldP spid="77" grpId="1" bldLvl="0" animBg="1"/>
      <p:bldP spid="78" grpId="0" bldLvl="0" animBg="1"/>
      <p:bldP spid="78" grpId="1" bldLvl="0" animBg="1"/>
      <p:bldP spid="79" grpId="0" bldLvl="0" animBg="1"/>
      <p:bldP spid="79" grpId="1" bldLvl="0" animBg="1"/>
      <p:bldP spid="80" grpId="0" bldLvl="0" animBg="1"/>
      <p:bldP spid="80" grpId="1" bldLvl="0" animBg="1"/>
      <p:bldP spid="81" grpId="0" bldLvl="0" animBg="1"/>
      <p:bldP spid="81" grpId="1" bldLvl="0" animBg="1"/>
      <p:bldP spid="82" grpId="0" bldLvl="0" animBg="1"/>
      <p:bldP spid="82" grpId="1" bldLvl="0" animBg="1"/>
      <p:bldP spid="83" grpId="0" bldLvl="0" animBg="1"/>
      <p:bldP spid="83" grpId="1" bldLvl="0" animBg="1"/>
      <p:bldP spid="84" grpId="0" bldLvl="0" animBg="1"/>
      <p:bldP spid="84" grpId="1" bldLvl="0" animBg="1"/>
      <p:bldP spid="85" grpId="0" bldLvl="0" animBg="1"/>
      <p:bldP spid="85" grpId="1" bldLvl="0" animBg="1"/>
      <p:bldP spid="86" grpId="0" bldLvl="0" animBg="1"/>
      <p:bldP spid="86" grpId="1" bldLvl="0" animBg="1"/>
      <p:bldP spid="87" grpId="0" bldLvl="0" animBg="1"/>
      <p:bldP spid="87" grpId="1" bldLvl="0" animBg="1"/>
      <p:bldP spid="88" grpId="0" bldLvl="0" animBg="1"/>
      <p:bldP spid="88" grpId="1" bldLvl="0" animBg="1"/>
      <p:bldP spid="89" grpId="0" bldLvl="0" animBg="1"/>
      <p:bldP spid="89" grpId="1" bldLvl="0" animBg="1"/>
      <p:bldP spid="90" grpId="0" bldLvl="0" animBg="1"/>
      <p:bldP spid="90" grpId="1" bldLvl="0" animBg="1"/>
      <p:bldP spid="91" grpId="0" bldLvl="0" animBg="1"/>
      <p:bldP spid="91" grpId="1" bldLvl="0" animBg="1"/>
      <p:bldP spid="92" grpId="0" bldLvl="0" animBg="1"/>
      <p:bldP spid="92" grpId="1" bldLvl="0" animBg="1"/>
      <p:bldP spid="93" grpId="0" bldLvl="0" animBg="1"/>
      <p:bldP spid="93" grpId="1" bldLvl="0" animBg="1"/>
      <p:bldP spid="94" grpId="0" bldLvl="0" animBg="1"/>
      <p:bldP spid="94" grpId="1" bldLvl="0" animBg="1"/>
      <p:bldP spid="95" grpId="0" bldLvl="0" animBg="1"/>
      <p:bldP spid="95" grpId="1" bldLvl="0" animBg="1"/>
      <p:bldP spid="96" grpId="0" bldLvl="0" animBg="1"/>
      <p:bldP spid="96" grpId="1" bldLvl="0" animBg="1"/>
      <p:bldP spid="97" grpId="0" bldLvl="0" animBg="1"/>
      <p:bldP spid="97" grpId="1" bldLvl="0" animBg="1"/>
      <p:bldP spid="98" grpId="0" bldLvl="0" animBg="1"/>
      <p:bldP spid="98" grpId="1" bldLvl="0" animBg="1"/>
      <p:bldP spid="99" grpId="0" bldLvl="0" animBg="1"/>
      <p:bldP spid="99" grpId="1" bldLvl="0" animBg="1"/>
      <p:bldP spid="100" grpId="0" bldLvl="0" animBg="1"/>
      <p:bldP spid="100" grpId="1" bldLvl="0" animBg="1"/>
      <p:bldP spid="101" grpId="0" bldLvl="0" animBg="1"/>
      <p:bldP spid="101" grpId="1" bldLvl="0" animBg="1"/>
      <p:bldP spid="102" grpId="0" bldLvl="0" animBg="1"/>
      <p:bldP spid="102" grpId="1" bldLvl="0" animBg="1"/>
      <p:bldP spid="103" grpId="0" bldLvl="0" animBg="1"/>
      <p:bldP spid="103" grpId="1" bldLvl="0" animBg="1"/>
      <p:bldP spid="104" grpId="0" bldLvl="0" animBg="1"/>
      <p:bldP spid="104" grpId="1" bldLvl="0" animBg="1"/>
      <p:bldP spid="105" grpId="0" bldLvl="0" animBg="1"/>
      <p:bldP spid="105" grpId="1" bldLvl="0" animBg="1"/>
      <p:bldP spid="106" grpId="0" bldLvl="0" animBg="1"/>
      <p:bldP spid="106" grpId="1" bldLvl="0" animBg="1"/>
      <p:bldP spid="107" grpId="0" bldLvl="0" animBg="1"/>
      <p:bldP spid="107" grpId="1" bldLvl="0" animBg="1"/>
      <p:bldP spid="108" grpId="0" bldLvl="0" animBg="1"/>
      <p:bldP spid="108" grpId="1" bldLvl="0" animBg="1"/>
      <p:bldP spid="109" grpId="0" bldLvl="0" animBg="1"/>
      <p:bldP spid="109" grpId="1" bldLvl="0" animBg="1"/>
      <p:bldP spid="110" grpId="0" bldLvl="0" animBg="1"/>
      <p:bldP spid="110" grpId="1" bldLvl="0" animBg="1"/>
      <p:bldP spid="111" grpId="0" bldLvl="0" animBg="1"/>
      <p:bldP spid="111" grpId="1" bldLvl="0" animBg="1"/>
      <p:bldP spid="112" grpId="0" bldLvl="0" animBg="1"/>
      <p:bldP spid="112" grpId="1" bldLvl="0" animBg="1"/>
      <p:bldP spid="113" grpId="0" bldLvl="0" animBg="1"/>
      <p:bldP spid="113" grpId="1" bldLvl="0" animBg="1"/>
      <p:bldP spid="114" grpId="0" bldLvl="0" animBg="1"/>
      <p:bldP spid="114" grpId="1" bldLvl="0" animBg="1"/>
      <p:bldP spid="115" grpId="0" bldLvl="0" animBg="1"/>
      <p:bldP spid="115" grpId="1" bldLvl="0" animBg="1"/>
      <p:bldP spid="116" grpId="0" bldLvl="0" animBg="1"/>
      <p:bldP spid="116" grpId="1" bldLvl="0" animBg="1"/>
      <p:bldP spid="117" grpId="0" bldLvl="0" animBg="1"/>
      <p:bldP spid="117" grpId="1" bldLvl="0" animBg="1"/>
      <p:bldP spid="118" grpId="0" bldLvl="0" animBg="1"/>
      <p:bldP spid="118" grpId="1" bldLvl="0" animBg="1"/>
      <p:bldP spid="119" grpId="0" bldLvl="0" animBg="1"/>
      <p:bldP spid="119" grpId="1" bldLvl="0" animBg="1"/>
      <p:bldP spid="120" grpId="0" bldLvl="0" animBg="1"/>
      <p:bldP spid="120" grpId="1" bldLvl="0" animBg="1"/>
      <p:bldP spid="121" grpId="0" bldLvl="0" animBg="1"/>
      <p:bldP spid="121" grpId="1" bldLvl="0" animBg="1"/>
      <p:bldP spid="122" grpId="0" bldLvl="0" animBg="1"/>
      <p:bldP spid="122" grpId="1" bldLvl="0" animBg="1"/>
      <p:bldP spid="123" grpId="0" bldLvl="0" animBg="1"/>
      <p:bldP spid="123" grpId="1" bldLvl="0" animBg="1"/>
      <p:bldP spid="124" grpId="0" bldLvl="0" animBg="1"/>
      <p:bldP spid="124" grpId="1" bldLvl="0" animBg="1"/>
      <p:bldP spid="125" grpId="0" bldLvl="0" animBg="1"/>
      <p:bldP spid="125" grpId="1" bldLvl="0" animBg="1"/>
      <p:bldP spid="126" grpId="0" bldLvl="0" animBg="1"/>
      <p:bldP spid="126" grpId="1" bldLvl="0" animBg="1"/>
      <p:bldP spid="127" grpId="0" bldLvl="0" animBg="1"/>
      <p:bldP spid="127" grpId="1" bldLvl="0" animBg="1"/>
      <p:bldP spid="128" grpId="0" bldLvl="0" animBg="1"/>
      <p:bldP spid="128" grpId="1" bldLvl="0" animBg="1"/>
      <p:bldP spid="129" grpId="0" bldLvl="0" animBg="1"/>
      <p:bldP spid="129" grpId="1" bldLvl="0" animBg="1"/>
      <p:bldP spid="130" grpId="0" bldLvl="0" animBg="1"/>
      <p:bldP spid="130" grpId="1" bldLvl="0" animBg="1"/>
      <p:bldP spid="131" grpId="0" bldLvl="0" animBg="1"/>
      <p:bldP spid="131" grpId="1" bldLvl="0" animBg="1"/>
      <p:bldP spid="132" grpId="0" bldLvl="0" animBg="1"/>
      <p:bldP spid="132" grpId="1" bldLvl="0" animBg="1"/>
      <p:bldP spid="133" grpId="0" bldLvl="0" animBg="1"/>
      <p:bldP spid="133" grpId="1" bldLvl="0" animBg="1"/>
      <p:bldP spid="134" grpId="0" bldLvl="0" animBg="1"/>
      <p:bldP spid="134" grpId="1" bldLvl="0" animBg="1"/>
      <p:bldP spid="135" grpId="0" bldLvl="0" animBg="1"/>
      <p:bldP spid="135" grpId="1" bldLvl="0" animBg="1"/>
      <p:bldP spid="136" grpId="0" bldLvl="0" animBg="1"/>
      <p:bldP spid="136" grpId="1" bldLvl="0" animBg="1"/>
      <p:bldP spid="137" grpId="0" bldLvl="0" animBg="1"/>
      <p:bldP spid="137" grpId="1" bldLvl="0" animBg="1"/>
      <p:bldP spid="138" grpId="0" bldLvl="0" animBg="1"/>
      <p:bldP spid="138" grpId="1" bldLvl="0" animBg="1"/>
      <p:bldP spid="139" grpId="0" bldLvl="0" animBg="1"/>
      <p:bldP spid="139" grpId="1" bldLvl="0" animBg="1"/>
      <p:bldP spid="140" grpId="0" bldLvl="0" animBg="1"/>
      <p:bldP spid="140" grpId="1" bldLvl="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custDataLst>
              <p:tags r:id="rId1"/>
            </p:custDataLst>
          </p:nvPr>
        </p:nvSpPr>
        <p:spPr>
          <a:xfrm>
            <a:off x="3468291" y="1325166"/>
            <a:ext cx="6684169" cy="960834"/>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latin typeface="Century Gothic" panose="020B0502020202020204" pitchFamily="34" charset="0"/>
                <a:ea typeface="+mj-ea"/>
                <a:cs typeface="+mj-cs"/>
              </a:defRPr>
            </a:lvl1pPr>
          </a:lstStyle>
          <a:p>
            <a:pPr defTabSz="342900"/>
            <a:r>
              <a:rPr lang="zh-CN" altLang="en-US"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第</a:t>
            </a:r>
            <a:r>
              <a:rPr lang="en-US" altLang="zh-CN"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13—15</a:t>
            </a:r>
            <a:r>
              <a:rPr lang="zh-CN" altLang="en-US"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节</a:t>
            </a:r>
            <a:br>
              <a:rPr lang="zh-CN" altLang="en-US"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a:latin typeface="微软雅黑" panose="020B0503020204020204" charset="-122"/>
              <a:ea typeface="微软雅黑" panose="020B0503020204020204" charset="-122"/>
              <a:sym typeface="微软雅黑" panose="020B0503020204020204" charset="-122"/>
            </a:endParaRPr>
          </a:p>
        </p:txBody>
      </p:sp>
      <p:sp>
        <p:nvSpPr>
          <p:cNvPr id="36867" name="内容占位符 2"/>
          <p:cNvSpPr>
            <a:spLocks noGrp="1"/>
          </p:cNvSpPr>
          <p:nvPr>
            <p:ph idx="1"/>
            <p:custDataLst>
              <p:tags r:id="rId2"/>
            </p:custDataLst>
          </p:nvPr>
        </p:nvSpPr>
        <p:spPr>
          <a:xfrm>
            <a:off x="3503712" y="2348880"/>
            <a:ext cx="6912768"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spcBef>
                <a:spcPts val="750"/>
              </a:spcBef>
              <a:buClr>
                <a:srgbClr val="A53010"/>
              </a:buClr>
            </a:pPr>
            <a:r>
              <a:rPr lang="zh-CN" altLang="en-US"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问：在这三节诗中，诗人认为“爱情或醇酒的颂歌”、“赞婚的合唱”、“凯旋的欢歌”都是“空洞的浮夸”、“总有着贫乏”，都不能与云雀的歌唱相比，诗人为什么会有这样的看法呢？（讨论）</a:t>
            </a:r>
            <a:endParaRPr lang="en-US" altLang="zh-CN"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endParaRPr>
          </a:p>
          <a:p>
            <a:pPr marL="257175" indent="-257175" defTabSz="342900">
              <a:spcBef>
                <a:spcPts val="750"/>
              </a:spcBef>
              <a:buClr>
                <a:srgbClr val="A53010"/>
              </a:buClr>
            </a:pPr>
            <a:r>
              <a:rPr lang="zh-CN" altLang="en-US"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雪莱认为，</a:t>
            </a:r>
            <a:r>
              <a:rPr lang="zh-CN" altLang="en-US"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没有高尚的思想、情操，便无从创造美的艺术作品</a:t>
            </a:r>
            <a:r>
              <a:rPr lang="zh-CN" altLang="en-US"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。“赞婚的合唱”和“凯旋的欢歌”之所以必定贫乏，是因为在他看来，传统的婚姻制度不过是人压迫人的秩序的一个组成部分，而带来“凯旋”的战争和暴力本身则是“一切罪恶的根源”。</a:t>
            </a:r>
            <a:endParaRPr lang="en-US" altLang="zh-CN"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endParaRPr>
          </a:p>
          <a:p>
            <a:pPr marL="257175" indent="-257175" defTabSz="342900">
              <a:spcBef>
                <a:spcPts val="750"/>
              </a:spcBef>
              <a:buClr>
                <a:srgbClr val="A53010"/>
              </a:buClr>
            </a:pPr>
            <a:r>
              <a:rPr lang="zh-CN" altLang="en-US"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第15节提出了艺术与生活和自然的关系。雪莱认为，</a:t>
            </a:r>
            <a:r>
              <a:rPr lang="zh-CN" altLang="en-US"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艺术是生活的“维妙惟肖的再现”</a:t>
            </a:r>
            <a:r>
              <a:rPr lang="zh-CN" altLang="en-US"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endParaRPr lang="zh-CN" altLang="en-US" sz="24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custDataLst>
              <p:tags r:id="rId1"/>
            </p:custDataLst>
          </p:nvPr>
        </p:nvSpPr>
        <p:spPr>
          <a:xfrm>
            <a:off x="3468291" y="1325166"/>
            <a:ext cx="6684169" cy="960834"/>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latin typeface="Century Gothic" panose="020B0502020202020204" pitchFamily="34" charset="0"/>
                <a:ea typeface="+mj-ea"/>
                <a:cs typeface="+mj-cs"/>
              </a:defRPr>
            </a:lvl1pPr>
          </a:lstStyle>
          <a:p>
            <a:pPr defTabSz="342900"/>
            <a:r>
              <a:rPr lang="zh-CN" altLang="en-US"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第</a:t>
            </a:r>
            <a:r>
              <a:rPr lang="en-US" altLang="zh-CN"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16—17</a:t>
            </a:r>
            <a:r>
              <a:rPr lang="zh-CN" altLang="en-US"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节 这两节写的是什么？</a:t>
            </a:r>
            <a:br>
              <a:rPr lang="zh-CN" altLang="en-US" sz="2700" b="1">
                <a:ln w="9525" cap="flat" cmpd="sng" algn="ctr">
                  <a:noFill/>
                  <a:prstDash val="solid"/>
                  <a:round/>
                  <a:headEnd type="none" w="med" len="med"/>
                  <a:tailEnd type="none" w="med" len="med"/>
                </a:ln>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a:latin typeface="微软雅黑" panose="020B0503020204020204" charset="-122"/>
              <a:ea typeface="微软雅黑" panose="020B0503020204020204" charset="-122"/>
              <a:sym typeface="微软雅黑" panose="020B0503020204020204" charset="-122"/>
            </a:endParaRPr>
          </a:p>
        </p:txBody>
      </p:sp>
      <p:sp>
        <p:nvSpPr>
          <p:cNvPr id="37891" name="内容占位符 2"/>
          <p:cNvSpPr>
            <a:spLocks noGrp="1"/>
          </p:cNvSpPr>
          <p:nvPr>
            <p:ph idx="1"/>
            <p:custDataLst>
              <p:tags r:id="rId2"/>
            </p:custDataLst>
          </p:nvPr>
        </p:nvSpPr>
        <p:spPr>
          <a:xfrm>
            <a:off x="3465910" y="2457450"/>
            <a:ext cx="6686550"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spcBef>
                <a:spcPts val="750"/>
              </a:spcBef>
              <a:buClr>
                <a:srgbClr val="A53010"/>
              </a:buClr>
            </a:pPr>
            <a:r>
              <a:rPr lang="zh-CN" altLang="en-US" sz="2100" b="1"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诗</a:t>
            </a:r>
            <a:r>
              <a:rPr lang="zh-CN" altLang="en-US" sz="2100" b="1"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人探究云雀为什么能做到总是“欢快”，实际上就是探究人怎样才能做到总是快乐。第16节说“爱，却从不知晓过分充满爱的悲哀”，第17节写的是对死亡的理解。人总认为一切生灵最大的痛苦莫过于失去生命。</a:t>
            </a:r>
            <a:endParaRPr lang="en-US" altLang="zh-CN" sz="2100" b="1"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endParaRPr>
          </a:p>
          <a:p>
            <a:pPr marL="257175" indent="-257175" defTabSz="342900">
              <a:spcBef>
                <a:spcPts val="750"/>
              </a:spcBef>
              <a:buClr>
                <a:srgbClr val="A53010"/>
              </a:buClr>
            </a:pPr>
            <a:r>
              <a:rPr lang="zh-CN" altLang="en-US" sz="2100" b="1"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雪莱认为，</a:t>
            </a:r>
            <a:r>
              <a:rPr lang="zh-CN" altLang="en-US" sz="2100" b="1"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在</a:t>
            </a:r>
            <a:r>
              <a:rPr lang="zh-CN" altLang="en-US" sz="2100" b="1"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参透了生死的真谛</a:t>
            </a:r>
            <a:r>
              <a:rPr lang="zh-CN" altLang="en-US" sz="2100" b="1"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之后</a:t>
            </a:r>
            <a:r>
              <a:rPr lang="zh-CN" altLang="en-US" sz="2100" b="1"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r>
              <a:rPr lang="zh-CN" altLang="en-US" sz="2100" b="1"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便</a:t>
            </a:r>
            <a:r>
              <a:rPr lang="zh-CN" altLang="en-US" sz="2100" b="1"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可</a:t>
            </a:r>
            <a:r>
              <a:rPr lang="zh-CN" altLang="en-US" sz="2100" b="1"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达到</a:t>
            </a:r>
            <a:r>
              <a:rPr lang="zh-CN" altLang="en-US" sz="2100" b="1"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无所畏惧、无所挂碍</a:t>
            </a:r>
            <a:r>
              <a:rPr lang="zh-CN" altLang="en-US" sz="2100" b="1"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的坦荡境地。云雀，是理想化了的诗人。</a:t>
            </a:r>
            <a:endParaRPr lang="zh-CN" altLang="en-US" sz="21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custDataLst>
              <p:tags r:id="rId1"/>
            </p:custDataLst>
          </p:nvPr>
        </p:nvSpPr>
        <p:spPr>
          <a:xfrm>
            <a:off x="3468291" y="1325166"/>
            <a:ext cx="6684169" cy="960834"/>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latin typeface="Century Gothic" panose="020B0502020202020204" pitchFamily="34" charset="0"/>
                <a:ea typeface="+mj-ea"/>
                <a:cs typeface="+mj-cs"/>
              </a:defRPr>
            </a:lvl1pPr>
          </a:lstStyle>
          <a:p>
            <a:pPr defTabSz="342900"/>
            <a:r>
              <a:rPr lang="zh-CN" altLang="en-US"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第</a:t>
            </a:r>
            <a:r>
              <a:rPr lang="en-US" altLang="zh-CN"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18—19</a:t>
            </a:r>
            <a:r>
              <a:rPr lang="zh-CN" altLang="en-US"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节</a:t>
            </a:r>
            <a:br>
              <a:rPr lang="zh-CN" altLang="en-US" sz="27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a:latin typeface="微软雅黑" panose="020B0503020204020204" charset="-122"/>
              <a:ea typeface="微软雅黑" panose="020B0503020204020204" charset="-122"/>
              <a:sym typeface="微软雅黑" panose="020B0503020204020204" charset="-122"/>
            </a:endParaRPr>
          </a:p>
        </p:txBody>
      </p:sp>
      <p:sp>
        <p:nvSpPr>
          <p:cNvPr id="38915" name="内容占位符 2"/>
          <p:cNvSpPr>
            <a:spLocks noGrp="1"/>
          </p:cNvSpPr>
          <p:nvPr>
            <p:ph idx="1"/>
            <p:custDataLst>
              <p:tags r:id="rId2"/>
            </p:custDataLst>
          </p:nvPr>
        </p:nvSpPr>
        <p:spPr>
          <a:xfrm>
            <a:off x="3465909" y="2457450"/>
            <a:ext cx="6686550" cy="2833217"/>
          </a:xfrm>
          <a:prstGeom prst="rect">
            <a:avLst/>
          </a:prstGeom>
          <a:noFill/>
          <a:ln w="9525" cap="flat" cmpd="sng" algn="ctr">
            <a:noFill/>
            <a:prstDash val="solid"/>
            <a:miter lim="800000"/>
            <a:headEnd type="none" w="med" len="med"/>
            <a:tailEnd type="none" w="med" len="med"/>
          </a:ln>
        </p:spPr>
        <p:txBody>
          <a:bodyPr vert="horz" lIns="68580" tIns="34290" rIns="68580" bIns="34290" rtlCol="0">
            <a:normAutofit fontScale="85000" lnSpcReduction="20000"/>
          </a:bodyPr>
          <a:lstStyle/>
          <a:p>
            <a:pPr marL="257175" indent="-257175" defTabSz="342900" fontAlgn="auto">
              <a:lnSpc>
                <a:spcPct val="160000"/>
              </a:lnSpc>
              <a:spcBef>
                <a:spcPts val="750"/>
              </a:spcBef>
              <a:buClr>
                <a:srgbClr val="A53010"/>
              </a:buClr>
            </a:pPr>
            <a:r>
              <a:rPr lang="zh-CN" altLang="en-US" sz="2400" b="1"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问：从这两节诗中我们是否读出了处于尘世中的作为凡人的我们自己？读出了什么</a:t>
            </a:r>
            <a:r>
              <a:rPr lang="zh-CN" altLang="en-US" sz="2400" b="1" dirty="0" smtClean="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endParaRPr lang="en-US" altLang="zh-CN" sz="2400" b="1" dirty="0">
              <a:solidFill>
                <a:srgbClr val="000000"/>
              </a:solidFill>
              <a:latin typeface="微软雅黑" panose="020B0503020204020204" charset="-122"/>
              <a:ea typeface="微软雅黑" panose="020B0503020204020204" charset="-122"/>
              <a:sym typeface="微软雅黑" panose="020B0503020204020204" charset="-122"/>
            </a:endParaRPr>
          </a:p>
          <a:p>
            <a:pPr marL="257175" indent="-257175" defTabSz="342900" fontAlgn="auto">
              <a:lnSpc>
                <a:spcPct val="160000"/>
              </a:lnSpc>
              <a:spcBef>
                <a:spcPts val="750"/>
              </a:spcBef>
              <a:buClr>
                <a:srgbClr val="A53010"/>
              </a:buClr>
            </a:pPr>
            <a:r>
              <a:rPr lang="zh-CN" altLang="en-US" sz="2400" b="1"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我</a:t>
            </a:r>
            <a:r>
              <a:rPr lang="zh-CN" altLang="en-US" sz="2400" b="1"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们 </a:t>
            </a:r>
            <a:r>
              <a:rPr lang="zh-CN" altLang="en-US" sz="2400" b="1"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经常庸人自扰</a:t>
            </a:r>
            <a:r>
              <a:rPr lang="zh-CN" altLang="en-US" sz="2400" b="1"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，虽有欢笑，更有“苦恼”“憎恨”“傲慢”和“恐惧”这些负面的情感。我们无法像云雀那样总是“欢笑”。</a:t>
            </a:r>
            <a:br>
              <a:rPr lang="zh-CN" altLang="en-US" sz="2400" b="1"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sz="24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custDataLst>
              <p:tags r:id="rId1"/>
            </p:custDataLst>
          </p:nvPr>
        </p:nvSpPr>
        <p:spPr>
          <a:xfrm>
            <a:off x="3468694" y="1325332"/>
            <a:ext cx="6683765" cy="960668"/>
          </a:xfrm>
          <a:prstGeom prst="rect">
            <a:avLst/>
          </a:prstGeom>
          <a:noFill/>
          <a:ln w="9525" cap="flat" cmpd="sng" algn="ctr">
            <a:noFill/>
            <a:prstDash val="solid"/>
            <a:miter lim="800000"/>
            <a:headEnd type="none" w="med" len="med"/>
            <a:tailEnd type="none" w="med" len="med"/>
          </a:ln>
        </p:spPr>
        <p:txBody>
          <a:bodyPr vert="horz" lIns="68580" tIns="34290" rIns="68580" bIns="34290" rtlCol="0" anchor="t">
            <a:normAutofit/>
          </a:bodyPr>
          <a:lstStyle/>
          <a:p>
            <a:pPr defTabSz="342900" fontAlgn="auto"/>
            <a:r>
              <a:rPr lang="zh-CN" altLang="en-US" sz="2700" b="1" dirty="0">
                <a:ln w="9525" cap="flat" cmpd="sng" algn="ctr">
                  <a:noFill/>
                  <a:prstDash val="solid"/>
                  <a:round/>
                  <a:headEnd type="none" w="med" len="med"/>
                  <a:tailEnd type="none" w="med" len="med"/>
                </a:ln>
                <a:latin typeface="微软雅黑" panose="020B0503020204020204" charset="-122"/>
                <a:ea typeface="微软雅黑" panose="020B0503020204020204" charset="-122"/>
                <a:cs typeface="幼圆" panose="02010509060101010101" pitchFamily="49" charset="-122"/>
                <a:sym typeface="微软雅黑" panose="020B0503020204020204" charset="-122"/>
              </a:rPr>
              <a:t>第</a:t>
            </a:r>
            <a:r>
              <a:rPr lang="en-US" altLang="zh-CN" sz="2700" b="1" dirty="0">
                <a:ln w="9525" cap="flat" cmpd="sng" algn="ctr">
                  <a:noFill/>
                  <a:prstDash val="solid"/>
                  <a:round/>
                  <a:headEnd type="none" w="med" len="med"/>
                  <a:tailEnd type="none" w="med" len="med"/>
                </a:ln>
                <a:latin typeface="微软雅黑" panose="020B0503020204020204" charset="-122"/>
                <a:ea typeface="微软雅黑" panose="020B0503020204020204" charset="-122"/>
                <a:cs typeface="Arial" panose="020B0604020202020204" pitchFamily="49" charset="-122"/>
                <a:sym typeface="微软雅黑" panose="020B0503020204020204" charset="-122"/>
              </a:rPr>
              <a:t>20—21</a:t>
            </a:r>
            <a:r>
              <a:rPr lang="zh-CN" altLang="en-US" sz="2700" b="1" dirty="0">
                <a:ln w="9525" cap="flat" cmpd="sng" algn="ctr">
                  <a:noFill/>
                  <a:prstDash val="solid"/>
                  <a:round/>
                  <a:headEnd type="none" w="med" len="med"/>
                  <a:tailEnd type="none" w="med" len="med"/>
                </a:ln>
                <a:latin typeface="微软雅黑" panose="020B0503020204020204" charset="-122"/>
                <a:ea typeface="微软雅黑" panose="020B0503020204020204" charset="-122"/>
                <a:cs typeface="幼圆" panose="02010509060101010101" pitchFamily="49" charset="-122"/>
                <a:sym typeface="微软雅黑" panose="020B0503020204020204" charset="-122"/>
              </a:rPr>
              <a:t>节如何评价云雀，结尾抒发了作者什么情</a:t>
            </a:r>
            <a:r>
              <a:rPr lang="zh-CN" altLang="en-US" sz="2700" b="1" dirty="0" smtClean="0">
                <a:ln w="9525" cap="flat" cmpd="sng" algn="ctr">
                  <a:noFill/>
                  <a:prstDash val="solid"/>
                  <a:round/>
                  <a:headEnd type="none" w="med" len="med"/>
                  <a:tailEnd type="none" w="med" len="med"/>
                </a:ln>
                <a:latin typeface="微软雅黑" panose="020B0503020204020204" charset="-122"/>
                <a:ea typeface="微软雅黑" panose="020B0503020204020204" charset="-122"/>
                <a:cs typeface="幼圆" panose="02010509060101010101" pitchFamily="49" charset="-122"/>
                <a:sym typeface="微软雅黑" panose="020B0503020204020204" charset="-122"/>
              </a:rPr>
              <a:t>感</a:t>
            </a:r>
            <a:endParaRPr lang="zh-CN" altLang="en-US" sz="2700"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
        <p:nvSpPr>
          <p:cNvPr id="39939" name="内容占位符 2"/>
          <p:cNvSpPr>
            <a:spLocks noGrp="1"/>
          </p:cNvSpPr>
          <p:nvPr>
            <p:ph idx="1"/>
            <p:custDataLst>
              <p:tags r:id="rId2"/>
            </p:custDataLst>
          </p:nvPr>
        </p:nvSpPr>
        <p:spPr>
          <a:xfrm>
            <a:off x="3233682" y="2456892"/>
            <a:ext cx="7110790"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eaLnBrk="0" hangingPunct="0">
              <a:lnSpc>
                <a:spcPct val="150000"/>
              </a:lnSpc>
              <a:spcBef>
                <a:spcPts val="750"/>
              </a:spcBef>
              <a:buClr>
                <a:srgbClr val="A53010"/>
              </a:buClr>
            </a:pP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第</a:t>
            </a:r>
            <a:r>
              <a:rPr lang="en-US" altLang="zh-CN"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Arial" panose="020B0604020202020204"/>
                <a:sym typeface="微软雅黑" panose="020B0503020204020204" charset="-122"/>
              </a:rPr>
              <a:t>20</a:t>
            </a: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节</a:t>
            </a:r>
            <a:r>
              <a:rPr lang="zh-CN" altLang="en-US" sz="16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对云雀歌声的美妙进一步概括</a:t>
            </a: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，同时表明，</a:t>
            </a:r>
            <a:r>
              <a:rPr lang="zh-CN" altLang="en-US" sz="16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艺术作品</a:t>
            </a: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之所以</a:t>
            </a:r>
            <a:r>
              <a:rPr lang="zh-CN" altLang="en-US" sz="16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美妙而富饶</a:t>
            </a: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r>
              <a:rPr lang="zh-CN" altLang="en-US" sz="16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是因为作者具有脱俗不凡的品质，</a:t>
            </a: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高超的艺术技巧只能为“鄙弃尘土”的艺术大师所用。 “鄙弃尘土”，既指云雀“从地面一跃而上”，也指摆脱陈腐、庸俗的思想感情的拘束。 呼应第</a:t>
            </a:r>
            <a:r>
              <a:rPr lang="en-US" altLang="zh-CN"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Arial" panose="020B0604020202020204"/>
                <a:sym typeface="微软雅黑" panose="020B0503020204020204" charset="-122"/>
              </a:rPr>
              <a:t>1</a:t>
            </a: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节的暗示：此曲只应天上有。</a:t>
            </a:r>
            <a:endPar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endParaRPr>
          </a:p>
          <a:p>
            <a:pPr marL="257175" indent="-257175" defTabSz="342900" eaLnBrk="0" hangingPunct="0">
              <a:lnSpc>
                <a:spcPct val="150000"/>
              </a:lnSpc>
              <a:spcBef>
                <a:spcPts val="750"/>
              </a:spcBef>
              <a:buClr>
                <a:srgbClr val="A53010"/>
              </a:buClr>
            </a:pP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最后，诗人以感叹的口吻表达了他的愿望和抱负。云雀所</a:t>
            </a:r>
            <a:r>
              <a:rPr lang="zh-CN" altLang="en-US" sz="16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熟知的欢欣</a:t>
            </a: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，就</a:t>
            </a:r>
            <a:r>
              <a:rPr lang="zh-CN" altLang="en-US" sz="16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是</a:t>
            </a: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和</a:t>
            </a:r>
            <a:r>
              <a:rPr lang="zh-CN" altLang="en-US" sz="16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美好的理想、高尚的情操</a:t>
            </a: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、对于同类真挚强烈的爱联系在一起的欢欣</a:t>
            </a:r>
            <a:r>
              <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endParaRPr lang="zh-CN" altLang="en-US" sz="16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ext Box 2"/>
          <p:cNvSpPr/>
          <p:nvPr>
            <p:custDataLst>
              <p:tags r:id="rId1"/>
            </p:custDataLst>
          </p:nvPr>
        </p:nvSpPr>
        <p:spPr>
          <a:xfrm>
            <a:off x="2700655" y="3326607"/>
            <a:ext cx="414020" cy="902494"/>
          </a:xfrm>
          <a:prstGeom prst="rect">
            <a:avLst/>
          </a:prstGeom>
          <a:noFill/>
          <a:ln>
            <a:noFill/>
            <a:miter lim="800000"/>
          </a:ln>
        </p:spPr>
        <p:txBody>
          <a:bodyPr vert="vert"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致云雀</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64" name="AutoShape 3"/>
          <p:cNvSpPr/>
          <p:nvPr>
            <p:custDataLst>
              <p:tags r:id="rId2"/>
            </p:custDataLst>
          </p:nvPr>
        </p:nvSpPr>
        <p:spPr>
          <a:xfrm>
            <a:off x="3087291" y="2269332"/>
            <a:ext cx="215503" cy="2937272"/>
          </a:xfrm>
          <a:prstGeom prst="leftBrace">
            <a:avLst>
              <a:gd name="adj1" fmla="val 86322"/>
              <a:gd name="adj2" fmla="val 50000"/>
            </a:avLst>
          </a:prstGeom>
          <a:noFill/>
          <a:ln w="12700">
            <a:solidFill>
              <a:schemeClr val="tx1"/>
            </a:solidFill>
            <a:round/>
          </a:ln>
        </p:spPr>
        <p:txBody>
          <a:bodyPr wrap="none" lIns="68580" tIns="34290" rIns="68580" bIns="34290" anchor="ctr" anchorCtr="0"/>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5pPr>
          </a:lstStyle>
          <a:p>
            <a:pPr eaLnBrk="0" hangingPunct="0"/>
            <a:endParaRPr lang="zh-CN" altLang="en-US">
              <a:latin typeface="微软雅黑" panose="020B0503020204020204" charset="-122"/>
              <a:ea typeface="微软雅黑" panose="020B0503020204020204" charset="-122"/>
              <a:sym typeface="微软雅黑" panose="020B0503020204020204" charset="-122"/>
            </a:endParaRPr>
          </a:p>
        </p:txBody>
      </p:sp>
      <p:sp>
        <p:nvSpPr>
          <p:cNvPr id="40965" name="AutoShape 6"/>
          <p:cNvSpPr/>
          <p:nvPr>
            <p:custDataLst>
              <p:tags r:id="rId3"/>
            </p:custDataLst>
          </p:nvPr>
        </p:nvSpPr>
        <p:spPr>
          <a:xfrm>
            <a:off x="4442222" y="2824163"/>
            <a:ext cx="80963" cy="1816894"/>
          </a:xfrm>
          <a:prstGeom prst="leftBrace">
            <a:avLst>
              <a:gd name="adj1" fmla="val 86232"/>
              <a:gd name="adj2" fmla="val 50000"/>
            </a:avLst>
          </a:prstGeom>
          <a:noFill/>
          <a:ln w="12700">
            <a:solidFill>
              <a:schemeClr val="tx1"/>
            </a:solidFill>
            <a:round/>
          </a:ln>
        </p:spPr>
        <p:txBody>
          <a:bodyPr wrap="none" lIns="68580" tIns="34290" rIns="68580" bIns="34290" anchor="ctr" anchorCtr="0"/>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5pPr>
          </a:lstStyle>
          <a:p>
            <a:pPr eaLnBrk="0" hangingPunct="0"/>
            <a:endParaRPr lang="zh-CN" altLang="en-US">
              <a:latin typeface="微软雅黑" panose="020B0503020204020204" charset="-122"/>
              <a:ea typeface="微软雅黑" panose="020B0503020204020204" charset="-122"/>
              <a:sym typeface="微软雅黑" panose="020B0503020204020204" charset="-122"/>
            </a:endParaRPr>
          </a:p>
        </p:txBody>
      </p:sp>
      <p:sp>
        <p:nvSpPr>
          <p:cNvPr id="40966" name="Text Box 8"/>
          <p:cNvSpPr/>
          <p:nvPr>
            <p:custDataLst>
              <p:tags r:id="rId4"/>
            </p:custDataLst>
          </p:nvPr>
        </p:nvSpPr>
        <p:spPr>
          <a:xfrm>
            <a:off x="4781551" y="2189560"/>
            <a:ext cx="12801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欢乐的精灵</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67" name="TextBox 26"/>
          <p:cNvSpPr/>
          <p:nvPr>
            <p:custDataLst>
              <p:tags r:id="rId5"/>
            </p:custDataLst>
          </p:nvPr>
        </p:nvSpPr>
        <p:spPr>
          <a:xfrm>
            <a:off x="3262313" y="4805363"/>
            <a:ext cx="10515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表达愿望</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68" name="TextBox 27"/>
          <p:cNvSpPr/>
          <p:nvPr>
            <p:custDataLst>
              <p:tags r:id="rId6"/>
            </p:custDataLst>
          </p:nvPr>
        </p:nvSpPr>
        <p:spPr>
          <a:xfrm>
            <a:off x="3253979" y="3505201"/>
            <a:ext cx="10515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展开描绘</a:t>
            </a:r>
            <a:endParaRPr lang="zh-CN" altLang="en-US" b="1">
              <a:latin typeface="微软雅黑" panose="020B0503020204020204" charset="-122"/>
              <a:ea typeface="微软雅黑" panose="020B0503020204020204" charset="-122"/>
              <a:sym typeface="微软雅黑" panose="020B0503020204020204" charset="-122"/>
            </a:endParaRPr>
          </a:p>
        </p:txBody>
      </p:sp>
      <p:cxnSp>
        <p:nvCxnSpPr>
          <p:cNvPr id="40969" name="直接连接符 4"/>
          <p:cNvCxnSpPr>
            <a:stCxn id="40967" idx="3"/>
          </p:cNvCxnSpPr>
          <p:nvPr>
            <p:custDataLst>
              <p:tags r:id="rId7"/>
            </p:custDataLst>
          </p:nvPr>
        </p:nvCxnSpPr>
        <p:spPr>
          <a:xfrm>
            <a:off x="5838507" y="5835809"/>
            <a:ext cx="510779" cy="0"/>
          </a:xfrm>
          <a:prstGeom prst="line">
            <a:avLst/>
          </a:prstGeom>
          <a:noFill/>
          <a:ln w="19050" cap="rnd">
            <a:solidFill>
              <a:schemeClr val="tx1"/>
            </a:solidFill>
            <a:miter lim="800000"/>
          </a:ln>
        </p:spPr>
      </p:cxnSp>
      <p:sp>
        <p:nvSpPr>
          <p:cNvPr id="40970" name="Text Box 8"/>
          <p:cNvSpPr/>
          <p:nvPr>
            <p:custDataLst>
              <p:tags r:id="rId8"/>
            </p:custDataLst>
          </p:nvPr>
        </p:nvSpPr>
        <p:spPr>
          <a:xfrm>
            <a:off x="4585098" y="2651522"/>
            <a:ext cx="12801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外在形态：</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71" name="Text Box 8"/>
          <p:cNvSpPr/>
          <p:nvPr>
            <p:custDataLst>
              <p:tags r:id="rId9"/>
            </p:custDataLst>
          </p:nvPr>
        </p:nvSpPr>
        <p:spPr>
          <a:xfrm>
            <a:off x="4585098" y="3089672"/>
            <a:ext cx="12801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优美歌声：</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72" name="Text Box 8"/>
          <p:cNvSpPr/>
          <p:nvPr>
            <p:custDataLst>
              <p:tags r:id="rId10"/>
            </p:custDataLst>
          </p:nvPr>
        </p:nvSpPr>
        <p:spPr>
          <a:xfrm>
            <a:off x="4585098" y="3513535"/>
            <a:ext cx="12801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云雀本质：</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73" name="Text Box 8"/>
          <p:cNvSpPr/>
          <p:nvPr>
            <p:custDataLst>
              <p:tags r:id="rId11"/>
            </p:custDataLst>
          </p:nvPr>
        </p:nvSpPr>
        <p:spPr>
          <a:xfrm>
            <a:off x="4585098" y="3951685"/>
            <a:ext cx="12801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诗人观点：</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74" name="Text Box 8"/>
          <p:cNvSpPr/>
          <p:nvPr>
            <p:custDataLst>
              <p:tags r:id="rId12"/>
            </p:custDataLst>
          </p:nvPr>
        </p:nvSpPr>
        <p:spPr>
          <a:xfrm>
            <a:off x="4585098" y="4411266"/>
            <a:ext cx="12801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人鸟对比：</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75" name="TextBox 34"/>
          <p:cNvSpPr/>
          <p:nvPr>
            <p:custDataLst>
              <p:tags r:id="rId13"/>
            </p:custDataLst>
          </p:nvPr>
        </p:nvSpPr>
        <p:spPr>
          <a:xfrm>
            <a:off x="3246835" y="2189560"/>
            <a:ext cx="10515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总体评价</a:t>
            </a:r>
            <a:endParaRPr lang="zh-CN" altLang="en-US" b="1">
              <a:latin typeface="微软雅黑" panose="020B0503020204020204" charset="-122"/>
              <a:ea typeface="微软雅黑" panose="020B0503020204020204" charset="-122"/>
              <a:sym typeface="微软雅黑" panose="020B0503020204020204" charset="-122"/>
            </a:endParaRPr>
          </a:p>
        </p:txBody>
      </p:sp>
      <p:cxnSp>
        <p:nvCxnSpPr>
          <p:cNvPr id="40976" name="直接连接符 35"/>
          <p:cNvCxnSpPr>
            <a:stCxn id="40967" idx="3"/>
          </p:cNvCxnSpPr>
          <p:nvPr>
            <p:custDataLst>
              <p:tags r:id="rId14"/>
            </p:custDataLst>
          </p:nvPr>
        </p:nvCxnSpPr>
        <p:spPr>
          <a:xfrm flipV="1">
            <a:off x="5838190" y="5835809"/>
            <a:ext cx="510779" cy="0"/>
          </a:xfrm>
          <a:prstGeom prst="line">
            <a:avLst/>
          </a:prstGeom>
          <a:noFill/>
          <a:ln w="19050" cap="rnd">
            <a:solidFill>
              <a:schemeClr val="tx1"/>
            </a:solidFill>
            <a:miter lim="800000"/>
          </a:ln>
        </p:spPr>
      </p:cxnSp>
      <p:sp>
        <p:nvSpPr>
          <p:cNvPr id="40977" name="Text Box 8"/>
          <p:cNvSpPr/>
          <p:nvPr>
            <p:custDataLst>
              <p:tags r:id="rId15"/>
            </p:custDataLst>
          </p:nvPr>
        </p:nvSpPr>
        <p:spPr>
          <a:xfrm>
            <a:off x="4856560" y="4805363"/>
            <a:ext cx="26517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渴望传递云雀的快乐与爱</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78" name="Text Box 8"/>
          <p:cNvSpPr/>
          <p:nvPr>
            <p:custDataLst>
              <p:tags r:id="rId16"/>
            </p:custDataLst>
          </p:nvPr>
        </p:nvSpPr>
        <p:spPr>
          <a:xfrm>
            <a:off x="5742385" y="2651522"/>
            <a:ext cx="10515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欢乐明朗</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79" name="Text Box 8"/>
          <p:cNvSpPr/>
          <p:nvPr>
            <p:custDataLst>
              <p:tags r:id="rId17"/>
            </p:custDataLst>
          </p:nvPr>
        </p:nvSpPr>
        <p:spPr>
          <a:xfrm>
            <a:off x="5742385" y="3089672"/>
            <a:ext cx="10515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欢乐强音</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80" name="Text Box 8"/>
          <p:cNvSpPr/>
          <p:nvPr>
            <p:custDataLst>
              <p:tags r:id="rId18"/>
            </p:custDataLst>
          </p:nvPr>
        </p:nvSpPr>
        <p:spPr>
          <a:xfrm>
            <a:off x="5756672" y="3532585"/>
            <a:ext cx="10515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高贵自由</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81" name="Text Box 8"/>
          <p:cNvSpPr/>
          <p:nvPr>
            <p:custDataLst>
              <p:tags r:id="rId19"/>
            </p:custDataLst>
          </p:nvPr>
        </p:nvSpPr>
        <p:spPr>
          <a:xfrm>
            <a:off x="5756672" y="3975497"/>
            <a:ext cx="10515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爱与生死</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82" name="Text Box 8"/>
          <p:cNvSpPr/>
          <p:nvPr>
            <p:custDataLst>
              <p:tags r:id="rId20"/>
            </p:custDataLst>
          </p:nvPr>
        </p:nvSpPr>
        <p:spPr>
          <a:xfrm>
            <a:off x="5756672" y="4411266"/>
            <a:ext cx="1051560" cy="345440"/>
          </a:xfrm>
          <a:prstGeom prst="rect">
            <a:avLst/>
          </a:prstGeom>
          <a:noFill/>
          <a:ln>
            <a:noFill/>
            <a:miter lim="800000"/>
          </a:ln>
        </p:spPr>
        <p:txBody>
          <a:bodyPr wrap="non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鄙弃污浊</a:t>
            </a:r>
            <a:endParaRPr lang="zh-CN" altLang="en-US" b="1">
              <a:latin typeface="微软雅黑" panose="020B0503020204020204" charset="-122"/>
              <a:ea typeface="微软雅黑" panose="020B0503020204020204" charset="-122"/>
              <a:sym typeface="微软雅黑" panose="020B0503020204020204" charset="-122"/>
            </a:endParaRPr>
          </a:p>
        </p:txBody>
      </p:sp>
      <p:sp>
        <p:nvSpPr>
          <p:cNvPr id="40983" name="AutoShape 3"/>
          <p:cNvSpPr/>
          <p:nvPr>
            <p:custDataLst>
              <p:tags r:id="rId21"/>
            </p:custDataLst>
          </p:nvPr>
        </p:nvSpPr>
        <p:spPr>
          <a:xfrm flipH="1">
            <a:off x="7498556" y="2260997"/>
            <a:ext cx="128588" cy="2932509"/>
          </a:xfrm>
          <a:prstGeom prst="leftBrace">
            <a:avLst>
              <a:gd name="adj1" fmla="val 86682"/>
              <a:gd name="adj2" fmla="val 50000"/>
            </a:avLst>
          </a:prstGeom>
          <a:noFill/>
          <a:ln w="12700">
            <a:solidFill>
              <a:schemeClr val="tx1"/>
            </a:solidFill>
            <a:round/>
          </a:ln>
        </p:spPr>
        <p:txBody>
          <a:bodyPr wrap="none" lIns="68580" tIns="34290" rIns="68580" bIns="34290" anchor="ctr" anchorCtr="0"/>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5pPr>
          </a:lstStyle>
          <a:p>
            <a:pPr eaLnBrk="0" hangingPunct="0"/>
            <a:endParaRPr lang="zh-CN" altLang="en-US">
              <a:latin typeface="微软雅黑" panose="020B0503020204020204" charset="-122"/>
              <a:ea typeface="微软雅黑" panose="020B0503020204020204" charset="-122"/>
              <a:sym typeface="微软雅黑" panose="020B0503020204020204" charset="-122"/>
            </a:endParaRPr>
          </a:p>
        </p:txBody>
      </p:sp>
      <p:sp>
        <p:nvSpPr>
          <p:cNvPr id="40984" name="Text Box 2"/>
          <p:cNvSpPr/>
          <p:nvPr>
            <p:custDataLst>
              <p:tags r:id="rId22"/>
            </p:custDataLst>
          </p:nvPr>
        </p:nvSpPr>
        <p:spPr>
          <a:xfrm>
            <a:off x="8243729" y="2369344"/>
            <a:ext cx="459740" cy="2541985"/>
          </a:xfrm>
          <a:prstGeom prst="rect">
            <a:avLst/>
          </a:prstGeom>
          <a:noFill/>
          <a:ln>
            <a:noFill/>
            <a:miter lim="800000"/>
          </a:ln>
        </p:spPr>
        <p:txBody>
          <a:bodyPr vert="vert"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r>
              <a:rPr lang="zh-CN" altLang="en-US" sz="2100" b="1" kern="120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Arial" panose="020B0604020202020204"/>
                <a:sym typeface="微软雅黑" panose="020B0503020204020204" charset="-122"/>
              </a:rPr>
              <a:t>云雀是理想化的诗人</a:t>
            </a:r>
            <a:endParaRPr lang="zh-CN" altLang="en-US" sz="2100" b="1">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40985" name="矩形 3"/>
          <p:cNvSpPr/>
          <p:nvPr>
            <p:custDataLst>
              <p:tags r:id="rId23"/>
            </p:custDataLst>
          </p:nvPr>
        </p:nvSpPr>
        <p:spPr>
          <a:xfrm>
            <a:off x="3375422" y="1353741"/>
            <a:ext cx="8209359" cy="575945"/>
          </a:xfrm>
          <a:prstGeom prst="rect">
            <a:avLst/>
          </a:prstGeom>
          <a:noFill/>
          <a:ln>
            <a:noFill/>
            <a:miter lim="800000"/>
          </a:ln>
        </p:spPr>
        <p:txBody>
          <a:bodyPr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a:r>
              <a:rPr lang="en-US" altLang="zh-CN" sz="2400"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    </a:t>
            </a:r>
            <a:r>
              <a:rPr lang="en-US" altLang="zh-CN" sz="3300"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  </a:t>
            </a:r>
            <a:r>
              <a:rPr lang="zh-CN" altLang="en-US" sz="2400"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云雀象征着</a:t>
            </a:r>
            <a:r>
              <a:rPr lang="zh-CN" altLang="en-US" sz="2400" b="1" kern="120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Arial" panose="020B0604020202020204"/>
                <a:sym typeface="微软雅黑" panose="020B0503020204020204" charset="-122"/>
              </a:rPr>
              <a:t>欢乐、光明和美丽</a:t>
            </a:r>
            <a:r>
              <a:rPr lang="zh-CN" altLang="en-US" sz="2400" b="1"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a:t>
            </a:r>
            <a:endParaRPr lang="zh-CN" altLang="en-US" sz="240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p:cTn id="7" dur="500" fill="hold"/>
                                        <p:tgtEl>
                                          <p:spTgt spid="40963"/>
                                        </p:tgtEl>
                                        <p:attrNameLst>
                                          <p:attrName>ppt_x</p:attrName>
                                        </p:attrNameLst>
                                      </p:cBhvr>
                                      <p:tavLst>
                                        <p:tav tm="0">
                                          <p:val>
                                            <p:strVal val="#ppt_x"/>
                                          </p:val>
                                        </p:tav>
                                        <p:tav tm="100000">
                                          <p:val>
                                            <p:strVal val="#ppt_x"/>
                                          </p:val>
                                        </p:tav>
                                      </p:tavLst>
                                    </p:anim>
                                    <p:anim calcmode="lin" valueType="num">
                                      <p:cBhvr>
                                        <p:cTn id="8" dur="500" fill="hold"/>
                                        <p:tgtEl>
                                          <p:spTgt spid="4096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964"/>
                                        </p:tgtEl>
                                        <p:attrNameLst>
                                          <p:attrName>style.visibility</p:attrName>
                                        </p:attrNameLst>
                                      </p:cBhvr>
                                      <p:to>
                                        <p:strVal val="visible"/>
                                      </p:to>
                                    </p:set>
                                    <p:anim calcmode="lin" valueType="num">
                                      <p:cBhvr>
                                        <p:cTn id="11" dur="500" fill="hold"/>
                                        <p:tgtEl>
                                          <p:spTgt spid="40964"/>
                                        </p:tgtEl>
                                        <p:attrNameLst>
                                          <p:attrName>ppt_x</p:attrName>
                                        </p:attrNameLst>
                                      </p:cBhvr>
                                      <p:tavLst>
                                        <p:tav tm="0">
                                          <p:val>
                                            <p:strVal val="#ppt_x"/>
                                          </p:val>
                                        </p:tav>
                                        <p:tav tm="100000">
                                          <p:val>
                                            <p:strVal val="#ppt_x"/>
                                          </p:val>
                                        </p:tav>
                                      </p:tavLst>
                                    </p:anim>
                                    <p:anim calcmode="lin" valueType="num">
                                      <p:cBhvr>
                                        <p:cTn id="12"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0975"/>
                                        </p:tgtEl>
                                        <p:attrNameLst>
                                          <p:attrName>style.visibility</p:attrName>
                                        </p:attrNameLst>
                                      </p:cBhvr>
                                      <p:to>
                                        <p:strVal val="visible"/>
                                      </p:to>
                                    </p:set>
                                    <p:anim calcmode="lin" valueType="num">
                                      <p:cBhvr>
                                        <p:cTn id="17" dur="500" fill="hold"/>
                                        <p:tgtEl>
                                          <p:spTgt spid="40975"/>
                                        </p:tgtEl>
                                        <p:attrNameLst>
                                          <p:attrName>ppt_x</p:attrName>
                                        </p:attrNameLst>
                                      </p:cBhvr>
                                      <p:tavLst>
                                        <p:tav tm="0">
                                          <p:val>
                                            <p:strVal val="#ppt_x"/>
                                          </p:val>
                                        </p:tav>
                                        <p:tav tm="100000">
                                          <p:val>
                                            <p:strVal val="#ppt_x"/>
                                          </p:val>
                                        </p:tav>
                                      </p:tavLst>
                                    </p:anim>
                                    <p:anim calcmode="lin" valueType="num">
                                      <p:cBhvr>
                                        <p:cTn id="18" dur="500" fill="hold"/>
                                        <p:tgtEl>
                                          <p:spTgt spid="4097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0968"/>
                                        </p:tgtEl>
                                        <p:attrNameLst>
                                          <p:attrName>style.visibility</p:attrName>
                                        </p:attrNameLst>
                                      </p:cBhvr>
                                      <p:to>
                                        <p:strVal val="visible"/>
                                      </p:to>
                                    </p:set>
                                    <p:anim calcmode="lin" valueType="num">
                                      <p:cBhvr>
                                        <p:cTn id="21" dur="500" fill="hold"/>
                                        <p:tgtEl>
                                          <p:spTgt spid="40968"/>
                                        </p:tgtEl>
                                        <p:attrNameLst>
                                          <p:attrName>ppt_x</p:attrName>
                                        </p:attrNameLst>
                                      </p:cBhvr>
                                      <p:tavLst>
                                        <p:tav tm="0">
                                          <p:val>
                                            <p:strVal val="#ppt_x"/>
                                          </p:val>
                                        </p:tav>
                                        <p:tav tm="100000">
                                          <p:val>
                                            <p:strVal val="#ppt_x"/>
                                          </p:val>
                                        </p:tav>
                                      </p:tavLst>
                                    </p:anim>
                                    <p:anim calcmode="lin" valueType="num">
                                      <p:cBhvr>
                                        <p:cTn id="22" dur="500" fill="hold"/>
                                        <p:tgtEl>
                                          <p:spTgt spid="4096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0967"/>
                                        </p:tgtEl>
                                        <p:attrNameLst>
                                          <p:attrName>style.visibility</p:attrName>
                                        </p:attrNameLst>
                                      </p:cBhvr>
                                      <p:to>
                                        <p:strVal val="visible"/>
                                      </p:to>
                                    </p:set>
                                    <p:anim calcmode="lin" valueType="num">
                                      <p:cBhvr>
                                        <p:cTn id="25" dur="500" fill="hold"/>
                                        <p:tgtEl>
                                          <p:spTgt spid="40967"/>
                                        </p:tgtEl>
                                        <p:attrNameLst>
                                          <p:attrName>ppt_x</p:attrName>
                                        </p:attrNameLst>
                                      </p:cBhvr>
                                      <p:tavLst>
                                        <p:tav tm="0">
                                          <p:val>
                                            <p:strVal val="#ppt_x"/>
                                          </p:val>
                                        </p:tav>
                                        <p:tav tm="100000">
                                          <p:val>
                                            <p:strVal val="#ppt_x"/>
                                          </p:val>
                                        </p:tav>
                                      </p:tavLst>
                                    </p:anim>
                                    <p:anim calcmode="lin" valueType="num">
                                      <p:cBhvr>
                                        <p:cTn id="26" dur="500" fill="hold"/>
                                        <p:tgtEl>
                                          <p:spTgt spid="4096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0976"/>
                                        </p:tgtEl>
                                        <p:attrNameLst>
                                          <p:attrName>style.visibility</p:attrName>
                                        </p:attrNameLst>
                                      </p:cBhvr>
                                      <p:to>
                                        <p:strVal val="visible"/>
                                      </p:to>
                                    </p:set>
                                    <p:animEffect transition="in" filter="fade">
                                      <p:cBhvr>
                                        <p:cTn id="31" dur="1000" fill="hold"/>
                                        <p:tgtEl>
                                          <p:spTgt spid="40976"/>
                                        </p:tgtEl>
                                      </p:cBhvr>
                                    </p:animEffect>
                                    <p:anim calcmode="lin" valueType="num">
                                      <p:cBhvr>
                                        <p:cTn id="32" dur="1000" fill="hold"/>
                                        <p:tgtEl>
                                          <p:spTgt spid="40976"/>
                                        </p:tgtEl>
                                        <p:attrNameLst>
                                          <p:attrName>ppt_x</p:attrName>
                                        </p:attrNameLst>
                                      </p:cBhvr>
                                      <p:tavLst>
                                        <p:tav tm="0">
                                          <p:val>
                                            <p:strVal val="#ppt_x"/>
                                          </p:val>
                                        </p:tav>
                                        <p:tav tm="100000">
                                          <p:val>
                                            <p:strVal val="#ppt_x"/>
                                          </p:val>
                                        </p:tav>
                                      </p:tavLst>
                                    </p:anim>
                                    <p:anim calcmode="lin" valueType="num">
                                      <p:cBhvr>
                                        <p:cTn id="33" dur="1000" fill="hold"/>
                                        <p:tgtEl>
                                          <p:spTgt spid="4097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40966"/>
                                        </p:tgtEl>
                                        <p:attrNameLst>
                                          <p:attrName>style.visibility</p:attrName>
                                        </p:attrNameLst>
                                      </p:cBhvr>
                                      <p:to>
                                        <p:strVal val="visible"/>
                                      </p:to>
                                    </p:set>
                                    <p:anim calcmode="lin" valueType="num">
                                      <p:cBhvr>
                                        <p:cTn id="38" dur="500" fill="hold"/>
                                        <p:tgtEl>
                                          <p:spTgt spid="40966"/>
                                        </p:tgtEl>
                                        <p:attrNameLst>
                                          <p:attrName>ppt_x</p:attrName>
                                        </p:attrNameLst>
                                      </p:cBhvr>
                                      <p:tavLst>
                                        <p:tav tm="0">
                                          <p:val>
                                            <p:strVal val="0-#ppt_w/2"/>
                                          </p:val>
                                        </p:tav>
                                        <p:tav tm="100000">
                                          <p:val>
                                            <p:strVal val="#ppt_x"/>
                                          </p:val>
                                        </p:tav>
                                      </p:tavLst>
                                    </p:anim>
                                    <p:anim calcmode="lin" valueType="num">
                                      <p:cBhvr>
                                        <p:cTn id="39" dur="500" fill="hold"/>
                                        <p:tgtEl>
                                          <p:spTgt spid="4096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0965"/>
                                        </p:tgtEl>
                                        <p:attrNameLst>
                                          <p:attrName>style.visibility</p:attrName>
                                        </p:attrNameLst>
                                      </p:cBhvr>
                                      <p:to>
                                        <p:strVal val="visible"/>
                                      </p:to>
                                    </p:set>
                                    <p:anim calcmode="lin" valueType="num">
                                      <p:cBhvr>
                                        <p:cTn id="44" dur="500" fill="hold"/>
                                        <p:tgtEl>
                                          <p:spTgt spid="40965"/>
                                        </p:tgtEl>
                                        <p:attrNameLst>
                                          <p:attrName>ppt_x</p:attrName>
                                        </p:attrNameLst>
                                      </p:cBhvr>
                                      <p:tavLst>
                                        <p:tav tm="0">
                                          <p:val>
                                            <p:strVal val="#ppt_x"/>
                                          </p:val>
                                        </p:tav>
                                        <p:tav tm="100000">
                                          <p:val>
                                            <p:strVal val="#ppt_x"/>
                                          </p:val>
                                        </p:tav>
                                      </p:tavLst>
                                    </p:anim>
                                    <p:anim calcmode="lin" valueType="num">
                                      <p:cBhvr>
                                        <p:cTn id="45" dur="500" fill="hold"/>
                                        <p:tgtEl>
                                          <p:spTgt spid="40965"/>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40970"/>
                                        </p:tgtEl>
                                        <p:attrNameLst>
                                          <p:attrName>style.visibility</p:attrName>
                                        </p:attrNameLst>
                                      </p:cBhvr>
                                      <p:to>
                                        <p:strVal val="visible"/>
                                      </p:to>
                                    </p:set>
                                    <p:anim calcmode="lin" valueType="num">
                                      <p:cBhvr>
                                        <p:cTn id="50" dur="500" fill="hold"/>
                                        <p:tgtEl>
                                          <p:spTgt spid="40970"/>
                                        </p:tgtEl>
                                        <p:attrNameLst>
                                          <p:attrName>ppt_x</p:attrName>
                                        </p:attrNameLst>
                                      </p:cBhvr>
                                      <p:tavLst>
                                        <p:tav tm="0">
                                          <p:val>
                                            <p:strVal val="0-#ppt_w/2"/>
                                          </p:val>
                                        </p:tav>
                                        <p:tav tm="100000">
                                          <p:val>
                                            <p:strVal val="#ppt_x"/>
                                          </p:val>
                                        </p:tav>
                                      </p:tavLst>
                                    </p:anim>
                                    <p:anim calcmode="lin" valueType="num">
                                      <p:cBhvr>
                                        <p:cTn id="51" dur="500" fill="hold"/>
                                        <p:tgtEl>
                                          <p:spTgt spid="40970"/>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40971"/>
                                        </p:tgtEl>
                                        <p:attrNameLst>
                                          <p:attrName>style.visibility</p:attrName>
                                        </p:attrNameLst>
                                      </p:cBhvr>
                                      <p:to>
                                        <p:strVal val="visible"/>
                                      </p:to>
                                    </p:set>
                                    <p:anim calcmode="lin" valueType="num">
                                      <p:cBhvr>
                                        <p:cTn id="56" dur="500" fill="hold"/>
                                        <p:tgtEl>
                                          <p:spTgt spid="40971"/>
                                        </p:tgtEl>
                                        <p:attrNameLst>
                                          <p:attrName>ppt_x</p:attrName>
                                        </p:attrNameLst>
                                      </p:cBhvr>
                                      <p:tavLst>
                                        <p:tav tm="0">
                                          <p:val>
                                            <p:strVal val="0-#ppt_w/2"/>
                                          </p:val>
                                        </p:tav>
                                        <p:tav tm="100000">
                                          <p:val>
                                            <p:strVal val="#ppt_x"/>
                                          </p:val>
                                        </p:tav>
                                      </p:tavLst>
                                    </p:anim>
                                    <p:anim calcmode="lin" valueType="num">
                                      <p:cBhvr>
                                        <p:cTn id="57" dur="500" fill="hold"/>
                                        <p:tgtEl>
                                          <p:spTgt spid="40971"/>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40972"/>
                                        </p:tgtEl>
                                        <p:attrNameLst>
                                          <p:attrName>style.visibility</p:attrName>
                                        </p:attrNameLst>
                                      </p:cBhvr>
                                      <p:to>
                                        <p:strVal val="visible"/>
                                      </p:to>
                                    </p:set>
                                    <p:anim calcmode="lin" valueType="num">
                                      <p:cBhvr>
                                        <p:cTn id="62" dur="500" fill="hold"/>
                                        <p:tgtEl>
                                          <p:spTgt spid="40972"/>
                                        </p:tgtEl>
                                        <p:attrNameLst>
                                          <p:attrName>ppt_x</p:attrName>
                                        </p:attrNameLst>
                                      </p:cBhvr>
                                      <p:tavLst>
                                        <p:tav tm="0">
                                          <p:val>
                                            <p:strVal val="0-#ppt_w/2"/>
                                          </p:val>
                                        </p:tav>
                                        <p:tav tm="100000">
                                          <p:val>
                                            <p:strVal val="#ppt_x"/>
                                          </p:val>
                                        </p:tav>
                                      </p:tavLst>
                                    </p:anim>
                                    <p:anim calcmode="lin" valueType="num">
                                      <p:cBhvr>
                                        <p:cTn id="63" dur="500" fill="hold"/>
                                        <p:tgtEl>
                                          <p:spTgt spid="40972"/>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40973"/>
                                        </p:tgtEl>
                                        <p:attrNameLst>
                                          <p:attrName>style.visibility</p:attrName>
                                        </p:attrNameLst>
                                      </p:cBhvr>
                                      <p:to>
                                        <p:strVal val="visible"/>
                                      </p:to>
                                    </p:set>
                                    <p:anim calcmode="lin" valueType="num">
                                      <p:cBhvr>
                                        <p:cTn id="68" dur="500" fill="hold"/>
                                        <p:tgtEl>
                                          <p:spTgt spid="40973"/>
                                        </p:tgtEl>
                                        <p:attrNameLst>
                                          <p:attrName>ppt_x</p:attrName>
                                        </p:attrNameLst>
                                      </p:cBhvr>
                                      <p:tavLst>
                                        <p:tav tm="0">
                                          <p:val>
                                            <p:strVal val="0-#ppt_w/2"/>
                                          </p:val>
                                        </p:tav>
                                        <p:tav tm="100000">
                                          <p:val>
                                            <p:strVal val="#ppt_x"/>
                                          </p:val>
                                        </p:tav>
                                      </p:tavLst>
                                    </p:anim>
                                    <p:anim calcmode="lin" valueType="num">
                                      <p:cBhvr>
                                        <p:cTn id="69" dur="500" fill="hold"/>
                                        <p:tgtEl>
                                          <p:spTgt spid="40973"/>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40974"/>
                                        </p:tgtEl>
                                        <p:attrNameLst>
                                          <p:attrName>style.visibility</p:attrName>
                                        </p:attrNameLst>
                                      </p:cBhvr>
                                      <p:to>
                                        <p:strVal val="visible"/>
                                      </p:to>
                                    </p:set>
                                    <p:anim calcmode="lin" valueType="num">
                                      <p:cBhvr>
                                        <p:cTn id="74" dur="500" fill="hold"/>
                                        <p:tgtEl>
                                          <p:spTgt spid="40974"/>
                                        </p:tgtEl>
                                        <p:attrNameLst>
                                          <p:attrName>ppt_x</p:attrName>
                                        </p:attrNameLst>
                                      </p:cBhvr>
                                      <p:tavLst>
                                        <p:tav tm="0">
                                          <p:val>
                                            <p:strVal val="0-#ppt_w/2"/>
                                          </p:val>
                                        </p:tav>
                                        <p:tav tm="100000">
                                          <p:val>
                                            <p:strVal val="#ppt_x"/>
                                          </p:val>
                                        </p:tav>
                                      </p:tavLst>
                                    </p:anim>
                                    <p:anim calcmode="lin" valueType="num">
                                      <p:cBhvr>
                                        <p:cTn id="75" dur="500" fill="hold"/>
                                        <p:tgtEl>
                                          <p:spTgt spid="40974"/>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8" fill="hold" grpId="0" nodeType="clickEffect">
                                  <p:stCondLst>
                                    <p:cond delay="0"/>
                                  </p:stCondLst>
                                  <p:childTnLst>
                                    <p:set>
                                      <p:cBhvr>
                                        <p:cTn id="79" dur="1" fill="hold">
                                          <p:stCondLst>
                                            <p:cond delay="0"/>
                                          </p:stCondLst>
                                        </p:cTn>
                                        <p:tgtEl>
                                          <p:spTgt spid="40978"/>
                                        </p:tgtEl>
                                        <p:attrNameLst>
                                          <p:attrName>style.visibility</p:attrName>
                                        </p:attrNameLst>
                                      </p:cBhvr>
                                      <p:to>
                                        <p:strVal val="visible"/>
                                      </p:to>
                                    </p:set>
                                    <p:anim calcmode="lin" valueType="num">
                                      <p:cBhvr>
                                        <p:cTn id="80" dur="500" fill="hold"/>
                                        <p:tgtEl>
                                          <p:spTgt spid="40978"/>
                                        </p:tgtEl>
                                        <p:attrNameLst>
                                          <p:attrName>ppt_x</p:attrName>
                                        </p:attrNameLst>
                                      </p:cBhvr>
                                      <p:tavLst>
                                        <p:tav tm="0">
                                          <p:val>
                                            <p:strVal val="0-#ppt_w/2"/>
                                          </p:val>
                                        </p:tav>
                                        <p:tav tm="100000">
                                          <p:val>
                                            <p:strVal val="#ppt_x"/>
                                          </p:val>
                                        </p:tav>
                                      </p:tavLst>
                                    </p:anim>
                                    <p:anim calcmode="lin" valueType="num">
                                      <p:cBhvr>
                                        <p:cTn id="81" dur="500" fill="hold"/>
                                        <p:tgtEl>
                                          <p:spTgt spid="40978"/>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8" fill="hold" grpId="0" nodeType="clickEffect">
                                  <p:stCondLst>
                                    <p:cond delay="0"/>
                                  </p:stCondLst>
                                  <p:childTnLst>
                                    <p:set>
                                      <p:cBhvr>
                                        <p:cTn id="85" dur="1" fill="hold">
                                          <p:stCondLst>
                                            <p:cond delay="0"/>
                                          </p:stCondLst>
                                        </p:cTn>
                                        <p:tgtEl>
                                          <p:spTgt spid="40979"/>
                                        </p:tgtEl>
                                        <p:attrNameLst>
                                          <p:attrName>style.visibility</p:attrName>
                                        </p:attrNameLst>
                                      </p:cBhvr>
                                      <p:to>
                                        <p:strVal val="visible"/>
                                      </p:to>
                                    </p:set>
                                    <p:anim calcmode="lin" valueType="num">
                                      <p:cBhvr>
                                        <p:cTn id="86" dur="500" fill="hold"/>
                                        <p:tgtEl>
                                          <p:spTgt spid="40979"/>
                                        </p:tgtEl>
                                        <p:attrNameLst>
                                          <p:attrName>ppt_x</p:attrName>
                                        </p:attrNameLst>
                                      </p:cBhvr>
                                      <p:tavLst>
                                        <p:tav tm="0">
                                          <p:val>
                                            <p:strVal val="0-#ppt_w/2"/>
                                          </p:val>
                                        </p:tav>
                                        <p:tav tm="100000">
                                          <p:val>
                                            <p:strVal val="#ppt_x"/>
                                          </p:val>
                                        </p:tav>
                                      </p:tavLst>
                                    </p:anim>
                                    <p:anim calcmode="lin" valueType="num">
                                      <p:cBhvr>
                                        <p:cTn id="87" dur="500" fill="hold"/>
                                        <p:tgtEl>
                                          <p:spTgt spid="40979"/>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8" fill="hold" grpId="0" nodeType="clickEffect">
                                  <p:stCondLst>
                                    <p:cond delay="0"/>
                                  </p:stCondLst>
                                  <p:childTnLst>
                                    <p:set>
                                      <p:cBhvr>
                                        <p:cTn id="91" dur="1" fill="hold">
                                          <p:stCondLst>
                                            <p:cond delay="0"/>
                                          </p:stCondLst>
                                        </p:cTn>
                                        <p:tgtEl>
                                          <p:spTgt spid="40980"/>
                                        </p:tgtEl>
                                        <p:attrNameLst>
                                          <p:attrName>style.visibility</p:attrName>
                                        </p:attrNameLst>
                                      </p:cBhvr>
                                      <p:to>
                                        <p:strVal val="visible"/>
                                      </p:to>
                                    </p:set>
                                    <p:anim calcmode="lin" valueType="num">
                                      <p:cBhvr>
                                        <p:cTn id="92" dur="500" fill="hold"/>
                                        <p:tgtEl>
                                          <p:spTgt spid="40980"/>
                                        </p:tgtEl>
                                        <p:attrNameLst>
                                          <p:attrName>ppt_x</p:attrName>
                                        </p:attrNameLst>
                                      </p:cBhvr>
                                      <p:tavLst>
                                        <p:tav tm="0">
                                          <p:val>
                                            <p:strVal val="0-#ppt_w/2"/>
                                          </p:val>
                                        </p:tav>
                                        <p:tav tm="100000">
                                          <p:val>
                                            <p:strVal val="#ppt_x"/>
                                          </p:val>
                                        </p:tav>
                                      </p:tavLst>
                                    </p:anim>
                                    <p:anim calcmode="lin" valueType="num">
                                      <p:cBhvr>
                                        <p:cTn id="93" dur="500" fill="hold"/>
                                        <p:tgtEl>
                                          <p:spTgt spid="40980"/>
                                        </p:tgtEl>
                                        <p:attrNameLst>
                                          <p:attrName>ppt_y</p:attrName>
                                        </p:attrNameLst>
                                      </p:cBhvr>
                                      <p:tavLst>
                                        <p:tav tm="0">
                                          <p:val>
                                            <p:strVal val="#ppt_y"/>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8" fill="hold" grpId="0" nodeType="clickEffect">
                                  <p:stCondLst>
                                    <p:cond delay="0"/>
                                  </p:stCondLst>
                                  <p:childTnLst>
                                    <p:set>
                                      <p:cBhvr>
                                        <p:cTn id="97" dur="1" fill="hold">
                                          <p:stCondLst>
                                            <p:cond delay="0"/>
                                          </p:stCondLst>
                                        </p:cTn>
                                        <p:tgtEl>
                                          <p:spTgt spid="40981"/>
                                        </p:tgtEl>
                                        <p:attrNameLst>
                                          <p:attrName>style.visibility</p:attrName>
                                        </p:attrNameLst>
                                      </p:cBhvr>
                                      <p:to>
                                        <p:strVal val="visible"/>
                                      </p:to>
                                    </p:set>
                                    <p:anim calcmode="lin" valueType="num">
                                      <p:cBhvr>
                                        <p:cTn id="98" dur="500" fill="hold"/>
                                        <p:tgtEl>
                                          <p:spTgt spid="40981"/>
                                        </p:tgtEl>
                                        <p:attrNameLst>
                                          <p:attrName>ppt_x</p:attrName>
                                        </p:attrNameLst>
                                      </p:cBhvr>
                                      <p:tavLst>
                                        <p:tav tm="0">
                                          <p:val>
                                            <p:strVal val="0-#ppt_w/2"/>
                                          </p:val>
                                        </p:tav>
                                        <p:tav tm="100000">
                                          <p:val>
                                            <p:strVal val="#ppt_x"/>
                                          </p:val>
                                        </p:tav>
                                      </p:tavLst>
                                    </p:anim>
                                    <p:anim calcmode="lin" valueType="num">
                                      <p:cBhvr>
                                        <p:cTn id="99" dur="500" fill="hold"/>
                                        <p:tgtEl>
                                          <p:spTgt spid="40981"/>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grpId="0" nodeType="clickEffect">
                                  <p:stCondLst>
                                    <p:cond delay="0"/>
                                  </p:stCondLst>
                                  <p:childTnLst>
                                    <p:set>
                                      <p:cBhvr>
                                        <p:cTn id="103" dur="1" fill="hold">
                                          <p:stCondLst>
                                            <p:cond delay="0"/>
                                          </p:stCondLst>
                                        </p:cTn>
                                        <p:tgtEl>
                                          <p:spTgt spid="40982"/>
                                        </p:tgtEl>
                                        <p:attrNameLst>
                                          <p:attrName>style.visibility</p:attrName>
                                        </p:attrNameLst>
                                      </p:cBhvr>
                                      <p:to>
                                        <p:strVal val="visible"/>
                                      </p:to>
                                    </p:set>
                                    <p:anim calcmode="lin" valueType="num">
                                      <p:cBhvr>
                                        <p:cTn id="104" dur="500" fill="hold"/>
                                        <p:tgtEl>
                                          <p:spTgt spid="40982"/>
                                        </p:tgtEl>
                                        <p:attrNameLst>
                                          <p:attrName>ppt_x</p:attrName>
                                        </p:attrNameLst>
                                      </p:cBhvr>
                                      <p:tavLst>
                                        <p:tav tm="0">
                                          <p:val>
                                            <p:strVal val="0-#ppt_w/2"/>
                                          </p:val>
                                        </p:tav>
                                        <p:tav tm="100000">
                                          <p:val>
                                            <p:strVal val="#ppt_x"/>
                                          </p:val>
                                        </p:tav>
                                      </p:tavLst>
                                    </p:anim>
                                    <p:anim calcmode="lin" valueType="num">
                                      <p:cBhvr>
                                        <p:cTn id="105" dur="500" fill="hold"/>
                                        <p:tgtEl>
                                          <p:spTgt spid="40982"/>
                                        </p:tgtEl>
                                        <p:attrNameLst>
                                          <p:attrName>ppt_y</p:attrName>
                                        </p:attrNameLst>
                                      </p:cBhvr>
                                      <p:tavLst>
                                        <p:tav tm="0">
                                          <p:val>
                                            <p:strVal val="#ppt_y"/>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nodeType="clickEffect">
                                  <p:stCondLst>
                                    <p:cond delay="0"/>
                                  </p:stCondLst>
                                  <p:childTnLst>
                                    <p:set>
                                      <p:cBhvr>
                                        <p:cTn id="109" dur="1" fill="hold">
                                          <p:stCondLst>
                                            <p:cond delay="0"/>
                                          </p:stCondLst>
                                        </p:cTn>
                                        <p:tgtEl>
                                          <p:spTgt spid="40969"/>
                                        </p:tgtEl>
                                        <p:attrNameLst>
                                          <p:attrName>style.visibility</p:attrName>
                                        </p:attrNameLst>
                                      </p:cBhvr>
                                      <p:to>
                                        <p:strVal val="visible"/>
                                      </p:to>
                                    </p:set>
                                    <p:animEffect transition="in" filter="fade">
                                      <p:cBhvr>
                                        <p:cTn id="110" dur="1000" fill="hold"/>
                                        <p:tgtEl>
                                          <p:spTgt spid="40969"/>
                                        </p:tgtEl>
                                      </p:cBhvr>
                                    </p:animEffect>
                                    <p:anim calcmode="lin" valueType="num">
                                      <p:cBhvr>
                                        <p:cTn id="111" dur="1000" fill="hold"/>
                                        <p:tgtEl>
                                          <p:spTgt spid="40969"/>
                                        </p:tgtEl>
                                        <p:attrNameLst>
                                          <p:attrName>ppt_x</p:attrName>
                                        </p:attrNameLst>
                                      </p:cBhvr>
                                      <p:tavLst>
                                        <p:tav tm="0">
                                          <p:val>
                                            <p:strVal val="#ppt_x"/>
                                          </p:val>
                                        </p:tav>
                                        <p:tav tm="100000">
                                          <p:val>
                                            <p:strVal val="#ppt_x"/>
                                          </p:val>
                                        </p:tav>
                                      </p:tavLst>
                                    </p:anim>
                                    <p:anim calcmode="lin" valueType="num">
                                      <p:cBhvr>
                                        <p:cTn id="112" dur="1000" fill="hold"/>
                                        <p:tgtEl>
                                          <p:spTgt spid="40969"/>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8" fill="hold" grpId="0" nodeType="clickEffect">
                                  <p:stCondLst>
                                    <p:cond delay="0"/>
                                  </p:stCondLst>
                                  <p:childTnLst>
                                    <p:set>
                                      <p:cBhvr>
                                        <p:cTn id="116" dur="1" fill="hold">
                                          <p:stCondLst>
                                            <p:cond delay="0"/>
                                          </p:stCondLst>
                                        </p:cTn>
                                        <p:tgtEl>
                                          <p:spTgt spid="40977"/>
                                        </p:tgtEl>
                                        <p:attrNameLst>
                                          <p:attrName>style.visibility</p:attrName>
                                        </p:attrNameLst>
                                      </p:cBhvr>
                                      <p:to>
                                        <p:strVal val="visible"/>
                                      </p:to>
                                    </p:set>
                                    <p:anim calcmode="lin" valueType="num">
                                      <p:cBhvr>
                                        <p:cTn id="117" dur="500" fill="hold"/>
                                        <p:tgtEl>
                                          <p:spTgt spid="40977"/>
                                        </p:tgtEl>
                                        <p:attrNameLst>
                                          <p:attrName>ppt_x</p:attrName>
                                        </p:attrNameLst>
                                      </p:cBhvr>
                                      <p:tavLst>
                                        <p:tav tm="0">
                                          <p:val>
                                            <p:strVal val="0-#ppt_w/2"/>
                                          </p:val>
                                        </p:tav>
                                        <p:tav tm="100000">
                                          <p:val>
                                            <p:strVal val="#ppt_x"/>
                                          </p:val>
                                        </p:tav>
                                      </p:tavLst>
                                    </p:anim>
                                    <p:anim calcmode="lin" valueType="num">
                                      <p:cBhvr>
                                        <p:cTn id="118" dur="500" fill="hold"/>
                                        <p:tgtEl>
                                          <p:spTgt spid="40977"/>
                                        </p:tgtEl>
                                        <p:attrNameLst>
                                          <p:attrName>ppt_y</p:attrName>
                                        </p:attrNameLst>
                                      </p:cBhvr>
                                      <p:tavLst>
                                        <p:tav tm="0">
                                          <p:val>
                                            <p:strVal val="#ppt_y"/>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4" fill="hold" grpId="0" nodeType="clickEffect">
                                  <p:stCondLst>
                                    <p:cond delay="0"/>
                                  </p:stCondLst>
                                  <p:childTnLst>
                                    <p:set>
                                      <p:cBhvr>
                                        <p:cTn id="122" dur="1" fill="hold">
                                          <p:stCondLst>
                                            <p:cond delay="0"/>
                                          </p:stCondLst>
                                        </p:cTn>
                                        <p:tgtEl>
                                          <p:spTgt spid="40984"/>
                                        </p:tgtEl>
                                        <p:attrNameLst>
                                          <p:attrName>style.visibility</p:attrName>
                                        </p:attrNameLst>
                                      </p:cBhvr>
                                      <p:to>
                                        <p:strVal val="visible"/>
                                      </p:to>
                                    </p:set>
                                    <p:anim calcmode="lin" valueType="num">
                                      <p:cBhvr>
                                        <p:cTn id="123" dur="500" fill="hold"/>
                                        <p:tgtEl>
                                          <p:spTgt spid="40984"/>
                                        </p:tgtEl>
                                        <p:attrNameLst>
                                          <p:attrName>ppt_x</p:attrName>
                                        </p:attrNameLst>
                                      </p:cBhvr>
                                      <p:tavLst>
                                        <p:tav tm="0">
                                          <p:val>
                                            <p:strVal val="#ppt_x"/>
                                          </p:val>
                                        </p:tav>
                                        <p:tav tm="100000">
                                          <p:val>
                                            <p:strVal val="#ppt_x"/>
                                          </p:val>
                                        </p:tav>
                                      </p:tavLst>
                                    </p:anim>
                                    <p:anim calcmode="lin" valueType="num">
                                      <p:cBhvr>
                                        <p:cTn id="124" dur="500" fill="hold"/>
                                        <p:tgtEl>
                                          <p:spTgt spid="40984"/>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4" fill="hold" grpId="0" nodeType="clickEffect">
                                  <p:stCondLst>
                                    <p:cond delay="0"/>
                                  </p:stCondLst>
                                  <p:childTnLst>
                                    <p:set>
                                      <p:cBhvr>
                                        <p:cTn id="128" dur="1" fill="hold">
                                          <p:stCondLst>
                                            <p:cond delay="0"/>
                                          </p:stCondLst>
                                        </p:cTn>
                                        <p:tgtEl>
                                          <p:spTgt spid="40983"/>
                                        </p:tgtEl>
                                        <p:attrNameLst>
                                          <p:attrName>style.visibility</p:attrName>
                                        </p:attrNameLst>
                                      </p:cBhvr>
                                      <p:to>
                                        <p:strVal val="visible"/>
                                      </p:to>
                                    </p:set>
                                    <p:anim calcmode="lin" valueType="num">
                                      <p:cBhvr>
                                        <p:cTn id="129" dur="500" fill="hold"/>
                                        <p:tgtEl>
                                          <p:spTgt spid="40983"/>
                                        </p:tgtEl>
                                        <p:attrNameLst>
                                          <p:attrName>ppt_x</p:attrName>
                                        </p:attrNameLst>
                                      </p:cBhvr>
                                      <p:tavLst>
                                        <p:tav tm="0">
                                          <p:val>
                                            <p:strVal val="#ppt_x"/>
                                          </p:val>
                                        </p:tav>
                                        <p:tav tm="100000">
                                          <p:val>
                                            <p:strVal val="#ppt_x"/>
                                          </p:val>
                                        </p:tav>
                                      </p:tavLst>
                                    </p:anim>
                                    <p:anim calcmode="lin" valueType="num">
                                      <p:cBhvr>
                                        <p:cTn id="130" dur="500" fill="hold"/>
                                        <p:tgtEl>
                                          <p:spTgt spid="40983"/>
                                        </p:tgtEl>
                                        <p:attrNameLst>
                                          <p:attrName>ppt_y</p:attrName>
                                        </p:attrNameLst>
                                      </p:cBhvr>
                                      <p:tavLst>
                                        <p:tav tm="0">
                                          <p:val>
                                            <p:strVal val="1+#ppt_h/2"/>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2" presetClass="entr" presetSubtype="4" fill="hold" nodeType="clickEffect">
                                  <p:stCondLst>
                                    <p:cond delay="0"/>
                                  </p:stCondLst>
                                  <p:childTnLst>
                                    <p:set>
                                      <p:cBhvr>
                                        <p:cTn id="134" dur="1" fill="hold">
                                          <p:stCondLst>
                                            <p:cond delay="0"/>
                                          </p:stCondLst>
                                        </p:cTn>
                                        <p:tgtEl>
                                          <p:spTgt spid="40985">
                                            <p:txEl>
                                              <p:pRg st="0" end="0"/>
                                            </p:txEl>
                                          </p:spTgt>
                                        </p:tgtEl>
                                        <p:attrNameLst>
                                          <p:attrName>style.visibility</p:attrName>
                                        </p:attrNameLst>
                                      </p:cBhvr>
                                      <p:to>
                                        <p:strVal val="visible"/>
                                      </p:to>
                                    </p:set>
                                    <p:anim calcmode="lin" valueType="num">
                                      <p:cBhvr>
                                        <p:cTn id="135" dur="500" fill="hold"/>
                                        <p:tgtEl>
                                          <p:spTgt spid="40985">
                                            <p:txEl>
                                              <p:pRg st="0" end="0"/>
                                            </p:txEl>
                                          </p:spTgt>
                                        </p:tgtEl>
                                        <p:attrNameLst>
                                          <p:attrName>ppt_x</p:attrName>
                                        </p:attrNameLst>
                                      </p:cBhvr>
                                      <p:tavLst>
                                        <p:tav tm="0">
                                          <p:val>
                                            <p:strVal val="#ppt_x"/>
                                          </p:val>
                                        </p:tav>
                                        <p:tav tm="100000">
                                          <p:val>
                                            <p:strVal val="#ppt_x"/>
                                          </p:val>
                                        </p:tav>
                                      </p:tavLst>
                                    </p:anim>
                                    <p:anim calcmode="lin" valueType="num">
                                      <p:cBhvr>
                                        <p:cTn id="136" dur="500" fill="hold"/>
                                        <p:tgtEl>
                                          <p:spTgt spid="409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2" presetClass="entr" presetSubtype="4" fill="hold" nodeType="clickEffect">
                                  <p:stCondLst>
                                    <p:cond delay="0"/>
                                  </p:stCondLst>
                                  <p:childTnLst>
                                    <p:set>
                                      <p:cBhvr>
                                        <p:cTn id="140" dur="1" fill="hold">
                                          <p:stCondLst>
                                            <p:cond delay="0"/>
                                          </p:stCondLst>
                                        </p:cTn>
                                        <p:tgtEl>
                                          <p:spTgt spid="40985">
                                            <p:txEl>
                                              <p:pRg st="0" end="0"/>
                                            </p:txEl>
                                          </p:spTgt>
                                        </p:tgtEl>
                                        <p:attrNameLst>
                                          <p:attrName>style.visibility</p:attrName>
                                        </p:attrNameLst>
                                      </p:cBhvr>
                                      <p:to>
                                        <p:strVal val="visible"/>
                                      </p:to>
                                    </p:set>
                                    <p:anim calcmode="lin" valueType="num">
                                      <p:cBhvr>
                                        <p:cTn id="141" dur="500" fill="hold"/>
                                        <p:tgtEl>
                                          <p:spTgt spid="40985">
                                            <p:txEl>
                                              <p:pRg st="0" end="0"/>
                                            </p:txEl>
                                          </p:spTgt>
                                        </p:tgtEl>
                                        <p:attrNameLst>
                                          <p:attrName>ppt_x</p:attrName>
                                        </p:attrNameLst>
                                      </p:cBhvr>
                                      <p:tavLst>
                                        <p:tav tm="0">
                                          <p:val>
                                            <p:strVal val="#ppt_x"/>
                                          </p:val>
                                        </p:tav>
                                        <p:tav tm="100000">
                                          <p:val>
                                            <p:strVal val="#ppt_x"/>
                                          </p:val>
                                        </p:tav>
                                      </p:tavLst>
                                    </p:anim>
                                    <p:anim calcmode="lin" valueType="num">
                                      <p:cBhvr>
                                        <p:cTn id="142" dur="500" fill="hold"/>
                                        <p:tgtEl>
                                          <p:spTgt spid="4098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40964" grpId="0" bldLvl="0" animBg="1"/>
      <p:bldP spid="40965" grpId="0" bldLvl="0" animBg="1"/>
      <p:bldP spid="40966" grpId="0"/>
      <p:bldP spid="40967" grpId="0"/>
      <p:bldP spid="40968" grpId="0"/>
      <p:bldP spid="40970" grpId="0"/>
      <p:bldP spid="40971" grpId="0"/>
      <p:bldP spid="40972" grpId="0"/>
      <p:bldP spid="40973" grpId="0"/>
      <p:bldP spid="40974" grpId="0"/>
      <p:bldP spid="40975" grpId="0"/>
      <p:bldP spid="40977" grpId="0"/>
      <p:bldP spid="40978" grpId="0"/>
      <p:bldP spid="40979" grpId="0"/>
      <p:bldP spid="40980" grpId="0"/>
      <p:bldP spid="40981" grpId="0"/>
      <p:bldP spid="40982" grpId="0"/>
      <p:bldP spid="40983" grpId="0" bldLvl="0" animBg="1"/>
      <p:bldP spid="4098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custDataLst>
              <p:tags r:id="rId1"/>
            </p:custDataLst>
          </p:nvPr>
        </p:nvSpPr>
        <p:spPr>
          <a:xfrm>
            <a:off x="3468291" y="1325166"/>
            <a:ext cx="6684169" cy="960834"/>
          </a:xfrm>
          <a:noFill/>
          <a:ln cap="flat">
            <a:noFill/>
            <a:prstDash val="solid"/>
            <a:miter lim="800000"/>
            <a:headEnd type="none" w="med" len="med"/>
            <a:tailEnd type="none" w="med" len="med"/>
          </a:ln>
        </p:spPr>
        <p:txBody>
          <a:bodyPr vert="horz" wrap="square" lIns="68580" tIns="34290" rIns="68580" bIns="34290" anchor="t" anchorCtr="0"/>
          <a:lstStyle>
            <a:defPPr/>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effectLst/>
                <a:latin typeface="Century Gothic" panose="020B0502020202020204" pitchFamily="34" charset="0"/>
                <a:ea typeface="Arial" panose="020B0604020202020204" pitchFamily="34" charset="0"/>
                <a:cs typeface="+mj-cs"/>
              </a:defRPr>
            </a:lvl1pPr>
          </a:lstStyle>
          <a:p>
            <a:pPr lvl="0"/>
            <a:r>
              <a:rPr lang="zh-CN" altLang="en-US" dirty="0">
                <a:latin typeface="微软雅黑" panose="020B0503020204020204" charset="-122"/>
                <a:ea typeface="微软雅黑" panose="020B0503020204020204" charset="-122"/>
                <a:sym typeface="微软雅黑" panose="020B0503020204020204" charset="-122"/>
              </a:rPr>
              <a:t>小结</a:t>
            </a: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1987" name="内容占位符 2"/>
          <p:cNvSpPr>
            <a:spLocks noGrp="1"/>
          </p:cNvSpPr>
          <p:nvPr>
            <p:ph idx="1"/>
            <p:custDataLst>
              <p:tags r:id="rId2"/>
            </p:custDataLst>
          </p:nvPr>
        </p:nvSpPr>
        <p:spPr>
          <a:xfrm>
            <a:off x="3233682" y="2348880"/>
            <a:ext cx="6894766"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lnSpc>
                <a:spcPct val="150000"/>
              </a:lnSpc>
              <a:spcBef>
                <a:spcPts val="750"/>
              </a:spcBef>
              <a:buClr>
                <a:srgbClr val="A53010"/>
              </a:buClr>
            </a:pPr>
            <a:r>
              <a:rPr lang="en-US" altLang="zh-CN"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致云雀</a:t>
            </a:r>
            <a:r>
              <a:rPr lang="en-US" altLang="zh-CN"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全诗无一处不写云雀，同时，无一处不有雪莱的自我，</a:t>
            </a:r>
            <a:r>
              <a:rPr lang="zh-CN" altLang="en-US"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是诗人理想化的自我写照。</a:t>
            </a:r>
            <a:r>
              <a:rPr lang="zh-CN" altLang="en-US"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如丹麦著名文学评论家乔治</a:t>
            </a:r>
            <a:r>
              <a:rPr lang="en-US" altLang="zh-CN"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布朗兑斯所说，雪莱的自我大到足以拥抱全宇宙。</a:t>
            </a:r>
            <a:endParaRPr lang="zh-CN" altLang="en-US"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endParaRPr>
          </a:p>
          <a:p>
            <a:pPr marL="257175" indent="-257175" defTabSz="342900">
              <a:lnSpc>
                <a:spcPct val="150000"/>
              </a:lnSpc>
              <a:spcBef>
                <a:spcPts val="750"/>
              </a:spcBef>
              <a:buClr>
                <a:srgbClr val="A53010"/>
              </a:buClr>
            </a:pPr>
            <a:r>
              <a:rPr lang="zh-CN" altLang="en-US"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美</a:t>
            </a:r>
            <a:r>
              <a:rPr lang="zh-CN" altLang="en-US"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好思想感情和杰出艺术形式使</a:t>
            </a:r>
            <a:r>
              <a:rPr lang="en-US" altLang="zh-CN"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致云雀</a:t>
            </a:r>
            <a:r>
              <a:rPr lang="en-US" altLang="zh-CN"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成为英国诗歌中的珍品</a:t>
            </a:r>
            <a:r>
              <a:rPr lang="zh-CN" altLang="en-US"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，读后令人感受到欧洲民族革命时期的可喜形势，争取自由解放的乐观主义精神，从而对人民光明的前景增强了无穷的信心。</a:t>
            </a:r>
            <a:endParaRPr lang="zh-CN" altLang="en-US"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endParaRPr>
          </a:p>
          <a:p>
            <a:pPr marL="257175" indent="-257175" defTabSz="342900">
              <a:lnSpc>
                <a:spcPct val="150000"/>
              </a:lnSpc>
              <a:spcBef>
                <a:spcPts val="750"/>
              </a:spcBef>
              <a:buClr>
                <a:srgbClr val="A53010"/>
              </a:buClr>
            </a:pPr>
            <a:endParaRPr lang="zh-CN" altLang="en-US"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custDataLst>
              <p:tags r:id="rId1"/>
            </p:custDataLst>
          </p:nvPr>
        </p:nvSpPr>
        <p:spPr>
          <a:xfrm>
            <a:off x="3468291" y="1325166"/>
            <a:ext cx="6684169" cy="960834"/>
          </a:xfrm>
          <a:noFill/>
          <a:ln cap="flat">
            <a:noFill/>
            <a:prstDash val="solid"/>
            <a:miter lim="800000"/>
            <a:headEnd type="none" w="med" len="med"/>
            <a:tailEnd type="none" w="med" len="med"/>
          </a:ln>
        </p:spPr>
        <p:txBody>
          <a:bodyPr vert="horz" wrap="square" lIns="68580" tIns="34290" rIns="68580" bIns="34290" anchor="t" anchorCtr="0"/>
          <a:lstStyle>
            <a:defPPr/>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effectLst/>
                <a:latin typeface="Century Gothic" panose="020B0502020202020204" pitchFamily="34" charset="0"/>
                <a:ea typeface="Arial" panose="020B0604020202020204" pitchFamily="34" charset="0"/>
                <a:cs typeface="+mj-cs"/>
              </a:defRPr>
            </a:lvl1pPr>
          </a:lstStyle>
          <a:p>
            <a:pPr lvl="0"/>
            <a:r>
              <a:rPr lang="zh-CN" altLang="en-US">
                <a:solidFill>
                  <a:srgbClr val="1E1E1E"/>
                </a:solidFill>
                <a:latin typeface="微软雅黑" panose="020B0503020204020204" charset="-122"/>
                <a:ea typeface="微软雅黑" panose="020B0503020204020204" charset="-122"/>
                <a:sym typeface="微软雅黑" panose="020B0503020204020204" charset="-122"/>
              </a:rPr>
              <a:t>这首诗主要写了什么内容？</a:t>
            </a:r>
            <a:endParaRPr lang="zh-CN" altLang="en-US">
              <a:latin typeface="微软雅黑" panose="020B0503020204020204" charset="-122"/>
              <a:ea typeface="微软雅黑" panose="020B0503020204020204" charset="-122"/>
              <a:sym typeface="微软雅黑" panose="020B0503020204020204" charset="-122"/>
            </a:endParaRPr>
          </a:p>
        </p:txBody>
      </p:sp>
      <p:sp>
        <p:nvSpPr>
          <p:cNvPr id="43011" name="内容占位符 2"/>
          <p:cNvSpPr>
            <a:spLocks noGrp="1"/>
          </p:cNvSpPr>
          <p:nvPr>
            <p:ph idx="1"/>
            <p:custDataLst>
              <p:tags r:id="rId2"/>
            </p:custDataLst>
          </p:nvPr>
        </p:nvSpPr>
        <p:spPr>
          <a:xfrm>
            <a:off x="3395700" y="2456892"/>
            <a:ext cx="6686550" cy="2833688"/>
          </a:xfrm>
          <a:noFill/>
          <a:ln cap="flat">
            <a:noFill/>
            <a:prstDash val="solid"/>
            <a:miter lim="800000"/>
            <a:headEnd type="none" w="med" len="med"/>
            <a:tailEnd type="none" w="med" len="med"/>
          </a:ln>
        </p:spPr>
        <p:txBody>
          <a:bodyPr vert="horz" wrap="square" lIns="68580" tIns="34290" rIns="68580" bIns="34290" anchor="t" anchorCtr="0"/>
          <a:lstStyle>
            <a:defPPr/>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effectLst/>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effectLst/>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effectLst/>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lvl="0">
              <a:lnSpc>
                <a:spcPct val="150000"/>
              </a:lnSpc>
            </a:pPr>
            <a:r>
              <a:rPr lang="zh-CN" altLang="en-US" sz="2100" dirty="0">
                <a:solidFill>
                  <a:srgbClr val="1E1E1E"/>
                </a:solidFill>
                <a:latin typeface="微软雅黑" panose="020B0503020204020204" charset="-122"/>
                <a:ea typeface="微软雅黑" panose="020B0503020204020204" charset="-122"/>
                <a:sym typeface="微软雅黑" panose="020B0503020204020204" charset="-122"/>
              </a:rPr>
              <a:t>诗人运用浪漫主义的手法</a:t>
            </a:r>
            <a:r>
              <a:rPr lang="en-US" altLang="zh-CN" sz="2100" dirty="0">
                <a:solidFill>
                  <a:srgbClr val="1E1E1E"/>
                </a:solidFill>
                <a:latin typeface="微软雅黑" panose="020B0503020204020204" charset="-122"/>
                <a:ea typeface="微软雅黑" panose="020B0503020204020204" charset="-122"/>
                <a:sym typeface="微软雅黑" panose="020B0503020204020204" charset="-122"/>
              </a:rPr>
              <a:t>,</a:t>
            </a:r>
            <a:r>
              <a:rPr lang="zh-CN" altLang="en-US" sz="2100" dirty="0">
                <a:solidFill>
                  <a:srgbClr val="1E1E1E"/>
                </a:solidFill>
                <a:latin typeface="微软雅黑" panose="020B0503020204020204" charset="-122"/>
                <a:ea typeface="微软雅黑" panose="020B0503020204020204" charset="-122"/>
                <a:sym typeface="微软雅黑" panose="020B0503020204020204" charset="-122"/>
              </a:rPr>
              <a:t>热情地赞颂了云雀，表达了作者追求光明、蔑视黑暗以及向往理想世界的精神。</a:t>
            </a:r>
            <a:br>
              <a:rPr lang="zh-CN" altLang="en-US" sz="2100" dirty="0">
                <a:latin typeface="微软雅黑" panose="020B0503020204020204" charset="-122"/>
                <a:ea typeface="微软雅黑" panose="020B0503020204020204" charset="-122"/>
                <a:sym typeface="微软雅黑" panose="020B0503020204020204" charset="-122"/>
              </a:rPr>
            </a:br>
            <a:endParaRPr lang="zh-CN" altLang="en-US" sz="21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custDataLst>
              <p:tags r:id="rId1"/>
            </p:custDataLst>
          </p:nvPr>
        </p:nvSpPr>
        <p:spPr>
          <a:xfrm>
            <a:off x="3468291" y="1325166"/>
            <a:ext cx="6684169" cy="960834"/>
          </a:xfrm>
          <a:noFill/>
          <a:ln cap="flat">
            <a:noFill/>
            <a:prstDash val="solid"/>
            <a:miter lim="800000"/>
            <a:headEnd type="none" w="med" len="med"/>
            <a:tailEnd type="none" w="med" len="med"/>
          </a:ln>
        </p:spPr>
        <p:txBody>
          <a:bodyPr vert="horz" wrap="square" lIns="68580" tIns="34290" rIns="68580" bIns="34290" anchor="t" anchorCtr="0"/>
          <a:lstStyle>
            <a:defPPr/>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effectLst/>
                <a:latin typeface="Century Gothic" panose="020B0502020202020204" pitchFamily="34" charset="0"/>
                <a:ea typeface="Arial" panose="020B0604020202020204" pitchFamily="34" charset="0"/>
                <a:cs typeface="+mj-cs"/>
              </a:defRPr>
            </a:lvl1pPr>
          </a:lstStyle>
          <a:p>
            <a:pPr lvl="0"/>
            <a:r>
              <a:rPr lang="en-US" altLang="zh-CN" sz="2800" dirty="0">
                <a:solidFill>
                  <a:srgbClr val="1E1E1E"/>
                </a:solidFill>
                <a:latin typeface="微软雅黑" panose="020B0503020204020204" charset="-122"/>
                <a:ea typeface="微软雅黑" panose="020B0503020204020204" charset="-122"/>
                <a:sym typeface="微软雅黑" panose="020B0503020204020204" charset="-122"/>
              </a:rPr>
              <a:t>《</a:t>
            </a:r>
            <a:r>
              <a:rPr lang="zh-CN" altLang="en-US" sz="2800" dirty="0">
                <a:solidFill>
                  <a:srgbClr val="1E1E1E"/>
                </a:solidFill>
                <a:latin typeface="微软雅黑" panose="020B0503020204020204" charset="-122"/>
                <a:ea typeface="微软雅黑" panose="020B0503020204020204" charset="-122"/>
                <a:sym typeface="微软雅黑" panose="020B0503020204020204" charset="-122"/>
              </a:rPr>
              <a:t>致云雀</a:t>
            </a:r>
            <a:r>
              <a:rPr lang="en-US" altLang="zh-CN" sz="2800" dirty="0">
                <a:solidFill>
                  <a:srgbClr val="1E1E1E"/>
                </a:solidFill>
                <a:latin typeface="微软雅黑" panose="020B0503020204020204" charset="-122"/>
                <a:ea typeface="微软雅黑" panose="020B0503020204020204" charset="-122"/>
                <a:sym typeface="微软雅黑" panose="020B0503020204020204" charset="-122"/>
              </a:rPr>
              <a:t>》</a:t>
            </a:r>
            <a:r>
              <a:rPr lang="zh-CN" altLang="en-US" sz="2800" dirty="0">
                <a:solidFill>
                  <a:srgbClr val="1E1E1E"/>
                </a:solidFill>
                <a:latin typeface="微软雅黑" panose="020B0503020204020204" charset="-122"/>
                <a:ea typeface="微软雅黑" panose="020B0503020204020204" charset="-122"/>
                <a:sym typeface="微软雅黑" panose="020B0503020204020204" charset="-122"/>
              </a:rPr>
              <a:t>中，诗人运用了哪些表达技巧</a:t>
            </a:r>
            <a:r>
              <a:rPr lang="en-US" altLang="zh-CN" sz="2800" dirty="0">
                <a:solidFill>
                  <a:srgbClr val="1E1E1E"/>
                </a:solidFill>
                <a:latin typeface="微软雅黑" panose="020B0503020204020204" charset="-122"/>
                <a:ea typeface="微软雅黑" panose="020B0503020204020204" charset="-122"/>
                <a:sym typeface="微软雅黑" panose="020B0503020204020204" charset="-122"/>
              </a:rPr>
              <a:t>?</a:t>
            </a:r>
            <a:endParaRPr lang="zh-CN" altLang="en-US" sz="2800" dirty="0">
              <a:latin typeface="微软雅黑" panose="020B0503020204020204" charset="-122"/>
              <a:ea typeface="微软雅黑" panose="020B0503020204020204" charset="-122"/>
              <a:sym typeface="微软雅黑" panose="020B0503020204020204" charset="-122"/>
            </a:endParaRPr>
          </a:p>
        </p:txBody>
      </p:sp>
      <p:sp>
        <p:nvSpPr>
          <p:cNvPr id="44035" name="内容占位符 2"/>
          <p:cNvSpPr>
            <a:spLocks noGrp="1"/>
          </p:cNvSpPr>
          <p:nvPr>
            <p:ph idx="1"/>
            <p:custDataLst>
              <p:tags r:id="rId2"/>
            </p:custDataLst>
          </p:nvPr>
        </p:nvSpPr>
        <p:spPr>
          <a:xfrm>
            <a:off x="3287688" y="2420888"/>
            <a:ext cx="6984776"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lnSpc>
                <a:spcPct val="150000"/>
              </a:lnSpc>
              <a:spcBef>
                <a:spcPts val="750"/>
              </a:spcBef>
              <a:buClr>
                <a:srgbClr val="A53010"/>
              </a:buClr>
            </a:pP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①诗人运用浪漫主义的手法</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热情地赞颂了云雀。在诗人的笔下</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云雀是欢乐、光明、美丽的象征</a:t>
            </a:r>
            <a:r>
              <a:rPr lang="zh-CN" altLang="en-US" sz="1500" dirty="0" smtClean="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②诗人运用比喻、对比、设问的手法</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对云雀加以描绘。他把云雀比作轻云、星星、诗人</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比作深闺中的少女</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比作萤火虫</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使云雀美丽的形象生动地展现在读者的面前</a:t>
            </a:r>
            <a:r>
              <a:rPr lang="zh-CN" altLang="en-US" sz="1500" dirty="0" smtClean="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诗人把云雀的歌声同春霖洒落的声息、赞婚的合唱、凯旋的欢歌相比</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突出云雀歌声所的巨大力量。诗歌最后将凡人和云雀对比，我们渴求虚无之物，被现实束缚，但是云雀已超越一切。因此，现实生活中的我们永远被外物所累，永远不可能超过云雀。</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sz="15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569460" y="1772920"/>
            <a:ext cx="3053080" cy="1248410"/>
            <a:chOff x="5974" y="2700"/>
            <a:chExt cx="4808" cy="1966"/>
          </a:xfrm>
        </p:grpSpPr>
        <p:sp>
          <p:nvSpPr>
            <p:cNvPr id="13" name="PA_文本框 12"/>
            <p:cNvSpPr txBox="1"/>
            <p:nvPr>
              <p:custDataLst>
                <p:tags r:id="rId1"/>
              </p:custDataLst>
            </p:nvPr>
          </p:nvSpPr>
          <p:spPr>
            <a:xfrm>
              <a:off x="6900" y="2946"/>
              <a:ext cx="2957" cy="1212"/>
            </a:xfrm>
            <a:prstGeom prst="rect">
              <a:avLst/>
            </a:prstGeom>
            <a:noFill/>
          </p:spPr>
          <p:txBody>
            <a:bodyPr wrap="none" rtlCol="0">
              <a:noAutofit/>
            </a:bodyPr>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lgn="ctr">
                <a:defRPr/>
              </a:pPr>
              <a:r>
                <a:rPr lang="zh-CN" altLang="en-US" sz="4400" b="1" kern="0" dirty="0">
                  <a:blipFill dpi="0" rotWithShape="1">
                    <a:blip r:embed="rId2"/>
                    <a:srcRect/>
                    <a:stretch>
                      <a:fillRect/>
                    </a:stretch>
                  </a:blipFill>
                  <a:latin typeface="仿宋" panose="02010609060101010101" charset="-122"/>
                  <a:ea typeface="仿宋" panose="02010609060101010101" charset="-122"/>
                </a:rPr>
                <a:t>第三章</a:t>
              </a:r>
              <a:endParaRPr lang="zh-CN" altLang="en-US" sz="4400" b="1" kern="0" dirty="0">
                <a:blipFill dpi="0" rotWithShape="1">
                  <a:blip r:embed="rId2"/>
                  <a:srcRect/>
                  <a:stretch>
                    <a:fillRect/>
                  </a:stretch>
                </a:blipFill>
                <a:latin typeface="仿宋" panose="02010609060101010101" charset="-122"/>
                <a:ea typeface="仿宋" panose="02010609060101010101" charset="-122"/>
              </a:endParaRPr>
            </a:p>
          </p:txBody>
        </p:sp>
        <p:sp>
          <p:nvSpPr>
            <p:cNvPr id="14" name="PA_任意多边形 13"/>
            <p:cNvSpPr/>
            <p:nvPr>
              <p:custDataLst>
                <p:tags r:id="rId3"/>
              </p:custDataLst>
            </p:nvPr>
          </p:nvSpPr>
          <p:spPr>
            <a:xfrm>
              <a:off x="597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sp>
          <p:nvSpPr>
            <p:cNvPr id="15" name="PA_任意多边形 14"/>
            <p:cNvSpPr/>
            <p:nvPr>
              <p:custDataLst>
                <p:tags r:id="rId5"/>
              </p:custDataLst>
            </p:nvPr>
          </p:nvSpPr>
          <p:spPr>
            <a:xfrm flipH="1">
              <a:off x="993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grpSp>
      <p:sp>
        <p:nvSpPr>
          <p:cNvPr id="19" name="PA_文本框 18"/>
          <p:cNvSpPr txBox="1"/>
          <p:nvPr>
            <p:custDataLst>
              <p:tags r:id="rId6"/>
            </p:custDataLst>
          </p:nvPr>
        </p:nvSpPr>
        <p:spPr>
          <a:xfrm>
            <a:off x="4420169" y="3572847"/>
            <a:ext cx="3351448" cy="1772793"/>
          </a:xfrm>
          <a:prstGeom prst="rect">
            <a:avLst/>
          </a:prstGeom>
          <a:noFill/>
        </p:spPr>
        <p:txBody>
          <a:bodyPr wrap="square" rtlCol="0">
            <a:noAutofit/>
          </a:bodyPr>
          <a:lstStyle/>
          <a:p>
            <a:pPr algn="ctr">
              <a:lnSpc>
                <a:spcPct val="130000"/>
              </a:lnSpc>
            </a:pPr>
            <a:r>
              <a:rPr lang="zh-CN" altLang="en-US" sz="5400">
                <a:solidFill>
                  <a:schemeClr val="tx1"/>
                </a:solidFill>
                <a:latin typeface="微软雅黑" panose="020B0503020204020204" charset="-122"/>
                <a:ea typeface="微软雅黑" panose="020B0503020204020204" charset="-122"/>
                <a:cs typeface="Arial" panose="020B0604020202020204" pitchFamily="34" charset="0"/>
                <a:sym typeface="+mn-ea"/>
              </a:rPr>
              <a:t>新知探究</a:t>
            </a:r>
            <a:endParaRPr lang="zh-CN" altLang="en-US" sz="5400"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7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p:custDataLst>
              <p:tags r:id="rId1"/>
            </p:custDataLst>
          </p:nvPr>
        </p:nvSpPr>
        <p:spPr>
          <a:xfrm>
            <a:off x="3468291" y="1325166"/>
            <a:ext cx="6684169" cy="960834"/>
          </a:xfrm>
          <a:prstGeom prst="rect">
            <a:avLst/>
          </a:prstGeom>
          <a:noFill/>
          <a:ln w="9525" cap="flat" cmpd="sng" algn="ctr">
            <a:noFill/>
            <a:prstDash val="solid"/>
            <a:miter lim="800000"/>
            <a:headEnd type="none" w="med" len="med"/>
            <a:tailEnd type="none" w="med" len="med"/>
          </a:ln>
        </p:spPr>
        <p:txBody>
          <a:bodyPr vert="horz" wrap="square" lIns="68580" tIns="34290" rIns="68580" bIns="34290" rtlCol="0" anchor="t" anchorCtr="0">
            <a:noAutofit/>
          </a:bodyPr>
          <a:lstStyle>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latin typeface="Century Gothic" panose="020B0502020202020204" pitchFamily="34" charset="0"/>
                <a:ea typeface="+mj-ea"/>
                <a:cs typeface="+mj-cs"/>
              </a:defRPr>
            </a:lvl1pPr>
          </a:lstStyle>
          <a:p>
            <a:pPr defTabSz="342900">
              <a:lnSpc>
                <a:spcPct val="150000"/>
              </a:lnSpc>
            </a:pP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a:t>
            </a:r>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如何理解“晶莹闪烁的草地、春霖洒落时的声息、雨后苏醒的花蕾”这三个形象？</a:t>
            </a:r>
            <a:br>
              <a:rPr lang="zh-CN" altLang="en-US" sz="2400" dirty="0">
                <a:ln w="9525" cap="flat" cmpd="sng" algn="ctr">
                  <a:noFill/>
                  <a:prstDash val="solid"/>
                  <a:round/>
                  <a:headEnd type="none" w="med" len="med"/>
                  <a:tailEnd type="none" w="med" len="med"/>
                </a:ln>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2400" dirty="0">
                <a:ln w="9525" cap="flat" cmpd="sng" algn="ctr">
                  <a:noFill/>
                  <a:prstDash val="solid"/>
                  <a:round/>
                  <a:headEnd type="none" w="med" len="med"/>
                  <a:tailEnd type="none" w="med" len="med"/>
                </a:ln>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sz="2400" dirty="0">
              <a:latin typeface="微软雅黑" panose="020B0503020204020204" charset="-122"/>
              <a:ea typeface="微软雅黑" panose="020B0503020204020204" charset="-122"/>
              <a:sym typeface="微软雅黑" panose="020B0503020204020204" charset="-122"/>
            </a:endParaRPr>
          </a:p>
        </p:txBody>
      </p:sp>
      <p:sp>
        <p:nvSpPr>
          <p:cNvPr id="46083" name="内容占位符 2"/>
          <p:cNvSpPr>
            <a:spLocks noGrp="1"/>
          </p:cNvSpPr>
          <p:nvPr>
            <p:ph idx="1"/>
            <p:custDataLst>
              <p:tags r:id="rId2"/>
            </p:custDataLst>
          </p:nvPr>
        </p:nvSpPr>
        <p:spPr>
          <a:xfrm>
            <a:off x="3215680" y="2780928"/>
            <a:ext cx="6686550" cy="2833688"/>
          </a:xfrm>
          <a:noFill/>
          <a:ln cap="flat">
            <a:noFill/>
            <a:prstDash val="solid"/>
            <a:miter lim="800000"/>
            <a:headEnd type="none" w="med" len="med"/>
            <a:tailEnd type="none" w="med" len="med"/>
          </a:ln>
        </p:spPr>
        <p:txBody>
          <a:bodyPr vert="horz" wrap="square" lIns="68580" tIns="34290" rIns="68580" bIns="34290" anchor="t" anchorCtr="0"/>
          <a:lstStyle>
            <a:defPPr/>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effectLst/>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effectLst/>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effectLst/>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lvl="0">
              <a:lnSpc>
                <a:spcPct val="150000"/>
              </a:lnSpc>
            </a:pPr>
            <a:r>
              <a:rPr lang="zh-CN" altLang="en-US" sz="2400" dirty="0">
                <a:solidFill>
                  <a:srgbClr val="1E1E1E"/>
                </a:solidFill>
                <a:latin typeface="微软雅黑" panose="020B0503020204020204" charset="-122"/>
                <a:ea typeface="微软雅黑" panose="020B0503020204020204" charset="-122"/>
                <a:sym typeface="微软雅黑" panose="020B0503020204020204" charset="-122"/>
              </a:rPr>
              <a:t>这三个形象带出三个概括性强而准确的形容词：明朗、欢悦、清新，在更高层次上对云雀的歌声作出评价，突出了各省的音乐之美。</a:t>
            </a:r>
            <a:endParaRPr lang="zh-CN" altLang="en-US" sz="24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569460" y="1772920"/>
            <a:ext cx="3053080" cy="1248410"/>
            <a:chOff x="5974" y="2700"/>
            <a:chExt cx="4808" cy="1966"/>
          </a:xfrm>
        </p:grpSpPr>
        <p:sp>
          <p:nvSpPr>
            <p:cNvPr id="13" name="PA_文本框 12"/>
            <p:cNvSpPr txBox="1"/>
            <p:nvPr>
              <p:custDataLst>
                <p:tags r:id="rId1"/>
              </p:custDataLst>
            </p:nvPr>
          </p:nvSpPr>
          <p:spPr>
            <a:xfrm>
              <a:off x="6900" y="2946"/>
              <a:ext cx="2957" cy="1212"/>
            </a:xfrm>
            <a:prstGeom prst="rect">
              <a:avLst/>
            </a:prstGeom>
            <a:noFill/>
          </p:spPr>
          <p:txBody>
            <a:bodyPr wrap="none" rtlCol="0">
              <a:noAutofit/>
            </a:bodyPr>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lgn="ctr">
                <a:defRPr/>
              </a:pPr>
              <a:r>
                <a:rPr lang="zh-CN" altLang="en-US" sz="4400" b="1" kern="0" dirty="0">
                  <a:blipFill dpi="0" rotWithShape="1">
                    <a:blip r:embed="rId2"/>
                    <a:srcRect/>
                    <a:stretch>
                      <a:fillRect/>
                    </a:stretch>
                  </a:blipFill>
                  <a:latin typeface="仿宋" panose="02010609060101010101" charset="-122"/>
                  <a:ea typeface="仿宋" panose="02010609060101010101" charset="-122"/>
                </a:rPr>
                <a:t>第一章</a:t>
              </a:r>
              <a:endParaRPr lang="zh-CN" altLang="en-US" sz="4400" b="1" kern="0" dirty="0">
                <a:blipFill dpi="0" rotWithShape="1">
                  <a:blip r:embed="rId2"/>
                  <a:srcRect/>
                  <a:stretch>
                    <a:fillRect/>
                  </a:stretch>
                </a:blipFill>
                <a:latin typeface="仿宋" panose="02010609060101010101" charset="-122"/>
                <a:ea typeface="仿宋" panose="02010609060101010101" charset="-122"/>
              </a:endParaRPr>
            </a:p>
          </p:txBody>
        </p:sp>
        <p:sp>
          <p:nvSpPr>
            <p:cNvPr id="14" name="PA_任意多边形 13"/>
            <p:cNvSpPr/>
            <p:nvPr>
              <p:custDataLst>
                <p:tags r:id="rId3"/>
              </p:custDataLst>
            </p:nvPr>
          </p:nvSpPr>
          <p:spPr>
            <a:xfrm>
              <a:off x="597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sp>
          <p:nvSpPr>
            <p:cNvPr id="15" name="PA_任意多边形 14"/>
            <p:cNvSpPr/>
            <p:nvPr>
              <p:custDataLst>
                <p:tags r:id="rId5"/>
              </p:custDataLst>
            </p:nvPr>
          </p:nvSpPr>
          <p:spPr>
            <a:xfrm flipH="1">
              <a:off x="993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grpSp>
      <p:sp>
        <p:nvSpPr>
          <p:cNvPr id="19" name="PA_文本框 18"/>
          <p:cNvSpPr txBox="1"/>
          <p:nvPr>
            <p:custDataLst>
              <p:tags r:id="rId6"/>
            </p:custDataLst>
          </p:nvPr>
        </p:nvSpPr>
        <p:spPr>
          <a:xfrm>
            <a:off x="4420169" y="3572847"/>
            <a:ext cx="3351448" cy="1772793"/>
          </a:xfrm>
          <a:prstGeom prst="rect">
            <a:avLst/>
          </a:prstGeom>
          <a:noFill/>
        </p:spPr>
        <p:txBody>
          <a:bodyPr wrap="square" rtlCol="0">
            <a:noAutofit/>
          </a:bodyPr>
          <a:lstStyle/>
          <a:p>
            <a:pPr algn="ctr">
              <a:lnSpc>
                <a:spcPct val="130000"/>
              </a:lnSpc>
            </a:pPr>
            <a:r>
              <a:rPr lang="zh-CN" altLang="en-US" sz="5400">
                <a:solidFill>
                  <a:schemeClr val="tx1"/>
                </a:solidFill>
                <a:latin typeface="微软雅黑" panose="020B0503020204020204" charset="-122"/>
                <a:ea typeface="微软雅黑" panose="020B0503020204020204" charset="-122"/>
                <a:cs typeface="Arial" panose="020B0604020202020204" pitchFamily="34" charset="0"/>
                <a:sym typeface="+mn-ea"/>
              </a:rPr>
              <a:t>情境导入</a:t>
            </a:r>
            <a:endParaRPr lang="zh-CN" altLang="en-US" sz="5400"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7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custDataLst>
              <p:tags r:id="rId1"/>
            </p:custDataLst>
          </p:nvPr>
        </p:nvSpPr>
        <p:spPr>
          <a:xfrm>
            <a:off x="3468291" y="1325166"/>
            <a:ext cx="6684169" cy="960834"/>
          </a:xfrm>
          <a:prstGeom prst="rect">
            <a:avLst/>
          </a:prstGeom>
          <a:noFill/>
          <a:ln w="9525" cap="flat" cmpd="sng" algn="ctr">
            <a:noFill/>
            <a:prstDash val="solid"/>
            <a:miter lim="800000"/>
            <a:headEnd type="none" w="med" len="med"/>
            <a:tailEnd type="none" w="med" len="med"/>
          </a:ln>
        </p:spPr>
        <p:txBody>
          <a:bodyPr vert="horz" wrap="square" lIns="68580" tIns="34290" rIns="68580" bIns="34290" rtlCol="0" anchor="t" anchorCtr="0">
            <a:noAutofit/>
          </a:bodyPr>
          <a:lstStyle>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latin typeface="Century Gothic" panose="020B0502020202020204" pitchFamily="34" charset="0"/>
                <a:ea typeface="+mj-ea"/>
                <a:cs typeface="+mj-cs"/>
              </a:defRPr>
            </a:lvl1pPr>
          </a:lstStyle>
          <a:p>
            <a:pPr defTabSz="342900">
              <a:lnSpc>
                <a:spcPct val="150000"/>
              </a:lnSpc>
            </a:pP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2.“</a:t>
            </a:r>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向上</a:t>
            </a: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再向高处飞翔”是</a:t>
            </a: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致云雀</a:t>
            </a: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第</a:t>
            </a: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2</a:t>
            </a:r>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节中的诗句</a:t>
            </a: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如何理解</a:t>
            </a: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br>
              <a:rPr lang="zh-CN" altLang="en-US" sz="2400" dirty="0">
                <a:ln w="9525" cap="flat" cmpd="sng" algn="ctr">
                  <a:noFill/>
                  <a:prstDash val="solid"/>
                  <a:round/>
                  <a:headEnd type="none" w="med" len="med"/>
                  <a:tailEnd type="none" w="med" len="med"/>
                </a:ln>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2400" dirty="0">
                <a:ln w="9525" cap="flat" cmpd="sng" algn="ctr">
                  <a:noFill/>
                  <a:prstDash val="solid"/>
                  <a:round/>
                  <a:headEnd type="none" w="med" len="med"/>
                  <a:tailEnd type="none" w="med" len="med"/>
                </a:ln>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sz="2400" dirty="0">
              <a:latin typeface="微软雅黑" panose="020B0503020204020204" charset="-122"/>
              <a:ea typeface="微软雅黑" panose="020B0503020204020204" charset="-122"/>
              <a:sym typeface="微软雅黑" panose="020B0503020204020204" charset="-122"/>
            </a:endParaRPr>
          </a:p>
        </p:txBody>
      </p:sp>
      <p:sp>
        <p:nvSpPr>
          <p:cNvPr id="47107" name="内容占位符 2"/>
          <p:cNvSpPr>
            <a:spLocks noGrp="1"/>
          </p:cNvSpPr>
          <p:nvPr>
            <p:ph idx="1"/>
            <p:custDataLst>
              <p:tags r:id="rId2"/>
            </p:custDataLst>
          </p:nvPr>
        </p:nvSpPr>
        <p:spPr>
          <a:xfrm>
            <a:off x="3431704" y="2708920"/>
            <a:ext cx="6686550"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lnSpc>
                <a:spcPct val="150000"/>
              </a:lnSpc>
              <a:spcBef>
                <a:spcPts val="750"/>
              </a:spcBef>
              <a:buClr>
                <a:srgbClr val="A53010"/>
              </a:buClr>
            </a:pPr>
            <a:r>
              <a:rPr lang="zh-CN" altLang="en-US" sz="21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“向上</a:t>
            </a:r>
            <a:r>
              <a:rPr lang="en-US" altLang="zh-CN" sz="21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21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再向高处飞翔”完全展现了云雀的习性</a:t>
            </a:r>
            <a:r>
              <a:rPr lang="en-US" altLang="zh-CN" sz="21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21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性喜高飞。这句话还表达了作者认为云雀不留恋地面</a:t>
            </a:r>
            <a:r>
              <a:rPr lang="en-US" altLang="zh-CN" sz="21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21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而且蔑视地面。</a:t>
            </a:r>
            <a:br>
              <a:rPr lang="zh-CN" altLang="en-US" sz="21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sz="21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custDataLst>
              <p:tags r:id="rId1"/>
            </p:custDataLst>
          </p:nvPr>
        </p:nvSpPr>
        <p:spPr>
          <a:xfrm>
            <a:off x="3468291" y="1325166"/>
            <a:ext cx="6684169" cy="960834"/>
          </a:xfrm>
          <a:prstGeom prst="rect">
            <a:avLst/>
          </a:prstGeom>
          <a:noFill/>
          <a:ln w="9525" cap="flat" cmpd="sng" algn="ctr">
            <a:noFill/>
            <a:prstDash val="solid"/>
            <a:miter lim="800000"/>
            <a:headEnd type="none" w="med" len="med"/>
            <a:tailEnd type="none" w="med" len="med"/>
          </a:ln>
        </p:spPr>
        <p:txBody>
          <a:bodyPr vert="horz" wrap="square" lIns="68580" tIns="34290" rIns="68580" bIns="34290" rtlCol="0" anchor="t" anchorCtr="0">
            <a:noAutofit/>
          </a:bodyPr>
          <a:lstStyle>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latin typeface="Century Gothic" panose="020B0502020202020204" pitchFamily="34" charset="0"/>
                <a:ea typeface="+mj-ea"/>
                <a:cs typeface="+mj-cs"/>
              </a:defRPr>
            </a:lvl1pPr>
          </a:lstStyle>
          <a:p>
            <a:pPr defTabSz="342900"/>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3.《</a:t>
            </a:r>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致云雀</a:t>
            </a: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第</a:t>
            </a: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4</a:t>
            </a:r>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节中说“淡淡的紫色黄昏”</a:t>
            </a: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有什么作用</a:t>
            </a:r>
            <a:r>
              <a:rPr lang="en-US" altLang="zh-CN" sz="24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br>
              <a:rPr lang="zh-CN" altLang="en-US" sz="2400" dirty="0">
                <a:ln w="9525" cap="flat" cmpd="sng" algn="ctr">
                  <a:noFill/>
                  <a:prstDash val="solid"/>
                  <a:round/>
                  <a:headEnd type="none" w="med" len="med"/>
                  <a:tailEnd type="none" w="med" len="med"/>
                </a:ln>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2400" dirty="0">
                <a:ln w="9525" cap="flat" cmpd="sng" algn="ctr">
                  <a:noFill/>
                  <a:prstDash val="solid"/>
                  <a:round/>
                  <a:headEnd type="none" w="med" len="med"/>
                  <a:tailEnd type="none" w="med" len="med"/>
                </a:ln>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sz="2400" dirty="0">
              <a:latin typeface="微软雅黑" panose="020B0503020204020204" charset="-122"/>
              <a:ea typeface="微软雅黑" panose="020B0503020204020204" charset="-122"/>
              <a:sym typeface="微软雅黑" panose="020B0503020204020204" charset="-122"/>
            </a:endParaRPr>
          </a:p>
        </p:txBody>
      </p:sp>
      <p:sp>
        <p:nvSpPr>
          <p:cNvPr id="48131" name="内容占位符 2"/>
          <p:cNvSpPr>
            <a:spLocks noGrp="1"/>
          </p:cNvSpPr>
          <p:nvPr>
            <p:ph idx="1"/>
            <p:custDataLst>
              <p:tags r:id="rId2"/>
            </p:custDataLst>
          </p:nvPr>
        </p:nvSpPr>
        <p:spPr>
          <a:xfrm>
            <a:off x="3465910" y="2457450"/>
            <a:ext cx="6686550"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lnSpc>
                <a:spcPct val="150000"/>
              </a:lnSpc>
              <a:spcBef>
                <a:spcPts val="750"/>
              </a:spcBef>
              <a:buClr>
                <a:srgbClr val="A53010"/>
              </a:buClr>
            </a:pPr>
            <a:r>
              <a:rPr lang="zh-CN" altLang="en-US" sz="20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“淡淡的紫色黄昏”象征快要看到光明之前的黑夜。用这样的环境描写反衬云雀不畏惧黑夜的精神。</a:t>
            </a:r>
            <a:endParaRPr lang="zh-CN" altLang="en-US" sz="28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569460" y="1772920"/>
            <a:ext cx="3053080" cy="1248410"/>
            <a:chOff x="5974" y="2700"/>
            <a:chExt cx="4808" cy="1966"/>
          </a:xfrm>
        </p:grpSpPr>
        <p:sp>
          <p:nvSpPr>
            <p:cNvPr id="13" name="PA_文本框 12"/>
            <p:cNvSpPr txBox="1"/>
            <p:nvPr>
              <p:custDataLst>
                <p:tags r:id="rId1"/>
              </p:custDataLst>
            </p:nvPr>
          </p:nvSpPr>
          <p:spPr>
            <a:xfrm>
              <a:off x="6900" y="2946"/>
              <a:ext cx="2957" cy="1212"/>
            </a:xfrm>
            <a:prstGeom prst="rect">
              <a:avLst/>
            </a:prstGeom>
            <a:noFill/>
          </p:spPr>
          <p:txBody>
            <a:bodyPr wrap="none" rtlCol="0">
              <a:noAutofit/>
            </a:bodyPr>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lgn="ctr">
                <a:defRPr/>
              </a:pPr>
              <a:r>
                <a:rPr lang="zh-CN" altLang="en-US" sz="4400" b="1" kern="0" dirty="0">
                  <a:blipFill dpi="0" rotWithShape="1">
                    <a:blip r:embed="rId2"/>
                    <a:srcRect/>
                    <a:stretch>
                      <a:fillRect/>
                    </a:stretch>
                  </a:blipFill>
                  <a:latin typeface="仿宋" panose="02010609060101010101" charset="-122"/>
                  <a:ea typeface="仿宋" panose="02010609060101010101" charset="-122"/>
                </a:rPr>
                <a:t>第四章</a:t>
              </a:r>
              <a:endParaRPr lang="zh-CN" altLang="en-US" sz="4400" b="1" kern="0" dirty="0">
                <a:blipFill dpi="0" rotWithShape="1">
                  <a:blip r:embed="rId2"/>
                  <a:srcRect/>
                  <a:stretch>
                    <a:fillRect/>
                  </a:stretch>
                </a:blipFill>
                <a:latin typeface="仿宋" panose="02010609060101010101" charset="-122"/>
                <a:ea typeface="仿宋" panose="02010609060101010101" charset="-122"/>
              </a:endParaRPr>
            </a:p>
          </p:txBody>
        </p:sp>
        <p:sp>
          <p:nvSpPr>
            <p:cNvPr id="14" name="PA_任意多边形 13"/>
            <p:cNvSpPr/>
            <p:nvPr>
              <p:custDataLst>
                <p:tags r:id="rId3"/>
              </p:custDataLst>
            </p:nvPr>
          </p:nvSpPr>
          <p:spPr>
            <a:xfrm>
              <a:off x="597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sp>
          <p:nvSpPr>
            <p:cNvPr id="15" name="PA_任意多边形 14"/>
            <p:cNvSpPr/>
            <p:nvPr>
              <p:custDataLst>
                <p:tags r:id="rId5"/>
              </p:custDataLst>
            </p:nvPr>
          </p:nvSpPr>
          <p:spPr>
            <a:xfrm flipH="1">
              <a:off x="9934" y="2700"/>
              <a:ext cx="848" cy="1966"/>
            </a:xfrm>
            <a:custGeom>
              <a:avLst/>
              <a:gdLst>
                <a:gd name="connsiteX0" fmla="*/ 0 w 538668"/>
                <a:gd name="connsiteY0" fmla="*/ 0 h 1248508"/>
                <a:gd name="connsiteX1" fmla="*/ 538668 w 538668"/>
                <a:gd name="connsiteY1" fmla="*/ 0 h 1248508"/>
                <a:gd name="connsiteX2" fmla="*/ 538668 w 538668"/>
                <a:gd name="connsiteY2" fmla="*/ 216342 h 1248508"/>
                <a:gd name="connsiteX3" fmla="*/ 224600 w 538668"/>
                <a:gd name="connsiteY3" fmla="*/ 216342 h 1248508"/>
                <a:gd name="connsiteX4" fmla="*/ 224600 w 538668"/>
                <a:gd name="connsiteY4" fmla="*/ 1032166 h 1248508"/>
                <a:gd name="connsiteX5" fmla="*/ 538668 w 538668"/>
                <a:gd name="connsiteY5" fmla="*/ 1032166 h 1248508"/>
                <a:gd name="connsiteX6" fmla="*/ 538668 w 538668"/>
                <a:gd name="connsiteY6" fmla="*/ 1248508 h 1248508"/>
                <a:gd name="connsiteX7" fmla="*/ 0 w 538668"/>
                <a:gd name="connsiteY7" fmla="*/ 1248508 h 124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668" h="1248508">
                  <a:moveTo>
                    <a:pt x="0" y="0"/>
                  </a:moveTo>
                  <a:lnTo>
                    <a:pt x="538668" y="0"/>
                  </a:lnTo>
                  <a:lnTo>
                    <a:pt x="538668" y="216342"/>
                  </a:lnTo>
                  <a:lnTo>
                    <a:pt x="224600" y="216342"/>
                  </a:lnTo>
                  <a:lnTo>
                    <a:pt x="224600" y="1032166"/>
                  </a:lnTo>
                  <a:lnTo>
                    <a:pt x="538668" y="1032166"/>
                  </a:lnTo>
                  <a:lnTo>
                    <a:pt x="538668" y="1248508"/>
                  </a:lnTo>
                  <a:lnTo>
                    <a:pt x="0" y="1248508"/>
                  </a:lnTo>
                  <a:close/>
                </a:path>
              </a:pathLst>
            </a:custGeom>
            <a:blipFill dpi="0" rotWithShape="1">
              <a:blip r:embed="rId4"/>
              <a:srcRect/>
              <a:stretch>
                <a:fillRect l="-101075" t="-17578" r="-334473" b="-22500"/>
              </a:stretch>
            </a:blipFill>
            <a:ln w="12700" cap="flat" cmpd="sng" algn="ctr">
              <a:noFill/>
              <a:prstDash val="solid"/>
              <a:miter lim="800000"/>
            </a:ln>
            <a:effectLst>
              <a:innerShdw blurRad="76200">
                <a:prstClr val="black">
                  <a:alpha val="61000"/>
                </a:prstClr>
              </a:innerShdw>
            </a:effectLst>
          </p:spPr>
          <p:txBody>
            <a:bodyPr rtlCol="0" anchor="ctr"/>
            <a:lstStyle/>
            <a:p>
              <a:pPr algn="ctr">
                <a:defRPr/>
              </a:pPr>
              <a:endParaRPr lang="zh-CN" altLang="en-US" sz="1800" kern="0" dirty="0">
                <a:solidFill>
                  <a:prstClr val="white"/>
                </a:solidFill>
                <a:latin typeface="仿宋" panose="02010609060101010101" charset="-122"/>
                <a:ea typeface="仿宋" panose="02010609060101010101" charset="-122"/>
              </a:endParaRPr>
            </a:p>
          </p:txBody>
        </p:sp>
      </p:grpSp>
      <p:sp>
        <p:nvSpPr>
          <p:cNvPr id="19" name="PA_文本框 18"/>
          <p:cNvSpPr txBox="1"/>
          <p:nvPr>
            <p:custDataLst>
              <p:tags r:id="rId6"/>
            </p:custDataLst>
          </p:nvPr>
        </p:nvSpPr>
        <p:spPr>
          <a:xfrm>
            <a:off x="4511609" y="3572847"/>
            <a:ext cx="3351448" cy="1772793"/>
          </a:xfrm>
          <a:prstGeom prst="rect">
            <a:avLst/>
          </a:prstGeom>
          <a:noFill/>
        </p:spPr>
        <p:txBody>
          <a:bodyPr wrap="square" rtlCol="0">
            <a:noAutofit/>
          </a:bodyPr>
          <a:lstStyle/>
          <a:p>
            <a:pPr algn="ctr">
              <a:lnSpc>
                <a:spcPct val="130000"/>
              </a:lnSpc>
            </a:pPr>
            <a:r>
              <a:rPr lang="zh-CN" altLang="en-US" sz="5400">
                <a:solidFill>
                  <a:schemeClr val="tx1"/>
                </a:solidFill>
                <a:latin typeface="微软雅黑" panose="020B0503020204020204" charset="-122"/>
                <a:ea typeface="微软雅黑" panose="020B0503020204020204" charset="-122"/>
                <a:cs typeface="Arial" panose="020B0604020202020204" pitchFamily="34" charset="0"/>
                <a:sym typeface="+mn-ea"/>
              </a:rPr>
              <a:t>拓展延伸</a:t>
            </a:r>
            <a:endParaRPr lang="zh-CN" altLang="en-US" sz="5400"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7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内容占位符 2"/>
          <p:cNvSpPr>
            <a:spLocks noGrp="1"/>
          </p:cNvSpPr>
          <p:nvPr>
            <p:ph idx="1"/>
            <p:custDataLst>
              <p:tags r:id="rId1"/>
            </p:custDataLst>
          </p:nvPr>
        </p:nvSpPr>
        <p:spPr>
          <a:xfrm>
            <a:off x="2963652" y="1538790"/>
            <a:ext cx="7128792" cy="2833217"/>
          </a:xfrm>
          <a:prstGeom prst="rect">
            <a:avLst/>
          </a:prstGeom>
          <a:noFill/>
          <a:ln w="9525" cap="flat" cmpd="sng" algn="ctr">
            <a:noFill/>
            <a:prstDash val="solid"/>
            <a:miter lim="800000"/>
            <a:headEnd type="none" w="med" len="med"/>
            <a:tailEnd type="none" w="med" len="med"/>
          </a:ln>
        </p:spPr>
        <p:txBody>
          <a:bodyPr vert="horz" lIns="68580" tIns="34290" rIns="68580" bIns="34290" rtlCol="0">
            <a:noAutofit/>
          </a:bodyPr>
          <a:lstStyle/>
          <a:p>
            <a:pPr marL="257175" indent="-257175" defTabSz="342900" fontAlgn="auto">
              <a:spcBef>
                <a:spcPts val="750"/>
              </a:spcBef>
              <a:buClr>
                <a:srgbClr val="A53010"/>
              </a:buClr>
            </a:pP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、由于软弱才能做的事情，倘若在做了之后还感到懊悔，那便是更加软弱。</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2</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、爱情就象灯光，同时照两个人，光辉并不会减弱。</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3</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、道德的最大秘密就是爱；或者说，就是逾越我们自己的本性，而溶于旁人的思想、行为或人格中存在的美。</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4</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、一首诗则是生命的真正的形象，用永恒的真理表现了出来。</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5</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、一个人如果不是真正有道德，就不可能真正有智慧。精明和智慧是非常不同的两件事。精明的人是精细考虑他自己利益的人；智慧的人是精细考虑他人利益的人。</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endParaRPr lang="zh-CN" altLang="en-US" sz="15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内容占位符 2"/>
          <p:cNvSpPr>
            <a:spLocks noGrp="1"/>
          </p:cNvSpPr>
          <p:nvPr>
            <p:ph idx="1"/>
            <p:custDataLst>
              <p:tags r:id="rId1"/>
            </p:custDataLst>
          </p:nvPr>
        </p:nvSpPr>
        <p:spPr>
          <a:xfrm>
            <a:off x="2909646" y="1484784"/>
            <a:ext cx="7020780"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rtlCol="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lnSpc>
                <a:spcPct val="90000"/>
              </a:lnSpc>
              <a:spcBef>
                <a:spcPts val="750"/>
              </a:spcBef>
              <a:buClr>
                <a:srgbClr val="A53010"/>
              </a:buClr>
            </a:pP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6</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、所有时代的诗人都在为一首不断发展着的“伟大诗篇”作出贡献。</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7</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、感受不到光明是因为本身阴暗。</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8</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、希望会使人年轻，因为希望和青春是一对同胞兄弟。</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9</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、浅水是喧哗的，深水是沉默的。</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10</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、人生，这伟大的奇迹，我们叹为观止，只因你如此奇妙无比</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sz="15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内容占位符 2"/>
          <p:cNvSpPr>
            <a:spLocks noGrp="1"/>
          </p:cNvSpPr>
          <p:nvPr>
            <p:ph idx="1"/>
            <p:custDataLst>
              <p:tags r:id="rId1"/>
            </p:custDataLst>
          </p:nvPr>
        </p:nvSpPr>
        <p:spPr>
          <a:xfrm>
            <a:off x="2801634" y="1484784"/>
            <a:ext cx="7452828" cy="2833688"/>
          </a:xfrm>
          <a:prstGeom prst="rect">
            <a:avLst/>
          </a:prstGeom>
          <a:noFill/>
          <a:ln w="9525" cap="flat" cmpd="sng" algn="ctr">
            <a:noFill/>
            <a:prstDash val="solid"/>
            <a:miter lim="800000"/>
            <a:headEnd type="none" w="med" len="med"/>
            <a:tailEnd type="none" w="med" len="med"/>
          </a:ln>
        </p:spPr>
        <p:txBody>
          <a:bodyPr vert="horz" wrap="square" lIns="68580" tIns="34290" rIns="68580" bIns="34290" rtlCol="0" anchor="t" anchorCtr="0">
            <a:noAutofit/>
          </a:bodyPr>
          <a:lstStyle>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257175" indent="-257175" defTabSz="342900">
              <a:lnSpc>
                <a:spcPct val="90000"/>
              </a:lnSpc>
              <a:spcBef>
                <a:spcPts val="750"/>
              </a:spcBef>
              <a:buClr>
                <a:srgbClr val="A53010"/>
              </a:buClr>
            </a:pP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11</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、人们常以为犯小过无伤大雅，哪知更大的失败常是有小过导引而来的。</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12</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、过去属于死神，未来属于你自己。</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13</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、饥饿和爱情统治着世界。</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14</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、最为不幸的人被苦难抚育成了诗人，他们把从苦难中学到的东西用诗歌教给别人。</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15</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、冬天来了，春天还会远吗？</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endParaRPr lang="zh-CN" altLang="en-US" sz="15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内容占位符 2"/>
          <p:cNvSpPr>
            <a:spLocks noGrp="1"/>
          </p:cNvSpPr>
          <p:nvPr>
            <p:ph idx="1"/>
            <p:custDataLst>
              <p:tags r:id="rId1"/>
            </p:custDataLst>
          </p:nvPr>
        </p:nvSpPr>
        <p:spPr>
          <a:xfrm>
            <a:off x="2855640" y="1484784"/>
            <a:ext cx="7398822" cy="2833217"/>
          </a:xfrm>
          <a:prstGeom prst="rect">
            <a:avLst/>
          </a:prstGeom>
          <a:noFill/>
          <a:ln w="9525" cap="flat" cmpd="sng" algn="ctr">
            <a:noFill/>
            <a:prstDash val="solid"/>
            <a:miter lim="800000"/>
            <a:headEnd type="none" w="med" len="med"/>
            <a:tailEnd type="none" w="med" len="med"/>
          </a:ln>
        </p:spPr>
        <p:txBody>
          <a:bodyPr vert="horz" lIns="68580" tIns="34290" rIns="68580" bIns="34290" rtlCol="0">
            <a:noAutofit/>
          </a:bodyPr>
          <a:lstStyle/>
          <a:p>
            <a:pPr marL="257175" indent="-257175" defTabSz="342900" fontAlgn="auto">
              <a:spcBef>
                <a:spcPts val="750"/>
              </a:spcBef>
              <a:buClr>
                <a:srgbClr val="A53010"/>
              </a:buClr>
            </a:pP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16</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、过去属于死神，未来属于自己。</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17</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、记取吧人类，因为知识对于你，正如广阔的河水之于埃及。</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18</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、人有一颗产生感情的心，一个能思维脑，一条能说话的舌。</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19</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、伟大的诗篇即是永远喷出智慧和欢欣之水的喷泉。</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br>
              <a:rPr lang="zh-CN" altLang="en-US" sz="15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b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20</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、一切崇高的诗都是无限的，好像一颗橡实，潜藏着所有的橡树。我们固然可以拉开一层层的罩纱，可是潜藏在意韵深处的赤裸的美却从不曾完全被揭露过。</a:t>
            </a:r>
            <a:r>
              <a:rPr lang="en-US" altLang="zh-CN"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sz="1500" dirty="0">
                <a:ln w="9525" cap="flat" cmpd="sng" algn="ctr">
                  <a:noFill/>
                  <a:prstDash val="solid"/>
                  <a:round/>
                  <a:headEnd type="none" w="med" len="med"/>
                  <a:tailEnd type="none" w="med" len="med"/>
                </a:ln>
                <a:solidFill>
                  <a:srgbClr val="1E1E1E"/>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雪莱</a:t>
            </a:r>
            <a:endParaRPr lang="zh-CN" altLang="en-US" sz="15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1"/>
          <p:cNvSpPr/>
          <p:nvPr>
            <p:custDataLst>
              <p:tags r:id="rId1"/>
            </p:custDataLst>
          </p:nvPr>
        </p:nvSpPr>
        <p:spPr>
          <a:xfrm>
            <a:off x="2909646" y="1754815"/>
            <a:ext cx="6786754" cy="2145665"/>
          </a:xfrm>
          <a:prstGeom prst="rect">
            <a:avLst/>
          </a:prstGeom>
          <a:noFill/>
          <a:ln>
            <a:noFill/>
            <a:miter lim="800000"/>
          </a:ln>
        </p:spPr>
        <p:txBody>
          <a:bodyPr wrap="squar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5pPr>
          </a:lstStyle>
          <a:p>
            <a:pPr/>
            <a:r>
              <a:rPr lang="zh-CN" altLang="en-US" sz="2700" b="1" dirty="0">
                <a:solidFill>
                  <a:srgbClr val="FF0000"/>
                </a:solidFill>
                <a:latin typeface="微软雅黑" panose="020B0503020204020204" charset="-122"/>
                <a:ea typeface="微软雅黑" panose="020B0503020204020204" charset="-122"/>
                <a:sym typeface="微软雅黑" panose="020B0503020204020204" charset="-122"/>
              </a:rPr>
              <a:t>作业</a:t>
            </a:r>
            <a:endParaRPr lang="zh-CN" altLang="en-US" sz="2700" b="1" dirty="0">
              <a:solidFill>
                <a:srgbClr val="FF0000"/>
              </a:solidFill>
              <a:latin typeface="微软雅黑" panose="020B0503020204020204" charset="-122"/>
              <a:ea typeface="微软雅黑" panose="020B0503020204020204" charset="-122"/>
              <a:sym typeface="微软雅黑" panose="020B0503020204020204" charset="-122"/>
            </a:endParaRPr>
          </a:p>
          <a:p>
            <a:pPr>
              <a:lnSpc>
                <a:spcPct val="200000"/>
              </a:lnSpc>
            </a:pPr>
            <a:r>
              <a:rPr lang="zh-CN" altLang="en-US" sz="2700" dirty="0">
                <a:solidFill>
                  <a:srgbClr val="000000"/>
                </a:solidFill>
                <a:latin typeface="微软雅黑" panose="020B0503020204020204" charset="-122"/>
                <a:ea typeface="微软雅黑" panose="020B0503020204020204" charset="-122"/>
                <a:sym typeface="微软雅黑" panose="020B0503020204020204" charset="-122"/>
              </a:rPr>
              <a:t>课后阅读雪莱的其他诗篇，进一步了解和感受雪莱的诗歌。</a:t>
            </a:r>
            <a:endParaRPr lang="zh-CN" altLang="en-US" dirty="0">
              <a:latin typeface="微软雅黑" panose="020B0503020204020204" charset="-122"/>
              <a:ea typeface="微软雅黑" panose="020B0503020204020204" charset="-122"/>
              <a:sym typeface="微软雅黑" panose="020B0503020204020204" charset="-122"/>
            </a:endParaRPr>
          </a:p>
        </p:txBody>
      </p:sp>
      <p:pic>
        <p:nvPicPr>
          <p:cNvPr id="54275" name="New picture" hidden="1"/>
          <p:cNvPicPr/>
          <p:nvPr>
            <p:custDataLst>
              <p:tags r:id="rId2"/>
            </p:custDataLst>
          </p:nvPr>
        </p:nvPicPr>
        <p:blipFill>
          <a:blip r:embed="rId3"/>
          <a:stretch>
            <a:fillRect/>
          </a:stretch>
        </p:blipFill>
        <p:spPr>
          <a:xfrm>
            <a:off x="9458325" y="10048875"/>
            <a:ext cx="219075" cy="342900"/>
          </a:xfrm>
          <a:prstGeom prst="rect">
            <a:avLst/>
          </a:prstGeom>
          <a:noFill/>
          <a:ln cap="flat">
            <a:noFill/>
            <a:prstDash val="solid"/>
            <a:round/>
            <a:headEnd type="none" w="med" len="med"/>
            <a:tailEnd type="none" w="med" len="med"/>
          </a:ln>
        </p:spPr>
      </p:pic>
      <p:pic>
        <p:nvPicPr>
          <p:cNvPr id="54276" name="New picture"/>
          <p:cNvPicPr/>
          <p:nvPr>
            <p:custDataLst>
              <p:tags r:id="rId4"/>
            </p:custDataLst>
          </p:nvPr>
        </p:nvPicPr>
        <p:blipFill>
          <a:blip r:embed="rId5"/>
          <a:stretch>
            <a:fillRect/>
          </a:stretch>
        </p:blipFill>
        <p:spPr>
          <a:xfrm>
            <a:off x="10906125" y="9801225"/>
            <a:ext cx="228600" cy="171450"/>
          </a:xfrm>
          <a:prstGeom prst="cube">
            <a:avLst/>
          </a:prstGeom>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nvSpPr>
        <p:spPr bwMode="white">
          <a:xfrm>
            <a:off x="0" y="0"/>
            <a:ext cx="12192000" cy="6858000"/>
          </a:xfrm>
          <a:prstGeom prst="rect">
            <a:avLst/>
          </a:prstGeom>
          <a:solidFill>
            <a:schemeClr val="bg1"/>
          </a:solidFill>
          <a:ln>
            <a:noFill/>
          </a:ln>
          <a:effectLst/>
        </p:spPr>
        <p:txBody>
          <a:bodyPr/>
          <a:lstStyle/>
          <a:p>
            <a:endParaRPr lang="zh-CN" altLang="en-US" sz="1800" dirty="0">
              <a:latin typeface="微软雅黑" panose="020B0503020204020204" charset="-122"/>
              <a:ea typeface="微软雅黑" panose="020B0503020204020204" charset="-122"/>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74525" y="-2674714"/>
            <a:ext cx="6858001" cy="12207432"/>
          </a:xfrm>
          <a:prstGeom prst="rect">
            <a:avLst/>
          </a:prstGeom>
        </p:spPr>
      </p:pic>
      <p:cxnSp>
        <p:nvCxnSpPr>
          <p:cNvPr id="19" name="直接连接符 18"/>
          <p:cNvCxnSpPr/>
          <p:nvPr/>
        </p:nvCxnSpPr>
        <p:spPr>
          <a:xfrm>
            <a:off x="6411547" y="431800"/>
            <a:ext cx="1248507" cy="0"/>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319125" y="654925"/>
            <a:ext cx="882828" cy="882828"/>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96000" y="747347"/>
            <a:ext cx="0" cy="1248507"/>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990047" y="654925"/>
            <a:ext cx="882828" cy="882828"/>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31946" y="431800"/>
            <a:ext cx="1248507" cy="0"/>
          </a:xfrm>
          <a:prstGeom prst="line">
            <a:avLst/>
          </a:prstGeom>
          <a:ln>
            <a:solidFill>
              <a:srgbClr val="57ADA1">
                <a:alpha val="40000"/>
              </a:srgb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5853186" y="51398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5" name="椭圆 24"/>
          <p:cNvSpPr/>
          <p:nvPr/>
        </p:nvSpPr>
        <p:spPr>
          <a:xfrm>
            <a:off x="6761289" y="65762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6" name="椭圆 25"/>
          <p:cNvSpPr/>
          <p:nvPr/>
        </p:nvSpPr>
        <p:spPr>
          <a:xfrm>
            <a:off x="7567253" y="113115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7" name="椭圆 26"/>
          <p:cNvSpPr/>
          <p:nvPr/>
        </p:nvSpPr>
        <p:spPr>
          <a:xfrm>
            <a:off x="8159971" y="1838472"/>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8" name="椭圆 27"/>
          <p:cNvSpPr/>
          <p:nvPr/>
        </p:nvSpPr>
        <p:spPr>
          <a:xfrm>
            <a:off x="8493508" y="2711788"/>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29" name="椭圆 28"/>
          <p:cNvSpPr/>
          <p:nvPr/>
        </p:nvSpPr>
        <p:spPr>
          <a:xfrm>
            <a:off x="8463932" y="3634031"/>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0" name="椭圆 29"/>
          <p:cNvSpPr/>
          <p:nvPr/>
        </p:nvSpPr>
        <p:spPr>
          <a:xfrm>
            <a:off x="8153212" y="453201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1" name="椭圆 30"/>
          <p:cNvSpPr/>
          <p:nvPr/>
        </p:nvSpPr>
        <p:spPr>
          <a:xfrm>
            <a:off x="7567253" y="52320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2" name="椭圆 31"/>
          <p:cNvSpPr/>
          <p:nvPr/>
        </p:nvSpPr>
        <p:spPr>
          <a:xfrm>
            <a:off x="6761289" y="571767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3" name="椭圆 32"/>
          <p:cNvSpPr/>
          <p:nvPr/>
        </p:nvSpPr>
        <p:spPr>
          <a:xfrm>
            <a:off x="5853186" y="5872383"/>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4" name="椭圆 33"/>
          <p:cNvSpPr/>
          <p:nvPr/>
        </p:nvSpPr>
        <p:spPr>
          <a:xfrm>
            <a:off x="4937025" y="5717677"/>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5" name="椭圆 34"/>
          <p:cNvSpPr/>
          <p:nvPr/>
        </p:nvSpPr>
        <p:spPr>
          <a:xfrm>
            <a:off x="4131061" y="52320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6" name="椭圆 35"/>
          <p:cNvSpPr/>
          <p:nvPr/>
        </p:nvSpPr>
        <p:spPr>
          <a:xfrm>
            <a:off x="3530986" y="452719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7" name="椭圆 36"/>
          <p:cNvSpPr/>
          <p:nvPr/>
        </p:nvSpPr>
        <p:spPr>
          <a:xfrm>
            <a:off x="3216661" y="365089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8" name="椭圆 37"/>
          <p:cNvSpPr/>
          <p:nvPr/>
        </p:nvSpPr>
        <p:spPr>
          <a:xfrm>
            <a:off x="3216661" y="270792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39" name="椭圆 38"/>
          <p:cNvSpPr/>
          <p:nvPr/>
        </p:nvSpPr>
        <p:spPr>
          <a:xfrm>
            <a:off x="3530986" y="1838472"/>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0" name="椭圆 39"/>
          <p:cNvSpPr/>
          <p:nvPr/>
        </p:nvSpPr>
        <p:spPr>
          <a:xfrm>
            <a:off x="4121536" y="1155349"/>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1" name="椭圆 40"/>
          <p:cNvSpPr/>
          <p:nvPr/>
        </p:nvSpPr>
        <p:spPr>
          <a:xfrm>
            <a:off x="4921636" y="669574"/>
            <a:ext cx="485628" cy="485628"/>
          </a:xfrm>
          <a:prstGeom prst="ellipse">
            <a:avLst/>
          </a:prstGeom>
          <a:solidFill>
            <a:srgbClr val="7BC0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latin typeface="微软雅黑" panose="020B0503020204020204" charset="-122"/>
              <a:ea typeface="微软雅黑" panose="020B0503020204020204" charset="-122"/>
            </a:endParaRPr>
          </a:p>
        </p:txBody>
      </p:sp>
      <p:sp>
        <p:nvSpPr>
          <p:cNvPr id="42" name="椭圆 41"/>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3" name="椭圆 42"/>
          <p:cNvSpPr/>
          <p:nvPr/>
        </p:nvSpPr>
        <p:spPr>
          <a:xfrm>
            <a:off x="397248" y="60759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4" name="椭圆 43"/>
          <p:cNvSpPr/>
          <p:nvPr/>
        </p:nvSpPr>
        <p:spPr>
          <a:xfrm>
            <a:off x="-538464" y="498504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5" name="椭圆 44"/>
          <p:cNvSpPr/>
          <p:nvPr/>
        </p:nvSpPr>
        <p:spPr>
          <a:xfrm>
            <a:off x="682544" y="5416870"/>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6" name="椭圆 45"/>
          <p:cNvSpPr/>
          <p:nvPr/>
        </p:nvSpPr>
        <p:spPr>
          <a:xfrm>
            <a:off x="1048122" y="633943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7" name="椭圆 46"/>
          <p:cNvSpPr/>
          <p:nvPr/>
        </p:nvSpPr>
        <p:spPr>
          <a:xfrm>
            <a:off x="2348770" y="7474270"/>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8" name="椭圆 47"/>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49" name="椭圆 48"/>
          <p:cNvSpPr/>
          <p:nvPr/>
        </p:nvSpPr>
        <p:spPr>
          <a:xfrm>
            <a:off x="1107995" y="719396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0" name="椭圆 49"/>
          <p:cNvSpPr/>
          <p:nvPr/>
        </p:nvSpPr>
        <p:spPr>
          <a:xfrm>
            <a:off x="3497022" y="60700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1" name="椭圆 50"/>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2" name="椭圆 51"/>
          <p:cNvSpPr/>
          <p:nvPr/>
        </p:nvSpPr>
        <p:spPr>
          <a:xfrm>
            <a:off x="5529021" y="62732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3" name="椭圆 52"/>
          <p:cNvSpPr/>
          <p:nvPr/>
        </p:nvSpPr>
        <p:spPr>
          <a:xfrm>
            <a:off x="7430394" y="62151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4" name="椭圆 53"/>
          <p:cNvSpPr/>
          <p:nvPr/>
        </p:nvSpPr>
        <p:spPr>
          <a:xfrm>
            <a:off x="6443423" y="63748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5" name="椭圆 54"/>
          <p:cNvSpPr/>
          <p:nvPr/>
        </p:nvSpPr>
        <p:spPr>
          <a:xfrm>
            <a:off x="1240443" y="538871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6" name="椭圆 55"/>
          <p:cNvSpPr/>
          <p:nvPr/>
        </p:nvSpPr>
        <p:spPr>
          <a:xfrm>
            <a:off x="1916265" y="548850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7" name="椭圆 56"/>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8" name="椭圆 57"/>
          <p:cNvSpPr/>
          <p:nvPr/>
        </p:nvSpPr>
        <p:spPr>
          <a:xfrm>
            <a:off x="2465086" y="50457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59" name="椭圆 58"/>
          <p:cNvSpPr/>
          <p:nvPr/>
        </p:nvSpPr>
        <p:spPr>
          <a:xfrm>
            <a:off x="4208252" y="618517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0" name="椭圆 59"/>
          <p:cNvSpPr/>
          <p:nvPr/>
        </p:nvSpPr>
        <p:spPr>
          <a:xfrm>
            <a:off x="2805176" y="588391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1" name="椭圆 60"/>
          <p:cNvSpPr/>
          <p:nvPr/>
        </p:nvSpPr>
        <p:spPr>
          <a:xfrm>
            <a:off x="4877090" y="691997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2" name="椭圆 61"/>
          <p:cNvSpPr/>
          <p:nvPr/>
        </p:nvSpPr>
        <p:spPr>
          <a:xfrm>
            <a:off x="288761" y="43408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3" name="椭圆 62"/>
          <p:cNvSpPr/>
          <p:nvPr/>
        </p:nvSpPr>
        <p:spPr>
          <a:xfrm>
            <a:off x="-979425" y="460666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4" name="椭圆 63"/>
          <p:cNvSpPr/>
          <p:nvPr/>
        </p:nvSpPr>
        <p:spPr>
          <a:xfrm>
            <a:off x="4663911" y="691997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5" name="椭圆 64"/>
          <p:cNvSpPr/>
          <p:nvPr/>
        </p:nvSpPr>
        <p:spPr>
          <a:xfrm>
            <a:off x="-823133" y="41924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6" name="椭圆 65"/>
          <p:cNvSpPr/>
          <p:nvPr/>
        </p:nvSpPr>
        <p:spPr>
          <a:xfrm>
            <a:off x="1347660" y="347556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7" name="椭圆 66"/>
          <p:cNvSpPr/>
          <p:nvPr/>
        </p:nvSpPr>
        <p:spPr>
          <a:xfrm>
            <a:off x="3906710" y="44019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8" name="椭圆 67"/>
          <p:cNvSpPr/>
          <p:nvPr/>
        </p:nvSpPr>
        <p:spPr>
          <a:xfrm>
            <a:off x="2811788" y="39447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69" name="椭圆 68"/>
          <p:cNvSpPr/>
          <p:nvPr/>
        </p:nvSpPr>
        <p:spPr>
          <a:xfrm>
            <a:off x="-656219" y="39447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0" name="椭圆 69"/>
          <p:cNvSpPr/>
          <p:nvPr/>
        </p:nvSpPr>
        <p:spPr>
          <a:xfrm>
            <a:off x="5865104" y="2920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1" name="椭圆 70"/>
          <p:cNvSpPr/>
          <p:nvPr/>
        </p:nvSpPr>
        <p:spPr>
          <a:xfrm>
            <a:off x="-508354" y="5525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2" name="椭圆 71"/>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3" name="椭圆 72"/>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4" name="椭圆 73"/>
          <p:cNvSpPr/>
          <p:nvPr/>
        </p:nvSpPr>
        <p:spPr>
          <a:xfrm>
            <a:off x="-508354" y="61164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5" name="椭圆 74"/>
          <p:cNvSpPr/>
          <p:nvPr/>
        </p:nvSpPr>
        <p:spPr>
          <a:xfrm>
            <a:off x="5815409" y="63898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6" name="椭圆 75"/>
          <p:cNvSpPr/>
          <p:nvPr/>
        </p:nvSpPr>
        <p:spPr>
          <a:xfrm>
            <a:off x="2054610" y="59403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7" name="椭圆 76"/>
          <p:cNvSpPr/>
          <p:nvPr/>
        </p:nvSpPr>
        <p:spPr>
          <a:xfrm>
            <a:off x="5246339" y="700007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8" name="椭圆 77"/>
          <p:cNvSpPr/>
          <p:nvPr/>
        </p:nvSpPr>
        <p:spPr>
          <a:xfrm>
            <a:off x="971149" y="592400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79" name="椭圆 78"/>
          <p:cNvSpPr/>
          <p:nvPr/>
        </p:nvSpPr>
        <p:spPr>
          <a:xfrm>
            <a:off x="1818366" y="4729492"/>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0" name="椭圆 79"/>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1" name="椭圆 80"/>
          <p:cNvSpPr/>
          <p:nvPr/>
        </p:nvSpPr>
        <p:spPr>
          <a:xfrm>
            <a:off x="4761942" y="42586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2" name="椭圆 8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3" name="椭圆 82"/>
          <p:cNvSpPr/>
          <p:nvPr/>
        </p:nvSpPr>
        <p:spPr>
          <a:xfrm>
            <a:off x="4909807" y="643038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4" name="椭圆 8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5" name="椭圆 84"/>
          <p:cNvSpPr/>
          <p:nvPr/>
        </p:nvSpPr>
        <p:spPr>
          <a:xfrm>
            <a:off x="4487011" y="604727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6" name="椭圆 85"/>
          <p:cNvSpPr/>
          <p:nvPr/>
        </p:nvSpPr>
        <p:spPr>
          <a:xfrm>
            <a:off x="-412942" y="577295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7" name="椭圆 86"/>
          <p:cNvSpPr/>
          <p:nvPr/>
        </p:nvSpPr>
        <p:spPr>
          <a:xfrm>
            <a:off x="4265446" y="724741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8" name="椭圆 87"/>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89" name="椭圆 88"/>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0" name="椭圆 89"/>
          <p:cNvSpPr/>
          <p:nvPr/>
        </p:nvSpPr>
        <p:spPr>
          <a:xfrm>
            <a:off x="2211307" y="29919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1" name="椭圆 90"/>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2" name="椭圆 91"/>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3" name="椭圆 92"/>
          <p:cNvSpPr/>
          <p:nvPr/>
        </p:nvSpPr>
        <p:spPr>
          <a:xfrm>
            <a:off x="5407700" y="482938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4" name="椭圆 93"/>
          <p:cNvSpPr/>
          <p:nvPr/>
        </p:nvSpPr>
        <p:spPr>
          <a:xfrm>
            <a:off x="1131619" y="489350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5" name="椭圆 94"/>
          <p:cNvSpPr/>
          <p:nvPr/>
        </p:nvSpPr>
        <p:spPr>
          <a:xfrm>
            <a:off x="1435131" y="630749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6" name="椭圆 95"/>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7" name="椭圆 96"/>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8" name="椭圆 97"/>
          <p:cNvSpPr/>
          <p:nvPr/>
        </p:nvSpPr>
        <p:spPr>
          <a:xfrm>
            <a:off x="2237427" y="624251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99" name="椭圆 98"/>
          <p:cNvSpPr/>
          <p:nvPr/>
        </p:nvSpPr>
        <p:spPr>
          <a:xfrm>
            <a:off x="793255" y="626972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0" name="椭圆 99"/>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1" name="椭圆 100"/>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2" name="椭圆 101"/>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3" name="椭圆 102"/>
          <p:cNvSpPr/>
          <p:nvPr/>
        </p:nvSpPr>
        <p:spPr>
          <a:xfrm>
            <a:off x="4328005" y="53441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4" name="椭圆 103"/>
          <p:cNvSpPr/>
          <p:nvPr/>
        </p:nvSpPr>
        <p:spPr>
          <a:xfrm>
            <a:off x="1993926" y="640999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5" name="椭圆 104"/>
          <p:cNvSpPr/>
          <p:nvPr/>
        </p:nvSpPr>
        <p:spPr>
          <a:xfrm>
            <a:off x="2858544" y="627757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6" name="椭圆 105"/>
          <p:cNvSpPr/>
          <p:nvPr/>
        </p:nvSpPr>
        <p:spPr>
          <a:xfrm>
            <a:off x="3534366" y="637736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7" name="椭圆 106"/>
          <p:cNvSpPr/>
          <p:nvPr/>
        </p:nvSpPr>
        <p:spPr>
          <a:xfrm>
            <a:off x="3248616" y="5278469"/>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8" name="椭圆 107"/>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09" name="椭圆 108"/>
          <p:cNvSpPr/>
          <p:nvPr/>
        </p:nvSpPr>
        <p:spPr>
          <a:xfrm>
            <a:off x="3699377" y="5221319"/>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0" name="椭圆 109"/>
          <p:cNvSpPr/>
          <p:nvPr/>
        </p:nvSpPr>
        <p:spPr>
          <a:xfrm>
            <a:off x="0" y="588591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1" name="椭圆 110"/>
          <p:cNvSpPr/>
          <p:nvPr/>
        </p:nvSpPr>
        <p:spPr>
          <a:xfrm>
            <a:off x="-1268186" y="615170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2" name="椭圆 111"/>
          <p:cNvSpPr/>
          <p:nvPr/>
        </p:nvSpPr>
        <p:spPr>
          <a:xfrm>
            <a:off x="3582290" y="591137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3" name="椭圆 112"/>
          <p:cNvSpPr/>
          <p:nvPr/>
        </p:nvSpPr>
        <p:spPr>
          <a:xfrm>
            <a:off x="1074088" y="63791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4" name="椭圆 113"/>
          <p:cNvSpPr/>
          <p:nvPr/>
        </p:nvSpPr>
        <p:spPr>
          <a:xfrm>
            <a:off x="3512488" y="606592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5" name="椭圆 114"/>
          <p:cNvSpPr/>
          <p:nvPr/>
        </p:nvSpPr>
        <p:spPr>
          <a:xfrm>
            <a:off x="-735662" y="607433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6" name="椭圆 115"/>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7" name="椭圆 116"/>
          <p:cNvSpPr/>
          <p:nvPr/>
        </p:nvSpPr>
        <p:spPr>
          <a:xfrm>
            <a:off x="779500" y="591751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8" name="椭圆 117"/>
          <p:cNvSpPr/>
          <p:nvPr/>
        </p:nvSpPr>
        <p:spPr>
          <a:xfrm>
            <a:off x="1529605" y="627454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19" name="椭圆 118"/>
          <p:cNvSpPr/>
          <p:nvPr/>
        </p:nvSpPr>
        <p:spPr>
          <a:xfrm>
            <a:off x="3542884" y="615974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0" name="椭圆 119"/>
          <p:cNvSpPr/>
          <p:nvPr/>
        </p:nvSpPr>
        <p:spPr>
          <a:xfrm>
            <a:off x="4089675" y="5697950"/>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1" name="椭圆 12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2" name="椭圆 12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3" name="椭圆 122"/>
          <p:cNvSpPr/>
          <p:nvPr/>
        </p:nvSpPr>
        <p:spPr>
          <a:xfrm>
            <a:off x="4207894" y="614834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4" name="椭圆 12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5" name="椭圆 12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6" name="椭圆 125"/>
          <p:cNvSpPr/>
          <p:nvPr/>
        </p:nvSpPr>
        <p:spPr>
          <a:xfrm>
            <a:off x="795804" y="639149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7" name="椭圆 126"/>
          <p:cNvSpPr/>
          <p:nvPr/>
        </p:nvSpPr>
        <p:spPr>
          <a:xfrm>
            <a:off x="4808221" y="2916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8" name="椭圆 127"/>
          <p:cNvSpPr/>
          <p:nvPr/>
        </p:nvSpPr>
        <p:spPr>
          <a:xfrm>
            <a:off x="9569180" y="260213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29" name="椭圆 128"/>
          <p:cNvSpPr/>
          <p:nvPr/>
        </p:nvSpPr>
        <p:spPr>
          <a:xfrm>
            <a:off x="9302940" y="183343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0" name="椭圆 129"/>
          <p:cNvSpPr/>
          <p:nvPr/>
        </p:nvSpPr>
        <p:spPr>
          <a:xfrm>
            <a:off x="10797904" y="22043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1" name="椭圆 130"/>
          <p:cNvSpPr/>
          <p:nvPr/>
        </p:nvSpPr>
        <p:spPr>
          <a:xfrm>
            <a:off x="10220054" y="28656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2" name="椭圆 131"/>
          <p:cNvSpPr/>
          <p:nvPr/>
        </p:nvSpPr>
        <p:spPr>
          <a:xfrm>
            <a:off x="9529523" y="311801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3" name="椭圆 132"/>
          <p:cNvSpPr/>
          <p:nvPr/>
        </p:nvSpPr>
        <p:spPr>
          <a:xfrm>
            <a:off x="10756339" y="9336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4" name="椭圆 133"/>
          <p:cNvSpPr/>
          <p:nvPr/>
        </p:nvSpPr>
        <p:spPr>
          <a:xfrm>
            <a:off x="10279927" y="3720192"/>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5" name="椭圆 134"/>
          <p:cNvSpPr/>
          <p:nvPr/>
        </p:nvSpPr>
        <p:spPr>
          <a:xfrm>
            <a:off x="10179754" y="21317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6" name="椭圆 135"/>
          <p:cNvSpPr/>
          <p:nvPr/>
        </p:nvSpPr>
        <p:spPr>
          <a:xfrm>
            <a:off x="8573204" y="53338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7" name="椭圆 136"/>
          <p:cNvSpPr/>
          <p:nvPr/>
        </p:nvSpPr>
        <p:spPr>
          <a:xfrm>
            <a:off x="8583181" y="139155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8" name="椭圆 137"/>
          <p:cNvSpPr/>
          <p:nvPr/>
        </p:nvSpPr>
        <p:spPr>
          <a:xfrm>
            <a:off x="10774841" y="156572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39" name="椭圆 138"/>
          <p:cNvSpPr/>
          <p:nvPr/>
        </p:nvSpPr>
        <p:spPr>
          <a:xfrm>
            <a:off x="10107184" y="94161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0" name="椭圆 139"/>
          <p:cNvSpPr/>
          <p:nvPr/>
        </p:nvSpPr>
        <p:spPr>
          <a:xfrm>
            <a:off x="7859675" y="377562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1" name="椭圆 140"/>
          <p:cNvSpPr/>
          <p:nvPr/>
        </p:nvSpPr>
        <p:spPr>
          <a:xfrm>
            <a:off x="9605018" y="65978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2" name="椭圆 141"/>
          <p:cNvSpPr/>
          <p:nvPr/>
        </p:nvSpPr>
        <p:spPr>
          <a:xfrm>
            <a:off x="10755276" y="364295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3" name="椭圆 142"/>
          <p:cNvSpPr/>
          <p:nvPr/>
        </p:nvSpPr>
        <p:spPr>
          <a:xfrm>
            <a:off x="9617718" y="361188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4" name="椭圆 143"/>
          <p:cNvSpPr/>
          <p:nvPr/>
        </p:nvSpPr>
        <p:spPr>
          <a:xfrm>
            <a:off x="11329497" y="25769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5" name="椭圆 144"/>
          <p:cNvSpPr/>
          <p:nvPr/>
        </p:nvSpPr>
        <p:spPr>
          <a:xfrm>
            <a:off x="8490958" y="79394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6" name="椭圆 145"/>
          <p:cNvSpPr/>
          <p:nvPr/>
        </p:nvSpPr>
        <p:spPr>
          <a:xfrm>
            <a:off x="6320165" y="-13882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7" name="椭圆 146"/>
          <p:cNvSpPr/>
          <p:nvPr/>
        </p:nvSpPr>
        <p:spPr>
          <a:xfrm>
            <a:off x="7024914" y="104865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8" name="椭圆 147"/>
          <p:cNvSpPr/>
          <p:nvPr/>
        </p:nvSpPr>
        <p:spPr>
          <a:xfrm>
            <a:off x="3317522" y="366122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49" name="椭圆 148"/>
          <p:cNvSpPr/>
          <p:nvPr/>
        </p:nvSpPr>
        <p:spPr>
          <a:xfrm>
            <a:off x="10446758" y="354661"/>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0" name="椭圆 149"/>
          <p:cNvSpPr/>
          <p:nvPr/>
        </p:nvSpPr>
        <p:spPr>
          <a:xfrm>
            <a:off x="614499" y="41759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1" name="椭圆 150"/>
          <p:cNvSpPr/>
          <p:nvPr/>
        </p:nvSpPr>
        <p:spPr>
          <a:xfrm>
            <a:off x="9490892" y="228338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2" name="椭圆 151"/>
          <p:cNvSpPr/>
          <p:nvPr/>
        </p:nvSpPr>
        <p:spPr>
          <a:xfrm>
            <a:off x="7463428" y="2803407"/>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3" name="椭圆 152"/>
          <p:cNvSpPr/>
          <p:nvPr/>
        </p:nvSpPr>
        <p:spPr>
          <a:xfrm>
            <a:off x="11114677" y="5307121"/>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4" name="椭圆 153"/>
          <p:cNvSpPr/>
          <p:nvPr/>
        </p:nvSpPr>
        <p:spPr>
          <a:xfrm>
            <a:off x="2363470" y="237523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5" name="椭圆 154"/>
          <p:cNvSpPr/>
          <p:nvPr/>
        </p:nvSpPr>
        <p:spPr>
          <a:xfrm>
            <a:off x="11287814" y="506131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6" name="椭圆 155"/>
          <p:cNvSpPr/>
          <p:nvPr/>
        </p:nvSpPr>
        <p:spPr>
          <a:xfrm>
            <a:off x="8663578" y="205216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7" name="椭圆 156"/>
          <p:cNvSpPr/>
          <p:nvPr/>
        </p:nvSpPr>
        <p:spPr>
          <a:xfrm>
            <a:off x="8978357" y="120841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8" name="椭圆 157"/>
          <p:cNvSpPr/>
          <p:nvPr/>
        </p:nvSpPr>
        <p:spPr>
          <a:xfrm>
            <a:off x="10154014" y="225477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59" name="椭圆 158"/>
          <p:cNvSpPr/>
          <p:nvPr/>
        </p:nvSpPr>
        <p:spPr>
          <a:xfrm>
            <a:off x="9853749" y="143802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0" name="椭圆 159"/>
          <p:cNvSpPr/>
          <p:nvPr/>
        </p:nvSpPr>
        <p:spPr>
          <a:xfrm>
            <a:off x="8535741" y="220483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1" name="椭圆 160"/>
          <p:cNvSpPr/>
          <p:nvPr/>
        </p:nvSpPr>
        <p:spPr>
          <a:xfrm>
            <a:off x="7609764" y="9810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2" name="椭圆 161"/>
          <p:cNvSpPr/>
          <p:nvPr/>
        </p:nvSpPr>
        <p:spPr>
          <a:xfrm>
            <a:off x="11522671" y="1726533"/>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3" name="椭圆 162"/>
          <p:cNvSpPr/>
          <p:nvPr/>
        </p:nvSpPr>
        <p:spPr>
          <a:xfrm>
            <a:off x="7324588" y="174843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4" name="椭圆 163"/>
          <p:cNvSpPr/>
          <p:nvPr/>
        </p:nvSpPr>
        <p:spPr>
          <a:xfrm>
            <a:off x="10367998" y="55112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5" name="椭圆 164"/>
          <p:cNvSpPr/>
          <p:nvPr/>
        </p:nvSpPr>
        <p:spPr>
          <a:xfrm>
            <a:off x="8762010" y="189865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6" name="椭圆 165"/>
          <p:cNvSpPr/>
          <p:nvPr/>
        </p:nvSpPr>
        <p:spPr>
          <a:xfrm>
            <a:off x="10524831" y="540330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7" name="椭圆 166"/>
          <p:cNvSpPr/>
          <p:nvPr/>
        </p:nvSpPr>
        <p:spPr>
          <a:xfrm>
            <a:off x="11350779" y="2646665"/>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8" name="椭圆 167"/>
          <p:cNvSpPr/>
          <p:nvPr/>
        </p:nvSpPr>
        <p:spPr>
          <a:xfrm>
            <a:off x="7528539" y="199866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69" name="椭圆 168"/>
          <p:cNvSpPr/>
          <p:nvPr/>
        </p:nvSpPr>
        <p:spPr>
          <a:xfrm>
            <a:off x="5889529" y="6649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0" name="椭圆 169"/>
          <p:cNvSpPr/>
          <p:nvPr/>
        </p:nvSpPr>
        <p:spPr>
          <a:xfrm>
            <a:off x="8774886" y="109305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1" name="椭圆 170"/>
          <p:cNvSpPr/>
          <p:nvPr/>
        </p:nvSpPr>
        <p:spPr>
          <a:xfrm>
            <a:off x="1068939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2" name="椭圆 171"/>
          <p:cNvSpPr/>
          <p:nvPr/>
        </p:nvSpPr>
        <p:spPr>
          <a:xfrm>
            <a:off x="6956750" y="3918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3" name="椭圆 172"/>
          <p:cNvSpPr/>
          <p:nvPr/>
        </p:nvSpPr>
        <p:spPr>
          <a:xfrm>
            <a:off x="7724490" y="36198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4" name="椭圆 173"/>
          <p:cNvSpPr/>
          <p:nvPr/>
        </p:nvSpPr>
        <p:spPr>
          <a:xfrm>
            <a:off x="7619593" y="6845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5" name="椭圆 174"/>
          <p:cNvSpPr/>
          <p:nvPr/>
        </p:nvSpPr>
        <p:spPr>
          <a:xfrm>
            <a:off x="8712519" y="3016058"/>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6" name="椭圆 175"/>
          <p:cNvSpPr/>
          <p:nvPr/>
        </p:nvSpPr>
        <p:spPr>
          <a:xfrm>
            <a:off x="10949544" y="394701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7" name="椭圆 176"/>
          <p:cNvSpPr/>
          <p:nvPr/>
        </p:nvSpPr>
        <p:spPr>
          <a:xfrm>
            <a:off x="10187745" y="136162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8" name="椭圆 177"/>
          <p:cNvSpPr/>
          <p:nvPr/>
        </p:nvSpPr>
        <p:spPr>
          <a:xfrm>
            <a:off x="8398360" y="3429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79" name="椭圆 178"/>
          <p:cNvSpPr/>
          <p:nvPr/>
        </p:nvSpPr>
        <p:spPr>
          <a:xfrm>
            <a:off x="9648594" y="332014"/>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0" name="椭圆 179"/>
          <p:cNvSpPr/>
          <p:nvPr/>
        </p:nvSpPr>
        <p:spPr>
          <a:xfrm>
            <a:off x="8993256" y="223351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1" name="椭圆 180"/>
          <p:cNvSpPr/>
          <p:nvPr/>
        </p:nvSpPr>
        <p:spPr>
          <a:xfrm>
            <a:off x="9916656" y="178254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2" name="椭圆 181"/>
          <p:cNvSpPr/>
          <p:nvPr/>
        </p:nvSpPr>
        <p:spPr>
          <a:xfrm>
            <a:off x="9941278" y="161940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3" name="椭圆 182"/>
          <p:cNvSpPr/>
          <p:nvPr/>
        </p:nvSpPr>
        <p:spPr>
          <a:xfrm>
            <a:off x="6718524" y="339731"/>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4" name="椭圆 183"/>
          <p:cNvSpPr/>
          <p:nvPr/>
        </p:nvSpPr>
        <p:spPr>
          <a:xfrm>
            <a:off x="8702444" y="2679839"/>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5" name="椭圆 184"/>
          <p:cNvSpPr/>
          <p:nvPr/>
        </p:nvSpPr>
        <p:spPr>
          <a:xfrm>
            <a:off x="11676771" y="2360281"/>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6" name="椭圆 185"/>
          <p:cNvSpPr/>
          <p:nvPr/>
        </p:nvSpPr>
        <p:spPr>
          <a:xfrm>
            <a:off x="11270728" y="214121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7" name="椭圆 186"/>
          <p:cNvSpPr/>
          <p:nvPr/>
        </p:nvSpPr>
        <p:spPr>
          <a:xfrm>
            <a:off x="10025060" y="365048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8" name="椭圆 187"/>
          <p:cNvSpPr/>
          <p:nvPr/>
        </p:nvSpPr>
        <p:spPr>
          <a:xfrm>
            <a:off x="7681523" y="52405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89" name="椭圆 188"/>
          <p:cNvSpPr/>
          <p:nvPr/>
        </p:nvSpPr>
        <p:spPr>
          <a:xfrm>
            <a:off x="10611593" y="2539219"/>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0" name="椭圆 189"/>
          <p:cNvSpPr/>
          <p:nvPr/>
        </p:nvSpPr>
        <p:spPr>
          <a:xfrm>
            <a:off x="9429697" y="1782684"/>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1" name="椭圆 190"/>
          <p:cNvSpPr/>
          <p:nvPr/>
        </p:nvSpPr>
        <p:spPr>
          <a:xfrm>
            <a:off x="6153098" y="1945648"/>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2" name="椭圆 191"/>
          <p:cNvSpPr/>
          <p:nvPr/>
        </p:nvSpPr>
        <p:spPr>
          <a:xfrm>
            <a:off x="6297334" y="5058751"/>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3" name="椭圆 192"/>
          <p:cNvSpPr/>
          <p:nvPr/>
        </p:nvSpPr>
        <p:spPr>
          <a:xfrm>
            <a:off x="10198907" y="29610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4" name="椭圆 193"/>
          <p:cNvSpPr/>
          <p:nvPr/>
        </p:nvSpPr>
        <p:spPr>
          <a:xfrm>
            <a:off x="9302609" y="31348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5" name="椭圆 194"/>
          <p:cNvSpPr/>
          <p:nvPr/>
        </p:nvSpPr>
        <p:spPr>
          <a:xfrm>
            <a:off x="9171932" y="241214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6" name="椭圆 195"/>
          <p:cNvSpPr/>
          <p:nvPr/>
        </p:nvSpPr>
        <p:spPr>
          <a:xfrm>
            <a:off x="10719518" y="250376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7" name="椭圆 196"/>
          <p:cNvSpPr/>
          <p:nvPr/>
        </p:nvSpPr>
        <p:spPr>
          <a:xfrm>
            <a:off x="10656907" y="3076227"/>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8" name="椭圆 197"/>
          <p:cNvSpPr/>
          <p:nvPr/>
        </p:nvSpPr>
        <p:spPr>
          <a:xfrm>
            <a:off x="7923735" y="2107075"/>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199" name="椭圆 198"/>
          <p:cNvSpPr/>
          <p:nvPr/>
        </p:nvSpPr>
        <p:spPr>
          <a:xfrm>
            <a:off x="9846877" y="676266"/>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0" name="椭圆 199"/>
          <p:cNvSpPr/>
          <p:nvPr/>
        </p:nvSpPr>
        <p:spPr>
          <a:xfrm>
            <a:off x="11411699" y="945933"/>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1" name="椭圆 200"/>
          <p:cNvSpPr/>
          <p:nvPr/>
        </p:nvSpPr>
        <p:spPr>
          <a:xfrm>
            <a:off x="5929493" y="3388127"/>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2" name="椭圆 201"/>
          <p:cNvSpPr/>
          <p:nvPr/>
        </p:nvSpPr>
        <p:spPr>
          <a:xfrm>
            <a:off x="9166753" y="197021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3" name="椭圆 202"/>
          <p:cNvSpPr/>
          <p:nvPr/>
        </p:nvSpPr>
        <p:spPr>
          <a:xfrm>
            <a:off x="4493959" y="83531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4" name="椭圆 203"/>
          <p:cNvSpPr/>
          <p:nvPr/>
        </p:nvSpPr>
        <p:spPr>
          <a:xfrm>
            <a:off x="10319052" y="292908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5" name="椭圆 204"/>
          <p:cNvSpPr/>
          <p:nvPr/>
        </p:nvSpPr>
        <p:spPr>
          <a:xfrm>
            <a:off x="6708407" y="126623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6" name="椭圆 205"/>
          <p:cNvSpPr/>
          <p:nvPr/>
        </p:nvSpPr>
        <p:spPr>
          <a:xfrm>
            <a:off x="11653932" y="371744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7" name="椭圆 206"/>
          <p:cNvSpPr/>
          <p:nvPr/>
        </p:nvSpPr>
        <p:spPr>
          <a:xfrm>
            <a:off x="10215737" y="49180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8" name="椭圆 207"/>
          <p:cNvSpPr/>
          <p:nvPr/>
        </p:nvSpPr>
        <p:spPr>
          <a:xfrm>
            <a:off x="8742512" y="279718"/>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09" name="椭圆 208"/>
          <p:cNvSpPr/>
          <p:nvPr/>
        </p:nvSpPr>
        <p:spPr>
          <a:xfrm>
            <a:off x="8088291" y="160384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0" name="椭圆 209"/>
          <p:cNvSpPr/>
          <p:nvPr/>
        </p:nvSpPr>
        <p:spPr>
          <a:xfrm>
            <a:off x="9806622" y="266302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1" name="椭圆 210"/>
          <p:cNvSpPr/>
          <p:nvPr/>
        </p:nvSpPr>
        <p:spPr>
          <a:xfrm>
            <a:off x="10011279" y="4586872"/>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2" name="椭圆 211"/>
          <p:cNvSpPr/>
          <p:nvPr/>
        </p:nvSpPr>
        <p:spPr>
          <a:xfrm>
            <a:off x="11620531" y="250371"/>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3" name="椭圆 212"/>
          <p:cNvSpPr/>
          <p:nvPr/>
        </p:nvSpPr>
        <p:spPr>
          <a:xfrm>
            <a:off x="11082665" y="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4" name="椭圆 213"/>
          <p:cNvSpPr/>
          <p:nvPr/>
        </p:nvSpPr>
        <p:spPr>
          <a:xfrm>
            <a:off x="11818462" y="979729"/>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5" name="椭圆 214"/>
          <p:cNvSpPr/>
          <p:nvPr/>
        </p:nvSpPr>
        <p:spPr>
          <a:xfrm>
            <a:off x="11779058" y="24790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6" name="椭圆 215"/>
          <p:cNvSpPr/>
          <p:nvPr/>
        </p:nvSpPr>
        <p:spPr>
          <a:xfrm>
            <a:off x="11971702" y="1342586"/>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7" name="椭圆 216"/>
          <p:cNvSpPr/>
          <p:nvPr/>
        </p:nvSpPr>
        <p:spPr>
          <a:xfrm>
            <a:off x="10744979" y="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8" name="椭圆 217"/>
          <p:cNvSpPr/>
          <p:nvPr/>
        </p:nvSpPr>
        <p:spPr>
          <a:xfrm>
            <a:off x="11985529" y="360135"/>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19" name="椭圆 218"/>
          <p:cNvSpPr/>
          <p:nvPr/>
        </p:nvSpPr>
        <p:spPr>
          <a:xfrm>
            <a:off x="11779058" y="42418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20" name="椭圆 219"/>
          <p:cNvSpPr/>
          <p:nvPr/>
        </p:nvSpPr>
        <p:spPr>
          <a:xfrm>
            <a:off x="11732455" y="3297362"/>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21" name="椭圆 220"/>
          <p:cNvSpPr/>
          <p:nvPr/>
        </p:nvSpPr>
        <p:spPr>
          <a:xfrm>
            <a:off x="11677724" y="2057305"/>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charset="-122"/>
              <a:ea typeface="微软雅黑" panose="020B0503020204020204" charset="-122"/>
            </a:endParaRPr>
          </a:p>
        </p:txBody>
      </p:sp>
      <p:sp>
        <p:nvSpPr>
          <p:cNvPr id="2" name="矩形 1"/>
          <p:cNvSpPr/>
          <p:nvPr/>
        </p:nvSpPr>
        <p:spPr>
          <a:xfrm rot="16200000">
            <a:off x="4353560" y="1400175"/>
            <a:ext cx="2948940" cy="3815080"/>
          </a:xfrm>
          <a:prstGeom prst="rect">
            <a:avLst/>
          </a:prstGeom>
          <a:noFill/>
          <a:ln w="44450">
            <a:solidFill>
              <a:srgbClr val="769C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3" name="矩形 2"/>
          <p:cNvSpPr/>
          <p:nvPr/>
        </p:nvSpPr>
        <p:spPr>
          <a:xfrm rot="16200000">
            <a:off x="4463415" y="1391285"/>
            <a:ext cx="3258820" cy="3804920"/>
          </a:xfrm>
          <a:prstGeom prst="rect">
            <a:avLst/>
          </a:prstGeom>
          <a:noFill/>
          <a:ln w="19050">
            <a:solidFill>
              <a:srgbClr val="769C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8" name="文本框 7"/>
          <p:cNvSpPr txBox="1"/>
          <p:nvPr/>
        </p:nvSpPr>
        <p:spPr>
          <a:xfrm rot="16200000">
            <a:off x="5537483" y="1226579"/>
            <a:ext cx="1290320" cy="3301030"/>
          </a:xfrm>
          <a:prstGeom prst="rect">
            <a:avLst/>
          </a:prstGeom>
          <a:noFill/>
        </p:spPr>
        <p:txBody>
          <a:bodyPr vert="eaVert" wrap="square" rtlCol="0">
            <a:spAutoFit/>
          </a:bodyPr>
          <a:p>
            <a:r>
              <a:rPr lang="zh-CN" altLang="en-US" sz="7200">
                <a:solidFill>
                  <a:srgbClr val="769C9B"/>
                </a:solidFill>
                <a:latin typeface="微软雅黑" panose="020B0503020204020204" charset="-122"/>
                <a:ea typeface="微软雅黑" panose="020B0503020204020204" charset="-122"/>
                <a:cs typeface="微软雅黑" panose="020B0503020204020204" charset="-122"/>
              </a:rPr>
              <a:t>致云雀</a:t>
            </a:r>
            <a:endParaRPr lang="zh-CN" altLang="en-US" sz="7200">
              <a:solidFill>
                <a:srgbClr val="769C9B"/>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rot="16200000">
            <a:off x="6149975" y="3392170"/>
            <a:ext cx="490220" cy="853440"/>
          </a:xfrm>
          <a:prstGeom prst="rect">
            <a:avLst/>
          </a:prstGeom>
          <a:noFill/>
        </p:spPr>
        <p:txBody>
          <a:bodyPr vert="eaVert" wrap="none" rtlCol="0">
            <a:spAutoFit/>
          </a:bodyPr>
          <a:p>
            <a:r>
              <a:rPr lang="zh-CN" altLang="en-US" sz="2000">
                <a:solidFill>
                  <a:schemeClr val="accent1">
                    <a:lumMod val="75000"/>
                  </a:schemeClr>
                </a:solidFill>
                <a:latin typeface="微软雅黑" panose="020B0503020204020204" charset="-122"/>
                <a:ea typeface="微软雅黑" panose="020B0503020204020204" charset="-122"/>
              </a:rPr>
              <a:t>雪莱娟</a:t>
            </a:r>
            <a:endParaRPr lang="zh-CN" altLang="en-US" sz="2000">
              <a:solidFill>
                <a:schemeClr val="accent1">
                  <a:lumMod val="75000"/>
                </a:schemeClr>
              </a:solidFill>
              <a:latin typeface="微软雅黑" panose="020B0503020204020204" charset="-122"/>
              <a:ea typeface="微软雅黑" panose="020B0503020204020204" charset="-122"/>
            </a:endParaRPr>
          </a:p>
        </p:txBody>
      </p:sp>
      <p:sp>
        <p:nvSpPr>
          <p:cNvPr id="11" name="文本框 10"/>
          <p:cNvSpPr txBox="1"/>
          <p:nvPr/>
        </p:nvSpPr>
        <p:spPr>
          <a:xfrm rot="16200000">
            <a:off x="5895975" y="3188335"/>
            <a:ext cx="459740" cy="2377440"/>
          </a:xfrm>
          <a:prstGeom prst="rect">
            <a:avLst/>
          </a:prstGeom>
          <a:noFill/>
        </p:spPr>
        <p:txBody>
          <a:bodyPr vert="eaVert" wrap="none" rtlCol="0">
            <a:spAutoFit/>
          </a:bodyPr>
          <a:p>
            <a:r>
              <a:rPr lang="zh-CN" altLang="en-US" sz="1800">
                <a:solidFill>
                  <a:schemeClr val="bg2">
                    <a:lumMod val="50000"/>
                  </a:schemeClr>
                </a:solidFill>
                <a:latin typeface="微软雅黑" panose="020B0503020204020204" charset="-122"/>
                <a:ea typeface="微软雅黑" panose="020B0503020204020204" charset="-122"/>
              </a:rPr>
              <a:t>人教版高中语文必修一</a:t>
            </a:r>
            <a:endParaRPr lang="zh-CN" altLang="en-US" sz="1800">
              <a:solidFill>
                <a:schemeClr val="bg2">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40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300"/>
                                        <p:tgtEl>
                                          <p:spTgt spid="19"/>
                                        </p:tgtEl>
                                      </p:cBhvr>
                                    </p:animEffect>
                                  </p:childTnLst>
                                </p:cTn>
                              </p:par>
                              <p:par>
                                <p:cTn id="8" presetID="22" presetClass="entr" presetSubtype="1" fill="hold" nodeType="withEffect">
                                  <p:stCondLst>
                                    <p:cond delay="45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300"/>
                                        <p:tgtEl>
                                          <p:spTgt spid="20"/>
                                        </p:tgtEl>
                                      </p:cBhvr>
                                    </p:animEffect>
                                  </p:childTnLst>
                                </p:cTn>
                              </p:par>
                              <p:par>
                                <p:cTn id="11" presetID="12" presetClass="entr" presetSubtype="1" fill="hold" nodeType="withEffect">
                                  <p:stCondLst>
                                    <p:cond delay="50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300"/>
                                        <p:tgtEl>
                                          <p:spTgt spid="21"/>
                                        </p:tgtEl>
                                        <p:attrNameLst>
                                          <p:attrName>ppt_y</p:attrName>
                                        </p:attrNameLst>
                                      </p:cBhvr>
                                      <p:tavLst>
                                        <p:tav tm="0">
                                          <p:val>
                                            <p:strVal val="#ppt_y-#ppt_h*1.125000"/>
                                          </p:val>
                                        </p:tav>
                                        <p:tav tm="100000">
                                          <p:val>
                                            <p:strVal val="#ppt_y"/>
                                          </p:val>
                                        </p:tav>
                                      </p:tavLst>
                                    </p:anim>
                                    <p:animEffect transition="in" filter="wipe(down)">
                                      <p:cBhvr>
                                        <p:cTn id="14" dur="300"/>
                                        <p:tgtEl>
                                          <p:spTgt spid="21"/>
                                        </p:tgtEl>
                                      </p:cBhvr>
                                    </p:animEffect>
                                  </p:childTnLst>
                                </p:cTn>
                              </p:par>
                              <p:par>
                                <p:cTn id="15" presetID="22" presetClass="entr" presetSubtype="1" fill="hold" nodeType="withEffect">
                                  <p:stCondLst>
                                    <p:cond delay="55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300"/>
                                        <p:tgtEl>
                                          <p:spTgt spid="22"/>
                                        </p:tgtEl>
                                      </p:cBhvr>
                                    </p:animEffect>
                                  </p:childTnLst>
                                </p:cTn>
                              </p:par>
                              <p:par>
                                <p:cTn id="18" presetID="22" presetClass="entr" presetSubtype="2" fill="hold" nodeType="withEffect">
                                  <p:stCondLst>
                                    <p:cond delay="600"/>
                                  </p:stCondLst>
                                  <p:childTnLst>
                                    <p:set>
                                      <p:cBhvr>
                                        <p:cTn id="19" dur="1" fill="hold">
                                          <p:stCondLst>
                                            <p:cond delay="0"/>
                                          </p:stCondLst>
                                        </p:cTn>
                                        <p:tgtEl>
                                          <p:spTgt spid="23"/>
                                        </p:tgtEl>
                                        <p:attrNameLst>
                                          <p:attrName>style.visibility</p:attrName>
                                        </p:attrNameLst>
                                      </p:cBhvr>
                                      <p:to>
                                        <p:strVal val="visible"/>
                                      </p:to>
                                    </p:set>
                                    <p:animEffect transition="in" filter="wipe(right)">
                                      <p:cBhvr>
                                        <p:cTn id="20" dur="300"/>
                                        <p:tgtEl>
                                          <p:spTgt spid="23"/>
                                        </p:tgtEl>
                                      </p:cBhvr>
                                    </p:animEffect>
                                  </p:childTnLst>
                                </p:cTn>
                              </p:par>
                              <p:par>
                                <p:cTn id="21" presetID="22" presetClass="exit" presetSubtype="8" fill="hold" nodeType="withEffect">
                                  <p:stCondLst>
                                    <p:cond delay="600"/>
                                  </p:stCondLst>
                                  <p:childTnLst>
                                    <p:animEffect transition="out" filter="wipe(left)">
                                      <p:cBhvr>
                                        <p:cTn id="22" dur="300"/>
                                        <p:tgtEl>
                                          <p:spTgt spid="19"/>
                                        </p:tgtEl>
                                      </p:cBhvr>
                                    </p:animEffect>
                                    <p:set>
                                      <p:cBhvr>
                                        <p:cTn id="23" dur="1" fill="hold">
                                          <p:stCondLst>
                                            <p:cond delay="299"/>
                                          </p:stCondLst>
                                        </p:cTn>
                                        <p:tgtEl>
                                          <p:spTgt spid="19"/>
                                        </p:tgtEl>
                                        <p:attrNameLst>
                                          <p:attrName>style.visibility</p:attrName>
                                        </p:attrNameLst>
                                      </p:cBhvr>
                                      <p:to>
                                        <p:strVal val="hidden"/>
                                      </p:to>
                                    </p:set>
                                  </p:childTnLst>
                                </p:cTn>
                              </p:par>
                              <p:par>
                                <p:cTn id="24" presetID="22" presetClass="exit" presetSubtype="1" fill="hold" nodeType="withEffect">
                                  <p:stCondLst>
                                    <p:cond delay="650"/>
                                  </p:stCondLst>
                                  <p:childTnLst>
                                    <p:animEffect transition="out" filter="wipe(up)">
                                      <p:cBhvr>
                                        <p:cTn id="25" dur="300"/>
                                        <p:tgtEl>
                                          <p:spTgt spid="20"/>
                                        </p:tgtEl>
                                      </p:cBhvr>
                                    </p:animEffect>
                                    <p:set>
                                      <p:cBhvr>
                                        <p:cTn id="26" dur="1" fill="hold">
                                          <p:stCondLst>
                                            <p:cond delay="299"/>
                                          </p:stCondLst>
                                        </p:cTn>
                                        <p:tgtEl>
                                          <p:spTgt spid="20"/>
                                        </p:tgtEl>
                                        <p:attrNameLst>
                                          <p:attrName>style.visibility</p:attrName>
                                        </p:attrNameLst>
                                      </p:cBhvr>
                                      <p:to>
                                        <p:strVal val="hidden"/>
                                      </p:to>
                                    </p:set>
                                  </p:childTnLst>
                                </p:cTn>
                              </p:par>
                              <p:par>
                                <p:cTn id="27" presetID="22" presetClass="exit" presetSubtype="1" fill="hold" nodeType="withEffect">
                                  <p:stCondLst>
                                    <p:cond delay="700"/>
                                  </p:stCondLst>
                                  <p:childTnLst>
                                    <p:animEffect transition="out" filter="wipe(up)">
                                      <p:cBhvr>
                                        <p:cTn id="28" dur="300"/>
                                        <p:tgtEl>
                                          <p:spTgt spid="21"/>
                                        </p:tgtEl>
                                      </p:cBhvr>
                                    </p:animEffect>
                                    <p:set>
                                      <p:cBhvr>
                                        <p:cTn id="29" dur="1" fill="hold">
                                          <p:stCondLst>
                                            <p:cond delay="299"/>
                                          </p:stCondLst>
                                        </p:cTn>
                                        <p:tgtEl>
                                          <p:spTgt spid="21"/>
                                        </p:tgtEl>
                                        <p:attrNameLst>
                                          <p:attrName>style.visibility</p:attrName>
                                        </p:attrNameLst>
                                      </p:cBhvr>
                                      <p:to>
                                        <p:strVal val="hidden"/>
                                      </p:to>
                                    </p:set>
                                  </p:childTnLst>
                                </p:cTn>
                              </p:par>
                              <p:par>
                                <p:cTn id="30" presetID="22" presetClass="exit" presetSubtype="1" fill="hold" nodeType="withEffect">
                                  <p:stCondLst>
                                    <p:cond delay="750"/>
                                  </p:stCondLst>
                                  <p:childTnLst>
                                    <p:animEffect transition="out" filter="wipe(up)">
                                      <p:cBhvr>
                                        <p:cTn id="31" dur="300"/>
                                        <p:tgtEl>
                                          <p:spTgt spid="22"/>
                                        </p:tgtEl>
                                      </p:cBhvr>
                                    </p:animEffect>
                                    <p:set>
                                      <p:cBhvr>
                                        <p:cTn id="32" dur="1" fill="hold">
                                          <p:stCondLst>
                                            <p:cond delay="299"/>
                                          </p:stCondLst>
                                        </p:cTn>
                                        <p:tgtEl>
                                          <p:spTgt spid="22"/>
                                        </p:tgtEl>
                                        <p:attrNameLst>
                                          <p:attrName>style.visibility</p:attrName>
                                        </p:attrNameLst>
                                      </p:cBhvr>
                                      <p:to>
                                        <p:strVal val="hidden"/>
                                      </p:to>
                                    </p:set>
                                  </p:childTnLst>
                                </p:cTn>
                              </p:par>
                              <p:par>
                                <p:cTn id="33" presetID="22" presetClass="exit" presetSubtype="2" fill="hold" nodeType="withEffect">
                                  <p:stCondLst>
                                    <p:cond delay="800"/>
                                  </p:stCondLst>
                                  <p:childTnLst>
                                    <p:animEffect transition="out" filter="wipe(right)">
                                      <p:cBhvr>
                                        <p:cTn id="34" dur="300"/>
                                        <p:tgtEl>
                                          <p:spTgt spid="23"/>
                                        </p:tgtEl>
                                      </p:cBhvr>
                                    </p:animEffect>
                                    <p:set>
                                      <p:cBhvr>
                                        <p:cTn id="35" dur="1" fill="hold">
                                          <p:stCondLst>
                                            <p:cond delay="299"/>
                                          </p:stCondLst>
                                        </p:cTn>
                                        <p:tgtEl>
                                          <p:spTgt spid="23"/>
                                        </p:tgtEl>
                                        <p:attrNameLst>
                                          <p:attrName>style.visibility</p:attrName>
                                        </p:attrNameLst>
                                      </p:cBhvr>
                                      <p:to>
                                        <p:strVal val="hidden"/>
                                      </p:to>
                                    </p:set>
                                  </p:childTnLst>
                                </p:cTn>
                              </p:par>
                              <p:par>
                                <p:cTn id="36" presetID="53" presetClass="entr" presetSubtype="16" fill="hold" grpId="0" nodeType="withEffect">
                                  <p:stCondLst>
                                    <p:cond delay="650"/>
                                  </p:stCondLst>
                                  <p:childTnLst>
                                    <p:set>
                                      <p:cBhvr>
                                        <p:cTn id="37" dur="1" fill="hold">
                                          <p:stCondLst>
                                            <p:cond delay="0"/>
                                          </p:stCondLst>
                                        </p:cTn>
                                        <p:tgtEl>
                                          <p:spTgt spid="24"/>
                                        </p:tgtEl>
                                        <p:attrNameLst>
                                          <p:attrName>style.visibility</p:attrName>
                                        </p:attrNameLst>
                                      </p:cBhvr>
                                      <p:to>
                                        <p:strVal val="visible"/>
                                      </p:to>
                                    </p:set>
                                    <p:anim calcmode="lin" valueType="num">
                                      <p:cBhvr>
                                        <p:cTn id="38" dur="300" fill="hold"/>
                                        <p:tgtEl>
                                          <p:spTgt spid="24"/>
                                        </p:tgtEl>
                                        <p:attrNameLst>
                                          <p:attrName>ppt_w</p:attrName>
                                        </p:attrNameLst>
                                      </p:cBhvr>
                                      <p:tavLst>
                                        <p:tav tm="0">
                                          <p:val>
                                            <p:fltVal val="0"/>
                                          </p:val>
                                        </p:tav>
                                        <p:tav tm="100000">
                                          <p:val>
                                            <p:strVal val="#ppt_w"/>
                                          </p:val>
                                        </p:tav>
                                      </p:tavLst>
                                    </p:anim>
                                    <p:anim calcmode="lin" valueType="num">
                                      <p:cBhvr>
                                        <p:cTn id="39" dur="300" fill="hold"/>
                                        <p:tgtEl>
                                          <p:spTgt spid="24"/>
                                        </p:tgtEl>
                                        <p:attrNameLst>
                                          <p:attrName>ppt_h</p:attrName>
                                        </p:attrNameLst>
                                      </p:cBhvr>
                                      <p:tavLst>
                                        <p:tav tm="0">
                                          <p:val>
                                            <p:fltVal val="0"/>
                                          </p:val>
                                        </p:tav>
                                        <p:tav tm="100000">
                                          <p:val>
                                            <p:strVal val="#ppt_h"/>
                                          </p:val>
                                        </p:tav>
                                      </p:tavLst>
                                    </p:anim>
                                    <p:animEffect transition="in" filter="fade">
                                      <p:cBhvr>
                                        <p:cTn id="40" dur="300"/>
                                        <p:tgtEl>
                                          <p:spTgt spid="24"/>
                                        </p:tgtEl>
                                      </p:cBhvr>
                                    </p:animEffect>
                                  </p:childTnLst>
                                </p:cTn>
                              </p:par>
                              <p:par>
                                <p:cTn id="41" presetID="6" presetClass="exit" presetSubtype="32" fill="hold" grpId="1" nodeType="withEffect">
                                  <p:stCondLst>
                                    <p:cond delay="900"/>
                                  </p:stCondLst>
                                  <p:childTnLst>
                                    <p:animEffect transition="out" filter="circle(out)">
                                      <p:cBhvr>
                                        <p:cTn id="42" dur="400"/>
                                        <p:tgtEl>
                                          <p:spTgt spid="24"/>
                                        </p:tgtEl>
                                      </p:cBhvr>
                                    </p:animEffect>
                                    <p:set>
                                      <p:cBhvr>
                                        <p:cTn id="43" dur="1" fill="hold">
                                          <p:stCondLst>
                                            <p:cond delay="399"/>
                                          </p:stCondLst>
                                        </p:cTn>
                                        <p:tgtEl>
                                          <p:spTgt spid="24"/>
                                        </p:tgtEl>
                                        <p:attrNameLst>
                                          <p:attrName>style.visibility</p:attrName>
                                        </p:attrNameLst>
                                      </p:cBhvr>
                                      <p:to>
                                        <p:strVal val="hidden"/>
                                      </p:to>
                                    </p:set>
                                  </p:childTnLst>
                                </p:cTn>
                              </p:par>
                              <p:par>
                                <p:cTn id="44" presetID="53" presetClass="entr" presetSubtype="16" fill="hold" grpId="0" nodeType="withEffect">
                                  <p:stCondLst>
                                    <p:cond delay="7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300" fill="hold"/>
                                        <p:tgtEl>
                                          <p:spTgt spid="25"/>
                                        </p:tgtEl>
                                        <p:attrNameLst>
                                          <p:attrName>ppt_w</p:attrName>
                                        </p:attrNameLst>
                                      </p:cBhvr>
                                      <p:tavLst>
                                        <p:tav tm="0">
                                          <p:val>
                                            <p:fltVal val="0"/>
                                          </p:val>
                                        </p:tav>
                                        <p:tav tm="100000">
                                          <p:val>
                                            <p:strVal val="#ppt_w"/>
                                          </p:val>
                                        </p:tav>
                                      </p:tavLst>
                                    </p:anim>
                                    <p:anim calcmode="lin" valueType="num">
                                      <p:cBhvr>
                                        <p:cTn id="47" dur="300" fill="hold"/>
                                        <p:tgtEl>
                                          <p:spTgt spid="25"/>
                                        </p:tgtEl>
                                        <p:attrNameLst>
                                          <p:attrName>ppt_h</p:attrName>
                                        </p:attrNameLst>
                                      </p:cBhvr>
                                      <p:tavLst>
                                        <p:tav tm="0">
                                          <p:val>
                                            <p:fltVal val="0"/>
                                          </p:val>
                                        </p:tav>
                                        <p:tav tm="100000">
                                          <p:val>
                                            <p:strVal val="#ppt_h"/>
                                          </p:val>
                                        </p:tav>
                                      </p:tavLst>
                                    </p:anim>
                                    <p:animEffect transition="in" filter="fade">
                                      <p:cBhvr>
                                        <p:cTn id="48" dur="300"/>
                                        <p:tgtEl>
                                          <p:spTgt spid="25"/>
                                        </p:tgtEl>
                                      </p:cBhvr>
                                    </p:animEffect>
                                  </p:childTnLst>
                                </p:cTn>
                              </p:par>
                              <p:par>
                                <p:cTn id="49" presetID="6" presetClass="exit" presetSubtype="32" fill="hold" grpId="1" nodeType="withEffect">
                                  <p:stCondLst>
                                    <p:cond delay="950"/>
                                  </p:stCondLst>
                                  <p:childTnLst>
                                    <p:animEffect transition="out" filter="circle(out)">
                                      <p:cBhvr>
                                        <p:cTn id="50" dur="400"/>
                                        <p:tgtEl>
                                          <p:spTgt spid="25"/>
                                        </p:tgtEl>
                                      </p:cBhvr>
                                    </p:animEffect>
                                    <p:set>
                                      <p:cBhvr>
                                        <p:cTn id="51" dur="1" fill="hold">
                                          <p:stCondLst>
                                            <p:cond delay="399"/>
                                          </p:stCondLst>
                                        </p:cTn>
                                        <p:tgtEl>
                                          <p:spTgt spid="25"/>
                                        </p:tgtEl>
                                        <p:attrNameLst>
                                          <p:attrName>style.visibility</p:attrName>
                                        </p:attrNameLst>
                                      </p:cBhvr>
                                      <p:to>
                                        <p:strVal val="hidden"/>
                                      </p:to>
                                    </p:set>
                                  </p:childTnLst>
                                </p:cTn>
                              </p:par>
                              <p:par>
                                <p:cTn id="52" presetID="53" presetClass="entr" presetSubtype="16" fill="hold" grpId="0" nodeType="withEffect">
                                  <p:stCondLst>
                                    <p:cond delay="750"/>
                                  </p:stCondLst>
                                  <p:childTnLst>
                                    <p:set>
                                      <p:cBhvr>
                                        <p:cTn id="53" dur="1" fill="hold">
                                          <p:stCondLst>
                                            <p:cond delay="0"/>
                                          </p:stCondLst>
                                        </p:cTn>
                                        <p:tgtEl>
                                          <p:spTgt spid="26"/>
                                        </p:tgtEl>
                                        <p:attrNameLst>
                                          <p:attrName>style.visibility</p:attrName>
                                        </p:attrNameLst>
                                      </p:cBhvr>
                                      <p:to>
                                        <p:strVal val="visible"/>
                                      </p:to>
                                    </p:set>
                                    <p:anim calcmode="lin" valueType="num">
                                      <p:cBhvr>
                                        <p:cTn id="54" dur="300" fill="hold"/>
                                        <p:tgtEl>
                                          <p:spTgt spid="26"/>
                                        </p:tgtEl>
                                        <p:attrNameLst>
                                          <p:attrName>ppt_w</p:attrName>
                                        </p:attrNameLst>
                                      </p:cBhvr>
                                      <p:tavLst>
                                        <p:tav tm="0">
                                          <p:val>
                                            <p:fltVal val="0"/>
                                          </p:val>
                                        </p:tav>
                                        <p:tav tm="100000">
                                          <p:val>
                                            <p:strVal val="#ppt_w"/>
                                          </p:val>
                                        </p:tav>
                                      </p:tavLst>
                                    </p:anim>
                                    <p:anim calcmode="lin" valueType="num">
                                      <p:cBhvr>
                                        <p:cTn id="55" dur="300" fill="hold"/>
                                        <p:tgtEl>
                                          <p:spTgt spid="26"/>
                                        </p:tgtEl>
                                        <p:attrNameLst>
                                          <p:attrName>ppt_h</p:attrName>
                                        </p:attrNameLst>
                                      </p:cBhvr>
                                      <p:tavLst>
                                        <p:tav tm="0">
                                          <p:val>
                                            <p:fltVal val="0"/>
                                          </p:val>
                                        </p:tav>
                                        <p:tav tm="100000">
                                          <p:val>
                                            <p:strVal val="#ppt_h"/>
                                          </p:val>
                                        </p:tav>
                                      </p:tavLst>
                                    </p:anim>
                                    <p:animEffect transition="in" filter="fade">
                                      <p:cBhvr>
                                        <p:cTn id="56" dur="300"/>
                                        <p:tgtEl>
                                          <p:spTgt spid="26"/>
                                        </p:tgtEl>
                                      </p:cBhvr>
                                    </p:animEffect>
                                  </p:childTnLst>
                                </p:cTn>
                              </p:par>
                              <p:par>
                                <p:cTn id="57" presetID="6" presetClass="exit" presetSubtype="32" fill="hold" grpId="1" nodeType="withEffect">
                                  <p:stCondLst>
                                    <p:cond delay="1000"/>
                                  </p:stCondLst>
                                  <p:childTnLst>
                                    <p:animEffect transition="out" filter="circle(out)">
                                      <p:cBhvr>
                                        <p:cTn id="58" dur="400"/>
                                        <p:tgtEl>
                                          <p:spTgt spid="26"/>
                                        </p:tgtEl>
                                      </p:cBhvr>
                                    </p:animEffect>
                                    <p:set>
                                      <p:cBhvr>
                                        <p:cTn id="59" dur="1" fill="hold">
                                          <p:stCondLst>
                                            <p:cond delay="399"/>
                                          </p:stCondLst>
                                        </p:cTn>
                                        <p:tgtEl>
                                          <p:spTgt spid="26"/>
                                        </p:tgtEl>
                                        <p:attrNameLst>
                                          <p:attrName>style.visibility</p:attrName>
                                        </p:attrNameLst>
                                      </p:cBhvr>
                                      <p:to>
                                        <p:strVal val="hidden"/>
                                      </p:to>
                                    </p:set>
                                  </p:childTnLst>
                                </p:cTn>
                              </p:par>
                              <p:par>
                                <p:cTn id="60" presetID="53" presetClass="entr" presetSubtype="16" fill="hold" grpId="0" nodeType="withEffect">
                                  <p:stCondLst>
                                    <p:cond delay="800"/>
                                  </p:stCondLst>
                                  <p:childTnLst>
                                    <p:set>
                                      <p:cBhvr>
                                        <p:cTn id="61" dur="1" fill="hold">
                                          <p:stCondLst>
                                            <p:cond delay="0"/>
                                          </p:stCondLst>
                                        </p:cTn>
                                        <p:tgtEl>
                                          <p:spTgt spid="27"/>
                                        </p:tgtEl>
                                        <p:attrNameLst>
                                          <p:attrName>style.visibility</p:attrName>
                                        </p:attrNameLst>
                                      </p:cBhvr>
                                      <p:to>
                                        <p:strVal val="visible"/>
                                      </p:to>
                                    </p:set>
                                    <p:anim calcmode="lin" valueType="num">
                                      <p:cBhvr>
                                        <p:cTn id="62" dur="300" fill="hold"/>
                                        <p:tgtEl>
                                          <p:spTgt spid="27"/>
                                        </p:tgtEl>
                                        <p:attrNameLst>
                                          <p:attrName>ppt_w</p:attrName>
                                        </p:attrNameLst>
                                      </p:cBhvr>
                                      <p:tavLst>
                                        <p:tav tm="0">
                                          <p:val>
                                            <p:fltVal val="0"/>
                                          </p:val>
                                        </p:tav>
                                        <p:tav tm="100000">
                                          <p:val>
                                            <p:strVal val="#ppt_w"/>
                                          </p:val>
                                        </p:tav>
                                      </p:tavLst>
                                    </p:anim>
                                    <p:anim calcmode="lin" valueType="num">
                                      <p:cBhvr>
                                        <p:cTn id="63" dur="300" fill="hold"/>
                                        <p:tgtEl>
                                          <p:spTgt spid="27"/>
                                        </p:tgtEl>
                                        <p:attrNameLst>
                                          <p:attrName>ppt_h</p:attrName>
                                        </p:attrNameLst>
                                      </p:cBhvr>
                                      <p:tavLst>
                                        <p:tav tm="0">
                                          <p:val>
                                            <p:fltVal val="0"/>
                                          </p:val>
                                        </p:tav>
                                        <p:tav tm="100000">
                                          <p:val>
                                            <p:strVal val="#ppt_h"/>
                                          </p:val>
                                        </p:tav>
                                      </p:tavLst>
                                    </p:anim>
                                    <p:animEffect transition="in" filter="fade">
                                      <p:cBhvr>
                                        <p:cTn id="64" dur="300"/>
                                        <p:tgtEl>
                                          <p:spTgt spid="27"/>
                                        </p:tgtEl>
                                      </p:cBhvr>
                                    </p:animEffect>
                                  </p:childTnLst>
                                </p:cTn>
                              </p:par>
                              <p:par>
                                <p:cTn id="65" presetID="6" presetClass="exit" presetSubtype="32" fill="hold" grpId="1" nodeType="withEffect">
                                  <p:stCondLst>
                                    <p:cond delay="1050"/>
                                  </p:stCondLst>
                                  <p:childTnLst>
                                    <p:animEffect transition="out" filter="circle(out)">
                                      <p:cBhvr>
                                        <p:cTn id="66" dur="400"/>
                                        <p:tgtEl>
                                          <p:spTgt spid="27"/>
                                        </p:tgtEl>
                                      </p:cBhvr>
                                    </p:animEffect>
                                    <p:set>
                                      <p:cBhvr>
                                        <p:cTn id="67" dur="1" fill="hold">
                                          <p:stCondLst>
                                            <p:cond delay="399"/>
                                          </p:stCondLst>
                                        </p:cTn>
                                        <p:tgtEl>
                                          <p:spTgt spid="27"/>
                                        </p:tgtEl>
                                        <p:attrNameLst>
                                          <p:attrName>style.visibility</p:attrName>
                                        </p:attrNameLst>
                                      </p:cBhvr>
                                      <p:to>
                                        <p:strVal val="hidden"/>
                                      </p:to>
                                    </p:set>
                                  </p:childTnLst>
                                </p:cTn>
                              </p:par>
                              <p:par>
                                <p:cTn id="68" presetID="53" presetClass="entr" presetSubtype="16" fill="hold" grpId="0" nodeType="withEffect">
                                  <p:stCondLst>
                                    <p:cond delay="850"/>
                                  </p:stCondLst>
                                  <p:childTnLst>
                                    <p:set>
                                      <p:cBhvr>
                                        <p:cTn id="69" dur="1" fill="hold">
                                          <p:stCondLst>
                                            <p:cond delay="0"/>
                                          </p:stCondLst>
                                        </p:cTn>
                                        <p:tgtEl>
                                          <p:spTgt spid="28"/>
                                        </p:tgtEl>
                                        <p:attrNameLst>
                                          <p:attrName>style.visibility</p:attrName>
                                        </p:attrNameLst>
                                      </p:cBhvr>
                                      <p:to>
                                        <p:strVal val="visible"/>
                                      </p:to>
                                    </p:set>
                                    <p:anim calcmode="lin" valueType="num">
                                      <p:cBhvr>
                                        <p:cTn id="70" dur="300" fill="hold"/>
                                        <p:tgtEl>
                                          <p:spTgt spid="28"/>
                                        </p:tgtEl>
                                        <p:attrNameLst>
                                          <p:attrName>ppt_w</p:attrName>
                                        </p:attrNameLst>
                                      </p:cBhvr>
                                      <p:tavLst>
                                        <p:tav tm="0">
                                          <p:val>
                                            <p:fltVal val="0"/>
                                          </p:val>
                                        </p:tav>
                                        <p:tav tm="100000">
                                          <p:val>
                                            <p:strVal val="#ppt_w"/>
                                          </p:val>
                                        </p:tav>
                                      </p:tavLst>
                                    </p:anim>
                                    <p:anim calcmode="lin" valueType="num">
                                      <p:cBhvr>
                                        <p:cTn id="71" dur="300" fill="hold"/>
                                        <p:tgtEl>
                                          <p:spTgt spid="28"/>
                                        </p:tgtEl>
                                        <p:attrNameLst>
                                          <p:attrName>ppt_h</p:attrName>
                                        </p:attrNameLst>
                                      </p:cBhvr>
                                      <p:tavLst>
                                        <p:tav tm="0">
                                          <p:val>
                                            <p:fltVal val="0"/>
                                          </p:val>
                                        </p:tav>
                                        <p:tav tm="100000">
                                          <p:val>
                                            <p:strVal val="#ppt_h"/>
                                          </p:val>
                                        </p:tav>
                                      </p:tavLst>
                                    </p:anim>
                                    <p:animEffect transition="in" filter="fade">
                                      <p:cBhvr>
                                        <p:cTn id="72" dur="300"/>
                                        <p:tgtEl>
                                          <p:spTgt spid="28"/>
                                        </p:tgtEl>
                                      </p:cBhvr>
                                    </p:animEffect>
                                  </p:childTnLst>
                                </p:cTn>
                              </p:par>
                              <p:par>
                                <p:cTn id="73" presetID="6" presetClass="exit" presetSubtype="32" fill="hold" grpId="1" nodeType="withEffect">
                                  <p:stCondLst>
                                    <p:cond delay="1100"/>
                                  </p:stCondLst>
                                  <p:childTnLst>
                                    <p:animEffect transition="out" filter="circle(out)">
                                      <p:cBhvr>
                                        <p:cTn id="74" dur="400"/>
                                        <p:tgtEl>
                                          <p:spTgt spid="28"/>
                                        </p:tgtEl>
                                      </p:cBhvr>
                                    </p:animEffect>
                                    <p:set>
                                      <p:cBhvr>
                                        <p:cTn id="75" dur="1" fill="hold">
                                          <p:stCondLst>
                                            <p:cond delay="399"/>
                                          </p:stCondLst>
                                        </p:cTn>
                                        <p:tgtEl>
                                          <p:spTgt spid="28"/>
                                        </p:tgtEl>
                                        <p:attrNameLst>
                                          <p:attrName>style.visibility</p:attrName>
                                        </p:attrNameLst>
                                      </p:cBhvr>
                                      <p:to>
                                        <p:strVal val="hidden"/>
                                      </p:to>
                                    </p:set>
                                  </p:childTnLst>
                                </p:cTn>
                              </p:par>
                              <p:par>
                                <p:cTn id="76" presetID="53" presetClass="entr" presetSubtype="16" fill="hold" grpId="0" nodeType="withEffect">
                                  <p:stCondLst>
                                    <p:cond delay="900"/>
                                  </p:stCondLst>
                                  <p:childTnLst>
                                    <p:set>
                                      <p:cBhvr>
                                        <p:cTn id="77" dur="1" fill="hold">
                                          <p:stCondLst>
                                            <p:cond delay="0"/>
                                          </p:stCondLst>
                                        </p:cTn>
                                        <p:tgtEl>
                                          <p:spTgt spid="29"/>
                                        </p:tgtEl>
                                        <p:attrNameLst>
                                          <p:attrName>style.visibility</p:attrName>
                                        </p:attrNameLst>
                                      </p:cBhvr>
                                      <p:to>
                                        <p:strVal val="visible"/>
                                      </p:to>
                                    </p:set>
                                    <p:anim calcmode="lin" valueType="num">
                                      <p:cBhvr>
                                        <p:cTn id="78" dur="300" fill="hold"/>
                                        <p:tgtEl>
                                          <p:spTgt spid="29"/>
                                        </p:tgtEl>
                                        <p:attrNameLst>
                                          <p:attrName>ppt_w</p:attrName>
                                        </p:attrNameLst>
                                      </p:cBhvr>
                                      <p:tavLst>
                                        <p:tav tm="0">
                                          <p:val>
                                            <p:fltVal val="0"/>
                                          </p:val>
                                        </p:tav>
                                        <p:tav tm="100000">
                                          <p:val>
                                            <p:strVal val="#ppt_w"/>
                                          </p:val>
                                        </p:tav>
                                      </p:tavLst>
                                    </p:anim>
                                    <p:anim calcmode="lin" valueType="num">
                                      <p:cBhvr>
                                        <p:cTn id="79" dur="300" fill="hold"/>
                                        <p:tgtEl>
                                          <p:spTgt spid="29"/>
                                        </p:tgtEl>
                                        <p:attrNameLst>
                                          <p:attrName>ppt_h</p:attrName>
                                        </p:attrNameLst>
                                      </p:cBhvr>
                                      <p:tavLst>
                                        <p:tav tm="0">
                                          <p:val>
                                            <p:fltVal val="0"/>
                                          </p:val>
                                        </p:tav>
                                        <p:tav tm="100000">
                                          <p:val>
                                            <p:strVal val="#ppt_h"/>
                                          </p:val>
                                        </p:tav>
                                      </p:tavLst>
                                    </p:anim>
                                    <p:animEffect transition="in" filter="fade">
                                      <p:cBhvr>
                                        <p:cTn id="80" dur="300"/>
                                        <p:tgtEl>
                                          <p:spTgt spid="29"/>
                                        </p:tgtEl>
                                      </p:cBhvr>
                                    </p:animEffect>
                                  </p:childTnLst>
                                </p:cTn>
                              </p:par>
                              <p:par>
                                <p:cTn id="81" presetID="6" presetClass="exit" presetSubtype="32" fill="hold" grpId="1" nodeType="withEffect">
                                  <p:stCondLst>
                                    <p:cond delay="1150"/>
                                  </p:stCondLst>
                                  <p:childTnLst>
                                    <p:animEffect transition="out" filter="circle(out)">
                                      <p:cBhvr>
                                        <p:cTn id="82" dur="400"/>
                                        <p:tgtEl>
                                          <p:spTgt spid="29"/>
                                        </p:tgtEl>
                                      </p:cBhvr>
                                    </p:animEffect>
                                    <p:set>
                                      <p:cBhvr>
                                        <p:cTn id="83" dur="1" fill="hold">
                                          <p:stCondLst>
                                            <p:cond delay="399"/>
                                          </p:stCondLst>
                                        </p:cTn>
                                        <p:tgtEl>
                                          <p:spTgt spid="29"/>
                                        </p:tgtEl>
                                        <p:attrNameLst>
                                          <p:attrName>style.visibility</p:attrName>
                                        </p:attrNameLst>
                                      </p:cBhvr>
                                      <p:to>
                                        <p:strVal val="hidden"/>
                                      </p:to>
                                    </p:set>
                                  </p:childTnLst>
                                </p:cTn>
                              </p:par>
                              <p:par>
                                <p:cTn id="84" presetID="53" presetClass="entr" presetSubtype="16" fill="hold" grpId="0" nodeType="withEffect">
                                  <p:stCondLst>
                                    <p:cond delay="970"/>
                                  </p:stCondLst>
                                  <p:childTnLst>
                                    <p:set>
                                      <p:cBhvr>
                                        <p:cTn id="85" dur="1" fill="hold">
                                          <p:stCondLst>
                                            <p:cond delay="0"/>
                                          </p:stCondLst>
                                        </p:cTn>
                                        <p:tgtEl>
                                          <p:spTgt spid="30"/>
                                        </p:tgtEl>
                                        <p:attrNameLst>
                                          <p:attrName>style.visibility</p:attrName>
                                        </p:attrNameLst>
                                      </p:cBhvr>
                                      <p:to>
                                        <p:strVal val="visible"/>
                                      </p:to>
                                    </p:set>
                                    <p:anim calcmode="lin" valueType="num">
                                      <p:cBhvr>
                                        <p:cTn id="86" dur="300" fill="hold"/>
                                        <p:tgtEl>
                                          <p:spTgt spid="30"/>
                                        </p:tgtEl>
                                        <p:attrNameLst>
                                          <p:attrName>ppt_w</p:attrName>
                                        </p:attrNameLst>
                                      </p:cBhvr>
                                      <p:tavLst>
                                        <p:tav tm="0">
                                          <p:val>
                                            <p:fltVal val="0"/>
                                          </p:val>
                                        </p:tav>
                                        <p:tav tm="100000">
                                          <p:val>
                                            <p:strVal val="#ppt_w"/>
                                          </p:val>
                                        </p:tav>
                                      </p:tavLst>
                                    </p:anim>
                                    <p:anim calcmode="lin" valueType="num">
                                      <p:cBhvr>
                                        <p:cTn id="87" dur="300" fill="hold"/>
                                        <p:tgtEl>
                                          <p:spTgt spid="30"/>
                                        </p:tgtEl>
                                        <p:attrNameLst>
                                          <p:attrName>ppt_h</p:attrName>
                                        </p:attrNameLst>
                                      </p:cBhvr>
                                      <p:tavLst>
                                        <p:tav tm="0">
                                          <p:val>
                                            <p:fltVal val="0"/>
                                          </p:val>
                                        </p:tav>
                                        <p:tav tm="100000">
                                          <p:val>
                                            <p:strVal val="#ppt_h"/>
                                          </p:val>
                                        </p:tav>
                                      </p:tavLst>
                                    </p:anim>
                                    <p:animEffect transition="in" filter="fade">
                                      <p:cBhvr>
                                        <p:cTn id="88" dur="300"/>
                                        <p:tgtEl>
                                          <p:spTgt spid="30"/>
                                        </p:tgtEl>
                                      </p:cBhvr>
                                    </p:animEffect>
                                  </p:childTnLst>
                                </p:cTn>
                              </p:par>
                              <p:par>
                                <p:cTn id="89" presetID="6" presetClass="exit" presetSubtype="32" fill="hold" grpId="1" nodeType="withEffect">
                                  <p:stCondLst>
                                    <p:cond delay="1200"/>
                                  </p:stCondLst>
                                  <p:childTnLst>
                                    <p:animEffect transition="out" filter="circle(out)">
                                      <p:cBhvr>
                                        <p:cTn id="90" dur="400"/>
                                        <p:tgtEl>
                                          <p:spTgt spid="30"/>
                                        </p:tgtEl>
                                      </p:cBhvr>
                                    </p:animEffect>
                                    <p:set>
                                      <p:cBhvr>
                                        <p:cTn id="91" dur="1" fill="hold">
                                          <p:stCondLst>
                                            <p:cond delay="399"/>
                                          </p:stCondLst>
                                        </p:cTn>
                                        <p:tgtEl>
                                          <p:spTgt spid="30"/>
                                        </p:tgtEl>
                                        <p:attrNameLst>
                                          <p:attrName>style.visibility</p:attrName>
                                        </p:attrNameLst>
                                      </p:cBhvr>
                                      <p:to>
                                        <p:strVal val="hidden"/>
                                      </p:to>
                                    </p:set>
                                  </p:childTnLst>
                                </p:cTn>
                              </p:par>
                              <p:par>
                                <p:cTn id="92" presetID="53" presetClass="entr" presetSubtype="16" fill="hold" grpId="0" nodeType="withEffect">
                                  <p:stCondLst>
                                    <p:cond delay="1000"/>
                                  </p:stCondLst>
                                  <p:childTnLst>
                                    <p:set>
                                      <p:cBhvr>
                                        <p:cTn id="93" dur="1" fill="hold">
                                          <p:stCondLst>
                                            <p:cond delay="0"/>
                                          </p:stCondLst>
                                        </p:cTn>
                                        <p:tgtEl>
                                          <p:spTgt spid="31"/>
                                        </p:tgtEl>
                                        <p:attrNameLst>
                                          <p:attrName>style.visibility</p:attrName>
                                        </p:attrNameLst>
                                      </p:cBhvr>
                                      <p:to>
                                        <p:strVal val="visible"/>
                                      </p:to>
                                    </p:set>
                                    <p:anim calcmode="lin" valueType="num">
                                      <p:cBhvr>
                                        <p:cTn id="94" dur="300" fill="hold"/>
                                        <p:tgtEl>
                                          <p:spTgt spid="31"/>
                                        </p:tgtEl>
                                        <p:attrNameLst>
                                          <p:attrName>ppt_w</p:attrName>
                                        </p:attrNameLst>
                                      </p:cBhvr>
                                      <p:tavLst>
                                        <p:tav tm="0">
                                          <p:val>
                                            <p:fltVal val="0"/>
                                          </p:val>
                                        </p:tav>
                                        <p:tav tm="100000">
                                          <p:val>
                                            <p:strVal val="#ppt_w"/>
                                          </p:val>
                                        </p:tav>
                                      </p:tavLst>
                                    </p:anim>
                                    <p:anim calcmode="lin" valueType="num">
                                      <p:cBhvr>
                                        <p:cTn id="95" dur="300" fill="hold"/>
                                        <p:tgtEl>
                                          <p:spTgt spid="31"/>
                                        </p:tgtEl>
                                        <p:attrNameLst>
                                          <p:attrName>ppt_h</p:attrName>
                                        </p:attrNameLst>
                                      </p:cBhvr>
                                      <p:tavLst>
                                        <p:tav tm="0">
                                          <p:val>
                                            <p:fltVal val="0"/>
                                          </p:val>
                                        </p:tav>
                                        <p:tav tm="100000">
                                          <p:val>
                                            <p:strVal val="#ppt_h"/>
                                          </p:val>
                                        </p:tav>
                                      </p:tavLst>
                                    </p:anim>
                                    <p:animEffect transition="in" filter="fade">
                                      <p:cBhvr>
                                        <p:cTn id="96" dur="300"/>
                                        <p:tgtEl>
                                          <p:spTgt spid="31"/>
                                        </p:tgtEl>
                                      </p:cBhvr>
                                    </p:animEffect>
                                  </p:childTnLst>
                                </p:cTn>
                              </p:par>
                              <p:par>
                                <p:cTn id="97" presetID="6" presetClass="exit" presetSubtype="32" fill="hold" grpId="1" nodeType="withEffect">
                                  <p:stCondLst>
                                    <p:cond delay="1250"/>
                                  </p:stCondLst>
                                  <p:childTnLst>
                                    <p:animEffect transition="out" filter="circle(out)">
                                      <p:cBhvr>
                                        <p:cTn id="98" dur="400"/>
                                        <p:tgtEl>
                                          <p:spTgt spid="31"/>
                                        </p:tgtEl>
                                      </p:cBhvr>
                                    </p:animEffect>
                                    <p:set>
                                      <p:cBhvr>
                                        <p:cTn id="99" dur="1" fill="hold">
                                          <p:stCondLst>
                                            <p:cond delay="399"/>
                                          </p:stCondLst>
                                        </p:cTn>
                                        <p:tgtEl>
                                          <p:spTgt spid="31"/>
                                        </p:tgtEl>
                                        <p:attrNameLst>
                                          <p:attrName>style.visibility</p:attrName>
                                        </p:attrNameLst>
                                      </p:cBhvr>
                                      <p:to>
                                        <p:strVal val="hidden"/>
                                      </p:to>
                                    </p:set>
                                  </p:childTnLst>
                                </p:cTn>
                              </p:par>
                              <p:par>
                                <p:cTn id="100" presetID="53" presetClass="entr" presetSubtype="16" fill="hold" grpId="0" nodeType="withEffect">
                                  <p:stCondLst>
                                    <p:cond delay="105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300" fill="hold"/>
                                        <p:tgtEl>
                                          <p:spTgt spid="32"/>
                                        </p:tgtEl>
                                        <p:attrNameLst>
                                          <p:attrName>ppt_w</p:attrName>
                                        </p:attrNameLst>
                                      </p:cBhvr>
                                      <p:tavLst>
                                        <p:tav tm="0">
                                          <p:val>
                                            <p:fltVal val="0"/>
                                          </p:val>
                                        </p:tav>
                                        <p:tav tm="100000">
                                          <p:val>
                                            <p:strVal val="#ppt_w"/>
                                          </p:val>
                                        </p:tav>
                                      </p:tavLst>
                                    </p:anim>
                                    <p:anim calcmode="lin" valueType="num">
                                      <p:cBhvr>
                                        <p:cTn id="103" dur="300" fill="hold"/>
                                        <p:tgtEl>
                                          <p:spTgt spid="32"/>
                                        </p:tgtEl>
                                        <p:attrNameLst>
                                          <p:attrName>ppt_h</p:attrName>
                                        </p:attrNameLst>
                                      </p:cBhvr>
                                      <p:tavLst>
                                        <p:tav tm="0">
                                          <p:val>
                                            <p:fltVal val="0"/>
                                          </p:val>
                                        </p:tav>
                                        <p:tav tm="100000">
                                          <p:val>
                                            <p:strVal val="#ppt_h"/>
                                          </p:val>
                                        </p:tav>
                                      </p:tavLst>
                                    </p:anim>
                                    <p:animEffect transition="in" filter="fade">
                                      <p:cBhvr>
                                        <p:cTn id="104" dur="300"/>
                                        <p:tgtEl>
                                          <p:spTgt spid="32"/>
                                        </p:tgtEl>
                                      </p:cBhvr>
                                    </p:animEffect>
                                  </p:childTnLst>
                                </p:cTn>
                              </p:par>
                              <p:par>
                                <p:cTn id="105" presetID="6" presetClass="exit" presetSubtype="32" fill="hold" grpId="1" nodeType="withEffect">
                                  <p:stCondLst>
                                    <p:cond delay="1300"/>
                                  </p:stCondLst>
                                  <p:childTnLst>
                                    <p:animEffect transition="out" filter="circle(out)">
                                      <p:cBhvr>
                                        <p:cTn id="106" dur="400"/>
                                        <p:tgtEl>
                                          <p:spTgt spid="32"/>
                                        </p:tgtEl>
                                      </p:cBhvr>
                                    </p:animEffect>
                                    <p:set>
                                      <p:cBhvr>
                                        <p:cTn id="107" dur="1" fill="hold">
                                          <p:stCondLst>
                                            <p:cond delay="399"/>
                                          </p:stCondLst>
                                        </p:cTn>
                                        <p:tgtEl>
                                          <p:spTgt spid="32"/>
                                        </p:tgtEl>
                                        <p:attrNameLst>
                                          <p:attrName>style.visibility</p:attrName>
                                        </p:attrNameLst>
                                      </p:cBhvr>
                                      <p:to>
                                        <p:strVal val="hidden"/>
                                      </p:to>
                                    </p:set>
                                  </p:childTnLst>
                                </p:cTn>
                              </p:par>
                              <p:par>
                                <p:cTn id="108" presetID="53" presetClass="entr" presetSubtype="16" fill="hold" grpId="0" nodeType="withEffect">
                                  <p:stCondLst>
                                    <p:cond delay="1100"/>
                                  </p:stCondLst>
                                  <p:childTnLst>
                                    <p:set>
                                      <p:cBhvr>
                                        <p:cTn id="109" dur="1" fill="hold">
                                          <p:stCondLst>
                                            <p:cond delay="0"/>
                                          </p:stCondLst>
                                        </p:cTn>
                                        <p:tgtEl>
                                          <p:spTgt spid="33"/>
                                        </p:tgtEl>
                                        <p:attrNameLst>
                                          <p:attrName>style.visibility</p:attrName>
                                        </p:attrNameLst>
                                      </p:cBhvr>
                                      <p:to>
                                        <p:strVal val="visible"/>
                                      </p:to>
                                    </p:set>
                                    <p:anim calcmode="lin" valueType="num">
                                      <p:cBhvr>
                                        <p:cTn id="110" dur="300" fill="hold"/>
                                        <p:tgtEl>
                                          <p:spTgt spid="33"/>
                                        </p:tgtEl>
                                        <p:attrNameLst>
                                          <p:attrName>ppt_w</p:attrName>
                                        </p:attrNameLst>
                                      </p:cBhvr>
                                      <p:tavLst>
                                        <p:tav tm="0">
                                          <p:val>
                                            <p:fltVal val="0"/>
                                          </p:val>
                                        </p:tav>
                                        <p:tav tm="100000">
                                          <p:val>
                                            <p:strVal val="#ppt_w"/>
                                          </p:val>
                                        </p:tav>
                                      </p:tavLst>
                                    </p:anim>
                                    <p:anim calcmode="lin" valueType="num">
                                      <p:cBhvr>
                                        <p:cTn id="111" dur="300" fill="hold"/>
                                        <p:tgtEl>
                                          <p:spTgt spid="33"/>
                                        </p:tgtEl>
                                        <p:attrNameLst>
                                          <p:attrName>ppt_h</p:attrName>
                                        </p:attrNameLst>
                                      </p:cBhvr>
                                      <p:tavLst>
                                        <p:tav tm="0">
                                          <p:val>
                                            <p:fltVal val="0"/>
                                          </p:val>
                                        </p:tav>
                                        <p:tav tm="100000">
                                          <p:val>
                                            <p:strVal val="#ppt_h"/>
                                          </p:val>
                                        </p:tav>
                                      </p:tavLst>
                                    </p:anim>
                                    <p:animEffect transition="in" filter="fade">
                                      <p:cBhvr>
                                        <p:cTn id="112" dur="300"/>
                                        <p:tgtEl>
                                          <p:spTgt spid="33"/>
                                        </p:tgtEl>
                                      </p:cBhvr>
                                    </p:animEffect>
                                  </p:childTnLst>
                                </p:cTn>
                              </p:par>
                              <p:par>
                                <p:cTn id="113" presetID="6" presetClass="exit" presetSubtype="32" fill="hold" grpId="1" nodeType="withEffect">
                                  <p:stCondLst>
                                    <p:cond delay="1350"/>
                                  </p:stCondLst>
                                  <p:childTnLst>
                                    <p:animEffect transition="out" filter="circle(out)">
                                      <p:cBhvr>
                                        <p:cTn id="114" dur="400"/>
                                        <p:tgtEl>
                                          <p:spTgt spid="33"/>
                                        </p:tgtEl>
                                      </p:cBhvr>
                                    </p:animEffect>
                                    <p:set>
                                      <p:cBhvr>
                                        <p:cTn id="115" dur="1" fill="hold">
                                          <p:stCondLst>
                                            <p:cond delay="399"/>
                                          </p:stCondLst>
                                        </p:cTn>
                                        <p:tgtEl>
                                          <p:spTgt spid="33"/>
                                        </p:tgtEl>
                                        <p:attrNameLst>
                                          <p:attrName>style.visibility</p:attrName>
                                        </p:attrNameLst>
                                      </p:cBhvr>
                                      <p:to>
                                        <p:strVal val="hidden"/>
                                      </p:to>
                                    </p:set>
                                  </p:childTnLst>
                                </p:cTn>
                              </p:par>
                              <p:par>
                                <p:cTn id="116" presetID="53" presetClass="entr" presetSubtype="16" fill="hold" grpId="0" nodeType="withEffect">
                                  <p:stCondLst>
                                    <p:cond delay="115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300" fill="hold"/>
                                        <p:tgtEl>
                                          <p:spTgt spid="34"/>
                                        </p:tgtEl>
                                        <p:attrNameLst>
                                          <p:attrName>ppt_w</p:attrName>
                                        </p:attrNameLst>
                                      </p:cBhvr>
                                      <p:tavLst>
                                        <p:tav tm="0">
                                          <p:val>
                                            <p:fltVal val="0"/>
                                          </p:val>
                                        </p:tav>
                                        <p:tav tm="100000">
                                          <p:val>
                                            <p:strVal val="#ppt_w"/>
                                          </p:val>
                                        </p:tav>
                                      </p:tavLst>
                                    </p:anim>
                                    <p:anim calcmode="lin" valueType="num">
                                      <p:cBhvr>
                                        <p:cTn id="119" dur="300" fill="hold"/>
                                        <p:tgtEl>
                                          <p:spTgt spid="34"/>
                                        </p:tgtEl>
                                        <p:attrNameLst>
                                          <p:attrName>ppt_h</p:attrName>
                                        </p:attrNameLst>
                                      </p:cBhvr>
                                      <p:tavLst>
                                        <p:tav tm="0">
                                          <p:val>
                                            <p:fltVal val="0"/>
                                          </p:val>
                                        </p:tav>
                                        <p:tav tm="100000">
                                          <p:val>
                                            <p:strVal val="#ppt_h"/>
                                          </p:val>
                                        </p:tav>
                                      </p:tavLst>
                                    </p:anim>
                                    <p:animEffect transition="in" filter="fade">
                                      <p:cBhvr>
                                        <p:cTn id="120" dur="300"/>
                                        <p:tgtEl>
                                          <p:spTgt spid="34"/>
                                        </p:tgtEl>
                                      </p:cBhvr>
                                    </p:animEffect>
                                  </p:childTnLst>
                                </p:cTn>
                              </p:par>
                              <p:par>
                                <p:cTn id="121" presetID="6" presetClass="exit" presetSubtype="32" fill="hold" grpId="1" nodeType="withEffect">
                                  <p:stCondLst>
                                    <p:cond delay="1400"/>
                                  </p:stCondLst>
                                  <p:childTnLst>
                                    <p:animEffect transition="out" filter="circle(out)">
                                      <p:cBhvr>
                                        <p:cTn id="122" dur="400"/>
                                        <p:tgtEl>
                                          <p:spTgt spid="34"/>
                                        </p:tgtEl>
                                      </p:cBhvr>
                                    </p:animEffect>
                                    <p:set>
                                      <p:cBhvr>
                                        <p:cTn id="123" dur="1" fill="hold">
                                          <p:stCondLst>
                                            <p:cond delay="399"/>
                                          </p:stCondLst>
                                        </p:cTn>
                                        <p:tgtEl>
                                          <p:spTgt spid="34"/>
                                        </p:tgtEl>
                                        <p:attrNameLst>
                                          <p:attrName>style.visibility</p:attrName>
                                        </p:attrNameLst>
                                      </p:cBhvr>
                                      <p:to>
                                        <p:strVal val="hidden"/>
                                      </p:to>
                                    </p:set>
                                  </p:childTnLst>
                                </p:cTn>
                              </p:par>
                              <p:par>
                                <p:cTn id="124" presetID="53" presetClass="entr" presetSubtype="16" fill="hold" grpId="0" nodeType="withEffect">
                                  <p:stCondLst>
                                    <p:cond delay="120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300" fill="hold"/>
                                        <p:tgtEl>
                                          <p:spTgt spid="35"/>
                                        </p:tgtEl>
                                        <p:attrNameLst>
                                          <p:attrName>ppt_w</p:attrName>
                                        </p:attrNameLst>
                                      </p:cBhvr>
                                      <p:tavLst>
                                        <p:tav tm="0">
                                          <p:val>
                                            <p:fltVal val="0"/>
                                          </p:val>
                                        </p:tav>
                                        <p:tav tm="100000">
                                          <p:val>
                                            <p:strVal val="#ppt_w"/>
                                          </p:val>
                                        </p:tav>
                                      </p:tavLst>
                                    </p:anim>
                                    <p:anim calcmode="lin" valueType="num">
                                      <p:cBhvr>
                                        <p:cTn id="127" dur="300" fill="hold"/>
                                        <p:tgtEl>
                                          <p:spTgt spid="35"/>
                                        </p:tgtEl>
                                        <p:attrNameLst>
                                          <p:attrName>ppt_h</p:attrName>
                                        </p:attrNameLst>
                                      </p:cBhvr>
                                      <p:tavLst>
                                        <p:tav tm="0">
                                          <p:val>
                                            <p:fltVal val="0"/>
                                          </p:val>
                                        </p:tav>
                                        <p:tav tm="100000">
                                          <p:val>
                                            <p:strVal val="#ppt_h"/>
                                          </p:val>
                                        </p:tav>
                                      </p:tavLst>
                                    </p:anim>
                                    <p:animEffect transition="in" filter="fade">
                                      <p:cBhvr>
                                        <p:cTn id="128" dur="300"/>
                                        <p:tgtEl>
                                          <p:spTgt spid="35"/>
                                        </p:tgtEl>
                                      </p:cBhvr>
                                    </p:animEffect>
                                  </p:childTnLst>
                                </p:cTn>
                              </p:par>
                              <p:par>
                                <p:cTn id="129" presetID="6" presetClass="exit" presetSubtype="32" fill="hold" grpId="1" nodeType="withEffect">
                                  <p:stCondLst>
                                    <p:cond delay="1450"/>
                                  </p:stCondLst>
                                  <p:childTnLst>
                                    <p:animEffect transition="out" filter="circle(out)">
                                      <p:cBhvr>
                                        <p:cTn id="130" dur="400"/>
                                        <p:tgtEl>
                                          <p:spTgt spid="35"/>
                                        </p:tgtEl>
                                      </p:cBhvr>
                                    </p:animEffect>
                                    <p:set>
                                      <p:cBhvr>
                                        <p:cTn id="131" dur="1" fill="hold">
                                          <p:stCondLst>
                                            <p:cond delay="399"/>
                                          </p:stCondLst>
                                        </p:cTn>
                                        <p:tgtEl>
                                          <p:spTgt spid="35"/>
                                        </p:tgtEl>
                                        <p:attrNameLst>
                                          <p:attrName>style.visibility</p:attrName>
                                        </p:attrNameLst>
                                      </p:cBhvr>
                                      <p:to>
                                        <p:strVal val="hidden"/>
                                      </p:to>
                                    </p:set>
                                  </p:childTnLst>
                                </p:cTn>
                              </p:par>
                              <p:par>
                                <p:cTn id="132" presetID="53" presetClass="entr" presetSubtype="16" fill="hold" grpId="0" nodeType="withEffect">
                                  <p:stCondLst>
                                    <p:cond delay="1250"/>
                                  </p:stCondLst>
                                  <p:childTnLst>
                                    <p:set>
                                      <p:cBhvr>
                                        <p:cTn id="133" dur="1" fill="hold">
                                          <p:stCondLst>
                                            <p:cond delay="0"/>
                                          </p:stCondLst>
                                        </p:cTn>
                                        <p:tgtEl>
                                          <p:spTgt spid="36"/>
                                        </p:tgtEl>
                                        <p:attrNameLst>
                                          <p:attrName>style.visibility</p:attrName>
                                        </p:attrNameLst>
                                      </p:cBhvr>
                                      <p:to>
                                        <p:strVal val="visible"/>
                                      </p:to>
                                    </p:set>
                                    <p:anim calcmode="lin" valueType="num">
                                      <p:cBhvr>
                                        <p:cTn id="134" dur="300" fill="hold"/>
                                        <p:tgtEl>
                                          <p:spTgt spid="36"/>
                                        </p:tgtEl>
                                        <p:attrNameLst>
                                          <p:attrName>ppt_w</p:attrName>
                                        </p:attrNameLst>
                                      </p:cBhvr>
                                      <p:tavLst>
                                        <p:tav tm="0">
                                          <p:val>
                                            <p:fltVal val="0"/>
                                          </p:val>
                                        </p:tav>
                                        <p:tav tm="100000">
                                          <p:val>
                                            <p:strVal val="#ppt_w"/>
                                          </p:val>
                                        </p:tav>
                                      </p:tavLst>
                                    </p:anim>
                                    <p:anim calcmode="lin" valueType="num">
                                      <p:cBhvr>
                                        <p:cTn id="135" dur="300" fill="hold"/>
                                        <p:tgtEl>
                                          <p:spTgt spid="36"/>
                                        </p:tgtEl>
                                        <p:attrNameLst>
                                          <p:attrName>ppt_h</p:attrName>
                                        </p:attrNameLst>
                                      </p:cBhvr>
                                      <p:tavLst>
                                        <p:tav tm="0">
                                          <p:val>
                                            <p:fltVal val="0"/>
                                          </p:val>
                                        </p:tav>
                                        <p:tav tm="100000">
                                          <p:val>
                                            <p:strVal val="#ppt_h"/>
                                          </p:val>
                                        </p:tav>
                                      </p:tavLst>
                                    </p:anim>
                                    <p:animEffect transition="in" filter="fade">
                                      <p:cBhvr>
                                        <p:cTn id="136" dur="300"/>
                                        <p:tgtEl>
                                          <p:spTgt spid="36"/>
                                        </p:tgtEl>
                                      </p:cBhvr>
                                    </p:animEffect>
                                  </p:childTnLst>
                                </p:cTn>
                              </p:par>
                              <p:par>
                                <p:cTn id="137" presetID="6" presetClass="exit" presetSubtype="32" fill="hold" grpId="1" nodeType="withEffect">
                                  <p:stCondLst>
                                    <p:cond delay="1500"/>
                                  </p:stCondLst>
                                  <p:childTnLst>
                                    <p:animEffect transition="out" filter="circle(out)">
                                      <p:cBhvr>
                                        <p:cTn id="138" dur="400"/>
                                        <p:tgtEl>
                                          <p:spTgt spid="36"/>
                                        </p:tgtEl>
                                      </p:cBhvr>
                                    </p:animEffect>
                                    <p:set>
                                      <p:cBhvr>
                                        <p:cTn id="139" dur="1" fill="hold">
                                          <p:stCondLst>
                                            <p:cond delay="399"/>
                                          </p:stCondLst>
                                        </p:cTn>
                                        <p:tgtEl>
                                          <p:spTgt spid="36"/>
                                        </p:tgtEl>
                                        <p:attrNameLst>
                                          <p:attrName>style.visibility</p:attrName>
                                        </p:attrNameLst>
                                      </p:cBhvr>
                                      <p:to>
                                        <p:strVal val="hidden"/>
                                      </p:to>
                                    </p:set>
                                  </p:childTnLst>
                                </p:cTn>
                              </p:par>
                              <p:par>
                                <p:cTn id="140" presetID="53" presetClass="entr" presetSubtype="16" fill="hold" grpId="0" nodeType="withEffect">
                                  <p:stCondLst>
                                    <p:cond delay="1300"/>
                                  </p:stCondLst>
                                  <p:childTnLst>
                                    <p:set>
                                      <p:cBhvr>
                                        <p:cTn id="141" dur="1" fill="hold">
                                          <p:stCondLst>
                                            <p:cond delay="0"/>
                                          </p:stCondLst>
                                        </p:cTn>
                                        <p:tgtEl>
                                          <p:spTgt spid="37"/>
                                        </p:tgtEl>
                                        <p:attrNameLst>
                                          <p:attrName>style.visibility</p:attrName>
                                        </p:attrNameLst>
                                      </p:cBhvr>
                                      <p:to>
                                        <p:strVal val="visible"/>
                                      </p:to>
                                    </p:set>
                                    <p:anim calcmode="lin" valueType="num">
                                      <p:cBhvr>
                                        <p:cTn id="142" dur="300" fill="hold"/>
                                        <p:tgtEl>
                                          <p:spTgt spid="37"/>
                                        </p:tgtEl>
                                        <p:attrNameLst>
                                          <p:attrName>ppt_w</p:attrName>
                                        </p:attrNameLst>
                                      </p:cBhvr>
                                      <p:tavLst>
                                        <p:tav tm="0">
                                          <p:val>
                                            <p:fltVal val="0"/>
                                          </p:val>
                                        </p:tav>
                                        <p:tav tm="100000">
                                          <p:val>
                                            <p:strVal val="#ppt_w"/>
                                          </p:val>
                                        </p:tav>
                                      </p:tavLst>
                                    </p:anim>
                                    <p:anim calcmode="lin" valueType="num">
                                      <p:cBhvr>
                                        <p:cTn id="143" dur="300" fill="hold"/>
                                        <p:tgtEl>
                                          <p:spTgt spid="37"/>
                                        </p:tgtEl>
                                        <p:attrNameLst>
                                          <p:attrName>ppt_h</p:attrName>
                                        </p:attrNameLst>
                                      </p:cBhvr>
                                      <p:tavLst>
                                        <p:tav tm="0">
                                          <p:val>
                                            <p:fltVal val="0"/>
                                          </p:val>
                                        </p:tav>
                                        <p:tav tm="100000">
                                          <p:val>
                                            <p:strVal val="#ppt_h"/>
                                          </p:val>
                                        </p:tav>
                                      </p:tavLst>
                                    </p:anim>
                                    <p:animEffect transition="in" filter="fade">
                                      <p:cBhvr>
                                        <p:cTn id="144" dur="300"/>
                                        <p:tgtEl>
                                          <p:spTgt spid="37"/>
                                        </p:tgtEl>
                                      </p:cBhvr>
                                    </p:animEffect>
                                  </p:childTnLst>
                                </p:cTn>
                              </p:par>
                              <p:par>
                                <p:cTn id="145" presetID="6" presetClass="exit" presetSubtype="32" fill="hold" grpId="1" nodeType="withEffect">
                                  <p:stCondLst>
                                    <p:cond delay="1550"/>
                                  </p:stCondLst>
                                  <p:childTnLst>
                                    <p:animEffect transition="out" filter="circle(out)">
                                      <p:cBhvr>
                                        <p:cTn id="146" dur="400"/>
                                        <p:tgtEl>
                                          <p:spTgt spid="37"/>
                                        </p:tgtEl>
                                      </p:cBhvr>
                                    </p:animEffect>
                                    <p:set>
                                      <p:cBhvr>
                                        <p:cTn id="147" dur="1" fill="hold">
                                          <p:stCondLst>
                                            <p:cond delay="399"/>
                                          </p:stCondLst>
                                        </p:cTn>
                                        <p:tgtEl>
                                          <p:spTgt spid="37"/>
                                        </p:tgtEl>
                                        <p:attrNameLst>
                                          <p:attrName>style.visibility</p:attrName>
                                        </p:attrNameLst>
                                      </p:cBhvr>
                                      <p:to>
                                        <p:strVal val="hidden"/>
                                      </p:to>
                                    </p:set>
                                  </p:childTnLst>
                                </p:cTn>
                              </p:par>
                              <p:par>
                                <p:cTn id="148" presetID="53" presetClass="entr" presetSubtype="16" fill="hold" grpId="0" nodeType="withEffect">
                                  <p:stCondLst>
                                    <p:cond delay="1350"/>
                                  </p:stCondLst>
                                  <p:childTnLst>
                                    <p:set>
                                      <p:cBhvr>
                                        <p:cTn id="149" dur="1" fill="hold">
                                          <p:stCondLst>
                                            <p:cond delay="0"/>
                                          </p:stCondLst>
                                        </p:cTn>
                                        <p:tgtEl>
                                          <p:spTgt spid="38"/>
                                        </p:tgtEl>
                                        <p:attrNameLst>
                                          <p:attrName>style.visibility</p:attrName>
                                        </p:attrNameLst>
                                      </p:cBhvr>
                                      <p:to>
                                        <p:strVal val="visible"/>
                                      </p:to>
                                    </p:set>
                                    <p:anim calcmode="lin" valueType="num">
                                      <p:cBhvr>
                                        <p:cTn id="150" dur="300" fill="hold"/>
                                        <p:tgtEl>
                                          <p:spTgt spid="38"/>
                                        </p:tgtEl>
                                        <p:attrNameLst>
                                          <p:attrName>ppt_w</p:attrName>
                                        </p:attrNameLst>
                                      </p:cBhvr>
                                      <p:tavLst>
                                        <p:tav tm="0">
                                          <p:val>
                                            <p:fltVal val="0"/>
                                          </p:val>
                                        </p:tav>
                                        <p:tav tm="100000">
                                          <p:val>
                                            <p:strVal val="#ppt_w"/>
                                          </p:val>
                                        </p:tav>
                                      </p:tavLst>
                                    </p:anim>
                                    <p:anim calcmode="lin" valueType="num">
                                      <p:cBhvr>
                                        <p:cTn id="151" dur="300" fill="hold"/>
                                        <p:tgtEl>
                                          <p:spTgt spid="38"/>
                                        </p:tgtEl>
                                        <p:attrNameLst>
                                          <p:attrName>ppt_h</p:attrName>
                                        </p:attrNameLst>
                                      </p:cBhvr>
                                      <p:tavLst>
                                        <p:tav tm="0">
                                          <p:val>
                                            <p:fltVal val="0"/>
                                          </p:val>
                                        </p:tav>
                                        <p:tav tm="100000">
                                          <p:val>
                                            <p:strVal val="#ppt_h"/>
                                          </p:val>
                                        </p:tav>
                                      </p:tavLst>
                                    </p:anim>
                                    <p:animEffect transition="in" filter="fade">
                                      <p:cBhvr>
                                        <p:cTn id="152" dur="300"/>
                                        <p:tgtEl>
                                          <p:spTgt spid="38"/>
                                        </p:tgtEl>
                                      </p:cBhvr>
                                    </p:animEffect>
                                  </p:childTnLst>
                                </p:cTn>
                              </p:par>
                              <p:par>
                                <p:cTn id="153" presetID="6" presetClass="exit" presetSubtype="32" fill="hold" grpId="1" nodeType="withEffect">
                                  <p:stCondLst>
                                    <p:cond delay="1600"/>
                                  </p:stCondLst>
                                  <p:childTnLst>
                                    <p:animEffect transition="out" filter="circle(out)">
                                      <p:cBhvr>
                                        <p:cTn id="154" dur="400"/>
                                        <p:tgtEl>
                                          <p:spTgt spid="38"/>
                                        </p:tgtEl>
                                      </p:cBhvr>
                                    </p:animEffect>
                                    <p:set>
                                      <p:cBhvr>
                                        <p:cTn id="155" dur="1" fill="hold">
                                          <p:stCondLst>
                                            <p:cond delay="399"/>
                                          </p:stCondLst>
                                        </p:cTn>
                                        <p:tgtEl>
                                          <p:spTgt spid="38"/>
                                        </p:tgtEl>
                                        <p:attrNameLst>
                                          <p:attrName>style.visibility</p:attrName>
                                        </p:attrNameLst>
                                      </p:cBhvr>
                                      <p:to>
                                        <p:strVal val="hidden"/>
                                      </p:to>
                                    </p:set>
                                  </p:childTnLst>
                                </p:cTn>
                              </p:par>
                              <p:par>
                                <p:cTn id="156" presetID="53" presetClass="entr" presetSubtype="16" fill="hold" grpId="0" nodeType="withEffect">
                                  <p:stCondLst>
                                    <p:cond delay="1450"/>
                                  </p:stCondLst>
                                  <p:childTnLst>
                                    <p:set>
                                      <p:cBhvr>
                                        <p:cTn id="157" dur="1" fill="hold">
                                          <p:stCondLst>
                                            <p:cond delay="0"/>
                                          </p:stCondLst>
                                        </p:cTn>
                                        <p:tgtEl>
                                          <p:spTgt spid="39"/>
                                        </p:tgtEl>
                                        <p:attrNameLst>
                                          <p:attrName>style.visibility</p:attrName>
                                        </p:attrNameLst>
                                      </p:cBhvr>
                                      <p:to>
                                        <p:strVal val="visible"/>
                                      </p:to>
                                    </p:set>
                                    <p:anim calcmode="lin" valueType="num">
                                      <p:cBhvr>
                                        <p:cTn id="158" dur="300" fill="hold"/>
                                        <p:tgtEl>
                                          <p:spTgt spid="39"/>
                                        </p:tgtEl>
                                        <p:attrNameLst>
                                          <p:attrName>ppt_w</p:attrName>
                                        </p:attrNameLst>
                                      </p:cBhvr>
                                      <p:tavLst>
                                        <p:tav tm="0">
                                          <p:val>
                                            <p:fltVal val="0"/>
                                          </p:val>
                                        </p:tav>
                                        <p:tav tm="100000">
                                          <p:val>
                                            <p:strVal val="#ppt_w"/>
                                          </p:val>
                                        </p:tav>
                                      </p:tavLst>
                                    </p:anim>
                                    <p:anim calcmode="lin" valueType="num">
                                      <p:cBhvr>
                                        <p:cTn id="159" dur="300" fill="hold"/>
                                        <p:tgtEl>
                                          <p:spTgt spid="39"/>
                                        </p:tgtEl>
                                        <p:attrNameLst>
                                          <p:attrName>ppt_h</p:attrName>
                                        </p:attrNameLst>
                                      </p:cBhvr>
                                      <p:tavLst>
                                        <p:tav tm="0">
                                          <p:val>
                                            <p:fltVal val="0"/>
                                          </p:val>
                                        </p:tav>
                                        <p:tav tm="100000">
                                          <p:val>
                                            <p:strVal val="#ppt_h"/>
                                          </p:val>
                                        </p:tav>
                                      </p:tavLst>
                                    </p:anim>
                                    <p:animEffect transition="in" filter="fade">
                                      <p:cBhvr>
                                        <p:cTn id="160" dur="300"/>
                                        <p:tgtEl>
                                          <p:spTgt spid="39"/>
                                        </p:tgtEl>
                                      </p:cBhvr>
                                    </p:animEffect>
                                  </p:childTnLst>
                                </p:cTn>
                              </p:par>
                              <p:par>
                                <p:cTn id="161" presetID="6" presetClass="exit" presetSubtype="32" fill="hold" grpId="1" nodeType="withEffect">
                                  <p:stCondLst>
                                    <p:cond delay="1650"/>
                                  </p:stCondLst>
                                  <p:childTnLst>
                                    <p:animEffect transition="out" filter="circle(out)">
                                      <p:cBhvr>
                                        <p:cTn id="162" dur="400"/>
                                        <p:tgtEl>
                                          <p:spTgt spid="39"/>
                                        </p:tgtEl>
                                      </p:cBhvr>
                                    </p:animEffect>
                                    <p:set>
                                      <p:cBhvr>
                                        <p:cTn id="163" dur="1" fill="hold">
                                          <p:stCondLst>
                                            <p:cond delay="399"/>
                                          </p:stCondLst>
                                        </p:cTn>
                                        <p:tgtEl>
                                          <p:spTgt spid="39"/>
                                        </p:tgtEl>
                                        <p:attrNameLst>
                                          <p:attrName>style.visibility</p:attrName>
                                        </p:attrNameLst>
                                      </p:cBhvr>
                                      <p:to>
                                        <p:strVal val="hidden"/>
                                      </p:to>
                                    </p:set>
                                  </p:childTnLst>
                                </p:cTn>
                              </p:par>
                              <p:par>
                                <p:cTn id="164" presetID="53" presetClass="entr" presetSubtype="16" fill="hold" grpId="0" nodeType="withEffect">
                                  <p:stCondLst>
                                    <p:cond delay="1500"/>
                                  </p:stCondLst>
                                  <p:childTnLst>
                                    <p:set>
                                      <p:cBhvr>
                                        <p:cTn id="165" dur="1" fill="hold">
                                          <p:stCondLst>
                                            <p:cond delay="0"/>
                                          </p:stCondLst>
                                        </p:cTn>
                                        <p:tgtEl>
                                          <p:spTgt spid="40"/>
                                        </p:tgtEl>
                                        <p:attrNameLst>
                                          <p:attrName>style.visibility</p:attrName>
                                        </p:attrNameLst>
                                      </p:cBhvr>
                                      <p:to>
                                        <p:strVal val="visible"/>
                                      </p:to>
                                    </p:set>
                                    <p:anim calcmode="lin" valueType="num">
                                      <p:cBhvr>
                                        <p:cTn id="166" dur="300" fill="hold"/>
                                        <p:tgtEl>
                                          <p:spTgt spid="40"/>
                                        </p:tgtEl>
                                        <p:attrNameLst>
                                          <p:attrName>ppt_w</p:attrName>
                                        </p:attrNameLst>
                                      </p:cBhvr>
                                      <p:tavLst>
                                        <p:tav tm="0">
                                          <p:val>
                                            <p:fltVal val="0"/>
                                          </p:val>
                                        </p:tav>
                                        <p:tav tm="100000">
                                          <p:val>
                                            <p:strVal val="#ppt_w"/>
                                          </p:val>
                                        </p:tav>
                                      </p:tavLst>
                                    </p:anim>
                                    <p:anim calcmode="lin" valueType="num">
                                      <p:cBhvr>
                                        <p:cTn id="167" dur="300" fill="hold"/>
                                        <p:tgtEl>
                                          <p:spTgt spid="40"/>
                                        </p:tgtEl>
                                        <p:attrNameLst>
                                          <p:attrName>ppt_h</p:attrName>
                                        </p:attrNameLst>
                                      </p:cBhvr>
                                      <p:tavLst>
                                        <p:tav tm="0">
                                          <p:val>
                                            <p:fltVal val="0"/>
                                          </p:val>
                                        </p:tav>
                                        <p:tav tm="100000">
                                          <p:val>
                                            <p:strVal val="#ppt_h"/>
                                          </p:val>
                                        </p:tav>
                                      </p:tavLst>
                                    </p:anim>
                                    <p:animEffect transition="in" filter="fade">
                                      <p:cBhvr>
                                        <p:cTn id="168" dur="300"/>
                                        <p:tgtEl>
                                          <p:spTgt spid="40"/>
                                        </p:tgtEl>
                                      </p:cBhvr>
                                    </p:animEffect>
                                  </p:childTnLst>
                                </p:cTn>
                              </p:par>
                              <p:par>
                                <p:cTn id="169" presetID="6" presetClass="exit" presetSubtype="32" fill="hold" grpId="1" nodeType="withEffect">
                                  <p:stCondLst>
                                    <p:cond delay="1700"/>
                                  </p:stCondLst>
                                  <p:childTnLst>
                                    <p:animEffect transition="out" filter="circle(out)">
                                      <p:cBhvr>
                                        <p:cTn id="170" dur="400"/>
                                        <p:tgtEl>
                                          <p:spTgt spid="40"/>
                                        </p:tgtEl>
                                      </p:cBhvr>
                                    </p:animEffect>
                                    <p:set>
                                      <p:cBhvr>
                                        <p:cTn id="171" dur="1" fill="hold">
                                          <p:stCondLst>
                                            <p:cond delay="399"/>
                                          </p:stCondLst>
                                        </p:cTn>
                                        <p:tgtEl>
                                          <p:spTgt spid="40"/>
                                        </p:tgtEl>
                                        <p:attrNameLst>
                                          <p:attrName>style.visibility</p:attrName>
                                        </p:attrNameLst>
                                      </p:cBhvr>
                                      <p:to>
                                        <p:strVal val="hidden"/>
                                      </p:to>
                                    </p:set>
                                  </p:childTnLst>
                                </p:cTn>
                              </p:par>
                              <p:par>
                                <p:cTn id="172" presetID="53" presetClass="entr" presetSubtype="16" fill="hold" grpId="0" nodeType="withEffect">
                                  <p:stCondLst>
                                    <p:cond delay="1550"/>
                                  </p:stCondLst>
                                  <p:childTnLst>
                                    <p:set>
                                      <p:cBhvr>
                                        <p:cTn id="173" dur="1" fill="hold">
                                          <p:stCondLst>
                                            <p:cond delay="0"/>
                                          </p:stCondLst>
                                        </p:cTn>
                                        <p:tgtEl>
                                          <p:spTgt spid="41"/>
                                        </p:tgtEl>
                                        <p:attrNameLst>
                                          <p:attrName>style.visibility</p:attrName>
                                        </p:attrNameLst>
                                      </p:cBhvr>
                                      <p:to>
                                        <p:strVal val="visible"/>
                                      </p:to>
                                    </p:set>
                                    <p:anim calcmode="lin" valueType="num">
                                      <p:cBhvr>
                                        <p:cTn id="174" dur="300" fill="hold"/>
                                        <p:tgtEl>
                                          <p:spTgt spid="41"/>
                                        </p:tgtEl>
                                        <p:attrNameLst>
                                          <p:attrName>ppt_w</p:attrName>
                                        </p:attrNameLst>
                                      </p:cBhvr>
                                      <p:tavLst>
                                        <p:tav tm="0">
                                          <p:val>
                                            <p:fltVal val="0"/>
                                          </p:val>
                                        </p:tav>
                                        <p:tav tm="100000">
                                          <p:val>
                                            <p:strVal val="#ppt_w"/>
                                          </p:val>
                                        </p:tav>
                                      </p:tavLst>
                                    </p:anim>
                                    <p:anim calcmode="lin" valueType="num">
                                      <p:cBhvr>
                                        <p:cTn id="175" dur="300" fill="hold"/>
                                        <p:tgtEl>
                                          <p:spTgt spid="41"/>
                                        </p:tgtEl>
                                        <p:attrNameLst>
                                          <p:attrName>ppt_h</p:attrName>
                                        </p:attrNameLst>
                                      </p:cBhvr>
                                      <p:tavLst>
                                        <p:tav tm="0">
                                          <p:val>
                                            <p:fltVal val="0"/>
                                          </p:val>
                                        </p:tav>
                                        <p:tav tm="100000">
                                          <p:val>
                                            <p:strVal val="#ppt_h"/>
                                          </p:val>
                                        </p:tav>
                                      </p:tavLst>
                                    </p:anim>
                                    <p:animEffect transition="in" filter="fade">
                                      <p:cBhvr>
                                        <p:cTn id="176" dur="300"/>
                                        <p:tgtEl>
                                          <p:spTgt spid="41"/>
                                        </p:tgtEl>
                                      </p:cBhvr>
                                    </p:animEffect>
                                  </p:childTnLst>
                                </p:cTn>
                              </p:par>
                              <p:par>
                                <p:cTn id="177" presetID="6" presetClass="exit" presetSubtype="32" fill="hold" grpId="1" nodeType="withEffect">
                                  <p:stCondLst>
                                    <p:cond delay="1750"/>
                                  </p:stCondLst>
                                  <p:childTnLst>
                                    <p:animEffect transition="out" filter="circle(out)">
                                      <p:cBhvr>
                                        <p:cTn id="178" dur="400"/>
                                        <p:tgtEl>
                                          <p:spTgt spid="41"/>
                                        </p:tgtEl>
                                      </p:cBhvr>
                                    </p:animEffect>
                                    <p:set>
                                      <p:cBhvr>
                                        <p:cTn id="179" dur="1" fill="hold">
                                          <p:stCondLst>
                                            <p:cond delay="399"/>
                                          </p:stCondLst>
                                        </p:cTn>
                                        <p:tgtEl>
                                          <p:spTgt spid="41"/>
                                        </p:tgtEl>
                                        <p:attrNameLst>
                                          <p:attrName>style.visibility</p:attrName>
                                        </p:attrNameLst>
                                      </p:cBhvr>
                                      <p:to>
                                        <p:strVal val="hidden"/>
                                      </p:to>
                                    </p:set>
                                  </p:childTnLst>
                                </p:cTn>
                              </p:par>
                              <p:par>
                                <p:cTn id="180" presetID="10" presetClass="entr" presetSubtype="0" repeatCount="indefinite" fill="hold" grpId="0" nodeType="withEffect">
                                  <p:stCondLst>
                                    <p:cond delay="0"/>
                                  </p:stCondLst>
                                  <p:childTnLst>
                                    <p:set>
                                      <p:cBhvr>
                                        <p:cTn id="181" dur="1" fill="hold">
                                          <p:stCondLst>
                                            <p:cond delay="0"/>
                                          </p:stCondLst>
                                        </p:cTn>
                                        <p:tgtEl>
                                          <p:spTgt spid="43"/>
                                        </p:tgtEl>
                                        <p:attrNameLst>
                                          <p:attrName>style.visibility</p:attrName>
                                        </p:attrNameLst>
                                      </p:cBhvr>
                                      <p:to>
                                        <p:strVal val="visible"/>
                                      </p:to>
                                    </p:set>
                                    <p:animEffect transition="out" filter="fade">
                                      <p:cBhvr additive="base">
                                        <p:cTn id="182" dur="316" fill="hold">
                                          <p:stCondLst>
                                            <p:cond delay="2213"/>
                                          </p:stCondLst>
                                        </p:cTn>
                                        <p:tgtEl>
                                          <p:spTgt spid="43"/>
                                        </p:tgtEl>
                                      </p:cBhvr>
                                    </p:animEffect>
                                    <p:animEffect transition="in" filter="fade">
                                      <p:cBhvr additive="base">
                                        <p:cTn id="183" dur="316" fill="hold">
                                          <p:stCondLst>
                                            <p:cond delay="0"/>
                                          </p:stCondLst>
                                        </p:cTn>
                                        <p:tgtEl>
                                          <p:spTgt spid="43"/>
                                        </p:tgtEl>
                                      </p:cBhvr>
                                    </p:animEffect>
                                    <p:set>
                                      <p:cBhvr additive="base">
                                        <p:cTn id="184" dur="1" fill="hold">
                                          <p:stCondLst>
                                            <p:cond delay="2528"/>
                                          </p:stCondLst>
                                        </p:cTn>
                                        <p:tgtEl>
                                          <p:spTgt spid="43"/>
                                        </p:tgtEl>
                                        <p:attrNameLst>
                                          <p:attrName>style.visibility</p:attrName>
                                        </p:attrNameLst>
                                      </p:cBhvr>
                                      <p:to>
                                        <p:strVal val="hidden"/>
                                      </p:to>
                                    </p:set>
                                    <p:set>
                                      <p:cBhvr additive="base">
                                        <p:cTn id="185" dur="2908" fill="hold">
                                          <p:stCondLst>
                                            <p:cond delay="0"/>
                                          </p:stCondLst>
                                        </p:cTn>
                                        <p:tgtEl>
                                          <p:spTgt spid="43"/>
                                        </p:tgtEl>
                                      </p:cBhvr>
                                      <p:to>
                                        <p:strVal val=""/>
                                      </p:to>
                                    </p:set>
                                  </p:childTnLst>
                                </p:cTn>
                              </p:par>
                              <p:par>
                                <p:cTn id="186" presetID="0" presetClass="path" presetSubtype="0" repeatCount="indefinite" fill="hold" grpId="1" nodeType="withEffect">
                                  <p:stCondLst>
                                    <p:cond delay="0"/>
                                  </p:stCondLst>
                                  <p:childTnLst>
                                    <p:animMotion origin="layout" path="M -4.58333E-6 3.7037E-7 C 0.07123 -0.04398 0.06237 -0.16273 0.09011 -0.27847 " pathEditMode="relative" rAng="0" ptsTypes="AA">
                                      <p:cBhvr>
                                        <p:cTn id="187" dur="2714" fill="hold"/>
                                        <p:tgtEl>
                                          <p:spTgt spid="43"/>
                                        </p:tgtEl>
                                        <p:attrNameLst>
                                          <p:attrName>ppt_x</p:attrName>
                                          <p:attrName>ppt_y</p:attrName>
                                        </p:attrNameLst>
                                      </p:cBhvr>
                                      <p:rCtr x="4505" y="-13935"/>
                                    </p:animMotion>
                                  </p:childTnLst>
                                </p:cTn>
                              </p:par>
                              <p:par>
                                <p:cTn id="188" presetID="10" presetClass="entr" presetSubtype="0" repeatCount="indefinite" fill="hold" grpId="0" nodeType="withEffect">
                                  <p:stCondLst>
                                    <p:cond delay="0"/>
                                  </p:stCondLst>
                                  <p:childTnLst>
                                    <p:set>
                                      <p:cBhvr>
                                        <p:cTn id="189" dur="1" fill="hold">
                                          <p:stCondLst>
                                            <p:cond delay="0"/>
                                          </p:stCondLst>
                                        </p:cTn>
                                        <p:tgtEl>
                                          <p:spTgt spid="45"/>
                                        </p:tgtEl>
                                        <p:attrNameLst>
                                          <p:attrName>style.visibility</p:attrName>
                                        </p:attrNameLst>
                                      </p:cBhvr>
                                      <p:to>
                                        <p:strVal val="visible"/>
                                      </p:to>
                                    </p:set>
                                    <p:animEffect transition="out" filter="fade">
                                      <p:cBhvr additive="base">
                                        <p:cTn id="190" dur="250" fill="hold">
                                          <p:stCondLst>
                                            <p:cond delay="1750"/>
                                          </p:stCondLst>
                                        </p:cTn>
                                        <p:tgtEl>
                                          <p:spTgt spid="45"/>
                                        </p:tgtEl>
                                      </p:cBhvr>
                                    </p:animEffect>
                                    <p:animEffect transition="in" filter="fade">
                                      <p:cBhvr additive="base">
                                        <p:cTn id="191" dur="250" fill="hold">
                                          <p:stCondLst>
                                            <p:cond delay="0"/>
                                          </p:stCondLst>
                                        </p:cTn>
                                        <p:tgtEl>
                                          <p:spTgt spid="45"/>
                                        </p:tgtEl>
                                      </p:cBhvr>
                                    </p:animEffect>
                                    <p:set>
                                      <p:cBhvr additive="base">
                                        <p:cTn id="192" dur="1" fill="hold">
                                          <p:stCondLst>
                                            <p:cond delay="1999"/>
                                          </p:stCondLst>
                                        </p:cTn>
                                        <p:tgtEl>
                                          <p:spTgt spid="45"/>
                                        </p:tgtEl>
                                        <p:attrNameLst>
                                          <p:attrName>style.visibility</p:attrName>
                                        </p:attrNameLst>
                                      </p:cBhvr>
                                      <p:to>
                                        <p:strVal val="hidden"/>
                                      </p:to>
                                    </p:set>
                                    <p:set>
                                      <p:cBhvr additive="base">
                                        <p:cTn id="193" dur="2300" fill="hold">
                                          <p:stCondLst>
                                            <p:cond delay="0"/>
                                          </p:stCondLst>
                                        </p:cTn>
                                        <p:tgtEl>
                                          <p:spTgt spid="45"/>
                                        </p:tgtEl>
                                      </p:cBhvr>
                                      <p:to>
                                        <p:strVal val=""/>
                                      </p:to>
                                    </p:set>
                                  </p:childTnLst>
                                </p:cTn>
                              </p:par>
                              <p:par>
                                <p:cTn id="194" presetID="0" presetClass="path" presetSubtype="0" repeatCount="indefinite" fill="hold" grpId="1" nodeType="withEffect">
                                  <p:stCondLst>
                                    <p:cond delay="0"/>
                                  </p:stCondLst>
                                  <p:childTnLst>
                                    <p:animMotion origin="layout" path="M -2.08333E-6 -4.81481E-6 C -0.01133 -0.10555 -0.06198 -0.18449 -0.00768 -0.31458 " pathEditMode="relative" rAng="0" ptsTypes="AA">
                                      <p:cBhvr>
                                        <p:cTn id="195" dur="3409" fill="hold"/>
                                        <p:tgtEl>
                                          <p:spTgt spid="45"/>
                                        </p:tgtEl>
                                        <p:attrNameLst>
                                          <p:attrName>ppt_x</p:attrName>
                                          <p:attrName>ppt_y</p:attrName>
                                        </p:attrNameLst>
                                      </p:cBhvr>
                                      <p:rCtr x="-1628" y="-15741"/>
                                    </p:animMotion>
                                  </p:childTnLst>
                                </p:cTn>
                              </p:par>
                              <p:par>
                                <p:cTn id="196" presetID="10" presetClass="entr" presetSubtype="0" repeatCount="indefinite" fill="hold" grpId="0" nodeType="withEffect">
                                  <p:stCondLst>
                                    <p:cond delay="0"/>
                                  </p:stCondLst>
                                  <p:childTnLst>
                                    <p:set>
                                      <p:cBhvr>
                                        <p:cTn id="197" dur="1" fill="hold">
                                          <p:stCondLst>
                                            <p:cond delay="0"/>
                                          </p:stCondLst>
                                        </p:cTn>
                                        <p:tgtEl>
                                          <p:spTgt spid="46"/>
                                        </p:tgtEl>
                                        <p:attrNameLst>
                                          <p:attrName>style.visibility</p:attrName>
                                        </p:attrNameLst>
                                      </p:cBhvr>
                                      <p:to>
                                        <p:strVal val="visible"/>
                                      </p:to>
                                    </p:set>
                                    <p:animEffect transition="out" filter="fade">
                                      <p:cBhvr additive="base">
                                        <p:cTn id="198" dur="419" fill="hold">
                                          <p:stCondLst>
                                            <p:cond delay="2935"/>
                                          </p:stCondLst>
                                        </p:cTn>
                                        <p:tgtEl>
                                          <p:spTgt spid="46"/>
                                        </p:tgtEl>
                                      </p:cBhvr>
                                    </p:animEffect>
                                    <p:animEffect transition="in" filter="fade">
                                      <p:cBhvr additive="base">
                                        <p:cTn id="199" dur="419" fill="hold">
                                          <p:stCondLst>
                                            <p:cond delay="0"/>
                                          </p:stCondLst>
                                        </p:cTn>
                                        <p:tgtEl>
                                          <p:spTgt spid="46"/>
                                        </p:tgtEl>
                                      </p:cBhvr>
                                    </p:animEffect>
                                    <p:set>
                                      <p:cBhvr additive="base">
                                        <p:cTn id="200" dur="1" fill="hold">
                                          <p:stCondLst>
                                            <p:cond delay="3353"/>
                                          </p:stCondLst>
                                        </p:cTn>
                                        <p:tgtEl>
                                          <p:spTgt spid="46"/>
                                        </p:tgtEl>
                                        <p:attrNameLst>
                                          <p:attrName>style.visibility</p:attrName>
                                        </p:attrNameLst>
                                      </p:cBhvr>
                                      <p:to>
                                        <p:strVal val="hidden"/>
                                      </p:to>
                                    </p:set>
                                    <p:set>
                                      <p:cBhvr additive="base">
                                        <p:cTn id="201" dur="3858" fill="hold">
                                          <p:stCondLst>
                                            <p:cond delay="0"/>
                                          </p:stCondLst>
                                        </p:cTn>
                                        <p:tgtEl>
                                          <p:spTgt spid="46"/>
                                        </p:tgtEl>
                                      </p:cBhvr>
                                      <p:to>
                                        <p:strVal val=""/>
                                      </p:to>
                                    </p:set>
                                  </p:childTnLst>
                                </p:cTn>
                              </p:par>
                              <p:par>
                                <p:cTn id="202" presetID="0" presetClass="path" presetSubtype="0" repeatCount="indefinite" fill="hold" grpId="1" nodeType="withEffect">
                                  <p:stCondLst>
                                    <p:cond delay="0"/>
                                  </p:stCondLst>
                                  <p:childTnLst>
                                    <p:animMotion origin="layout" path="M -0.00013 4.44444E-6 C 0.06471 -0.13542 0.07721 -0.05139 0.13164 -0.18125 " pathEditMode="relative" rAng="0" ptsTypes="AA">
                                      <p:cBhvr>
                                        <p:cTn id="203" dur="3060" fill="hold"/>
                                        <p:tgtEl>
                                          <p:spTgt spid="46"/>
                                        </p:tgtEl>
                                        <p:attrNameLst>
                                          <p:attrName>ppt_x</p:attrName>
                                          <p:attrName>ppt_y</p:attrName>
                                        </p:attrNameLst>
                                      </p:cBhvr>
                                      <p:rCtr x="6589" y="-9074"/>
                                    </p:animMotion>
                                  </p:childTnLst>
                                </p:cTn>
                              </p:par>
                              <p:par>
                                <p:cTn id="204" presetID="10" presetClass="entr" presetSubtype="0" repeatCount="indefinite" fill="hold" grpId="0" nodeType="withEffect">
                                  <p:stCondLst>
                                    <p:cond delay="0"/>
                                  </p:stCondLst>
                                  <p:childTnLst>
                                    <p:set>
                                      <p:cBhvr>
                                        <p:cTn id="205" dur="1" fill="hold">
                                          <p:stCondLst>
                                            <p:cond delay="0"/>
                                          </p:stCondLst>
                                        </p:cTn>
                                        <p:tgtEl>
                                          <p:spTgt spid="47"/>
                                        </p:tgtEl>
                                        <p:attrNameLst>
                                          <p:attrName>style.visibility</p:attrName>
                                        </p:attrNameLst>
                                      </p:cBhvr>
                                      <p:to>
                                        <p:strVal val="visible"/>
                                      </p:to>
                                    </p:set>
                                    <p:animEffect transition="out" filter="fade">
                                      <p:cBhvr additive="base">
                                        <p:cTn id="206" dur="237" fill="hold">
                                          <p:stCondLst>
                                            <p:cond delay="1658"/>
                                          </p:stCondLst>
                                        </p:cTn>
                                        <p:tgtEl>
                                          <p:spTgt spid="47"/>
                                        </p:tgtEl>
                                      </p:cBhvr>
                                    </p:animEffect>
                                    <p:animEffect transition="in" filter="fade">
                                      <p:cBhvr additive="base">
                                        <p:cTn id="207" dur="237" fill="hold">
                                          <p:stCondLst>
                                            <p:cond delay="0"/>
                                          </p:stCondLst>
                                        </p:cTn>
                                        <p:tgtEl>
                                          <p:spTgt spid="47"/>
                                        </p:tgtEl>
                                      </p:cBhvr>
                                    </p:animEffect>
                                    <p:set>
                                      <p:cBhvr additive="base">
                                        <p:cTn id="208" dur="1" fill="hold">
                                          <p:stCondLst>
                                            <p:cond delay="1894"/>
                                          </p:stCondLst>
                                        </p:cTn>
                                        <p:tgtEl>
                                          <p:spTgt spid="47"/>
                                        </p:tgtEl>
                                        <p:attrNameLst>
                                          <p:attrName>style.visibility</p:attrName>
                                        </p:attrNameLst>
                                      </p:cBhvr>
                                      <p:to>
                                        <p:strVal val="hidden"/>
                                      </p:to>
                                    </p:set>
                                    <p:set>
                                      <p:cBhvr additive="base">
                                        <p:cTn id="209" dur="2179" fill="hold">
                                          <p:stCondLst>
                                            <p:cond delay="0"/>
                                          </p:stCondLst>
                                        </p:cTn>
                                        <p:tgtEl>
                                          <p:spTgt spid="47"/>
                                        </p:tgtEl>
                                      </p:cBhvr>
                                      <p:to>
                                        <p:strVal val=""/>
                                      </p:to>
                                    </p:set>
                                  </p:childTnLst>
                                </p:cTn>
                              </p:par>
                              <p:par>
                                <p:cTn id="210" presetID="0" presetClass="path" presetSubtype="0" repeatCount="indefinite" fill="hold" grpId="1" nodeType="withEffect">
                                  <p:stCondLst>
                                    <p:cond delay="0"/>
                                  </p:stCondLst>
                                  <p:childTnLst>
                                    <p:animMotion origin="layout" path="M -8.33333E-7 -4.81481E-6 C -0.0401 -0.14375 -0.07305 -0.07476 -0.10898 -0.21712 " pathEditMode="relative" rAng="0" ptsTypes="AA">
                                      <p:cBhvr>
                                        <p:cTn id="211" dur="3515" fill="hold"/>
                                        <p:tgtEl>
                                          <p:spTgt spid="47"/>
                                        </p:tgtEl>
                                        <p:attrNameLst>
                                          <p:attrName>ppt_x</p:attrName>
                                          <p:attrName>ppt_y</p:attrName>
                                        </p:attrNameLst>
                                      </p:cBhvr>
                                      <p:rCtr x="-5456" y="-10856"/>
                                    </p:animMotion>
                                  </p:childTnLst>
                                </p:cTn>
                              </p:par>
                              <p:par>
                                <p:cTn id="212" presetID="10" presetClass="entr" presetSubtype="0" repeatCount="indefinite" fill="hold" grpId="0" nodeType="withEffect">
                                  <p:stCondLst>
                                    <p:cond delay="0"/>
                                  </p:stCondLst>
                                  <p:childTnLst>
                                    <p:set>
                                      <p:cBhvr>
                                        <p:cTn id="213" dur="1" fill="hold">
                                          <p:stCondLst>
                                            <p:cond delay="0"/>
                                          </p:stCondLst>
                                        </p:cTn>
                                        <p:tgtEl>
                                          <p:spTgt spid="48"/>
                                        </p:tgtEl>
                                        <p:attrNameLst>
                                          <p:attrName>style.visibility</p:attrName>
                                        </p:attrNameLst>
                                      </p:cBhvr>
                                      <p:to>
                                        <p:strVal val="visible"/>
                                      </p:to>
                                    </p:set>
                                    <p:animEffect transition="out" filter="fade">
                                      <p:cBhvr additive="base">
                                        <p:cTn id="214" dur="305" fill="hold">
                                          <p:stCondLst>
                                            <p:cond delay="2133"/>
                                          </p:stCondLst>
                                        </p:cTn>
                                        <p:tgtEl>
                                          <p:spTgt spid="48"/>
                                        </p:tgtEl>
                                      </p:cBhvr>
                                    </p:animEffect>
                                    <p:animEffect transition="in" filter="fade">
                                      <p:cBhvr additive="base">
                                        <p:cTn id="215" dur="305" fill="hold">
                                          <p:stCondLst>
                                            <p:cond delay="0"/>
                                          </p:stCondLst>
                                        </p:cTn>
                                        <p:tgtEl>
                                          <p:spTgt spid="48"/>
                                        </p:tgtEl>
                                      </p:cBhvr>
                                    </p:animEffect>
                                    <p:set>
                                      <p:cBhvr additive="base">
                                        <p:cTn id="216" dur="1" fill="hold">
                                          <p:stCondLst>
                                            <p:cond delay="2437"/>
                                          </p:stCondLst>
                                        </p:cTn>
                                        <p:tgtEl>
                                          <p:spTgt spid="48"/>
                                        </p:tgtEl>
                                        <p:attrNameLst>
                                          <p:attrName>style.visibility</p:attrName>
                                        </p:attrNameLst>
                                      </p:cBhvr>
                                      <p:to>
                                        <p:strVal val="hidden"/>
                                      </p:to>
                                    </p:set>
                                    <p:set>
                                      <p:cBhvr additive="base">
                                        <p:cTn id="217" dur="2804" fill="hold">
                                          <p:stCondLst>
                                            <p:cond delay="0"/>
                                          </p:stCondLst>
                                        </p:cTn>
                                        <p:tgtEl>
                                          <p:spTgt spid="48"/>
                                        </p:tgtEl>
                                      </p:cBhvr>
                                      <p:to>
                                        <p:strVal val=""/>
                                      </p:to>
                                    </p:set>
                                  </p:childTnLst>
                                </p:cTn>
                              </p:par>
                              <p:par>
                                <p:cTn id="218"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219" dur="2924" fill="hold"/>
                                        <p:tgtEl>
                                          <p:spTgt spid="48"/>
                                        </p:tgtEl>
                                        <p:attrNameLst>
                                          <p:attrName>ppt_x</p:attrName>
                                          <p:attrName>ppt_y</p:attrName>
                                        </p:attrNameLst>
                                      </p:cBhvr>
                                      <p:rCtr x="9922" y="-7060"/>
                                    </p:animMotion>
                                  </p:childTnLst>
                                </p:cTn>
                              </p:par>
                              <p:par>
                                <p:cTn id="220" presetID="10" presetClass="entr" presetSubtype="0" repeatCount="indefinite" fill="hold" grpId="0" nodeType="withEffect">
                                  <p:stCondLst>
                                    <p:cond delay="0"/>
                                  </p:stCondLst>
                                  <p:childTnLst>
                                    <p:set>
                                      <p:cBhvr>
                                        <p:cTn id="221" dur="1" fill="hold">
                                          <p:stCondLst>
                                            <p:cond delay="0"/>
                                          </p:stCondLst>
                                        </p:cTn>
                                        <p:tgtEl>
                                          <p:spTgt spid="49"/>
                                        </p:tgtEl>
                                        <p:attrNameLst>
                                          <p:attrName>style.visibility</p:attrName>
                                        </p:attrNameLst>
                                      </p:cBhvr>
                                      <p:to>
                                        <p:strVal val="visible"/>
                                      </p:to>
                                    </p:set>
                                    <p:animEffect transition="out" filter="fade">
                                      <p:cBhvr additive="base">
                                        <p:cTn id="222" dur="324" fill="hold">
                                          <p:stCondLst>
                                            <p:cond delay="2271"/>
                                          </p:stCondLst>
                                        </p:cTn>
                                        <p:tgtEl>
                                          <p:spTgt spid="49"/>
                                        </p:tgtEl>
                                      </p:cBhvr>
                                    </p:animEffect>
                                    <p:animEffect transition="in" filter="fade">
                                      <p:cBhvr additive="base">
                                        <p:cTn id="223" dur="324" fill="hold">
                                          <p:stCondLst>
                                            <p:cond delay="0"/>
                                          </p:stCondLst>
                                        </p:cTn>
                                        <p:tgtEl>
                                          <p:spTgt spid="49"/>
                                        </p:tgtEl>
                                      </p:cBhvr>
                                    </p:animEffect>
                                    <p:set>
                                      <p:cBhvr additive="base">
                                        <p:cTn id="224" dur="1" fill="hold">
                                          <p:stCondLst>
                                            <p:cond delay="2594"/>
                                          </p:stCondLst>
                                        </p:cTn>
                                        <p:tgtEl>
                                          <p:spTgt spid="49"/>
                                        </p:tgtEl>
                                        <p:attrNameLst>
                                          <p:attrName>style.visibility</p:attrName>
                                        </p:attrNameLst>
                                      </p:cBhvr>
                                      <p:to>
                                        <p:strVal val="hidden"/>
                                      </p:to>
                                    </p:set>
                                    <p:set>
                                      <p:cBhvr additive="base">
                                        <p:cTn id="225" dur="2984" fill="hold">
                                          <p:stCondLst>
                                            <p:cond delay="0"/>
                                          </p:stCondLst>
                                        </p:cTn>
                                        <p:tgtEl>
                                          <p:spTgt spid="49"/>
                                        </p:tgtEl>
                                      </p:cBhvr>
                                      <p:to>
                                        <p:strVal val=""/>
                                      </p:to>
                                    </p:set>
                                  </p:childTnLst>
                                </p:cTn>
                              </p:par>
                              <p:par>
                                <p:cTn id="22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227" dur="2415" fill="hold"/>
                                        <p:tgtEl>
                                          <p:spTgt spid="49"/>
                                        </p:tgtEl>
                                        <p:attrNameLst>
                                          <p:attrName>ppt_x</p:attrName>
                                          <p:attrName>ppt_y</p:attrName>
                                        </p:attrNameLst>
                                      </p:cBhvr>
                                      <p:rCtr x="8138" y="-1852"/>
                                    </p:animMotion>
                                  </p:childTnLst>
                                </p:cTn>
                              </p:par>
                              <p:par>
                                <p:cTn id="228" presetID="10" presetClass="entr" presetSubtype="0" repeatCount="indefinite" fill="hold" grpId="0" nodeType="withEffect">
                                  <p:stCondLst>
                                    <p:cond delay="0"/>
                                  </p:stCondLst>
                                  <p:childTnLst>
                                    <p:set>
                                      <p:cBhvr>
                                        <p:cTn id="229" dur="1" fill="hold">
                                          <p:stCondLst>
                                            <p:cond delay="0"/>
                                          </p:stCondLst>
                                        </p:cTn>
                                        <p:tgtEl>
                                          <p:spTgt spid="50"/>
                                        </p:tgtEl>
                                        <p:attrNameLst>
                                          <p:attrName>style.visibility</p:attrName>
                                        </p:attrNameLst>
                                      </p:cBhvr>
                                      <p:to>
                                        <p:strVal val="visible"/>
                                      </p:to>
                                    </p:set>
                                    <p:animEffect transition="out" filter="fade">
                                      <p:cBhvr additive="base">
                                        <p:cTn id="230" dur="289" fill="hold">
                                          <p:stCondLst>
                                            <p:cond delay="2024"/>
                                          </p:stCondLst>
                                        </p:cTn>
                                        <p:tgtEl>
                                          <p:spTgt spid="50"/>
                                        </p:tgtEl>
                                      </p:cBhvr>
                                    </p:animEffect>
                                    <p:animEffect transition="in" filter="fade">
                                      <p:cBhvr additive="base">
                                        <p:cTn id="231" dur="289" fill="hold">
                                          <p:stCondLst>
                                            <p:cond delay="0"/>
                                          </p:stCondLst>
                                        </p:cTn>
                                        <p:tgtEl>
                                          <p:spTgt spid="50"/>
                                        </p:tgtEl>
                                      </p:cBhvr>
                                    </p:animEffect>
                                    <p:set>
                                      <p:cBhvr additive="base">
                                        <p:cTn id="232" dur="1" fill="hold">
                                          <p:stCondLst>
                                            <p:cond delay="2311"/>
                                          </p:stCondLst>
                                        </p:cTn>
                                        <p:tgtEl>
                                          <p:spTgt spid="50"/>
                                        </p:tgtEl>
                                        <p:attrNameLst>
                                          <p:attrName>style.visibility</p:attrName>
                                        </p:attrNameLst>
                                      </p:cBhvr>
                                      <p:to>
                                        <p:strVal val="hidden"/>
                                      </p:to>
                                    </p:set>
                                    <p:set>
                                      <p:cBhvr additive="base">
                                        <p:cTn id="233" dur="2659" fill="hold">
                                          <p:stCondLst>
                                            <p:cond delay="0"/>
                                          </p:stCondLst>
                                        </p:cTn>
                                        <p:tgtEl>
                                          <p:spTgt spid="50"/>
                                        </p:tgtEl>
                                      </p:cBhvr>
                                      <p:to>
                                        <p:strVal val=""/>
                                      </p:to>
                                    </p:set>
                                  </p:childTnLst>
                                </p:cTn>
                              </p:par>
                              <p:par>
                                <p:cTn id="234" presetID="0" presetClass="path" presetSubtype="0" repeatCount="indefinite" fill="hold" grpId="1" nodeType="withEffect">
                                  <p:stCondLst>
                                    <p:cond delay="0"/>
                                  </p:stCondLst>
                                  <p:childTnLst>
                                    <p:animMotion origin="layout" path="M -1.45833E-6 4.81481E-6 C -0.04023 -0.14422 0.01732 -0.19561 -0.00299 -0.34422 " pathEditMode="relative" rAng="0" ptsTypes="AA">
                                      <p:cBhvr>
                                        <p:cTn id="235" dur="2191" fill="hold"/>
                                        <p:tgtEl>
                                          <p:spTgt spid="50"/>
                                        </p:tgtEl>
                                        <p:attrNameLst>
                                          <p:attrName>ppt_x</p:attrName>
                                          <p:attrName>ppt_y</p:attrName>
                                        </p:attrNameLst>
                                      </p:cBhvr>
                                      <p:rCtr x="-664" y="-17222"/>
                                    </p:animMotion>
                                  </p:childTnLst>
                                </p:cTn>
                              </p:par>
                              <p:par>
                                <p:cTn id="236" presetID="10" presetClass="entr" presetSubtype="0" repeatCount="indefinite" fill="hold" grpId="0" nodeType="withEffect">
                                  <p:stCondLst>
                                    <p:cond delay="0"/>
                                  </p:stCondLst>
                                  <p:childTnLst>
                                    <p:set>
                                      <p:cBhvr>
                                        <p:cTn id="237" dur="1" fill="hold">
                                          <p:stCondLst>
                                            <p:cond delay="0"/>
                                          </p:stCondLst>
                                        </p:cTn>
                                        <p:tgtEl>
                                          <p:spTgt spid="51"/>
                                        </p:tgtEl>
                                        <p:attrNameLst>
                                          <p:attrName>style.visibility</p:attrName>
                                        </p:attrNameLst>
                                      </p:cBhvr>
                                      <p:to>
                                        <p:strVal val="visible"/>
                                      </p:to>
                                    </p:set>
                                    <p:animEffect transition="out" filter="fade">
                                      <p:cBhvr additive="base">
                                        <p:cTn id="238" dur="346" fill="hold">
                                          <p:stCondLst>
                                            <p:cond delay="2419"/>
                                          </p:stCondLst>
                                        </p:cTn>
                                        <p:tgtEl>
                                          <p:spTgt spid="51"/>
                                        </p:tgtEl>
                                      </p:cBhvr>
                                    </p:animEffect>
                                    <p:animEffect transition="in" filter="fade">
                                      <p:cBhvr additive="base">
                                        <p:cTn id="239" dur="346" fill="hold">
                                          <p:stCondLst>
                                            <p:cond delay="0"/>
                                          </p:stCondLst>
                                        </p:cTn>
                                        <p:tgtEl>
                                          <p:spTgt spid="51"/>
                                        </p:tgtEl>
                                      </p:cBhvr>
                                    </p:animEffect>
                                    <p:set>
                                      <p:cBhvr additive="base">
                                        <p:cTn id="240" dur="1" fill="hold">
                                          <p:stCondLst>
                                            <p:cond delay="2763"/>
                                          </p:stCondLst>
                                        </p:cTn>
                                        <p:tgtEl>
                                          <p:spTgt spid="51"/>
                                        </p:tgtEl>
                                        <p:attrNameLst>
                                          <p:attrName>style.visibility</p:attrName>
                                        </p:attrNameLst>
                                      </p:cBhvr>
                                      <p:to>
                                        <p:strVal val="hidden"/>
                                      </p:to>
                                    </p:set>
                                    <p:set>
                                      <p:cBhvr additive="base">
                                        <p:cTn id="241" dur="3180" fill="hold">
                                          <p:stCondLst>
                                            <p:cond delay="0"/>
                                          </p:stCondLst>
                                        </p:cTn>
                                        <p:tgtEl>
                                          <p:spTgt spid="51"/>
                                        </p:tgtEl>
                                      </p:cBhvr>
                                      <p:to>
                                        <p:strVal val=""/>
                                      </p:to>
                                    </p:set>
                                  </p:childTnLst>
                                </p:cTn>
                              </p:par>
                              <p:par>
                                <p:cTn id="242" presetID="0" presetClass="path" presetSubtype="0" repeatCount="indefinite" fill="hold" grpId="1" nodeType="withEffect">
                                  <p:stCondLst>
                                    <p:cond delay="0"/>
                                  </p:stCondLst>
                                  <p:childTnLst>
                                    <p:animMotion origin="layout" path="M 2.29167E-6 2.59259E-6 C 0.00377 -0.22477 0.15403 -0.14306 0.13372 -0.29121 " pathEditMode="relative" rAng="0" ptsTypes="AA">
                                      <p:cBhvr>
                                        <p:cTn id="243" dur="2340" fill="hold"/>
                                        <p:tgtEl>
                                          <p:spTgt spid="51"/>
                                        </p:tgtEl>
                                        <p:attrNameLst>
                                          <p:attrName>ppt_x</p:attrName>
                                          <p:attrName>ppt_y</p:attrName>
                                        </p:attrNameLst>
                                      </p:cBhvr>
                                      <p:rCtr x="6771" y="-14560"/>
                                    </p:animMotion>
                                  </p:childTnLst>
                                </p:cTn>
                              </p:par>
                              <p:par>
                                <p:cTn id="244" presetID="10" presetClass="entr" presetSubtype="0" repeatCount="indefinite" fill="hold" grpId="0" nodeType="withEffect">
                                  <p:stCondLst>
                                    <p:cond delay="0"/>
                                  </p:stCondLst>
                                  <p:childTnLst>
                                    <p:set>
                                      <p:cBhvr>
                                        <p:cTn id="245" dur="1" fill="hold">
                                          <p:stCondLst>
                                            <p:cond delay="0"/>
                                          </p:stCondLst>
                                        </p:cTn>
                                        <p:tgtEl>
                                          <p:spTgt spid="52"/>
                                        </p:tgtEl>
                                        <p:attrNameLst>
                                          <p:attrName>style.visibility</p:attrName>
                                        </p:attrNameLst>
                                      </p:cBhvr>
                                      <p:to>
                                        <p:strVal val="visible"/>
                                      </p:to>
                                    </p:set>
                                    <p:animEffect transition="out" filter="fade">
                                      <p:cBhvr additive="base">
                                        <p:cTn id="246" dur="419" fill="hold">
                                          <p:stCondLst>
                                            <p:cond delay="2933"/>
                                          </p:stCondLst>
                                        </p:cTn>
                                        <p:tgtEl>
                                          <p:spTgt spid="52"/>
                                        </p:tgtEl>
                                      </p:cBhvr>
                                    </p:animEffect>
                                    <p:animEffect transition="in" filter="fade">
                                      <p:cBhvr additive="base">
                                        <p:cTn id="247" dur="419" fill="hold">
                                          <p:stCondLst>
                                            <p:cond delay="0"/>
                                          </p:stCondLst>
                                        </p:cTn>
                                        <p:tgtEl>
                                          <p:spTgt spid="52"/>
                                        </p:tgtEl>
                                      </p:cBhvr>
                                    </p:animEffect>
                                    <p:set>
                                      <p:cBhvr additive="base">
                                        <p:cTn id="248" dur="1" fill="hold">
                                          <p:stCondLst>
                                            <p:cond delay="3351"/>
                                          </p:stCondLst>
                                        </p:cTn>
                                        <p:tgtEl>
                                          <p:spTgt spid="52"/>
                                        </p:tgtEl>
                                        <p:attrNameLst>
                                          <p:attrName>style.visibility</p:attrName>
                                        </p:attrNameLst>
                                      </p:cBhvr>
                                      <p:to>
                                        <p:strVal val="hidden"/>
                                      </p:to>
                                    </p:set>
                                    <p:set>
                                      <p:cBhvr additive="base">
                                        <p:cTn id="249" dur="3855" fill="hold">
                                          <p:stCondLst>
                                            <p:cond delay="0"/>
                                          </p:stCondLst>
                                        </p:cTn>
                                        <p:tgtEl>
                                          <p:spTgt spid="52"/>
                                        </p:tgtEl>
                                      </p:cBhvr>
                                      <p:to>
                                        <p:strVal val=""/>
                                      </p:to>
                                    </p:set>
                                  </p:childTnLst>
                                </p:cTn>
                              </p:par>
                              <p:par>
                                <p:cTn id="250" presetID="0" presetClass="path" presetSubtype="0" repeatCount="indefinite" fill="hold" grpId="1" nodeType="withEffect">
                                  <p:stCondLst>
                                    <p:cond delay="0"/>
                                  </p:stCondLst>
                                  <p:childTnLst>
                                    <p:animMotion origin="layout" path="M 1.875E-6 -4.81481E-6 C 0.03229 -0.19768 0.04193 -0.19837 0.13359 -0.2912 " pathEditMode="relative" rAng="0" ptsTypes="AA">
                                      <p:cBhvr>
                                        <p:cTn id="251" dur="2196" fill="hold"/>
                                        <p:tgtEl>
                                          <p:spTgt spid="52"/>
                                        </p:tgtEl>
                                        <p:attrNameLst>
                                          <p:attrName>ppt_x</p:attrName>
                                          <p:attrName>ppt_y</p:attrName>
                                        </p:attrNameLst>
                                      </p:cBhvr>
                                      <p:rCtr x="6680" y="-14560"/>
                                    </p:animMotion>
                                  </p:childTnLst>
                                </p:cTn>
                              </p:par>
                              <p:par>
                                <p:cTn id="252" presetID="10" presetClass="entr" presetSubtype="0" repeatCount="indefinite" fill="hold" grpId="0" nodeType="withEffect">
                                  <p:stCondLst>
                                    <p:cond delay="0"/>
                                  </p:stCondLst>
                                  <p:childTnLst>
                                    <p:set>
                                      <p:cBhvr>
                                        <p:cTn id="253" dur="1" fill="hold">
                                          <p:stCondLst>
                                            <p:cond delay="0"/>
                                          </p:stCondLst>
                                        </p:cTn>
                                        <p:tgtEl>
                                          <p:spTgt spid="53"/>
                                        </p:tgtEl>
                                        <p:attrNameLst>
                                          <p:attrName>style.visibility</p:attrName>
                                        </p:attrNameLst>
                                      </p:cBhvr>
                                      <p:to>
                                        <p:strVal val="visible"/>
                                      </p:to>
                                    </p:set>
                                    <p:animEffect transition="out" filter="fade">
                                      <p:cBhvr additive="base">
                                        <p:cTn id="254" dur="314" fill="hold">
                                          <p:stCondLst>
                                            <p:cond delay="2197"/>
                                          </p:stCondLst>
                                        </p:cTn>
                                        <p:tgtEl>
                                          <p:spTgt spid="53"/>
                                        </p:tgtEl>
                                      </p:cBhvr>
                                    </p:animEffect>
                                    <p:animEffect transition="in" filter="fade">
                                      <p:cBhvr additive="base">
                                        <p:cTn id="255" dur="314" fill="hold">
                                          <p:stCondLst>
                                            <p:cond delay="0"/>
                                          </p:stCondLst>
                                        </p:cTn>
                                        <p:tgtEl>
                                          <p:spTgt spid="53"/>
                                        </p:tgtEl>
                                      </p:cBhvr>
                                    </p:animEffect>
                                    <p:set>
                                      <p:cBhvr additive="base">
                                        <p:cTn id="256" dur="1" fill="hold">
                                          <p:stCondLst>
                                            <p:cond delay="2510"/>
                                          </p:stCondLst>
                                        </p:cTn>
                                        <p:tgtEl>
                                          <p:spTgt spid="53"/>
                                        </p:tgtEl>
                                        <p:attrNameLst>
                                          <p:attrName>style.visibility</p:attrName>
                                        </p:attrNameLst>
                                      </p:cBhvr>
                                      <p:to>
                                        <p:strVal val="hidden"/>
                                      </p:to>
                                    </p:set>
                                    <p:set>
                                      <p:cBhvr additive="base">
                                        <p:cTn id="257" dur="2888" fill="hold">
                                          <p:stCondLst>
                                            <p:cond delay="0"/>
                                          </p:stCondLst>
                                        </p:cTn>
                                        <p:tgtEl>
                                          <p:spTgt spid="53"/>
                                        </p:tgtEl>
                                      </p:cBhvr>
                                      <p:to>
                                        <p:strVal val=""/>
                                      </p:to>
                                    </p:set>
                                  </p:childTnLst>
                                </p:cTn>
                              </p:par>
                              <p:par>
                                <p:cTn id="258" presetID="0" presetClass="path" presetSubtype="0" repeatCount="indefinite" fill="hold" grpId="1" nodeType="withEffect">
                                  <p:stCondLst>
                                    <p:cond delay="0"/>
                                  </p:stCondLst>
                                  <p:childTnLst>
                                    <p:animMotion origin="layout" path="M 2.29167E-6 0 C 0.10703 -0.07315 0.10599 -0.1625 0.13359 -0.2912 " pathEditMode="relative" rAng="0" ptsTypes="AA">
                                      <p:cBhvr>
                                        <p:cTn id="259" dur="2546" fill="hold"/>
                                        <p:tgtEl>
                                          <p:spTgt spid="53"/>
                                        </p:tgtEl>
                                        <p:attrNameLst>
                                          <p:attrName>ppt_x</p:attrName>
                                          <p:attrName>ppt_y</p:attrName>
                                        </p:attrNameLst>
                                      </p:cBhvr>
                                      <p:rCtr x="6680" y="-14560"/>
                                    </p:animMotion>
                                  </p:childTnLst>
                                </p:cTn>
                              </p:par>
                              <p:par>
                                <p:cTn id="260" presetID="10" presetClass="entr" presetSubtype="0" repeatCount="indefinite" fill="hold" grpId="0" nodeType="withEffect">
                                  <p:stCondLst>
                                    <p:cond delay="0"/>
                                  </p:stCondLst>
                                  <p:childTnLst>
                                    <p:set>
                                      <p:cBhvr>
                                        <p:cTn id="261" dur="1" fill="hold">
                                          <p:stCondLst>
                                            <p:cond delay="0"/>
                                          </p:stCondLst>
                                        </p:cTn>
                                        <p:tgtEl>
                                          <p:spTgt spid="54"/>
                                        </p:tgtEl>
                                        <p:attrNameLst>
                                          <p:attrName>style.visibility</p:attrName>
                                        </p:attrNameLst>
                                      </p:cBhvr>
                                      <p:to>
                                        <p:strVal val="visible"/>
                                      </p:to>
                                    </p:set>
                                    <p:animEffect transition="out" filter="fade">
                                      <p:cBhvr additive="base">
                                        <p:cTn id="262" dur="407" fill="hold">
                                          <p:stCondLst>
                                            <p:cond delay="2850"/>
                                          </p:stCondLst>
                                        </p:cTn>
                                        <p:tgtEl>
                                          <p:spTgt spid="54"/>
                                        </p:tgtEl>
                                      </p:cBhvr>
                                    </p:animEffect>
                                    <p:animEffect transition="in" filter="fade">
                                      <p:cBhvr additive="base">
                                        <p:cTn id="263" dur="407" fill="hold">
                                          <p:stCondLst>
                                            <p:cond delay="0"/>
                                          </p:stCondLst>
                                        </p:cTn>
                                        <p:tgtEl>
                                          <p:spTgt spid="54"/>
                                        </p:tgtEl>
                                      </p:cBhvr>
                                    </p:animEffect>
                                    <p:set>
                                      <p:cBhvr additive="base">
                                        <p:cTn id="264" dur="1" fill="hold">
                                          <p:stCondLst>
                                            <p:cond delay="3255"/>
                                          </p:stCondLst>
                                        </p:cTn>
                                        <p:tgtEl>
                                          <p:spTgt spid="54"/>
                                        </p:tgtEl>
                                        <p:attrNameLst>
                                          <p:attrName>style.visibility</p:attrName>
                                        </p:attrNameLst>
                                      </p:cBhvr>
                                      <p:to>
                                        <p:strVal val="hidden"/>
                                      </p:to>
                                    </p:set>
                                    <p:set>
                                      <p:cBhvr additive="base">
                                        <p:cTn id="265" dur="3745" fill="hold">
                                          <p:stCondLst>
                                            <p:cond delay="0"/>
                                          </p:stCondLst>
                                        </p:cTn>
                                        <p:tgtEl>
                                          <p:spTgt spid="54"/>
                                        </p:tgtEl>
                                      </p:cBhvr>
                                      <p:to>
                                        <p:strVal val=""/>
                                      </p:to>
                                    </p:set>
                                  </p:childTnLst>
                                </p:cTn>
                              </p:par>
                              <p:par>
                                <p:cTn id="266" presetID="0" presetClass="path" presetSubtype="0" repeatCount="indefinite" fill="hold" grpId="1" nodeType="withEffect">
                                  <p:stCondLst>
                                    <p:cond delay="0"/>
                                  </p:stCondLst>
                                  <p:childTnLst>
                                    <p:animMotion origin="layout" path="M 1.875E-6 3.7037E-7 C 0.00104 -0.11574 -0.11797 -0.13287 -0.09037 -0.26157 " pathEditMode="relative" rAng="0" ptsTypes="AA">
                                      <p:cBhvr>
                                        <p:cTn id="267" dur="3501" fill="hold"/>
                                        <p:tgtEl>
                                          <p:spTgt spid="54"/>
                                        </p:tgtEl>
                                        <p:attrNameLst>
                                          <p:attrName>ppt_x</p:attrName>
                                          <p:attrName>ppt_y</p:attrName>
                                        </p:attrNameLst>
                                      </p:cBhvr>
                                      <p:rCtr x="-4727" y="-13079"/>
                                    </p:animMotion>
                                  </p:childTnLst>
                                </p:cTn>
                              </p:par>
                              <p:par>
                                <p:cTn id="268" presetID="10" presetClass="entr" presetSubtype="0" repeatCount="indefinite" fill="hold" grpId="0" nodeType="withEffect">
                                  <p:stCondLst>
                                    <p:cond delay="0"/>
                                  </p:stCondLst>
                                  <p:childTnLst>
                                    <p:set>
                                      <p:cBhvr>
                                        <p:cTn id="269" dur="1" fill="hold">
                                          <p:stCondLst>
                                            <p:cond delay="0"/>
                                          </p:stCondLst>
                                        </p:cTn>
                                        <p:tgtEl>
                                          <p:spTgt spid="44"/>
                                        </p:tgtEl>
                                        <p:attrNameLst>
                                          <p:attrName>style.visibility</p:attrName>
                                        </p:attrNameLst>
                                      </p:cBhvr>
                                      <p:to>
                                        <p:strVal val="visible"/>
                                      </p:to>
                                    </p:set>
                                    <p:animEffect transition="out" filter="fade">
                                      <p:cBhvr additive="base">
                                        <p:cTn id="270" dur="277" fill="hold">
                                          <p:stCondLst>
                                            <p:cond delay="1937"/>
                                          </p:stCondLst>
                                        </p:cTn>
                                        <p:tgtEl>
                                          <p:spTgt spid="44"/>
                                        </p:tgtEl>
                                      </p:cBhvr>
                                    </p:animEffect>
                                    <p:animEffect transition="in" filter="fade">
                                      <p:cBhvr additive="base">
                                        <p:cTn id="271" dur="277" fill="hold">
                                          <p:stCondLst>
                                            <p:cond delay="0"/>
                                          </p:stCondLst>
                                        </p:cTn>
                                        <p:tgtEl>
                                          <p:spTgt spid="44"/>
                                        </p:tgtEl>
                                      </p:cBhvr>
                                    </p:animEffect>
                                    <p:set>
                                      <p:cBhvr additive="base">
                                        <p:cTn id="272" dur="1" fill="hold">
                                          <p:stCondLst>
                                            <p:cond delay="2213"/>
                                          </p:stCondLst>
                                        </p:cTn>
                                        <p:tgtEl>
                                          <p:spTgt spid="44"/>
                                        </p:tgtEl>
                                        <p:attrNameLst>
                                          <p:attrName>style.visibility</p:attrName>
                                        </p:attrNameLst>
                                      </p:cBhvr>
                                      <p:to>
                                        <p:strVal val="hidden"/>
                                      </p:to>
                                    </p:set>
                                    <p:set>
                                      <p:cBhvr additive="base">
                                        <p:cTn id="273" dur="2546" fill="hold">
                                          <p:stCondLst>
                                            <p:cond delay="0"/>
                                          </p:stCondLst>
                                        </p:cTn>
                                        <p:tgtEl>
                                          <p:spTgt spid="44"/>
                                        </p:tgtEl>
                                      </p:cBhvr>
                                      <p:to>
                                        <p:strVal val=""/>
                                      </p:to>
                                    </p:set>
                                  </p:childTnLst>
                                </p:cTn>
                              </p:par>
                              <p:par>
                                <p:cTn id="274" presetID="0" presetClass="path" presetSubtype="0" repeatCount="indefinite" fill="hold" grpId="1" nodeType="withEffect">
                                  <p:stCondLst>
                                    <p:cond delay="0"/>
                                  </p:stCondLst>
                                  <p:childTnLst>
                                    <p:animMotion origin="layout" path="M 2.08333E-7 2.22222E-6 C 0.07604 -0.05301 0.06667 -0.19607 0.09635 -0.33519 " pathEditMode="relative" rAng="0" ptsTypes="AA">
                                      <p:cBhvr>
                                        <p:cTn id="275" dur="3347" fill="hold"/>
                                        <p:tgtEl>
                                          <p:spTgt spid="44"/>
                                        </p:tgtEl>
                                        <p:attrNameLst>
                                          <p:attrName>ppt_x</p:attrName>
                                          <p:attrName>ppt_y</p:attrName>
                                        </p:attrNameLst>
                                      </p:cBhvr>
                                      <p:rCtr x="4818" y="-16759"/>
                                    </p:animMotion>
                                  </p:childTnLst>
                                </p:cTn>
                              </p:par>
                              <p:par>
                                <p:cTn id="276" presetID="10" presetClass="entr" presetSubtype="0" repeatCount="indefinite" fill="hold" grpId="0" nodeType="withEffect">
                                  <p:stCondLst>
                                    <p:cond delay="0"/>
                                  </p:stCondLst>
                                  <p:childTnLst>
                                    <p:set>
                                      <p:cBhvr>
                                        <p:cTn id="277" dur="1" fill="hold">
                                          <p:stCondLst>
                                            <p:cond delay="0"/>
                                          </p:stCondLst>
                                        </p:cTn>
                                        <p:tgtEl>
                                          <p:spTgt spid="55"/>
                                        </p:tgtEl>
                                        <p:attrNameLst>
                                          <p:attrName>style.visibility</p:attrName>
                                        </p:attrNameLst>
                                      </p:cBhvr>
                                      <p:to>
                                        <p:strVal val="visible"/>
                                      </p:to>
                                    </p:set>
                                    <p:animEffect transition="out" filter="fade">
                                      <p:cBhvr additive="base">
                                        <p:cTn id="278" dur="273" fill="hold">
                                          <p:stCondLst>
                                            <p:cond delay="1912"/>
                                          </p:stCondLst>
                                        </p:cTn>
                                        <p:tgtEl>
                                          <p:spTgt spid="55"/>
                                        </p:tgtEl>
                                      </p:cBhvr>
                                    </p:animEffect>
                                    <p:animEffect transition="in" filter="fade">
                                      <p:cBhvr additive="base">
                                        <p:cTn id="279" dur="273" fill="hold">
                                          <p:stCondLst>
                                            <p:cond delay="0"/>
                                          </p:stCondLst>
                                        </p:cTn>
                                        <p:tgtEl>
                                          <p:spTgt spid="55"/>
                                        </p:tgtEl>
                                      </p:cBhvr>
                                    </p:animEffect>
                                    <p:set>
                                      <p:cBhvr additive="base">
                                        <p:cTn id="280" dur="1" fill="hold">
                                          <p:stCondLst>
                                            <p:cond delay="2184"/>
                                          </p:stCondLst>
                                        </p:cTn>
                                        <p:tgtEl>
                                          <p:spTgt spid="55"/>
                                        </p:tgtEl>
                                        <p:attrNameLst>
                                          <p:attrName>style.visibility</p:attrName>
                                        </p:attrNameLst>
                                      </p:cBhvr>
                                      <p:to>
                                        <p:strVal val="hidden"/>
                                      </p:to>
                                    </p:set>
                                    <p:set>
                                      <p:cBhvr additive="base">
                                        <p:cTn id="281" dur="2513" fill="hold">
                                          <p:stCondLst>
                                            <p:cond delay="0"/>
                                          </p:stCondLst>
                                        </p:cTn>
                                        <p:tgtEl>
                                          <p:spTgt spid="55"/>
                                        </p:tgtEl>
                                      </p:cBhvr>
                                      <p:to>
                                        <p:strVal val=""/>
                                      </p:to>
                                    </p:set>
                                  </p:childTnLst>
                                </p:cTn>
                              </p:par>
                              <p:par>
                                <p:cTn id="282" presetID="0" presetClass="path" presetSubtype="0" repeatCount="indefinite" fill="hold" grpId="1" nodeType="withEffect">
                                  <p:stCondLst>
                                    <p:cond delay="0"/>
                                  </p:stCondLst>
                                  <p:childTnLst>
                                    <p:animMotion origin="layout" path="M -3.125E-6 4.44444E-6 C 0.06433 -0.17315 0.0767 -0.06575 0.13086 -0.23172 " pathEditMode="relative" rAng="0" ptsTypes="AA">
                                      <p:cBhvr>
                                        <p:cTn id="283" dur="2180" fill="hold"/>
                                        <p:tgtEl>
                                          <p:spTgt spid="55"/>
                                        </p:tgtEl>
                                        <p:attrNameLst>
                                          <p:attrName>ppt_x</p:attrName>
                                          <p:attrName>ppt_y</p:attrName>
                                        </p:attrNameLst>
                                      </p:cBhvr>
                                      <p:rCtr x="6536" y="-11597"/>
                                    </p:animMotion>
                                  </p:childTnLst>
                                </p:cTn>
                              </p:par>
                              <p:par>
                                <p:cTn id="284" presetID="10" presetClass="entr" presetSubtype="0" repeatCount="indefinite" fill="hold" grpId="0" nodeType="withEffect">
                                  <p:stCondLst>
                                    <p:cond delay="0"/>
                                  </p:stCondLst>
                                  <p:childTnLst>
                                    <p:set>
                                      <p:cBhvr>
                                        <p:cTn id="285" dur="1" fill="hold">
                                          <p:stCondLst>
                                            <p:cond delay="0"/>
                                          </p:stCondLst>
                                        </p:cTn>
                                        <p:tgtEl>
                                          <p:spTgt spid="56"/>
                                        </p:tgtEl>
                                        <p:attrNameLst>
                                          <p:attrName>style.visibility</p:attrName>
                                        </p:attrNameLst>
                                      </p:cBhvr>
                                      <p:to>
                                        <p:strVal val="visible"/>
                                      </p:to>
                                    </p:set>
                                    <p:animEffect transition="out" filter="fade">
                                      <p:cBhvr additive="base">
                                        <p:cTn id="286" dur="224" fill="hold">
                                          <p:stCondLst>
                                            <p:cond delay="1569"/>
                                          </p:stCondLst>
                                        </p:cTn>
                                        <p:tgtEl>
                                          <p:spTgt spid="56"/>
                                        </p:tgtEl>
                                      </p:cBhvr>
                                    </p:animEffect>
                                    <p:animEffect transition="in" filter="fade">
                                      <p:cBhvr additive="base">
                                        <p:cTn id="287" dur="224" fill="hold">
                                          <p:stCondLst>
                                            <p:cond delay="0"/>
                                          </p:stCondLst>
                                        </p:cTn>
                                        <p:tgtEl>
                                          <p:spTgt spid="56"/>
                                        </p:tgtEl>
                                      </p:cBhvr>
                                    </p:animEffect>
                                    <p:set>
                                      <p:cBhvr additive="base">
                                        <p:cTn id="288" dur="1" fill="hold">
                                          <p:stCondLst>
                                            <p:cond delay="1792"/>
                                          </p:stCondLst>
                                        </p:cTn>
                                        <p:tgtEl>
                                          <p:spTgt spid="56"/>
                                        </p:tgtEl>
                                        <p:attrNameLst>
                                          <p:attrName>style.visibility</p:attrName>
                                        </p:attrNameLst>
                                      </p:cBhvr>
                                      <p:to>
                                        <p:strVal val="hidden"/>
                                      </p:to>
                                    </p:set>
                                    <p:set>
                                      <p:cBhvr additive="base">
                                        <p:cTn id="289" dur="2062" fill="hold">
                                          <p:stCondLst>
                                            <p:cond delay="0"/>
                                          </p:stCondLst>
                                        </p:cTn>
                                        <p:tgtEl>
                                          <p:spTgt spid="56"/>
                                        </p:tgtEl>
                                      </p:cBhvr>
                                      <p:to>
                                        <p:strVal val=""/>
                                      </p:to>
                                    </p:set>
                                  </p:childTnLst>
                                </p:cTn>
                              </p:par>
                              <p:par>
                                <p:cTn id="290" presetID="0" presetClass="path" presetSubtype="0" repeatCount="indefinite" fill="hold" grpId="1" nodeType="withEffect">
                                  <p:stCondLst>
                                    <p:cond delay="0"/>
                                  </p:stCondLst>
                                  <p:childTnLst>
                                    <p:animMotion origin="layout" path="M -1.66667E-6 1.11111E-6 C -0.01471 -0.12338 -0.08021 -0.21551 -0.01002 -0.36713 " pathEditMode="relative" rAng="0" ptsTypes="AA">
                                      <p:cBhvr>
                                        <p:cTn id="291" dur="2645" fill="hold"/>
                                        <p:tgtEl>
                                          <p:spTgt spid="56"/>
                                        </p:tgtEl>
                                        <p:attrNameLst>
                                          <p:attrName>ppt_x</p:attrName>
                                          <p:attrName>ppt_y</p:attrName>
                                        </p:attrNameLst>
                                      </p:cBhvr>
                                      <p:rCtr x="-2096" y="-18356"/>
                                    </p:animMotion>
                                  </p:childTnLst>
                                </p:cTn>
                              </p:par>
                              <p:par>
                                <p:cTn id="292" presetID="10" presetClass="entr" presetSubtype="0" repeatCount="indefinite" fill="hold" grpId="0" nodeType="withEffect">
                                  <p:stCondLst>
                                    <p:cond delay="0"/>
                                  </p:stCondLst>
                                  <p:childTnLst>
                                    <p:set>
                                      <p:cBhvr>
                                        <p:cTn id="293" dur="1" fill="hold">
                                          <p:stCondLst>
                                            <p:cond delay="0"/>
                                          </p:stCondLst>
                                        </p:cTn>
                                        <p:tgtEl>
                                          <p:spTgt spid="57"/>
                                        </p:tgtEl>
                                        <p:attrNameLst>
                                          <p:attrName>style.visibility</p:attrName>
                                        </p:attrNameLst>
                                      </p:cBhvr>
                                      <p:to>
                                        <p:strVal val="visible"/>
                                      </p:to>
                                    </p:set>
                                    <p:animEffect transition="out" filter="fade">
                                      <p:cBhvr additive="base">
                                        <p:cTn id="294" dur="389" fill="hold">
                                          <p:stCondLst>
                                            <p:cond delay="2724"/>
                                          </p:stCondLst>
                                        </p:cTn>
                                        <p:tgtEl>
                                          <p:spTgt spid="57"/>
                                        </p:tgtEl>
                                      </p:cBhvr>
                                    </p:animEffect>
                                    <p:animEffect transition="in" filter="fade">
                                      <p:cBhvr additive="base">
                                        <p:cTn id="295" dur="389" fill="hold">
                                          <p:stCondLst>
                                            <p:cond delay="0"/>
                                          </p:stCondLst>
                                        </p:cTn>
                                        <p:tgtEl>
                                          <p:spTgt spid="57"/>
                                        </p:tgtEl>
                                      </p:cBhvr>
                                    </p:animEffect>
                                    <p:set>
                                      <p:cBhvr additive="base">
                                        <p:cTn id="296" dur="1" fill="hold">
                                          <p:stCondLst>
                                            <p:cond delay="3112"/>
                                          </p:stCondLst>
                                        </p:cTn>
                                        <p:tgtEl>
                                          <p:spTgt spid="57"/>
                                        </p:tgtEl>
                                        <p:attrNameLst>
                                          <p:attrName>style.visibility</p:attrName>
                                        </p:attrNameLst>
                                      </p:cBhvr>
                                      <p:to>
                                        <p:strVal val="hidden"/>
                                      </p:to>
                                    </p:set>
                                    <p:set>
                                      <p:cBhvr additive="base">
                                        <p:cTn id="297" dur="3580" fill="hold">
                                          <p:stCondLst>
                                            <p:cond delay="0"/>
                                          </p:stCondLst>
                                        </p:cTn>
                                        <p:tgtEl>
                                          <p:spTgt spid="57"/>
                                        </p:tgtEl>
                                      </p:cBhvr>
                                      <p:to>
                                        <p:strVal val=""/>
                                      </p:to>
                                    </p:set>
                                  </p:childTnLst>
                                </p:cTn>
                              </p:par>
                              <p:par>
                                <p:cTn id="298" presetID="0" presetClass="path" presetSubtype="0" repeatCount="indefinite" fill="hold" grpId="1" nodeType="withEffect">
                                  <p:stCondLst>
                                    <p:cond delay="0"/>
                                  </p:stCondLst>
                                  <p:childTnLst>
                                    <p:animMotion origin="layout" path="M -4.16667E-6 0 C 0.00287 -0.24884 0.12019 -0.15833 0.10443 -0.32222 " pathEditMode="relative" rAng="0" ptsTypes="AA">
                                      <p:cBhvr>
                                        <p:cTn id="299" dur="2595" fill="hold"/>
                                        <p:tgtEl>
                                          <p:spTgt spid="57"/>
                                        </p:tgtEl>
                                        <p:attrNameLst>
                                          <p:attrName>ppt_x</p:attrName>
                                          <p:attrName>ppt_y</p:attrName>
                                        </p:attrNameLst>
                                      </p:cBhvr>
                                      <p:rCtr x="5286" y="-16111"/>
                                    </p:animMotion>
                                  </p:childTnLst>
                                </p:cTn>
                              </p:par>
                              <p:par>
                                <p:cTn id="300" presetID="10" presetClass="entr" presetSubtype="0" repeatCount="indefinite" fill="hold" grpId="0" nodeType="withEffect">
                                  <p:stCondLst>
                                    <p:cond delay="0"/>
                                  </p:stCondLst>
                                  <p:childTnLst>
                                    <p:set>
                                      <p:cBhvr>
                                        <p:cTn id="301" dur="1" fill="hold">
                                          <p:stCondLst>
                                            <p:cond delay="0"/>
                                          </p:stCondLst>
                                        </p:cTn>
                                        <p:tgtEl>
                                          <p:spTgt spid="58"/>
                                        </p:tgtEl>
                                        <p:attrNameLst>
                                          <p:attrName>style.visibility</p:attrName>
                                        </p:attrNameLst>
                                      </p:cBhvr>
                                      <p:to>
                                        <p:strVal val="visible"/>
                                      </p:to>
                                    </p:set>
                                    <p:animEffect transition="out" filter="fade">
                                      <p:cBhvr additive="base">
                                        <p:cTn id="302" dur="269" fill="hold">
                                          <p:stCondLst>
                                            <p:cond delay="1880"/>
                                          </p:stCondLst>
                                        </p:cTn>
                                        <p:tgtEl>
                                          <p:spTgt spid="58"/>
                                        </p:tgtEl>
                                      </p:cBhvr>
                                    </p:animEffect>
                                    <p:animEffect transition="in" filter="fade">
                                      <p:cBhvr additive="base">
                                        <p:cTn id="303" dur="269" fill="hold">
                                          <p:stCondLst>
                                            <p:cond delay="0"/>
                                          </p:stCondLst>
                                        </p:cTn>
                                        <p:tgtEl>
                                          <p:spTgt spid="58"/>
                                        </p:tgtEl>
                                      </p:cBhvr>
                                    </p:animEffect>
                                    <p:set>
                                      <p:cBhvr additive="base">
                                        <p:cTn id="304" dur="1" fill="hold">
                                          <p:stCondLst>
                                            <p:cond delay="2147"/>
                                          </p:stCondLst>
                                        </p:cTn>
                                        <p:tgtEl>
                                          <p:spTgt spid="58"/>
                                        </p:tgtEl>
                                        <p:attrNameLst>
                                          <p:attrName>style.visibility</p:attrName>
                                        </p:attrNameLst>
                                      </p:cBhvr>
                                      <p:to>
                                        <p:strVal val="hidden"/>
                                      </p:to>
                                    </p:set>
                                    <p:set>
                                      <p:cBhvr additive="base">
                                        <p:cTn id="305" dur="2471" fill="hold">
                                          <p:stCondLst>
                                            <p:cond delay="0"/>
                                          </p:stCondLst>
                                        </p:cTn>
                                        <p:tgtEl>
                                          <p:spTgt spid="58"/>
                                        </p:tgtEl>
                                      </p:cBhvr>
                                      <p:to>
                                        <p:strVal val=""/>
                                      </p:to>
                                    </p:set>
                                  </p:childTnLst>
                                </p:cTn>
                              </p:par>
                              <p:par>
                                <p:cTn id="306" presetID="0" presetClass="path" presetSubtype="0" repeatCount="indefinite" fill="hold" grpId="1" nodeType="withEffect">
                                  <p:stCondLst>
                                    <p:cond delay="0"/>
                                  </p:stCondLst>
                                  <p:childTnLst>
                                    <p:animMotion origin="layout" path="M -3.75E-6 4.44444E-6 C -0.04479 -0.16575 -0.08151 -0.08635 -0.12148 -0.25024 " pathEditMode="relative" rAng="0" ptsTypes="AA">
                                      <p:cBhvr>
                                        <p:cTn id="307" dur="2961" fill="hold"/>
                                        <p:tgtEl>
                                          <p:spTgt spid="58"/>
                                        </p:tgtEl>
                                        <p:attrNameLst>
                                          <p:attrName>ppt_x</p:attrName>
                                          <p:attrName>ppt_y</p:attrName>
                                        </p:attrNameLst>
                                      </p:cBhvr>
                                      <p:rCtr x="-6081" y="-12523"/>
                                    </p:animMotion>
                                  </p:childTnLst>
                                </p:cTn>
                              </p:par>
                              <p:par>
                                <p:cTn id="308" presetID="10" presetClass="entr" presetSubtype="0" repeatCount="indefinite" fill="hold" grpId="0" nodeType="withEffect">
                                  <p:stCondLst>
                                    <p:cond delay="0"/>
                                  </p:stCondLst>
                                  <p:childTnLst>
                                    <p:set>
                                      <p:cBhvr>
                                        <p:cTn id="309" dur="1" fill="hold">
                                          <p:stCondLst>
                                            <p:cond delay="0"/>
                                          </p:stCondLst>
                                        </p:cTn>
                                        <p:tgtEl>
                                          <p:spTgt spid="59"/>
                                        </p:tgtEl>
                                        <p:attrNameLst>
                                          <p:attrName>style.visibility</p:attrName>
                                        </p:attrNameLst>
                                      </p:cBhvr>
                                      <p:to>
                                        <p:strVal val="visible"/>
                                      </p:to>
                                    </p:set>
                                    <p:animEffect transition="out" filter="fade">
                                      <p:cBhvr additive="base">
                                        <p:cTn id="310" dur="273" fill="hold">
                                          <p:stCondLst>
                                            <p:cond delay="1909"/>
                                          </p:stCondLst>
                                        </p:cTn>
                                        <p:tgtEl>
                                          <p:spTgt spid="59"/>
                                        </p:tgtEl>
                                      </p:cBhvr>
                                    </p:animEffect>
                                    <p:animEffect transition="in" filter="fade">
                                      <p:cBhvr additive="base">
                                        <p:cTn id="311" dur="273" fill="hold">
                                          <p:stCondLst>
                                            <p:cond delay="0"/>
                                          </p:stCondLst>
                                        </p:cTn>
                                        <p:tgtEl>
                                          <p:spTgt spid="59"/>
                                        </p:tgtEl>
                                      </p:cBhvr>
                                    </p:animEffect>
                                    <p:set>
                                      <p:cBhvr additive="base">
                                        <p:cTn id="312" dur="1" fill="hold">
                                          <p:stCondLst>
                                            <p:cond delay="2181"/>
                                          </p:stCondLst>
                                        </p:cTn>
                                        <p:tgtEl>
                                          <p:spTgt spid="59"/>
                                        </p:tgtEl>
                                        <p:attrNameLst>
                                          <p:attrName>style.visibility</p:attrName>
                                        </p:attrNameLst>
                                      </p:cBhvr>
                                      <p:to>
                                        <p:strVal val="hidden"/>
                                      </p:to>
                                    </p:set>
                                    <p:set>
                                      <p:cBhvr additive="base">
                                        <p:cTn id="313" dur="2509" fill="hold">
                                          <p:stCondLst>
                                            <p:cond delay="0"/>
                                          </p:stCondLst>
                                        </p:cTn>
                                        <p:tgtEl>
                                          <p:spTgt spid="59"/>
                                        </p:tgtEl>
                                      </p:cBhvr>
                                      <p:to>
                                        <p:strVal val=""/>
                                      </p:to>
                                    </p:set>
                                  </p:childTnLst>
                                </p:cTn>
                              </p:par>
                              <p:par>
                                <p:cTn id="314" presetID="0" presetClass="path" presetSubtype="0" repeatCount="indefinite" fill="hold" grpId="1" nodeType="withEffect">
                                  <p:stCondLst>
                                    <p:cond delay="0"/>
                                  </p:stCondLst>
                                  <p:childTnLst>
                                    <p:animMotion origin="layout" path="M -1.04167E-6 -4.81481E-6 C -0.1401 -0.18587 0.06042 -0.25185 -0.01042 -0.44282 " pathEditMode="relative" rAng="0" ptsTypes="AA">
                                      <p:cBhvr>
                                        <p:cTn id="315" dur="2681" fill="hold"/>
                                        <p:tgtEl>
                                          <p:spTgt spid="59"/>
                                        </p:tgtEl>
                                        <p:attrNameLst>
                                          <p:attrName>ppt_x</p:attrName>
                                          <p:attrName>ppt_y</p:attrName>
                                        </p:attrNameLst>
                                      </p:cBhvr>
                                      <p:rCtr x="-2292" y="-22153"/>
                                    </p:animMotion>
                                  </p:childTnLst>
                                </p:cTn>
                              </p:par>
                              <p:par>
                                <p:cTn id="316" presetID="10" presetClass="entr" presetSubtype="0" repeatCount="indefinite" fill="hold" grpId="0" nodeType="withEffect">
                                  <p:stCondLst>
                                    <p:cond delay="0"/>
                                  </p:stCondLst>
                                  <p:childTnLst>
                                    <p:set>
                                      <p:cBhvr>
                                        <p:cTn id="317" dur="1" fill="hold">
                                          <p:stCondLst>
                                            <p:cond delay="0"/>
                                          </p:stCondLst>
                                        </p:cTn>
                                        <p:tgtEl>
                                          <p:spTgt spid="60"/>
                                        </p:tgtEl>
                                        <p:attrNameLst>
                                          <p:attrName>style.visibility</p:attrName>
                                        </p:attrNameLst>
                                      </p:cBhvr>
                                      <p:to>
                                        <p:strVal val="visible"/>
                                      </p:to>
                                    </p:set>
                                    <p:animEffect transition="out" filter="fade">
                                      <p:cBhvr additive="base">
                                        <p:cTn id="318" dur="227" fill="hold">
                                          <p:stCondLst>
                                            <p:cond delay="1590"/>
                                          </p:stCondLst>
                                        </p:cTn>
                                        <p:tgtEl>
                                          <p:spTgt spid="60"/>
                                        </p:tgtEl>
                                      </p:cBhvr>
                                    </p:animEffect>
                                    <p:animEffect transition="in" filter="fade">
                                      <p:cBhvr additive="base">
                                        <p:cTn id="319" dur="227" fill="hold">
                                          <p:stCondLst>
                                            <p:cond delay="0"/>
                                          </p:stCondLst>
                                        </p:cTn>
                                        <p:tgtEl>
                                          <p:spTgt spid="60"/>
                                        </p:tgtEl>
                                      </p:cBhvr>
                                    </p:animEffect>
                                    <p:set>
                                      <p:cBhvr additive="base">
                                        <p:cTn id="320" dur="1" fill="hold">
                                          <p:stCondLst>
                                            <p:cond delay="1816"/>
                                          </p:stCondLst>
                                        </p:cTn>
                                        <p:tgtEl>
                                          <p:spTgt spid="60"/>
                                        </p:tgtEl>
                                        <p:attrNameLst>
                                          <p:attrName>style.visibility</p:attrName>
                                        </p:attrNameLst>
                                      </p:cBhvr>
                                      <p:to>
                                        <p:strVal val="hidden"/>
                                      </p:to>
                                    </p:set>
                                    <p:set>
                                      <p:cBhvr additive="base">
                                        <p:cTn id="321" dur="2090" fill="hold">
                                          <p:stCondLst>
                                            <p:cond delay="0"/>
                                          </p:stCondLst>
                                        </p:cTn>
                                        <p:tgtEl>
                                          <p:spTgt spid="60"/>
                                        </p:tgtEl>
                                      </p:cBhvr>
                                      <p:to>
                                        <p:strVal val=""/>
                                      </p:to>
                                    </p:set>
                                  </p:childTnLst>
                                </p:cTn>
                              </p:par>
                              <p:par>
                                <p:cTn id="322" presetID="0" presetClass="path" presetSubtype="0" repeatCount="indefinite" fill="hold" grpId="1" nodeType="withEffect">
                                  <p:stCondLst>
                                    <p:cond delay="0"/>
                                  </p:stCondLst>
                                  <p:childTnLst>
                                    <p:animMotion origin="layout" path="M -0.00013 2.22222E-6 C 0.10482 -0.20695 0.17995 -0.01922 0.24831 -0.2419 " pathEditMode="relative" rAng="0" ptsTypes="AA">
                                      <p:cBhvr>
                                        <p:cTn id="323" dur="2965" fill="hold"/>
                                        <p:tgtEl>
                                          <p:spTgt spid="60"/>
                                        </p:tgtEl>
                                        <p:attrNameLst>
                                          <p:attrName>ppt_x</p:attrName>
                                          <p:attrName>ppt_y</p:attrName>
                                        </p:attrNameLst>
                                      </p:cBhvr>
                                      <p:rCtr x="12422" y="-12106"/>
                                    </p:animMotion>
                                  </p:childTnLst>
                                </p:cTn>
                              </p:par>
                              <p:par>
                                <p:cTn id="324" presetID="10" presetClass="entr" presetSubtype="0" repeatCount="indefinite" fill="hold" grpId="0" nodeType="withEffect">
                                  <p:stCondLst>
                                    <p:cond delay="0"/>
                                  </p:stCondLst>
                                  <p:childTnLst>
                                    <p:set>
                                      <p:cBhvr>
                                        <p:cTn id="325" dur="1" fill="hold">
                                          <p:stCondLst>
                                            <p:cond delay="0"/>
                                          </p:stCondLst>
                                        </p:cTn>
                                        <p:tgtEl>
                                          <p:spTgt spid="61"/>
                                        </p:tgtEl>
                                        <p:attrNameLst>
                                          <p:attrName>style.visibility</p:attrName>
                                        </p:attrNameLst>
                                      </p:cBhvr>
                                      <p:to>
                                        <p:strVal val="visible"/>
                                      </p:to>
                                    </p:set>
                                    <p:animEffect transition="out" filter="fade">
                                      <p:cBhvr additive="base">
                                        <p:cTn id="326" dur="262" fill="hold">
                                          <p:stCondLst>
                                            <p:cond delay="1835"/>
                                          </p:stCondLst>
                                        </p:cTn>
                                        <p:tgtEl>
                                          <p:spTgt spid="61"/>
                                        </p:tgtEl>
                                      </p:cBhvr>
                                    </p:animEffect>
                                    <p:animEffect transition="in" filter="fade">
                                      <p:cBhvr additive="base">
                                        <p:cTn id="327" dur="262" fill="hold">
                                          <p:stCondLst>
                                            <p:cond delay="0"/>
                                          </p:stCondLst>
                                        </p:cTn>
                                        <p:tgtEl>
                                          <p:spTgt spid="61"/>
                                        </p:tgtEl>
                                      </p:cBhvr>
                                    </p:animEffect>
                                    <p:set>
                                      <p:cBhvr additive="base">
                                        <p:cTn id="328" dur="1" fill="hold">
                                          <p:stCondLst>
                                            <p:cond delay="2096"/>
                                          </p:stCondLst>
                                        </p:cTn>
                                        <p:tgtEl>
                                          <p:spTgt spid="61"/>
                                        </p:tgtEl>
                                        <p:attrNameLst>
                                          <p:attrName>style.visibility</p:attrName>
                                        </p:attrNameLst>
                                      </p:cBhvr>
                                      <p:to>
                                        <p:strVal val="hidden"/>
                                      </p:to>
                                    </p:set>
                                    <p:set>
                                      <p:cBhvr additive="base">
                                        <p:cTn id="329" dur="2412" fill="hold">
                                          <p:stCondLst>
                                            <p:cond delay="0"/>
                                          </p:stCondLst>
                                        </p:cTn>
                                        <p:tgtEl>
                                          <p:spTgt spid="61"/>
                                        </p:tgtEl>
                                      </p:cBhvr>
                                      <p:to>
                                        <p:strVal val=""/>
                                      </p:to>
                                    </p:set>
                                  </p:childTnLst>
                                </p:cTn>
                              </p:par>
                              <p:par>
                                <p:cTn id="330"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331" dur="3729" fill="hold"/>
                                        <p:tgtEl>
                                          <p:spTgt spid="61"/>
                                        </p:tgtEl>
                                        <p:attrNameLst>
                                          <p:attrName>ppt_x</p:attrName>
                                          <p:attrName>ppt_y</p:attrName>
                                        </p:attrNameLst>
                                      </p:cBhvr>
                                      <p:rCtr x="8138" y="-1852"/>
                                    </p:animMotion>
                                  </p:childTnLst>
                                </p:cTn>
                              </p:par>
                              <p:par>
                                <p:cTn id="332" presetID="10" presetClass="entr" presetSubtype="0" repeatCount="indefinite" fill="hold" grpId="0" nodeType="withEffect">
                                  <p:stCondLst>
                                    <p:cond delay="0"/>
                                  </p:stCondLst>
                                  <p:childTnLst>
                                    <p:set>
                                      <p:cBhvr>
                                        <p:cTn id="333" dur="1" fill="hold">
                                          <p:stCondLst>
                                            <p:cond delay="0"/>
                                          </p:stCondLst>
                                        </p:cTn>
                                        <p:tgtEl>
                                          <p:spTgt spid="62"/>
                                        </p:tgtEl>
                                        <p:attrNameLst>
                                          <p:attrName>style.visibility</p:attrName>
                                        </p:attrNameLst>
                                      </p:cBhvr>
                                      <p:to>
                                        <p:strVal val="visible"/>
                                      </p:to>
                                    </p:set>
                                    <p:animEffect transition="out" filter="fade">
                                      <p:cBhvr additive="base">
                                        <p:cTn id="334" dur="345" fill="hold">
                                          <p:stCondLst>
                                            <p:cond delay="2417"/>
                                          </p:stCondLst>
                                        </p:cTn>
                                        <p:tgtEl>
                                          <p:spTgt spid="62"/>
                                        </p:tgtEl>
                                      </p:cBhvr>
                                    </p:animEffect>
                                    <p:animEffect transition="in" filter="fade">
                                      <p:cBhvr additive="base">
                                        <p:cTn id="335" dur="345" fill="hold">
                                          <p:stCondLst>
                                            <p:cond delay="0"/>
                                          </p:stCondLst>
                                        </p:cTn>
                                        <p:tgtEl>
                                          <p:spTgt spid="62"/>
                                        </p:tgtEl>
                                      </p:cBhvr>
                                    </p:animEffect>
                                    <p:set>
                                      <p:cBhvr additive="base">
                                        <p:cTn id="336" dur="1" fill="hold">
                                          <p:stCondLst>
                                            <p:cond delay="2761"/>
                                          </p:stCondLst>
                                        </p:cTn>
                                        <p:tgtEl>
                                          <p:spTgt spid="62"/>
                                        </p:tgtEl>
                                        <p:attrNameLst>
                                          <p:attrName>style.visibility</p:attrName>
                                        </p:attrNameLst>
                                      </p:cBhvr>
                                      <p:to>
                                        <p:strVal val="hidden"/>
                                      </p:to>
                                    </p:set>
                                    <p:set>
                                      <p:cBhvr additive="base">
                                        <p:cTn id="337" dur="3177" fill="hold">
                                          <p:stCondLst>
                                            <p:cond delay="0"/>
                                          </p:stCondLst>
                                        </p:cTn>
                                        <p:tgtEl>
                                          <p:spTgt spid="62"/>
                                        </p:tgtEl>
                                      </p:cBhvr>
                                      <p:to>
                                        <p:strVal val=""/>
                                      </p:to>
                                    </p:set>
                                  </p:childTnLst>
                                </p:cTn>
                              </p:par>
                              <p:par>
                                <p:cTn id="338" presetID="0" presetClass="path" presetSubtype="0" repeatCount="indefinite" fill="hold" grpId="1" nodeType="withEffect">
                                  <p:stCondLst>
                                    <p:cond delay="0"/>
                                  </p:stCondLst>
                                  <p:childTnLst>
                                    <p:animMotion origin="layout" path="M 1.875E-6 2.22222E-6 C 0.0332 -0.23611 0.0431 -0.23704 0.13763 -0.34769 " pathEditMode="relative" rAng="0" ptsTypes="AA">
                                      <p:cBhvr>
                                        <p:cTn id="339" dur="3510" fill="hold"/>
                                        <p:tgtEl>
                                          <p:spTgt spid="62"/>
                                        </p:tgtEl>
                                        <p:attrNameLst>
                                          <p:attrName>ppt_x</p:attrName>
                                          <p:attrName>ppt_y</p:attrName>
                                        </p:attrNameLst>
                                      </p:cBhvr>
                                      <p:rCtr x="6875" y="-17384"/>
                                    </p:animMotion>
                                  </p:childTnLst>
                                </p:cTn>
                              </p:par>
                              <p:par>
                                <p:cTn id="340" presetID="10" presetClass="entr" presetSubtype="0" repeatCount="indefinite" fill="hold" grpId="0" nodeType="withEffect">
                                  <p:stCondLst>
                                    <p:cond delay="0"/>
                                  </p:stCondLst>
                                  <p:childTnLst>
                                    <p:set>
                                      <p:cBhvr>
                                        <p:cTn id="341" dur="1" fill="hold">
                                          <p:stCondLst>
                                            <p:cond delay="0"/>
                                          </p:stCondLst>
                                        </p:cTn>
                                        <p:tgtEl>
                                          <p:spTgt spid="63"/>
                                        </p:tgtEl>
                                        <p:attrNameLst>
                                          <p:attrName>style.visibility</p:attrName>
                                        </p:attrNameLst>
                                      </p:cBhvr>
                                      <p:to>
                                        <p:strVal val="visible"/>
                                      </p:to>
                                    </p:set>
                                    <p:animEffect transition="out" filter="fade">
                                      <p:cBhvr additive="base">
                                        <p:cTn id="342" dur="419" fill="hold">
                                          <p:stCondLst>
                                            <p:cond delay="2934"/>
                                          </p:stCondLst>
                                        </p:cTn>
                                        <p:tgtEl>
                                          <p:spTgt spid="63"/>
                                        </p:tgtEl>
                                      </p:cBhvr>
                                    </p:animEffect>
                                    <p:animEffect transition="in" filter="fade">
                                      <p:cBhvr additive="base">
                                        <p:cTn id="343" dur="419" fill="hold">
                                          <p:stCondLst>
                                            <p:cond delay="0"/>
                                          </p:stCondLst>
                                        </p:cTn>
                                        <p:tgtEl>
                                          <p:spTgt spid="63"/>
                                        </p:tgtEl>
                                      </p:cBhvr>
                                    </p:animEffect>
                                    <p:set>
                                      <p:cBhvr additive="base">
                                        <p:cTn id="344" dur="1" fill="hold">
                                          <p:stCondLst>
                                            <p:cond delay="3351"/>
                                          </p:stCondLst>
                                        </p:cTn>
                                        <p:tgtEl>
                                          <p:spTgt spid="63"/>
                                        </p:tgtEl>
                                        <p:attrNameLst>
                                          <p:attrName>style.visibility</p:attrName>
                                        </p:attrNameLst>
                                      </p:cBhvr>
                                      <p:to>
                                        <p:strVal val="hidden"/>
                                      </p:to>
                                    </p:set>
                                    <p:set>
                                      <p:cBhvr additive="base">
                                        <p:cTn id="345" dur="3856" fill="hold">
                                          <p:stCondLst>
                                            <p:cond delay="0"/>
                                          </p:stCondLst>
                                        </p:cTn>
                                        <p:tgtEl>
                                          <p:spTgt spid="63"/>
                                        </p:tgtEl>
                                      </p:cBhvr>
                                      <p:to>
                                        <p:strVal val=""/>
                                      </p:to>
                                    </p:set>
                                  </p:childTnLst>
                                </p:cTn>
                              </p:par>
                              <p:par>
                                <p:cTn id="346" presetID="0" presetClass="path" presetSubtype="0" repeatCount="indefinite" fill="hold" grpId="1" nodeType="withEffect">
                                  <p:stCondLst>
                                    <p:cond delay="0"/>
                                  </p:stCondLst>
                                  <p:childTnLst>
                                    <p:animMotion origin="layout" path="M -1.875E-6 4.81481E-6 C 0.00143 -0.15487 -0.16406 -0.17778 -0.12565 -0.34954 " pathEditMode="relative" rAng="0" ptsTypes="AA">
                                      <p:cBhvr>
                                        <p:cTn id="347" dur="2662" fill="hold"/>
                                        <p:tgtEl>
                                          <p:spTgt spid="63"/>
                                        </p:tgtEl>
                                        <p:attrNameLst>
                                          <p:attrName>ppt_x</p:attrName>
                                          <p:attrName>ppt_y</p:attrName>
                                        </p:attrNameLst>
                                      </p:cBhvr>
                                      <p:rCtr x="-6576" y="-17477"/>
                                    </p:animMotion>
                                  </p:childTnLst>
                                </p:cTn>
                              </p:par>
                              <p:par>
                                <p:cTn id="348" presetID="10" presetClass="entr" presetSubtype="0" repeatCount="indefinite" fill="hold" grpId="0" nodeType="withEffect">
                                  <p:stCondLst>
                                    <p:cond delay="0"/>
                                  </p:stCondLst>
                                  <p:childTnLst>
                                    <p:set>
                                      <p:cBhvr>
                                        <p:cTn id="349" dur="1" fill="hold">
                                          <p:stCondLst>
                                            <p:cond delay="0"/>
                                          </p:stCondLst>
                                        </p:cTn>
                                        <p:tgtEl>
                                          <p:spTgt spid="64"/>
                                        </p:tgtEl>
                                        <p:attrNameLst>
                                          <p:attrName>style.visibility</p:attrName>
                                        </p:attrNameLst>
                                      </p:cBhvr>
                                      <p:to>
                                        <p:strVal val="visible"/>
                                      </p:to>
                                    </p:set>
                                    <p:animEffect transition="out" filter="fade">
                                      <p:cBhvr additive="base">
                                        <p:cTn id="350" dur="335" fill="hold">
                                          <p:stCondLst>
                                            <p:cond delay="2348"/>
                                          </p:stCondLst>
                                        </p:cTn>
                                        <p:tgtEl>
                                          <p:spTgt spid="64"/>
                                        </p:tgtEl>
                                      </p:cBhvr>
                                    </p:animEffect>
                                    <p:animEffect transition="in" filter="fade">
                                      <p:cBhvr additive="base">
                                        <p:cTn id="351" dur="335" fill="hold">
                                          <p:stCondLst>
                                            <p:cond delay="0"/>
                                          </p:stCondLst>
                                        </p:cTn>
                                        <p:tgtEl>
                                          <p:spTgt spid="64"/>
                                        </p:tgtEl>
                                      </p:cBhvr>
                                    </p:animEffect>
                                    <p:set>
                                      <p:cBhvr additive="base">
                                        <p:cTn id="352" dur="1" fill="hold">
                                          <p:stCondLst>
                                            <p:cond delay="2682"/>
                                          </p:stCondLst>
                                        </p:cTn>
                                        <p:tgtEl>
                                          <p:spTgt spid="64"/>
                                        </p:tgtEl>
                                        <p:attrNameLst>
                                          <p:attrName>style.visibility</p:attrName>
                                        </p:attrNameLst>
                                      </p:cBhvr>
                                      <p:to>
                                        <p:strVal val="hidden"/>
                                      </p:to>
                                    </p:set>
                                    <p:set>
                                      <p:cBhvr additive="base">
                                        <p:cTn id="353" dur="3086" fill="hold">
                                          <p:stCondLst>
                                            <p:cond delay="0"/>
                                          </p:stCondLst>
                                        </p:cTn>
                                        <p:tgtEl>
                                          <p:spTgt spid="64"/>
                                        </p:tgtEl>
                                      </p:cBhvr>
                                      <p:to>
                                        <p:strVal val=""/>
                                      </p:to>
                                    </p:set>
                                  </p:childTnLst>
                                </p:cTn>
                              </p:par>
                              <p:par>
                                <p:cTn id="354" presetID="0" presetClass="path" presetSubtype="0" repeatCount="indefinite" fill="hold" grpId="1" nodeType="withEffect">
                                  <p:stCondLst>
                                    <p:cond delay="0"/>
                                  </p:stCondLst>
                                  <p:childTnLst>
                                    <p:animMotion origin="layout" path="M -2.29167E-6 -3.7037E-6 C 0.11016 -0.09699 0.10912 -0.21527 0.13763 -0.38564 " pathEditMode="relative" rAng="0" ptsTypes="AA">
                                      <p:cBhvr>
                                        <p:cTn id="355" dur="2161" fill="hold"/>
                                        <p:tgtEl>
                                          <p:spTgt spid="64"/>
                                        </p:tgtEl>
                                        <p:attrNameLst>
                                          <p:attrName>ppt_x</p:attrName>
                                          <p:attrName>ppt_y</p:attrName>
                                        </p:attrNameLst>
                                      </p:cBhvr>
                                      <p:rCtr x="6875" y="-19282"/>
                                    </p:animMotion>
                                  </p:childTnLst>
                                </p:cTn>
                              </p:par>
                              <p:par>
                                <p:cTn id="356" presetID="10" presetClass="entr" presetSubtype="0" repeatCount="indefinite" fill="hold" grpId="0" nodeType="withEffect">
                                  <p:stCondLst>
                                    <p:cond delay="0"/>
                                  </p:stCondLst>
                                  <p:childTnLst>
                                    <p:set>
                                      <p:cBhvr>
                                        <p:cTn id="357" dur="1" fill="hold">
                                          <p:stCondLst>
                                            <p:cond delay="0"/>
                                          </p:stCondLst>
                                        </p:cTn>
                                        <p:tgtEl>
                                          <p:spTgt spid="42"/>
                                        </p:tgtEl>
                                        <p:attrNameLst>
                                          <p:attrName>style.visibility</p:attrName>
                                        </p:attrNameLst>
                                      </p:cBhvr>
                                      <p:to>
                                        <p:strVal val="visible"/>
                                      </p:to>
                                    </p:set>
                                    <p:animEffect transition="out" filter="fade">
                                      <p:cBhvr additive="base">
                                        <p:cTn id="358" dur="355" fill="hold">
                                          <p:stCondLst>
                                            <p:cond delay="2487"/>
                                          </p:stCondLst>
                                        </p:cTn>
                                        <p:tgtEl>
                                          <p:spTgt spid="42"/>
                                        </p:tgtEl>
                                      </p:cBhvr>
                                    </p:animEffect>
                                    <p:animEffect transition="in" filter="fade">
                                      <p:cBhvr additive="base">
                                        <p:cTn id="359" dur="355" fill="hold">
                                          <p:stCondLst>
                                            <p:cond delay="0"/>
                                          </p:stCondLst>
                                        </p:cTn>
                                        <p:tgtEl>
                                          <p:spTgt spid="42"/>
                                        </p:tgtEl>
                                      </p:cBhvr>
                                    </p:animEffect>
                                    <p:set>
                                      <p:cBhvr additive="base">
                                        <p:cTn id="360" dur="1" fill="hold">
                                          <p:stCondLst>
                                            <p:cond delay="2841"/>
                                          </p:stCondLst>
                                        </p:cTn>
                                        <p:tgtEl>
                                          <p:spTgt spid="42"/>
                                        </p:tgtEl>
                                        <p:attrNameLst>
                                          <p:attrName>style.visibility</p:attrName>
                                        </p:attrNameLst>
                                      </p:cBhvr>
                                      <p:to>
                                        <p:strVal val="hidden"/>
                                      </p:to>
                                    </p:set>
                                    <p:set>
                                      <p:cBhvr additive="base">
                                        <p:cTn id="361" dur="3269" fill="hold">
                                          <p:stCondLst>
                                            <p:cond delay="0"/>
                                          </p:stCondLst>
                                        </p:cTn>
                                        <p:tgtEl>
                                          <p:spTgt spid="42"/>
                                        </p:tgtEl>
                                      </p:cBhvr>
                                      <p:to>
                                        <p:strVal val=""/>
                                      </p:to>
                                    </p:set>
                                  </p:childTnLst>
                                </p:cTn>
                              </p:par>
                              <p:par>
                                <p:cTn id="362" presetID="0" presetClass="path" presetSubtype="0" repeatCount="indefinite" fill="hold" grpId="1" nodeType="withEffect">
                                  <p:stCondLst>
                                    <p:cond delay="0"/>
                                  </p:stCondLst>
                                  <p:childTnLst>
                                    <p:animMotion origin="layout" path="M 1.66667E-6 -7.40741E-7 C 0.07122 -0.04398 0.06237 -0.16273 0.0901 -0.27847 " pathEditMode="relative" rAng="0" ptsTypes="AA">
                                      <p:cBhvr>
                                        <p:cTn id="363" dur="2820" fill="hold"/>
                                        <p:tgtEl>
                                          <p:spTgt spid="42"/>
                                        </p:tgtEl>
                                        <p:attrNameLst>
                                          <p:attrName>ppt_x</p:attrName>
                                          <p:attrName>ppt_y</p:attrName>
                                        </p:attrNameLst>
                                      </p:cBhvr>
                                      <p:rCtr x="4505" y="-13935"/>
                                    </p:animMotion>
                                  </p:childTnLst>
                                </p:cTn>
                              </p:par>
                              <p:par>
                                <p:cTn id="364" presetID="10" presetClass="entr" presetSubtype="0" repeatCount="indefinite" fill="hold" grpId="0" nodeType="withEffect">
                                  <p:stCondLst>
                                    <p:cond delay="0"/>
                                  </p:stCondLst>
                                  <p:childTnLst>
                                    <p:set>
                                      <p:cBhvr>
                                        <p:cTn id="365" dur="1" fill="hold">
                                          <p:stCondLst>
                                            <p:cond delay="0"/>
                                          </p:stCondLst>
                                        </p:cTn>
                                        <p:tgtEl>
                                          <p:spTgt spid="65"/>
                                        </p:tgtEl>
                                        <p:attrNameLst>
                                          <p:attrName>style.visibility</p:attrName>
                                        </p:attrNameLst>
                                      </p:cBhvr>
                                      <p:to>
                                        <p:strVal val="visible"/>
                                      </p:to>
                                    </p:set>
                                    <p:animEffect transition="out" filter="fade">
                                      <p:cBhvr additive="base">
                                        <p:cTn id="366" dur="426" fill="hold">
                                          <p:stCondLst>
                                            <p:cond delay="2983"/>
                                          </p:stCondLst>
                                        </p:cTn>
                                        <p:tgtEl>
                                          <p:spTgt spid="65"/>
                                        </p:tgtEl>
                                      </p:cBhvr>
                                    </p:animEffect>
                                    <p:animEffect transition="in" filter="fade">
                                      <p:cBhvr additive="base">
                                        <p:cTn id="367" dur="426" fill="hold">
                                          <p:stCondLst>
                                            <p:cond delay="0"/>
                                          </p:stCondLst>
                                        </p:cTn>
                                        <p:tgtEl>
                                          <p:spTgt spid="65"/>
                                        </p:tgtEl>
                                      </p:cBhvr>
                                    </p:animEffect>
                                    <p:set>
                                      <p:cBhvr additive="base">
                                        <p:cTn id="368" dur="1" fill="hold">
                                          <p:stCondLst>
                                            <p:cond delay="3408"/>
                                          </p:stCondLst>
                                        </p:cTn>
                                        <p:tgtEl>
                                          <p:spTgt spid="65"/>
                                        </p:tgtEl>
                                        <p:attrNameLst>
                                          <p:attrName>style.visibility</p:attrName>
                                        </p:attrNameLst>
                                      </p:cBhvr>
                                      <p:to>
                                        <p:strVal val="hidden"/>
                                      </p:to>
                                    </p:set>
                                    <p:set>
                                      <p:cBhvr additive="base">
                                        <p:cTn id="369" dur="3921" fill="hold">
                                          <p:stCondLst>
                                            <p:cond delay="0"/>
                                          </p:stCondLst>
                                        </p:cTn>
                                        <p:tgtEl>
                                          <p:spTgt spid="65"/>
                                        </p:tgtEl>
                                      </p:cBhvr>
                                      <p:to>
                                        <p:strVal val=""/>
                                      </p:to>
                                    </p:set>
                                  </p:childTnLst>
                                </p:cTn>
                              </p:par>
                              <p:par>
                                <p:cTn id="370" presetID="0" presetClass="path" presetSubtype="0" repeatCount="indefinite" fill="hold" grpId="1" nodeType="withEffect">
                                  <p:stCondLst>
                                    <p:cond delay="0"/>
                                  </p:stCondLst>
                                  <p:childTnLst>
                                    <p:animMotion origin="layout" path="M -0.00013 2.59259E-6 C 0.06472 -0.13542 0.07709 -0.05139 0.13151 -0.18125 " pathEditMode="relative" rAng="0" ptsTypes="AA">
                                      <p:cBhvr>
                                        <p:cTn id="371" dur="2229" fill="hold"/>
                                        <p:tgtEl>
                                          <p:spTgt spid="65"/>
                                        </p:tgtEl>
                                        <p:attrNameLst>
                                          <p:attrName>ppt_x</p:attrName>
                                          <p:attrName>ppt_y</p:attrName>
                                        </p:attrNameLst>
                                      </p:cBhvr>
                                      <p:rCtr x="6589" y="-9074"/>
                                    </p:animMotion>
                                  </p:childTnLst>
                                </p:cTn>
                              </p:par>
                              <p:par>
                                <p:cTn id="372" presetID="10" presetClass="entr" presetSubtype="0" repeatCount="indefinite" fill="hold" grpId="0" nodeType="withEffect">
                                  <p:stCondLst>
                                    <p:cond delay="0"/>
                                  </p:stCondLst>
                                  <p:childTnLst>
                                    <p:set>
                                      <p:cBhvr>
                                        <p:cTn id="373" dur="1" fill="hold">
                                          <p:stCondLst>
                                            <p:cond delay="0"/>
                                          </p:stCondLst>
                                        </p:cTn>
                                        <p:tgtEl>
                                          <p:spTgt spid="66"/>
                                        </p:tgtEl>
                                        <p:attrNameLst>
                                          <p:attrName>style.visibility</p:attrName>
                                        </p:attrNameLst>
                                      </p:cBhvr>
                                      <p:to>
                                        <p:strVal val="visible"/>
                                      </p:to>
                                    </p:set>
                                    <p:animEffect transition="out" filter="fade">
                                      <p:cBhvr additive="base">
                                        <p:cTn id="374" dur="418" fill="hold">
                                          <p:stCondLst>
                                            <p:cond delay="2927"/>
                                          </p:stCondLst>
                                        </p:cTn>
                                        <p:tgtEl>
                                          <p:spTgt spid="66"/>
                                        </p:tgtEl>
                                      </p:cBhvr>
                                    </p:animEffect>
                                    <p:animEffect transition="in" filter="fade">
                                      <p:cBhvr additive="base">
                                        <p:cTn id="375" dur="418" fill="hold">
                                          <p:stCondLst>
                                            <p:cond delay="0"/>
                                          </p:stCondLst>
                                        </p:cTn>
                                        <p:tgtEl>
                                          <p:spTgt spid="66"/>
                                        </p:tgtEl>
                                      </p:cBhvr>
                                    </p:animEffect>
                                    <p:set>
                                      <p:cBhvr additive="base">
                                        <p:cTn id="376" dur="1" fill="hold">
                                          <p:stCondLst>
                                            <p:cond delay="3343"/>
                                          </p:stCondLst>
                                        </p:cTn>
                                        <p:tgtEl>
                                          <p:spTgt spid="66"/>
                                        </p:tgtEl>
                                        <p:attrNameLst>
                                          <p:attrName>style.visibility</p:attrName>
                                        </p:attrNameLst>
                                      </p:cBhvr>
                                      <p:to>
                                        <p:strVal val="hidden"/>
                                      </p:to>
                                    </p:set>
                                    <p:set>
                                      <p:cBhvr additive="base">
                                        <p:cTn id="377" dur="3847" fill="hold">
                                          <p:stCondLst>
                                            <p:cond delay="0"/>
                                          </p:stCondLst>
                                        </p:cTn>
                                        <p:tgtEl>
                                          <p:spTgt spid="66"/>
                                        </p:tgtEl>
                                      </p:cBhvr>
                                      <p:to>
                                        <p:strVal val=""/>
                                      </p:to>
                                    </p:set>
                                  </p:childTnLst>
                                </p:cTn>
                              </p:par>
                              <p:par>
                                <p:cTn id="378" presetID="0" presetClass="path" presetSubtype="0" repeatCount="indefinite" fill="hold" grpId="1" nodeType="withEffect">
                                  <p:stCondLst>
                                    <p:cond delay="0"/>
                                  </p:stCondLst>
                                  <p:childTnLst>
                                    <p:animMotion origin="layout" path="M 2.91667E-6 2.22222E-6 C -0.01133 -0.10556 -0.06198 -0.18449 -0.00769 -0.31459 " pathEditMode="relative" rAng="0" ptsTypes="AA">
                                      <p:cBhvr>
                                        <p:cTn id="379" dur="3240" fill="hold"/>
                                        <p:tgtEl>
                                          <p:spTgt spid="66"/>
                                        </p:tgtEl>
                                        <p:attrNameLst>
                                          <p:attrName>ppt_x</p:attrName>
                                          <p:attrName>ppt_y</p:attrName>
                                        </p:attrNameLst>
                                      </p:cBhvr>
                                      <p:rCtr x="-1628" y="-15741"/>
                                    </p:animMotion>
                                  </p:childTnLst>
                                </p:cTn>
                              </p:par>
                              <p:par>
                                <p:cTn id="380" presetID="10" presetClass="entr" presetSubtype="0" repeatCount="indefinite" fill="hold" grpId="0" nodeType="withEffect">
                                  <p:stCondLst>
                                    <p:cond delay="0"/>
                                  </p:stCondLst>
                                  <p:childTnLst>
                                    <p:set>
                                      <p:cBhvr>
                                        <p:cTn id="381" dur="1" fill="hold">
                                          <p:stCondLst>
                                            <p:cond delay="0"/>
                                          </p:stCondLst>
                                        </p:cTn>
                                        <p:tgtEl>
                                          <p:spTgt spid="67"/>
                                        </p:tgtEl>
                                        <p:attrNameLst>
                                          <p:attrName>style.visibility</p:attrName>
                                        </p:attrNameLst>
                                      </p:cBhvr>
                                      <p:to>
                                        <p:strVal val="visible"/>
                                      </p:to>
                                    </p:set>
                                    <p:animEffect transition="out" filter="fade">
                                      <p:cBhvr additive="base">
                                        <p:cTn id="382" dur="293" fill="hold">
                                          <p:stCondLst>
                                            <p:cond delay="2051"/>
                                          </p:stCondLst>
                                        </p:cTn>
                                        <p:tgtEl>
                                          <p:spTgt spid="67"/>
                                        </p:tgtEl>
                                      </p:cBhvr>
                                    </p:animEffect>
                                    <p:animEffect transition="in" filter="fade">
                                      <p:cBhvr additive="base">
                                        <p:cTn id="383" dur="293" fill="hold">
                                          <p:stCondLst>
                                            <p:cond delay="0"/>
                                          </p:stCondLst>
                                        </p:cTn>
                                        <p:tgtEl>
                                          <p:spTgt spid="67"/>
                                        </p:tgtEl>
                                      </p:cBhvr>
                                    </p:animEffect>
                                    <p:set>
                                      <p:cBhvr additive="base">
                                        <p:cTn id="384" dur="1" fill="hold">
                                          <p:stCondLst>
                                            <p:cond delay="2343"/>
                                          </p:stCondLst>
                                        </p:cTn>
                                        <p:tgtEl>
                                          <p:spTgt spid="67"/>
                                        </p:tgtEl>
                                        <p:attrNameLst>
                                          <p:attrName>style.visibility</p:attrName>
                                        </p:attrNameLst>
                                      </p:cBhvr>
                                      <p:to>
                                        <p:strVal val="hidden"/>
                                      </p:to>
                                    </p:set>
                                    <p:set>
                                      <p:cBhvr additive="base">
                                        <p:cTn id="385" dur="2695" fill="hold">
                                          <p:stCondLst>
                                            <p:cond delay="0"/>
                                          </p:stCondLst>
                                        </p:cTn>
                                        <p:tgtEl>
                                          <p:spTgt spid="67"/>
                                        </p:tgtEl>
                                      </p:cBhvr>
                                      <p:to>
                                        <p:strVal val=""/>
                                      </p:to>
                                    </p:set>
                                  </p:childTnLst>
                                </p:cTn>
                              </p:par>
                              <p:par>
                                <p:cTn id="386" presetID="0" presetClass="path" presetSubtype="0" repeatCount="indefinite" fill="hold" grpId="1" nodeType="withEffect">
                                  <p:stCondLst>
                                    <p:cond delay="0"/>
                                  </p:stCondLst>
                                  <p:childTnLst>
                                    <p:animMotion origin="layout" path="M -2.91667E-6 -2.96296E-6 C 0.00378 -0.22477 0.15404 -0.14305 0.13373 -0.2912 " pathEditMode="relative" rAng="0" ptsTypes="AA">
                                      <p:cBhvr>
                                        <p:cTn id="387" dur="2298" fill="hold"/>
                                        <p:tgtEl>
                                          <p:spTgt spid="67"/>
                                        </p:tgtEl>
                                        <p:attrNameLst>
                                          <p:attrName>ppt_x</p:attrName>
                                          <p:attrName>ppt_y</p:attrName>
                                        </p:attrNameLst>
                                      </p:cBhvr>
                                      <p:rCtr x="6771" y="-14560"/>
                                    </p:animMotion>
                                  </p:childTnLst>
                                </p:cTn>
                              </p:par>
                              <p:par>
                                <p:cTn id="388" presetID="10" presetClass="entr" presetSubtype="0" repeatCount="indefinite" fill="hold" grpId="0" nodeType="withEffect">
                                  <p:stCondLst>
                                    <p:cond delay="0"/>
                                  </p:stCondLst>
                                  <p:childTnLst>
                                    <p:set>
                                      <p:cBhvr>
                                        <p:cTn id="389" dur="1" fill="hold">
                                          <p:stCondLst>
                                            <p:cond delay="0"/>
                                          </p:stCondLst>
                                        </p:cTn>
                                        <p:tgtEl>
                                          <p:spTgt spid="68"/>
                                        </p:tgtEl>
                                        <p:attrNameLst>
                                          <p:attrName>style.visibility</p:attrName>
                                        </p:attrNameLst>
                                      </p:cBhvr>
                                      <p:to>
                                        <p:strVal val="visible"/>
                                      </p:to>
                                    </p:set>
                                    <p:animEffect transition="out" filter="fade">
                                      <p:cBhvr additive="base">
                                        <p:cTn id="390" dur="322" fill="hold">
                                          <p:stCondLst>
                                            <p:cond delay="2252"/>
                                          </p:stCondLst>
                                        </p:cTn>
                                        <p:tgtEl>
                                          <p:spTgt spid="68"/>
                                        </p:tgtEl>
                                      </p:cBhvr>
                                    </p:animEffect>
                                    <p:animEffect transition="in" filter="fade">
                                      <p:cBhvr additive="base">
                                        <p:cTn id="391" dur="322" fill="hold">
                                          <p:stCondLst>
                                            <p:cond delay="0"/>
                                          </p:stCondLst>
                                        </p:cTn>
                                        <p:tgtEl>
                                          <p:spTgt spid="68"/>
                                        </p:tgtEl>
                                      </p:cBhvr>
                                    </p:animEffect>
                                    <p:set>
                                      <p:cBhvr additive="base">
                                        <p:cTn id="392" dur="1" fill="hold">
                                          <p:stCondLst>
                                            <p:cond delay="2573"/>
                                          </p:stCondLst>
                                        </p:cTn>
                                        <p:tgtEl>
                                          <p:spTgt spid="68"/>
                                        </p:tgtEl>
                                        <p:attrNameLst>
                                          <p:attrName>style.visibility</p:attrName>
                                        </p:attrNameLst>
                                      </p:cBhvr>
                                      <p:to>
                                        <p:strVal val="hidden"/>
                                      </p:to>
                                    </p:set>
                                    <p:set>
                                      <p:cBhvr additive="base">
                                        <p:cTn id="393" dur="2960" fill="hold">
                                          <p:stCondLst>
                                            <p:cond delay="0"/>
                                          </p:stCondLst>
                                        </p:cTn>
                                        <p:tgtEl>
                                          <p:spTgt spid="68"/>
                                        </p:tgtEl>
                                      </p:cBhvr>
                                      <p:to>
                                        <p:strVal val=""/>
                                      </p:to>
                                    </p:set>
                                  </p:childTnLst>
                                </p:cTn>
                              </p:par>
                              <p:par>
                                <p:cTn id="394" presetID="0" presetClass="path" presetSubtype="0" repeatCount="indefinite" fill="hold" grpId="1" nodeType="withEffect">
                                  <p:stCondLst>
                                    <p:cond delay="0"/>
                                  </p:stCondLst>
                                  <p:childTnLst>
                                    <p:animMotion origin="layout" path="M 8.33333E-7 3.7037E-6 C -0.0401 -0.14375 -0.07305 -0.07477 -0.10899 -0.21713 " pathEditMode="relative" rAng="0" ptsTypes="AA">
                                      <p:cBhvr>
                                        <p:cTn id="395" dur="2439" fill="hold"/>
                                        <p:tgtEl>
                                          <p:spTgt spid="68"/>
                                        </p:tgtEl>
                                        <p:attrNameLst>
                                          <p:attrName>ppt_x</p:attrName>
                                          <p:attrName>ppt_y</p:attrName>
                                        </p:attrNameLst>
                                      </p:cBhvr>
                                      <p:rCtr x="-5456" y="-10856"/>
                                    </p:animMotion>
                                  </p:childTnLst>
                                </p:cTn>
                              </p:par>
                              <p:par>
                                <p:cTn id="396" presetID="10" presetClass="entr" presetSubtype="0" repeatCount="indefinite" fill="hold" grpId="0" nodeType="withEffect">
                                  <p:stCondLst>
                                    <p:cond delay="0"/>
                                  </p:stCondLst>
                                  <p:childTnLst>
                                    <p:set>
                                      <p:cBhvr>
                                        <p:cTn id="397" dur="1" fill="hold">
                                          <p:stCondLst>
                                            <p:cond delay="0"/>
                                          </p:stCondLst>
                                        </p:cTn>
                                        <p:tgtEl>
                                          <p:spTgt spid="69"/>
                                        </p:tgtEl>
                                        <p:attrNameLst>
                                          <p:attrName>style.visibility</p:attrName>
                                        </p:attrNameLst>
                                      </p:cBhvr>
                                      <p:to>
                                        <p:strVal val="visible"/>
                                      </p:to>
                                    </p:set>
                                    <p:animEffect transition="out" filter="fade">
                                      <p:cBhvr additive="base">
                                        <p:cTn id="398" dur="433" fill="hold">
                                          <p:stCondLst>
                                            <p:cond delay="3034"/>
                                          </p:stCondLst>
                                        </p:cTn>
                                        <p:tgtEl>
                                          <p:spTgt spid="69"/>
                                        </p:tgtEl>
                                      </p:cBhvr>
                                    </p:animEffect>
                                    <p:animEffect transition="in" filter="fade">
                                      <p:cBhvr additive="base">
                                        <p:cTn id="399" dur="433" fill="hold">
                                          <p:stCondLst>
                                            <p:cond delay="0"/>
                                          </p:stCondLst>
                                        </p:cTn>
                                        <p:tgtEl>
                                          <p:spTgt spid="69"/>
                                        </p:tgtEl>
                                      </p:cBhvr>
                                    </p:animEffect>
                                    <p:set>
                                      <p:cBhvr additive="base">
                                        <p:cTn id="400" dur="1" fill="hold">
                                          <p:stCondLst>
                                            <p:cond delay="3466"/>
                                          </p:stCondLst>
                                        </p:cTn>
                                        <p:tgtEl>
                                          <p:spTgt spid="69"/>
                                        </p:tgtEl>
                                        <p:attrNameLst>
                                          <p:attrName>style.visibility</p:attrName>
                                        </p:attrNameLst>
                                      </p:cBhvr>
                                      <p:to>
                                        <p:strVal val="hidden"/>
                                      </p:to>
                                    </p:set>
                                    <p:set>
                                      <p:cBhvr additive="base">
                                        <p:cTn id="401" dur="3987" fill="hold">
                                          <p:stCondLst>
                                            <p:cond delay="0"/>
                                          </p:stCondLst>
                                        </p:cTn>
                                        <p:tgtEl>
                                          <p:spTgt spid="69"/>
                                        </p:tgtEl>
                                      </p:cBhvr>
                                      <p:to>
                                        <p:strVal val=""/>
                                      </p:to>
                                    </p:set>
                                  </p:childTnLst>
                                </p:cTn>
                              </p:par>
                              <p:par>
                                <p:cTn id="402" presetID="0" presetClass="path" presetSubtype="0" repeatCount="indefinite" fill="hold" grpId="1" nodeType="withEffect">
                                  <p:stCondLst>
                                    <p:cond delay="0"/>
                                  </p:stCondLst>
                                  <p:childTnLst>
                                    <p:animMotion origin="layout" path="M 0.00013 3.7037E-6 C -0.04036 -0.14422 0.01758 -0.19561 -0.00286 -0.34422 " pathEditMode="relative" rAng="0" ptsTypes="AA">
                                      <p:cBhvr>
                                        <p:cTn id="403" dur="2261" fill="hold"/>
                                        <p:tgtEl>
                                          <p:spTgt spid="69"/>
                                        </p:tgtEl>
                                        <p:attrNameLst>
                                          <p:attrName>ppt_x</p:attrName>
                                          <p:attrName>ppt_y</p:attrName>
                                        </p:attrNameLst>
                                      </p:cBhvr>
                                      <p:rCtr x="-664" y="-17222"/>
                                    </p:animMotion>
                                  </p:childTnLst>
                                </p:cTn>
                              </p:par>
                              <p:par>
                                <p:cTn id="404" presetID="10" presetClass="entr" presetSubtype="0" repeatCount="indefinite" fill="hold" grpId="0" nodeType="withEffect">
                                  <p:stCondLst>
                                    <p:cond delay="0"/>
                                  </p:stCondLst>
                                  <p:childTnLst>
                                    <p:set>
                                      <p:cBhvr>
                                        <p:cTn id="405" dur="1" fill="hold">
                                          <p:stCondLst>
                                            <p:cond delay="0"/>
                                          </p:stCondLst>
                                        </p:cTn>
                                        <p:tgtEl>
                                          <p:spTgt spid="70"/>
                                        </p:tgtEl>
                                        <p:attrNameLst>
                                          <p:attrName>style.visibility</p:attrName>
                                        </p:attrNameLst>
                                      </p:cBhvr>
                                      <p:to>
                                        <p:strVal val="visible"/>
                                      </p:to>
                                    </p:set>
                                    <p:animEffect transition="out" filter="fade">
                                      <p:cBhvr additive="base">
                                        <p:cTn id="406" dur="224" fill="hold">
                                          <p:stCondLst>
                                            <p:cond delay="1566"/>
                                          </p:stCondLst>
                                        </p:cTn>
                                        <p:tgtEl>
                                          <p:spTgt spid="70"/>
                                        </p:tgtEl>
                                      </p:cBhvr>
                                    </p:animEffect>
                                    <p:animEffect transition="in" filter="fade">
                                      <p:cBhvr additive="base">
                                        <p:cTn id="407" dur="224" fill="hold">
                                          <p:stCondLst>
                                            <p:cond delay="0"/>
                                          </p:stCondLst>
                                        </p:cTn>
                                        <p:tgtEl>
                                          <p:spTgt spid="70"/>
                                        </p:tgtEl>
                                      </p:cBhvr>
                                    </p:animEffect>
                                    <p:set>
                                      <p:cBhvr additive="base">
                                        <p:cTn id="408" dur="1" fill="hold">
                                          <p:stCondLst>
                                            <p:cond delay="1788"/>
                                          </p:stCondLst>
                                        </p:cTn>
                                        <p:tgtEl>
                                          <p:spTgt spid="70"/>
                                        </p:tgtEl>
                                        <p:attrNameLst>
                                          <p:attrName>style.visibility</p:attrName>
                                        </p:attrNameLst>
                                      </p:cBhvr>
                                      <p:to>
                                        <p:strVal val="hidden"/>
                                      </p:to>
                                    </p:set>
                                    <p:set>
                                      <p:cBhvr additive="base">
                                        <p:cTn id="409" dur="2058" fill="hold">
                                          <p:stCondLst>
                                            <p:cond delay="0"/>
                                          </p:stCondLst>
                                        </p:cTn>
                                        <p:tgtEl>
                                          <p:spTgt spid="70"/>
                                        </p:tgtEl>
                                      </p:cBhvr>
                                      <p:to>
                                        <p:strVal val=""/>
                                      </p:to>
                                    </p:set>
                                  </p:childTnLst>
                                </p:cTn>
                              </p:par>
                              <p:par>
                                <p:cTn id="410" presetID="0" presetClass="path" presetSubtype="0" repeatCount="indefinite" fill="hold" grpId="1" nodeType="withEffect">
                                  <p:stCondLst>
                                    <p:cond delay="0"/>
                                  </p:stCondLst>
                                  <p:childTnLst>
                                    <p:animMotion origin="layout" path="M -0.00013 -7.40741E-7 C 0.08372 -0.1206 0.14375 -0.01111 0.19831 -0.14097 " pathEditMode="relative" rAng="0" ptsTypes="AA">
                                      <p:cBhvr>
                                        <p:cTn id="411" dur="2691" fill="hold"/>
                                        <p:tgtEl>
                                          <p:spTgt spid="70"/>
                                        </p:tgtEl>
                                        <p:attrNameLst>
                                          <p:attrName>ppt_x</p:attrName>
                                          <p:attrName>ppt_y</p:attrName>
                                        </p:attrNameLst>
                                      </p:cBhvr>
                                      <p:rCtr x="9922" y="-7060"/>
                                    </p:animMotion>
                                  </p:childTnLst>
                                </p:cTn>
                              </p:par>
                              <p:par>
                                <p:cTn id="412" presetID="10" presetClass="entr" presetSubtype="0" repeatCount="indefinite" fill="hold" grpId="0" nodeType="withEffect">
                                  <p:stCondLst>
                                    <p:cond delay="0"/>
                                  </p:stCondLst>
                                  <p:childTnLst>
                                    <p:set>
                                      <p:cBhvr>
                                        <p:cTn id="413" dur="1" fill="hold">
                                          <p:stCondLst>
                                            <p:cond delay="0"/>
                                          </p:stCondLst>
                                        </p:cTn>
                                        <p:tgtEl>
                                          <p:spTgt spid="71"/>
                                        </p:tgtEl>
                                        <p:attrNameLst>
                                          <p:attrName>style.visibility</p:attrName>
                                        </p:attrNameLst>
                                      </p:cBhvr>
                                      <p:to>
                                        <p:strVal val="visible"/>
                                      </p:to>
                                    </p:set>
                                    <p:animEffect transition="out" filter="fade">
                                      <p:cBhvr additive="base">
                                        <p:cTn id="414" dur="336" fill="hold">
                                          <p:stCondLst>
                                            <p:cond delay="2355"/>
                                          </p:stCondLst>
                                        </p:cTn>
                                        <p:tgtEl>
                                          <p:spTgt spid="71"/>
                                        </p:tgtEl>
                                      </p:cBhvr>
                                    </p:animEffect>
                                    <p:animEffect transition="in" filter="fade">
                                      <p:cBhvr additive="base">
                                        <p:cTn id="415" dur="336" fill="hold">
                                          <p:stCondLst>
                                            <p:cond delay="0"/>
                                          </p:stCondLst>
                                        </p:cTn>
                                        <p:tgtEl>
                                          <p:spTgt spid="71"/>
                                        </p:tgtEl>
                                      </p:cBhvr>
                                    </p:animEffect>
                                    <p:set>
                                      <p:cBhvr additive="base">
                                        <p:cTn id="416" dur="1" fill="hold">
                                          <p:stCondLst>
                                            <p:cond delay="2690"/>
                                          </p:stCondLst>
                                        </p:cTn>
                                        <p:tgtEl>
                                          <p:spTgt spid="71"/>
                                        </p:tgtEl>
                                        <p:attrNameLst>
                                          <p:attrName>style.visibility</p:attrName>
                                        </p:attrNameLst>
                                      </p:cBhvr>
                                      <p:to>
                                        <p:strVal val="hidden"/>
                                      </p:to>
                                    </p:set>
                                    <p:set>
                                      <p:cBhvr additive="base">
                                        <p:cTn id="417" dur="3095" fill="hold">
                                          <p:stCondLst>
                                            <p:cond delay="0"/>
                                          </p:stCondLst>
                                        </p:cTn>
                                        <p:tgtEl>
                                          <p:spTgt spid="71"/>
                                        </p:tgtEl>
                                      </p:cBhvr>
                                      <p:to>
                                        <p:strVal val=""/>
                                      </p:to>
                                    </p:set>
                                  </p:childTnLst>
                                </p:cTn>
                              </p:par>
                              <p:par>
                                <p:cTn id="418"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419" dur="3846" fill="hold"/>
                                        <p:tgtEl>
                                          <p:spTgt spid="71"/>
                                        </p:tgtEl>
                                        <p:attrNameLst>
                                          <p:attrName>ppt_x</p:attrName>
                                          <p:attrName>ppt_y</p:attrName>
                                        </p:attrNameLst>
                                      </p:cBhvr>
                                      <p:rCtr x="8138" y="-1852"/>
                                    </p:animMotion>
                                  </p:childTnLst>
                                </p:cTn>
                              </p:par>
                              <p:par>
                                <p:cTn id="420" presetID="10" presetClass="entr" presetSubtype="0" repeatCount="indefinite" fill="hold" grpId="0" nodeType="withEffect">
                                  <p:stCondLst>
                                    <p:cond delay="0"/>
                                  </p:stCondLst>
                                  <p:childTnLst>
                                    <p:set>
                                      <p:cBhvr>
                                        <p:cTn id="421" dur="1" fill="hold">
                                          <p:stCondLst>
                                            <p:cond delay="0"/>
                                          </p:stCondLst>
                                        </p:cTn>
                                        <p:tgtEl>
                                          <p:spTgt spid="72"/>
                                        </p:tgtEl>
                                        <p:attrNameLst>
                                          <p:attrName>style.visibility</p:attrName>
                                        </p:attrNameLst>
                                      </p:cBhvr>
                                      <p:to>
                                        <p:strVal val="visible"/>
                                      </p:to>
                                    </p:set>
                                    <p:animEffect transition="out" filter="fade">
                                      <p:cBhvr additive="base">
                                        <p:cTn id="422" dur="334" fill="hold">
                                          <p:stCondLst>
                                            <p:cond delay="2341"/>
                                          </p:stCondLst>
                                        </p:cTn>
                                        <p:tgtEl>
                                          <p:spTgt spid="72"/>
                                        </p:tgtEl>
                                      </p:cBhvr>
                                    </p:animEffect>
                                    <p:animEffect transition="in" filter="fade">
                                      <p:cBhvr additive="base">
                                        <p:cTn id="423" dur="334" fill="hold">
                                          <p:stCondLst>
                                            <p:cond delay="0"/>
                                          </p:stCondLst>
                                        </p:cTn>
                                        <p:tgtEl>
                                          <p:spTgt spid="72"/>
                                        </p:tgtEl>
                                      </p:cBhvr>
                                    </p:animEffect>
                                    <p:set>
                                      <p:cBhvr additive="base">
                                        <p:cTn id="424" dur="1" fill="hold">
                                          <p:stCondLst>
                                            <p:cond delay="2674"/>
                                          </p:stCondLst>
                                        </p:cTn>
                                        <p:tgtEl>
                                          <p:spTgt spid="72"/>
                                        </p:tgtEl>
                                        <p:attrNameLst>
                                          <p:attrName>style.visibility</p:attrName>
                                        </p:attrNameLst>
                                      </p:cBhvr>
                                      <p:to>
                                        <p:strVal val="hidden"/>
                                      </p:to>
                                    </p:set>
                                    <p:set>
                                      <p:cBhvr additive="base">
                                        <p:cTn id="425" dur="3076" fill="hold">
                                          <p:stCondLst>
                                            <p:cond delay="0"/>
                                          </p:stCondLst>
                                        </p:cTn>
                                        <p:tgtEl>
                                          <p:spTgt spid="72"/>
                                        </p:tgtEl>
                                      </p:cBhvr>
                                      <p:to>
                                        <p:strVal val=""/>
                                      </p:to>
                                    </p:set>
                                  </p:childTnLst>
                                </p:cTn>
                              </p:par>
                              <p:par>
                                <p:cTn id="426" presetID="0" presetClass="path" presetSubtype="0" repeatCount="indefinite" fill="hold" grpId="1" nodeType="withEffect">
                                  <p:stCondLst>
                                    <p:cond delay="0"/>
                                  </p:stCondLst>
                                  <p:childTnLst>
                                    <p:animMotion origin="layout" path="M -1.04167E-6 0 C 0.03229 -0.19769 0.04193 -0.19838 0.13359 -0.2912 " pathEditMode="relative" rAng="0" ptsTypes="AA">
                                      <p:cBhvr>
                                        <p:cTn id="427" dur="2813" fill="hold"/>
                                        <p:tgtEl>
                                          <p:spTgt spid="72"/>
                                        </p:tgtEl>
                                        <p:attrNameLst>
                                          <p:attrName>ppt_x</p:attrName>
                                          <p:attrName>ppt_y</p:attrName>
                                        </p:attrNameLst>
                                      </p:cBhvr>
                                      <p:rCtr x="6680" y="-14560"/>
                                    </p:animMotion>
                                  </p:childTnLst>
                                </p:cTn>
                              </p:par>
                              <p:par>
                                <p:cTn id="428" presetID="10" presetClass="entr" presetSubtype="0" repeatCount="indefinite" fill="hold" grpId="0" nodeType="withEffect">
                                  <p:stCondLst>
                                    <p:cond delay="0"/>
                                  </p:stCondLst>
                                  <p:childTnLst>
                                    <p:set>
                                      <p:cBhvr>
                                        <p:cTn id="429" dur="1" fill="hold">
                                          <p:stCondLst>
                                            <p:cond delay="0"/>
                                          </p:stCondLst>
                                        </p:cTn>
                                        <p:tgtEl>
                                          <p:spTgt spid="73"/>
                                        </p:tgtEl>
                                        <p:attrNameLst>
                                          <p:attrName>style.visibility</p:attrName>
                                        </p:attrNameLst>
                                      </p:cBhvr>
                                      <p:to>
                                        <p:strVal val="visible"/>
                                      </p:to>
                                    </p:set>
                                    <p:animEffect transition="out" filter="fade">
                                      <p:cBhvr additive="base">
                                        <p:cTn id="430" dur="402" fill="hold">
                                          <p:stCondLst>
                                            <p:cond delay="2811"/>
                                          </p:stCondLst>
                                        </p:cTn>
                                        <p:tgtEl>
                                          <p:spTgt spid="73"/>
                                        </p:tgtEl>
                                      </p:cBhvr>
                                    </p:animEffect>
                                    <p:animEffect transition="in" filter="fade">
                                      <p:cBhvr additive="base">
                                        <p:cTn id="431" dur="402" fill="hold">
                                          <p:stCondLst>
                                            <p:cond delay="0"/>
                                          </p:stCondLst>
                                        </p:cTn>
                                        <p:tgtEl>
                                          <p:spTgt spid="73"/>
                                        </p:tgtEl>
                                      </p:cBhvr>
                                    </p:animEffect>
                                    <p:set>
                                      <p:cBhvr additive="base">
                                        <p:cTn id="432" dur="1" fill="hold">
                                          <p:stCondLst>
                                            <p:cond delay="3211"/>
                                          </p:stCondLst>
                                        </p:cTn>
                                        <p:tgtEl>
                                          <p:spTgt spid="73"/>
                                        </p:tgtEl>
                                        <p:attrNameLst>
                                          <p:attrName>style.visibility</p:attrName>
                                        </p:attrNameLst>
                                      </p:cBhvr>
                                      <p:to>
                                        <p:strVal val="hidden"/>
                                      </p:to>
                                    </p:set>
                                    <p:set>
                                      <p:cBhvr additive="base">
                                        <p:cTn id="433" dur="3694" fill="hold">
                                          <p:stCondLst>
                                            <p:cond delay="0"/>
                                          </p:stCondLst>
                                        </p:cTn>
                                        <p:tgtEl>
                                          <p:spTgt spid="73"/>
                                        </p:tgtEl>
                                      </p:cBhvr>
                                      <p:to>
                                        <p:strVal val=""/>
                                      </p:to>
                                    </p:set>
                                  </p:childTnLst>
                                </p:cTn>
                              </p:par>
                              <p:par>
                                <p:cTn id="434" presetID="0" presetClass="path" presetSubtype="0" repeatCount="indefinite" fill="hold" grpId="1" nodeType="withEffect">
                                  <p:stCondLst>
                                    <p:cond delay="0"/>
                                  </p:stCondLst>
                                  <p:childTnLst>
                                    <p:animMotion origin="layout" path="M 1.45833E-6 2.59259E-6 C 0.00104 -0.11574 -0.11797 -0.13287 -0.09037 -0.26158 " pathEditMode="relative" rAng="0" ptsTypes="AA">
                                      <p:cBhvr>
                                        <p:cTn id="435" dur="3652" fill="hold"/>
                                        <p:tgtEl>
                                          <p:spTgt spid="73"/>
                                        </p:tgtEl>
                                        <p:attrNameLst>
                                          <p:attrName>ppt_x</p:attrName>
                                          <p:attrName>ppt_y</p:attrName>
                                        </p:attrNameLst>
                                      </p:cBhvr>
                                      <p:rCtr x="-4727" y="-13079"/>
                                    </p:animMotion>
                                  </p:childTnLst>
                                </p:cTn>
                              </p:par>
                              <p:par>
                                <p:cTn id="436" presetID="10" presetClass="entr" presetSubtype="0" repeatCount="indefinite" fill="hold" grpId="0" nodeType="withEffect">
                                  <p:stCondLst>
                                    <p:cond delay="0"/>
                                  </p:stCondLst>
                                  <p:childTnLst>
                                    <p:set>
                                      <p:cBhvr>
                                        <p:cTn id="437" dur="1" fill="hold">
                                          <p:stCondLst>
                                            <p:cond delay="0"/>
                                          </p:stCondLst>
                                        </p:cTn>
                                        <p:tgtEl>
                                          <p:spTgt spid="74"/>
                                        </p:tgtEl>
                                        <p:attrNameLst>
                                          <p:attrName>style.visibility</p:attrName>
                                        </p:attrNameLst>
                                      </p:cBhvr>
                                      <p:to>
                                        <p:strVal val="visible"/>
                                      </p:to>
                                    </p:set>
                                    <p:animEffect transition="out" filter="fade">
                                      <p:cBhvr additive="base">
                                        <p:cTn id="438" dur="364" fill="hold">
                                          <p:stCondLst>
                                            <p:cond delay="2545"/>
                                          </p:stCondLst>
                                        </p:cTn>
                                        <p:tgtEl>
                                          <p:spTgt spid="74"/>
                                        </p:tgtEl>
                                      </p:cBhvr>
                                    </p:animEffect>
                                    <p:animEffect transition="in" filter="fade">
                                      <p:cBhvr additive="base">
                                        <p:cTn id="439" dur="364" fill="hold">
                                          <p:stCondLst>
                                            <p:cond delay="0"/>
                                          </p:stCondLst>
                                        </p:cTn>
                                        <p:tgtEl>
                                          <p:spTgt spid="74"/>
                                        </p:tgtEl>
                                      </p:cBhvr>
                                    </p:animEffect>
                                    <p:set>
                                      <p:cBhvr additive="base">
                                        <p:cTn id="440" dur="1" fill="hold">
                                          <p:stCondLst>
                                            <p:cond delay="2907"/>
                                          </p:stCondLst>
                                        </p:cTn>
                                        <p:tgtEl>
                                          <p:spTgt spid="74"/>
                                        </p:tgtEl>
                                        <p:attrNameLst>
                                          <p:attrName>style.visibility</p:attrName>
                                        </p:attrNameLst>
                                      </p:cBhvr>
                                      <p:to>
                                        <p:strVal val="hidden"/>
                                      </p:to>
                                    </p:set>
                                    <p:set>
                                      <p:cBhvr additive="base">
                                        <p:cTn id="441" dur="3345" fill="hold">
                                          <p:stCondLst>
                                            <p:cond delay="0"/>
                                          </p:stCondLst>
                                        </p:cTn>
                                        <p:tgtEl>
                                          <p:spTgt spid="74"/>
                                        </p:tgtEl>
                                      </p:cBhvr>
                                      <p:to>
                                        <p:strVal val=""/>
                                      </p:to>
                                    </p:set>
                                  </p:childTnLst>
                                </p:cTn>
                              </p:par>
                              <p:par>
                                <p:cTn id="442" presetID="0" presetClass="path" presetSubtype="0" repeatCount="indefinite" fill="hold" grpId="1" nodeType="withEffect">
                                  <p:stCondLst>
                                    <p:cond delay="0"/>
                                  </p:stCondLst>
                                  <p:childTnLst>
                                    <p:animMotion origin="layout" path="M -3.75E-6 -2.96296E-6 C 0.1069 -0.07315 0.10586 -0.1625 0.1336 -0.2912 " pathEditMode="relative" rAng="0" ptsTypes="AA">
                                      <p:cBhvr>
                                        <p:cTn id="443" dur="3444" fill="hold"/>
                                        <p:tgtEl>
                                          <p:spTgt spid="74"/>
                                        </p:tgtEl>
                                        <p:attrNameLst>
                                          <p:attrName>ppt_x</p:attrName>
                                          <p:attrName>ppt_y</p:attrName>
                                        </p:attrNameLst>
                                      </p:cBhvr>
                                      <p:rCtr x="6680" y="-14560"/>
                                    </p:animMotion>
                                  </p:childTnLst>
                                </p:cTn>
                              </p:par>
                              <p:par>
                                <p:cTn id="444" presetID="10" presetClass="entr" presetSubtype="0" repeatCount="indefinite" fill="hold" grpId="0" nodeType="withEffect">
                                  <p:stCondLst>
                                    <p:cond delay="0"/>
                                  </p:stCondLst>
                                  <p:childTnLst>
                                    <p:set>
                                      <p:cBhvr>
                                        <p:cTn id="445" dur="1" fill="hold">
                                          <p:stCondLst>
                                            <p:cond delay="0"/>
                                          </p:stCondLst>
                                        </p:cTn>
                                        <p:tgtEl>
                                          <p:spTgt spid="75"/>
                                        </p:tgtEl>
                                        <p:attrNameLst>
                                          <p:attrName>style.visibility</p:attrName>
                                        </p:attrNameLst>
                                      </p:cBhvr>
                                      <p:to>
                                        <p:strVal val="visible"/>
                                      </p:to>
                                    </p:set>
                                    <p:animEffect transition="out" filter="fade">
                                      <p:cBhvr additive="base">
                                        <p:cTn id="446" dur="316" fill="hold">
                                          <p:stCondLst>
                                            <p:cond delay="2213"/>
                                          </p:stCondLst>
                                        </p:cTn>
                                        <p:tgtEl>
                                          <p:spTgt spid="75"/>
                                        </p:tgtEl>
                                      </p:cBhvr>
                                    </p:animEffect>
                                    <p:animEffect transition="in" filter="fade">
                                      <p:cBhvr additive="base">
                                        <p:cTn id="447" dur="316" fill="hold">
                                          <p:stCondLst>
                                            <p:cond delay="0"/>
                                          </p:stCondLst>
                                        </p:cTn>
                                        <p:tgtEl>
                                          <p:spTgt spid="75"/>
                                        </p:tgtEl>
                                      </p:cBhvr>
                                    </p:animEffect>
                                    <p:set>
                                      <p:cBhvr additive="base">
                                        <p:cTn id="448" dur="1" fill="hold">
                                          <p:stCondLst>
                                            <p:cond delay="2528"/>
                                          </p:stCondLst>
                                        </p:cTn>
                                        <p:tgtEl>
                                          <p:spTgt spid="75"/>
                                        </p:tgtEl>
                                        <p:attrNameLst>
                                          <p:attrName>style.visibility</p:attrName>
                                        </p:attrNameLst>
                                      </p:cBhvr>
                                      <p:to>
                                        <p:strVal val="hidden"/>
                                      </p:to>
                                    </p:set>
                                    <p:set>
                                      <p:cBhvr additive="base">
                                        <p:cTn id="449" dur="2908" fill="hold">
                                          <p:stCondLst>
                                            <p:cond delay="0"/>
                                          </p:stCondLst>
                                        </p:cTn>
                                        <p:tgtEl>
                                          <p:spTgt spid="75"/>
                                        </p:tgtEl>
                                      </p:cBhvr>
                                      <p:to>
                                        <p:strVal val=""/>
                                      </p:to>
                                    </p:set>
                                  </p:childTnLst>
                                </p:cTn>
                              </p:par>
                              <p:par>
                                <p:cTn id="450" presetID="0" presetClass="path" presetSubtype="0" repeatCount="indefinite" fill="hold" grpId="1" nodeType="withEffect">
                                  <p:stCondLst>
                                    <p:cond delay="0"/>
                                  </p:stCondLst>
                                  <p:childTnLst>
                                    <p:animMotion origin="layout" path="M -4.58333E-6 3.7037E-7 C 0.07123 -0.04398 0.06237 -0.16273 0.09011 -0.27847 " pathEditMode="relative" rAng="0" ptsTypes="AA">
                                      <p:cBhvr>
                                        <p:cTn id="451" dur="2714" fill="hold"/>
                                        <p:tgtEl>
                                          <p:spTgt spid="75"/>
                                        </p:tgtEl>
                                        <p:attrNameLst>
                                          <p:attrName>ppt_x</p:attrName>
                                          <p:attrName>ppt_y</p:attrName>
                                        </p:attrNameLst>
                                      </p:cBhvr>
                                      <p:rCtr x="4505" y="-13935"/>
                                    </p:animMotion>
                                  </p:childTnLst>
                                </p:cTn>
                              </p:par>
                              <p:par>
                                <p:cTn id="452" presetID="10" presetClass="entr" presetSubtype="0" repeatCount="indefinite" fill="hold" grpId="0" nodeType="withEffect">
                                  <p:stCondLst>
                                    <p:cond delay="0"/>
                                  </p:stCondLst>
                                  <p:childTnLst>
                                    <p:set>
                                      <p:cBhvr>
                                        <p:cTn id="453" dur="1" fill="hold">
                                          <p:stCondLst>
                                            <p:cond delay="0"/>
                                          </p:stCondLst>
                                        </p:cTn>
                                        <p:tgtEl>
                                          <p:spTgt spid="77"/>
                                        </p:tgtEl>
                                        <p:attrNameLst>
                                          <p:attrName>style.visibility</p:attrName>
                                        </p:attrNameLst>
                                      </p:cBhvr>
                                      <p:to>
                                        <p:strVal val="visible"/>
                                      </p:to>
                                    </p:set>
                                    <p:animEffect transition="out" filter="fade">
                                      <p:cBhvr additive="base">
                                        <p:cTn id="454" dur="305" fill="hold">
                                          <p:stCondLst>
                                            <p:cond delay="2133"/>
                                          </p:stCondLst>
                                        </p:cTn>
                                        <p:tgtEl>
                                          <p:spTgt spid="77"/>
                                        </p:tgtEl>
                                      </p:cBhvr>
                                    </p:animEffect>
                                    <p:animEffect transition="in" filter="fade">
                                      <p:cBhvr additive="base">
                                        <p:cTn id="455" dur="305" fill="hold">
                                          <p:stCondLst>
                                            <p:cond delay="0"/>
                                          </p:stCondLst>
                                        </p:cTn>
                                        <p:tgtEl>
                                          <p:spTgt spid="77"/>
                                        </p:tgtEl>
                                      </p:cBhvr>
                                    </p:animEffect>
                                    <p:set>
                                      <p:cBhvr additive="base">
                                        <p:cTn id="456" dur="1" fill="hold">
                                          <p:stCondLst>
                                            <p:cond delay="2437"/>
                                          </p:stCondLst>
                                        </p:cTn>
                                        <p:tgtEl>
                                          <p:spTgt spid="77"/>
                                        </p:tgtEl>
                                        <p:attrNameLst>
                                          <p:attrName>style.visibility</p:attrName>
                                        </p:attrNameLst>
                                      </p:cBhvr>
                                      <p:to>
                                        <p:strVal val="hidden"/>
                                      </p:to>
                                    </p:set>
                                    <p:set>
                                      <p:cBhvr additive="base">
                                        <p:cTn id="457" dur="2804" fill="hold">
                                          <p:stCondLst>
                                            <p:cond delay="0"/>
                                          </p:stCondLst>
                                        </p:cTn>
                                        <p:tgtEl>
                                          <p:spTgt spid="77"/>
                                        </p:tgtEl>
                                      </p:cBhvr>
                                      <p:to>
                                        <p:strVal val=""/>
                                      </p:to>
                                    </p:set>
                                  </p:childTnLst>
                                </p:cTn>
                              </p:par>
                              <p:par>
                                <p:cTn id="458"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459" dur="2924" fill="hold"/>
                                        <p:tgtEl>
                                          <p:spTgt spid="77"/>
                                        </p:tgtEl>
                                        <p:attrNameLst>
                                          <p:attrName>ppt_x</p:attrName>
                                          <p:attrName>ppt_y</p:attrName>
                                        </p:attrNameLst>
                                      </p:cBhvr>
                                      <p:rCtr x="9922" y="-7060"/>
                                    </p:animMotion>
                                  </p:childTnLst>
                                </p:cTn>
                              </p:par>
                              <p:par>
                                <p:cTn id="460" presetID="10" presetClass="entr" presetSubtype="0" repeatCount="indefinite" fill="hold" grpId="0" nodeType="withEffect">
                                  <p:stCondLst>
                                    <p:cond delay="0"/>
                                  </p:stCondLst>
                                  <p:childTnLst>
                                    <p:set>
                                      <p:cBhvr>
                                        <p:cTn id="461" dur="1" fill="hold">
                                          <p:stCondLst>
                                            <p:cond delay="0"/>
                                          </p:stCondLst>
                                        </p:cTn>
                                        <p:tgtEl>
                                          <p:spTgt spid="76"/>
                                        </p:tgtEl>
                                        <p:attrNameLst>
                                          <p:attrName>style.visibility</p:attrName>
                                        </p:attrNameLst>
                                      </p:cBhvr>
                                      <p:to>
                                        <p:strVal val="visible"/>
                                      </p:to>
                                    </p:set>
                                    <p:animEffect transition="out" filter="fade">
                                      <p:cBhvr additive="base">
                                        <p:cTn id="462" dur="277" fill="hold">
                                          <p:stCondLst>
                                            <p:cond delay="1937"/>
                                          </p:stCondLst>
                                        </p:cTn>
                                        <p:tgtEl>
                                          <p:spTgt spid="76"/>
                                        </p:tgtEl>
                                      </p:cBhvr>
                                    </p:animEffect>
                                    <p:animEffect transition="in" filter="fade">
                                      <p:cBhvr additive="base">
                                        <p:cTn id="463" dur="277" fill="hold">
                                          <p:stCondLst>
                                            <p:cond delay="0"/>
                                          </p:stCondLst>
                                        </p:cTn>
                                        <p:tgtEl>
                                          <p:spTgt spid="76"/>
                                        </p:tgtEl>
                                      </p:cBhvr>
                                    </p:animEffect>
                                    <p:set>
                                      <p:cBhvr additive="base">
                                        <p:cTn id="464" dur="1" fill="hold">
                                          <p:stCondLst>
                                            <p:cond delay="2213"/>
                                          </p:stCondLst>
                                        </p:cTn>
                                        <p:tgtEl>
                                          <p:spTgt spid="76"/>
                                        </p:tgtEl>
                                        <p:attrNameLst>
                                          <p:attrName>style.visibility</p:attrName>
                                        </p:attrNameLst>
                                      </p:cBhvr>
                                      <p:to>
                                        <p:strVal val="hidden"/>
                                      </p:to>
                                    </p:set>
                                    <p:set>
                                      <p:cBhvr additive="base">
                                        <p:cTn id="465" dur="2546" fill="hold">
                                          <p:stCondLst>
                                            <p:cond delay="0"/>
                                          </p:stCondLst>
                                        </p:cTn>
                                        <p:tgtEl>
                                          <p:spTgt spid="76"/>
                                        </p:tgtEl>
                                      </p:cBhvr>
                                      <p:to>
                                        <p:strVal val=""/>
                                      </p:to>
                                    </p:set>
                                  </p:childTnLst>
                                </p:cTn>
                              </p:par>
                              <p:par>
                                <p:cTn id="466" presetID="0" presetClass="path" presetSubtype="0" repeatCount="indefinite" fill="hold" grpId="1" nodeType="withEffect">
                                  <p:stCondLst>
                                    <p:cond delay="0"/>
                                  </p:stCondLst>
                                  <p:childTnLst>
                                    <p:animMotion origin="layout" path="M 2.08333E-7 3.7037E-7 C 0.07604 -0.05301 0.06667 -0.19607 0.09635 -0.33519 " pathEditMode="relative" rAng="0" ptsTypes="AA">
                                      <p:cBhvr>
                                        <p:cTn id="467" dur="3347" fill="hold"/>
                                        <p:tgtEl>
                                          <p:spTgt spid="76"/>
                                        </p:tgtEl>
                                        <p:attrNameLst>
                                          <p:attrName>ppt_x</p:attrName>
                                          <p:attrName>ppt_y</p:attrName>
                                        </p:attrNameLst>
                                      </p:cBhvr>
                                      <p:rCtr x="4818" y="-16759"/>
                                    </p:animMotion>
                                  </p:childTnLst>
                                </p:cTn>
                              </p:par>
                              <p:par>
                                <p:cTn id="468" presetID="10" presetClass="entr" presetSubtype="0" repeatCount="indefinite" fill="hold" grpId="0" nodeType="withEffect">
                                  <p:stCondLst>
                                    <p:cond delay="0"/>
                                  </p:stCondLst>
                                  <p:childTnLst>
                                    <p:set>
                                      <p:cBhvr>
                                        <p:cTn id="469" dur="1" fill="hold">
                                          <p:stCondLst>
                                            <p:cond delay="0"/>
                                          </p:stCondLst>
                                        </p:cTn>
                                        <p:tgtEl>
                                          <p:spTgt spid="78"/>
                                        </p:tgtEl>
                                        <p:attrNameLst>
                                          <p:attrName>style.visibility</p:attrName>
                                        </p:attrNameLst>
                                      </p:cBhvr>
                                      <p:to>
                                        <p:strVal val="visible"/>
                                      </p:to>
                                    </p:set>
                                    <p:animEffect transition="out" filter="fade">
                                      <p:cBhvr additive="base">
                                        <p:cTn id="470" dur="345" fill="hold">
                                          <p:stCondLst>
                                            <p:cond delay="2417"/>
                                          </p:stCondLst>
                                        </p:cTn>
                                        <p:tgtEl>
                                          <p:spTgt spid="78"/>
                                        </p:tgtEl>
                                      </p:cBhvr>
                                    </p:animEffect>
                                    <p:animEffect transition="in" filter="fade">
                                      <p:cBhvr additive="base">
                                        <p:cTn id="471" dur="345" fill="hold">
                                          <p:stCondLst>
                                            <p:cond delay="0"/>
                                          </p:stCondLst>
                                        </p:cTn>
                                        <p:tgtEl>
                                          <p:spTgt spid="78"/>
                                        </p:tgtEl>
                                      </p:cBhvr>
                                    </p:animEffect>
                                    <p:set>
                                      <p:cBhvr additive="base">
                                        <p:cTn id="472" dur="1" fill="hold">
                                          <p:stCondLst>
                                            <p:cond delay="2761"/>
                                          </p:stCondLst>
                                        </p:cTn>
                                        <p:tgtEl>
                                          <p:spTgt spid="78"/>
                                        </p:tgtEl>
                                        <p:attrNameLst>
                                          <p:attrName>style.visibility</p:attrName>
                                        </p:attrNameLst>
                                      </p:cBhvr>
                                      <p:to>
                                        <p:strVal val="hidden"/>
                                      </p:to>
                                    </p:set>
                                    <p:set>
                                      <p:cBhvr additive="base">
                                        <p:cTn id="473" dur="3177" fill="hold">
                                          <p:stCondLst>
                                            <p:cond delay="0"/>
                                          </p:stCondLst>
                                        </p:cTn>
                                        <p:tgtEl>
                                          <p:spTgt spid="78"/>
                                        </p:tgtEl>
                                      </p:cBhvr>
                                      <p:to>
                                        <p:strVal val=""/>
                                      </p:to>
                                    </p:set>
                                  </p:childTnLst>
                                </p:cTn>
                              </p:par>
                              <p:par>
                                <p:cTn id="474" presetID="0" presetClass="path" presetSubtype="0" repeatCount="indefinite" fill="hold" grpId="1" nodeType="withEffect">
                                  <p:stCondLst>
                                    <p:cond delay="0"/>
                                  </p:stCondLst>
                                  <p:childTnLst>
                                    <p:animMotion origin="layout" path="M 2.29167E-6 -4.81481E-6 C 0.0332 -0.23611 0.0431 -0.23703 0.13763 -0.34768 " pathEditMode="relative" rAng="0" ptsTypes="AA">
                                      <p:cBhvr>
                                        <p:cTn id="475" dur="3510" fill="hold"/>
                                        <p:tgtEl>
                                          <p:spTgt spid="78"/>
                                        </p:tgtEl>
                                        <p:attrNameLst>
                                          <p:attrName>ppt_x</p:attrName>
                                          <p:attrName>ppt_y</p:attrName>
                                        </p:attrNameLst>
                                      </p:cBhvr>
                                      <p:rCtr x="6875" y="-17384"/>
                                    </p:animMotion>
                                  </p:childTnLst>
                                </p:cTn>
                              </p:par>
                              <p:par>
                                <p:cTn id="476" presetID="10" presetClass="entr" presetSubtype="0" repeatCount="indefinite" fill="hold" grpId="0" nodeType="withEffect">
                                  <p:stCondLst>
                                    <p:cond delay="0"/>
                                  </p:stCondLst>
                                  <p:childTnLst>
                                    <p:set>
                                      <p:cBhvr>
                                        <p:cTn id="477" dur="1" fill="hold">
                                          <p:stCondLst>
                                            <p:cond delay="0"/>
                                          </p:stCondLst>
                                        </p:cTn>
                                        <p:tgtEl>
                                          <p:spTgt spid="79"/>
                                        </p:tgtEl>
                                        <p:attrNameLst>
                                          <p:attrName>style.visibility</p:attrName>
                                        </p:attrNameLst>
                                      </p:cBhvr>
                                      <p:to>
                                        <p:strVal val="visible"/>
                                      </p:to>
                                    </p:set>
                                    <p:animEffect transition="out" filter="fade">
                                      <p:cBhvr additive="base">
                                        <p:cTn id="478" dur="419" fill="hold">
                                          <p:stCondLst>
                                            <p:cond delay="2934"/>
                                          </p:stCondLst>
                                        </p:cTn>
                                        <p:tgtEl>
                                          <p:spTgt spid="79"/>
                                        </p:tgtEl>
                                      </p:cBhvr>
                                    </p:animEffect>
                                    <p:animEffect transition="in" filter="fade">
                                      <p:cBhvr additive="base">
                                        <p:cTn id="479" dur="419" fill="hold">
                                          <p:stCondLst>
                                            <p:cond delay="0"/>
                                          </p:stCondLst>
                                        </p:cTn>
                                        <p:tgtEl>
                                          <p:spTgt spid="79"/>
                                        </p:tgtEl>
                                      </p:cBhvr>
                                    </p:animEffect>
                                    <p:set>
                                      <p:cBhvr additive="base">
                                        <p:cTn id="480" dur="1" fill="hold">
                                          <p:stCondLst>
                                            <p:cond delay="3351"/>
                                          </p:stCondLst>
                                        </p:cTn>
                                        <p:tgtEl>
                                          <p:spTgt spid="79"/>
                                        </p:tgtEl>
                                        <p:attrNameLst>
                                          <p:attrName>style.visibility</p:attrName>
                                        </p:attrNameLst>
                                      </p:cBhvr>
                                      <p:to>
                                        <p:strVal val="hidden"/>
                                      </p:to>
                                    </p:set>
                                    <p:set>
                                      <p:cBhvr additive="base">
                                        <p:cTn id="481" dur="3856" fill="hold">
                                          <p:stCondLst>
                                            <p:cond delay="0"/>
                                          </p:stCondLst>
                                        </p:cTn>
                                        <p:tgtEl>
                                          <p:spTgt spid="79"/>
                                        </p:tgtEl>
                                      </p:cBhvr>
                                      <p:to>
                                        <p:strVal val=""/>
                                      </p:to>
                                    </p:set>
                                  </p:childTnLst>
                                </p:cTn>
                              </p:par>
                              <p:par>
                                <p:cTn id="482" presetID="0" presetClass="path" presetSubtype="0" repeatCount="indefinite" fill="hold" grpId="1" nodeType="withEffect">
                                  <p:stCondLst>
                                    <p:cond delay="0"/>
                                  </p:stCondLst>
                                  <p:childTnLst>
                                    <p:animMotion origin="layout" path="M 1.04167E-6 7.40741E-7 C 0.00143 -0.15486 -0.16406 -0.17778 -0.12565 -0.34954 " pathEditMode="relative" rAng="0" ptsTypes="AA">
                                      <p:cBhvr>
                                        <p:cTn id="483" dur="2662" fill="hold"/>
                                        <p:tgtEl>
                                          <p:spTgt spid="79"/>
                                        </p:tgtEl>
                                        <p:attrNameLst>
                                          <p:attrName>ppt_x</p:attrName>
                                          <p:attrName>ppt_y</p:attrName>
                                        </p:attrNameLst>
                                      </p:cBhvr>
                                      <p:rCtr x="-6576" y="-17477"/>
                                    </p:animMotion>
                                  </p:childTnLst>
                                </p:cTn>
                              </p:par>
                              <p:par>
                                <p:cTn id="484" presetID="10" presetClass="entr" presetSubtype="0" repeatCount="indefinite" fill="hold" grpId="0" nodeType="withEffect">
                                  <p:stCondLst>
                                    <p:cond delay="0"/>
                                  </p:stCondLst>
                                  <p:childTnLst>
                                    <p:set>
                                      <p:cBhvr>
                                        <p:cTn id="485" dur="1" fill="hold">
                                          <p:stCondLst>
                                            <p:cond delay="0"/>
                                          </p:stCondLst>
                                        </p:cTn>
                                        <p:tgtEl>
                                          <p:spTgt spid="80"/>
                                        </p:tgtEl>
                                        <p:attrNameLst>
                                          <p:attrName>style.visibility</p:attrName>
                                        </p:attrNameLst>
                                      </p:cBhvr>
                                      <p:to>
                                        <p:strVal val="visible"/>
                                      </p:to>
                                    </p:set>
                                    <p:animEffect transition="out" filter="fade">
                                      <p:cBhvr additive="base">
                                        <p:cTn id="486" dur="426" fill="hold">
                                          <p:stCondLst>
                                            <p:cond delay="2983"/>
                                          </p:stCondLst>
                                        </p:cTn>
                                        <p:tgtEl>
                                          <p:spTgt spid="80"/>
                                        </p:tgtEl>
                                      </p:cBhvr>
                                    </p:animEffect>
                                    <p:animEffect transition="in" filter="fade">
                                      <p:cBhvr additive="base">
                                        <p:cTn id="487" dur="426" fill="hold">
                                          <p:stCondLst>
                                            <p:cond delay="0"/>
                                          </p:stCondLst>
                                        </p:cTn>
                                        <p:tgtEl>
                                          <p:spTgt spid="80"/>
                                        </p:tgtEl>
                                      </p:cBhvr>
                                    </p:animEffect>
                                    <p:set>
                                      <p:cBhvr additive="base">
                                        <p:cTn id="488" dur="1" fill="hold">
                                          <p:stCondLst>
                                            <p:cond delay="3408"/>
                                          </p:stCondLst>
                                        </p:cTn>
                                        <p:tgtEl>
                                          <p:spTgt spid="80"/>
                                        </p:tgtEl>
                                        <p:attrNameLst>
                                          <p:attrName>style.visibility</p:attrName>
                                        </p:attrNameLst>
                                      </p:cBhvr>
                                      <p:to>
                                        <p:strVal val="hidden"/>
                                      </p:to>
                                    </p:set>
                                    <p:set>
                                      <p:cBhvr additive="base">
                                        <p:cTn id="489" dur="3921" fill="hold">
                                          <p:stCondLst>
                                            <p:cond delay="0"/>
                                          </p:stCondLst>
                                        </p:cTn>
                                        <p:tgtEl>
                                          <p:spTgt spid="80"/>
                                        </p:tgtEl>
                                      </p:cBhvr>
                                      <p:to>
                                        <p:strVal val=""/>
                                      </p:to>
                                    </p:set>
                                  </p:childTnLst>
                                </p:cTn>
                              </p:par>
                              <p:par>
                                <p:cTn id="490" presetID="0" presetClass="path" presetSubtype="0" repeatCount="indefinite" fill="hold" grpId="1" nodeType="withEffect">
                                  <p:stCondLst>
                                    <p:cond delay="0"/>
                                  </p:stCondLst>
                                  <p:childTnLst>
                                    <p:animMotion origin="layout" path="M -0.00013 -4.81481E-6 C 0.06472 -0.13541 0.07709 -0.05138 0.13151 -0.18125 " pathEditMode="relative" rAng="0" ptsTypes="AA">
                                      <p:cBhvr>
                                        <p:cTn id="491" dur="2229" fill="hold"/>
                                        <p:tgtEl>
                                          <p:spTgt spid="80"/>
                                        </p:tgtEl>
                                        <p:attrNameLst>
                                          <p:attrName>ppt_x</p:attrName>
                                          <p:attrName>ppt_y</p:attrName>
                                        </p:attrNameLst>
                                      </p:cBhvr>
                                      <p:rCtr x="6576" y="-9074"/>
                                    </p:animMotion>
                                  </p:childTnLst>
                                </p:cTn>
                              </p:par>
                              <p:par>
                                <p:cTn id="492" presetID="10" presetClass="entr" presetSubtype="0" repeatCount="indefinite" fill="hold" grpId="0" nodeType="withEffect">
                                  <p:stCondLst>
                                    <p:cond delay="0"/>
                                  </p:stCondLst>
                                  <p:childTnLst>
                                    <p:set>
                                      <p:cBhvr>
                                        <p:cTn id="493" dur="1" fill="hold">
                                          <p:stCondLst>
                                            <p:cond delay="0"/>
                                          </p:stCondLst>
                                        </p:cTn>
                                        <p:tgtEl>
                                          <p:spTgt spid="81"/>
                                        </p:tgtEl>
                                        <p:attrNameLst>
                                          <p:attrName>style.visibility</p:attrName>
                                        </p:attrNameLst>
                                      </p:cBhvr>
                                      <p:to>
                                        <p:strVal val="visible"/>
                                      </p:to>
                                    </p:set>
                                    <p:animEffect transition="out" filter="fade">
                                      <p:cBhvr additive="base">
                                        <p:cTn id="494" dur="433" fill="hold">
                                          <p:stCondLst>
                                            <p:cond delay="3034"/>
                                          </p:stCondLst>
                                        </p:cTn>
                                        <p:tgtEl>
                                          <p:spTgt spid="81"/>
                                        </p:tgtEl>
                                      </p:cBhvr>
                                    </p:animEffect>
                                    <p:animEffect transition="in" filter="fade">
                                      <p:cBhvr additive="base">
                                        <p:cTn id="495" dur="433" fill="hold">
                                          <p:stCondLst>
                                            <p:cond delay="0"/>
                                          </p:stCondLst>
                                        </p:cTn>
                                        <p:tgtEl>
                                          <p:spTgt spid="81"/>
                                        </p:tgtEl>
                                      </p:cBhvr>
                                    </p:animEffect>
                                    <p:set>
                                      <p:cBhvr additive="base">
                                        <p:cTn id="496" dur="1" fill="hold">
                                          <p:stCondLst>
                                            <p:cond delay="3466"/>
                                          </p:stCondLst>
                                        </p:cTn>
                                        <p:tgtEl>
                                          <p:spTgt spid="81"/>
                                        </p:tgtEl>
                                        <p:attrNameLst>
                                          <p:attrName>style.visibility</p:attrName>
                                        </p:attrNameLst>
                                      </p:cBhvr>
                                      <p:to>
                                        <p:strVal val="hidden"/>
                                      </p:to>
                                    </p:set>
                                    <p:set>
                                      <p:cBhvr additive="base">
                                        <p:cTn id="497" dur="3987" fill="hold">
                                          <p:stCondLst>
                                            <p:cond delay="0"/>
                                          </p:stCondLst>
                                        </p:cTn>
                                        <p:tgtEl>
                                          <p:spTgt spid="81"/>
                                        </p:tgtEl>
                                      </p:cBhvr>
                                      <p:to>
                                        <p:strVal val=""/>
                                      </p:to>
                                    </p:set>
                                  </p:childTnLst>
                                </p:cTn>
                              </p:par>
                              <p:par>
                                <p:cTn id="498" presetID="0" presetClass="path" presetSubtype="0" repeatCount="indefinite" fill="hold" grpId="1" nodeType="withEffect">
                                  <p:stCondLst>
                                    <p:cond delay="0"/>
                                  </p:stCondLst>
                                  <p:childTnLst>
                                    <p:animMotion origin="layout" path="M 0.00013 3.7037E-6 C -0.04036 -0.14422 0.01758 -0.19561 -0.00286 -0.34422 " pathEditMode="relative" rAng="0" ptsTypes="AA">
                                      <p:cBhvr>
                                        <p:cTn id="499" dur="2261" fill="hold"/>
                                        <p:tgtEl>
                                          <p:spTgt spid="81"/>
                                        </p:tgtEl>
                                        <p:attrNameLst>
                                          <p:attrName>ppt_x</p:attrName>
                                          <p:attrName>ppt_y</p:attrName>
                                        </p:attrNameLst>
                                      </p:cBhvr>
                                      <p:rCtr x="-664" y="-17222"/>
                                    </p:animMotion>
                                  </p:childTnLst>
                                </p:cTn>
                              </p:par>
                              <p:par>
                                <p:cTn id="500" presetID="10" presetClass="entr" presetSubtype="0" repeatCount="indefinite" fill="hold" grpId="0" nodeType="withEffect">
                                  <p:stCondLst>
                                    <p:cond delay="0"/>
                                  </p:stCondLst>
                                  <p:childTnLst>
                                    <p:set>
                                      <p:cBhvr>
                                        <p:cTn id="501" dur="1" fill="hold">
                                          <p:stCondLst>
                                            <p:cond delay="0"/>
                                          </p:stCondLst>
                                        </p:cTn>
                                        <p:tgtEl>
                                          <p:spTgt spid="82"/>
                                        </p:tgtEl>
                                        <p:attrNameLst>
                                          <p:attrName>style.visibility</p:attrName>
                                        </p:attrNameLst>
                                      </p:cBhvr>
                                      <p:to>
                                        <p:strVal val="visible"/>
                                      </p:to>
                                    </p:set>
                                    <p:animEffect transition="out" filter="fade">
                                      <p:cBhvr additive="base">
                                        <p:cTn id="502" dur="336" fill="hold">
                                          <p:stCondLst>
                                            <p:cond delay="2355"/>
                                          </p:stCondLst>
                                        </p:cTn>
                                        <p:tgtEl>
                                          <p:spTgt spid="82"/>
                                        </p:tgtEl>
                                      </p:cBhvr>
                                    </p:animEffect>
                                    <p:animEffect transition="in" filter="fade">
                                      <p:cBhvr additive="base">
                                        <p:cTn id="503" dur="336" fill="hold">
                                          <p:stCondLst>
                                            <p:cond delay="0"/>
                                          </p:stCondLst>
                                        </p:cTn>
                                        <p:tgtEl>
                                          <p:spTgt spid="82"/>
                                        </p:tgtEl>
                                      </p:cBhvr>
                                    </p:animEffect>
                                    <p:set>
                                      <p:cBhvr additive="base">
                                        <p:cTn id="504" dur="1" fill="hold">
                                          <p:stCondLst>
                                            <p:cond delay="2690"/>
                                          </p:stCondLst>
                                        </p:cTn>
                                        <p:tgtEl>
                                          <p:spTgt spid="82"/>
                                        </p:tgtEl>
                                        <p:attrNameLst>
                                          <p:attrName>style.visibility</p:attrName>
                                        </p:attrNameLst>
                                      </p:cBhvr>
                                      <p:to>
                                        <p:strVal val="hidden"/>
                                      </p:to>
                                    </p:set>
                                    <p:set>
                                      <p:cBhvr additive="base">
                                        <p:cTn id="505" dur="3095" fill="hold">
                                          <p:stCondLst>
                                            <p:cond delay="0"/>
                                          </p:stCondLst>
                                        </p:cTn>
                                        <p:tgtEl>
                                          <p:spTgt spid="82"/>
                                        </p:tgtEl>
                                      </p:cBhvr>
                                      <p:to>
                                        <p:strVal val=""/>
                                      </p:to>
                                    </p:set>
                                  </p:childTnLst>
                                </p:cTn>
                              </p:par>
                              <p:par>
                                <p:cTn id="50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507" dur="3846" fill="hold"/>
                                        <p:tgtEl>
                                          <p:spTgt spid="82"/>
                                        </p:tgtEl>
                                        <p:attrNameLst>
                                          <p:attrName>ppt_x</p:attrName>
                                          <p:attrName>ppt_y</p:attrName>
                                        </p:attrNameLst>
                                      </p:cBhvr>
                                      <p:rCtr x="8138" y="-1852"/>
                                    </p:animMotion>
                                  </p:childTnLst>
                                </p:cTn>
                              </p:par>
                              <p:par>
                                <p:cTn id="508" presetID="10" presetClass="entr" presetSubtype="0" repeatCount="indefinite" fill="hold" grpId="0" nodeType="withEffect">
                                  <p:stCondLst>
                                    <p:cond delay="0"/>
                                  </p:stCondLst>
                                  <p:childTnLst>
                                    <p:set>
                                      <p:cBhvr>
                                        <p:cTn id="509" dur="1" fill="hold">
                                          <p:stCondLst>
                                            <p:cond delay="0"/>
                                          </p:stCondLst>
                                        </p:cTn>
                                        <p:tgtEl>
                                          <p:spTgt spid="83"/>
                                        </p:tgtEl>
                                        <p:attrNameLst>
                                          <p:attrName>style.visibility</p:attrName>
                                        </p:attrNameLst>
                                      </p:cBhvr>
                                      <p:to>
                                        <p:strVal val="visible"/>
                                      </p:to>
                                    </p:set>
                                    <p:animEffect transition="out" filter="fade">
                                      <p:cBhvr additive="base">
                                        <p:cTn id="510" dur="364" fill="hold">
                                          <p:stCondLst>
                                            <p:cond delay="2545"/>
                                          </p:stCondLst>
                                        </p:cTn>
                                        <p:tgtEl>
                                          <p:spTgt spid="83"/>
                                        </p:tgtEl>
                                      </p:cBhvr>
                                    </p:animEffect>
                                    <p:animEffect transition="in" filter="fade">
                                      <p:cBhvr additive="base">
                                        <p:cTn id="511" dur="364" fill="hold">
                                          <p:stCondLst>
                                            <p:cond delay="0"/>
                                          </p:stCondLst>
                                        </p:cTn>
                                        <p:tgtEl>
                                          <p:spTgt spid="83"/>
                                        </p:tgtEl>
                                      </p:cBhvr>
                                    </p:animEffect>
                                    <p:set>
                                      <p:cBhvr additive="base">
                                        <p:cTn id="512" dur="1" fill="hold">
                                          <p:stCondLst>
                                            <p:cond delay="2907"/>
                                          </p:stCondLst>
                                        </p:cTn>
                                        <p:tgtEl>
                                          <p:spTgt spid="83"/>
                                        </p:tgtEl>
                                        <p:attrNameLst>
                                          <p:attrName>style.visibility</p:attrName>
                                        </p:attrNameLst>
                                      </p:cBhvr>
                                      <p:to>
                                        <p:strVal val="hidden"/>
                                      </p:to>
                                    </p:set>
                                    <p:set>
                                      <p:cBhvr additive="base">
                                        <p:cTn id="513" dur="3345" fill="hold">
                                          <p:stCondLst>
                                            <p:cond delay="0"/>
                                          </p:stCondLst>
                                        </p:cTn>
                                        <p:tgtEl>
                                          <p:spTgt spid="83"/>
                                        </p:tgtEl>
                                      </p:cBhvr>
                                      <p:to>
                                        <p:strVal val=""/>
                                      </p:to>
                                    </p:set>
                                  </p:childTnLst>
                                </p:cTn>
                              </p:par>
                              <p:par>
                                <p:cTn id="514" presetID="0" presetClass="path" presetSubtype="0" repeatCount="indefinite" fill="hold" grpId="1" nodeType="withEffect">
                                  <p:stCondLst>
                                    <p:cond delay="0"/>
                                  </p:stCondLst>
                                  <p:childTnLst>
                                    <p:animMotion origin="layout" path="M -3.75E-6 -2.96296E-6 C 0.1069 -0.07315 0.10586 -0.1625 0.1336 -0.2912 " pathEditMode="relative" rAng="0" ptsTypes="AA">
                                      <p:cBhvr>
                                        <p:cTn id="515" dur="3444" fill="hold"/>
                                        <p:tgtEl>
                                          <p:spTgt spid="83"/>
                                        </p:tgtEl>
                                        <p:attrNameLst>
                                          <p:attrName>ppt_x</p:attrName>
                                          <p:attrName>ppt_y</p:attrName>
                                        </p:attrNameLst>
                                      </p:cBhvr>
                                      <p:rCtr x="6680" y="-14560"/>
                                    </p:animMotion>
                                  </p:childTnLst>
                                </p:cTn>
                              </p:par>
                              <p:par>
                                <p:cTn id="516" presetID="10" presetClass="entr" presetSubtype="0" repeatCount="indefinite" fill="hold" grpId="0" nodeType="withEffect">
                                  <p:stCondLst>
                                    <p:cond delay="0"/>
                                  </p:stCondLst>
                                  <p:childTnLst>
                                    <p:set>
                                      <p:cBhvr>
                                        <p:cTn id="517" dur="1" fill="hold">
                                          <p:stCondLst>
                                            <p:cond delay="0"/>
                                          </p:stCondLst>
                                        </p:cTn>
                                        <p:tgtEl>
                                          <p:spTgt spid="84"/>
                                        </p:tgtEl>
                                        <p:attrNameLst>
                                          <p:attrName>style.visibility</p:attrName>
                                        </p:attrNameLst>
                                      </p:cBhvr>
                                      <p:to>
                                        <p:strVal val="visible"/>
                                      </p:to>
                                    </p:set>
                                    <p:animEffect transition="out" filter="fade">
                                      <p:cBhvr additive="base">
                                        <p:cTn id="518" dur="250" fill="hold">
                                          <p:stCondLst>
                                            <p:cond delay="1750"/>
                                          </p:stCondLst>
                                        </p:cTn>
                                        <p:tgtEl>
                                          <p:spTgt spid="84"/>
                                        </p:tgtEl>
                                      </p:cBhvr>
                                    </p:animEffect>
                                    <p:animEffect transition="in" filter="fade">
                                      <p:cBhvr additive="base">
                                        <p:cTn id="519" dur="250" fill="hold">
                                          <p:stCondLst>
                                            <p:cond delay="0"/>
                                          </p:stCondLst>
                                        </p:cTn>
                                        <p:tgtEl>
                                          <p:spTgt spid="84"/>
                                        </p:tgtEl>
                                      </p:cBhvr>
                                    </p:animEffect>
                                    <p:set>
                                      <p:cBhvr additive="base">
                                        <p:cTn id="520" dur="1" fill="hold">
                                          <p:stCondLst>
                                            <p:cond delay="1999"/>
                                          </p:stCondLst>
                                        </p:cTn>
                                        <p:tgtEl>
                                          <p:spTgt spid="84"/>
                                        </p:tgtEl>
                                        <p:attrNameLst>
                                          <p:attrName>style.visibility</p:attrName>
                                        </p:attrNameLst>
                                      </p:cBhvr>
                                      <p:to>
                                        <p:strVal val="hidden"/>
                                      </p:to>
                                    </p:set>
                                    <p:set>
                                      <p:cBhvr additive="base">
                                        <p:cTn id="521" dur="2300" fill="hold">
                                          <p:stCondLst>
                                            <p:cond delay="0"/>
                                          </p:stCondLst>
                                        </p:cTn>
                                        <p:tgtEl>
                                          <p:spTgt spid="84"/>
                                        </p:tgtEl>
                                      </p:cBhvr>
                                      <p:to>
                                        <p:strVal val=""/>
                                      </p:to>
                                    </p:set>
                                  </p:childTnLst>
                                </p:cTn>
                              </p:par>
                              <p:par>
                                <p:cTn id="522" presetID="0" presetClass="path" presetSubtype="0" repeatCount="indefinite" fill="hold" grpId="1" nodeType="withEffect">
                                  <p:stCondLst>
                                    <p:cond delay="0"/>
                                  </p:stCondLst>
                                  <p:childTnLst>
                                    <p:animMotion origin="layout" path="M 1.66667E-6 -2.59259E-6 C 0.07122 -0.04398 0.06237 -0.16273 0.0901 -0.27847 " pathEditMode="relative" rAng="0" ptsTypes="AA">
                                      <p:cBhvr>
                                        <p:cTn id="523" dur="2300" fill="hold"/>
                                        <p:tgtEl>
                                          <p:spTgt spid="84"/>
                                        </p:tgtEl>
                                        <p:attrNameLst>
                                          <p:attrName>ppt_x</p:attrName>
                                          <p:attrName>ppt_y</p:attrName>
                                        </p:attrNameLst>
                                      </p:cBhvr>
                                      <p:rCtr x="4505" y="-13935"/>
                                    </p:animMotion>
                                  </p:childTnLst>
                                </p:cTn>
                              </p:par>
                              <p:par>
                                <p:cTn id="524" presetID="10" presetClass="entr" presetSubtype="0" repeatCount="indefinite" fill="hold" grpId="0" nodeType="withEffect">
                                  <p:stCondLst>
                                    <p:cond delay="0"/>
                                  </p:stCondLst>
                                  <p:childTnLst>
                                    <p:set>
                                      <p:cBhvr>
                                        <p:cTn id="525" dur="1" fill="hold">
                                          <p:stCondLst>
                                            <p:cond delay="0"/>
                                          </p:stCondLst>
                                        </p:cTn>
                                        <p:tgtEl>
                                          <p:spTgt spid="85"/>
                                        </p:tgtEl>
                                        <p:attrNameLst>
                                          <p:attrName>style.visibility</p:attrName>
                                        </p:attrNameLst>
                                      </p:cBhvr>
                                      <p:to>
                                        <p:strVal val="visible"/>
                                      </p:to>
                                    </p:set>
                                    <p:animEffect transition="out" filter="fade">
                                      <p:cBhvr additive="base">
                                        <p:cTn id="526" dur="250" fill="hold">
                                          <p:stCondLst>
                                            <p:cond delay="1750"/>
                                          </p:stCondLst>
                                        </p:cTn>
                                        <p:tgtEl>
                                          <p:spTgt spid="85"/>
                                        </p:tgtEl>
                                      </p:cBhvr>
                                    </p:animEffect>
                                    <p:animEffect transition="in" filter="fade">
                                      <p:cBhvr additive="base">
                                        <p:cTn id="527" dur="250" fill="hold">
                                          <p:stCondLst>
                                            <p:cond delay="0"/>
                                          </p:stCondLst>
                                        </p:cTn>
                                        <p:tgtEl>
                                          <p:spTgt spid="85"/>
                                        </p:tgtEl>
                                      </p:cBhvr>
                                    </p:animEffect>
                                    <p:set>
                                      <p:cBhvr additive="base">
                                        <p:cTn id="528" dur="1" fill="hold">
                                          <p:stCondLst>
                                            <p:cond delay="1999"/>
                                          </p:stCondLst>
                                        </p:cTn>
                                        <p:tgtEl>
                                          <p:spTgt spid="85"/>
                                        </p:tgtEl>
                                        <p:attrNameLst>
                                          <p:attrName>style.visibility</p:attrName>
                                        </p:attrNameLst>
                                      </p:cBhvr>
                                      <p:to>
                                        <p:strVal val="hidden"/>
                                      </p:to>
                                    </p:set>
                                    <p:set>
                                      <p:cBhvr additive="base">
                                        <p:cTn id="529" dur="2300" fill="hold">
                                          <p:stCondLst>
                                            <p:cond delay="0"/>
                                          </p:stCondLst>
                                        </p:cTn>
                                        <p:tgtEl>
                                          <p:spTgt spid="85"/>
                                        </p:tgtEl>
                                      </p:cBhvr>
                                      <p:to>
                                        <p:strVal val=""/>
                                      </p:to>
                                    </p:set>
                                  </p:childTnLst>
                                </p:cTn>
                              </p:par>
                              <p:par>
                                <p:cTn id="530" presetID="0" presetClass="path" presetSubtype="0" repeatCount="indefinite" fill="hold" grpId="1" nodeType="withEffect">
                                  <p:stCondLst>
                                    <p:cond delay="0"/>
                                  </p:stCondLst>
                                  <p:childTnLst>
                                    <p:animMotion origin="layout" path="M 4.16667E-6 4.44444E-6 C -0.01133 -0.10579 -0.06198 -0.1845 -0.00769 -0.31459 " pathEditMode="relative" rAng="0" ptsTypes="AA">
                                      <p:cBhvr>
                                        <p:cTn id="531" dur="2300" fill="hold"/>
                                        <p:tgtEl>
                                          <p:spTgt spid="85"/>
                                        </p:tgtEl>
                                        <p:attrNameLst>
                                          <p:attrName>ppt_x</p:attrName>
                                          <p:attrName>ppt_y</p:attrName>
                                        </p:attrNameLst>
                                      </p:cBhvr>
                                      <p:rCtr x="-1628" y="-15741"/>
                                    </p:animMotion>
                                  </p:childTnLst>
                                </p:cTn>
                              </p:par>
                              <p:par>
                                <p:cTn id="532" presetID="10" presetClass="entr" presetSubtype="0" repeatCount="indefinite" fill="hold" grpId="0" nodeType="withEffect">
                                  <p:stCondLst>
                                    <p:cond delay="0"/>
                                  </p:stCondLst>
                                  <p:childTnLst>
                                    <p:set>
                                      <p:cBhvr>
                                        <p:cTn id="533" dur="1" fill="hold">
                                          <p:stCondLst>
                                            <p:cond delay="0"/>
                                          </p:stCondLst>
                                        </p:cTn>
                                        <p:tgtEl>
                                          <p:spTgt spid="86"/>
                                        </p:tgtEl>
                                        <p:attrNameLst>
                                          <p:attrName>style.visibility</p:attrName>
                                        </p:attrNameLst>
                                      </p:cBhvr>
                                      <p:to>
                                        <p:strVal val="visible"/>
                                      </p:to>
                                    </p:set>
                                    <p:animEffect transition="out" filter="fade">
                                      <p:cBhvr additive="base">
                                        <p:cTn id="534" dur="250" fill="hold">
                                          <p:stCondLst>
                                            <p:cond delay="1750"/>
                                          </p:stCondLst>
                                        </p:cTn>
                                        <p:tgtEl>
                                          <p:spTgt spid="86"/>
                                        </p:tgtEl>
                                      </p:cBhvr>
                                    </p:animEffect>
                                    <p:animEffect transition="in" filter="fade">
                                      <p:cBhvr additive="base">
                                        <p:cTn id="535" dur="250" fill="hold">
                                          <p:stCondLst>
                                            <p:cond delay="0"/>
                                          </p:stCondLst>
                                        </p:cTn>
                                        <p:tgtEl>
                                          <p:spTgt spid="86"/>
                                        </p:tgtEl>
                                      </p:cBhvr>
                                    </p:animEffect>
                                    <p:set>
                                      <p:cBhvr additive="base">
                                        <p:cTn id="536" dur="1" fill="hold">
                                          <p:stCondLst>
                                            <p:cond delay="1999"/>
                                          </p:stCondLst>
                                        </p:cTn>
                                        <p:tgtEl>
                                          <p:spTgt spid="86"/>
                                        </p:tgtEl>
                                        <p:attrNameLst>
                                          <p:attrName>style.visibility</p:attrName>
                                        </p:attrNameLst>
                                      </p:cBhvr>
                                      <p:to>
                                        <p:strVal val="hidden"/>
                                      </p:to>
                                    </p:set>
                                    <p:set>
                                      <p:cBhvr additive="base">
                                        <p:cTn id="537" dur="2300" fill="hold">
                                          <p:stCondLst>
                                            <p:cond delay="0"/>
                                          </p:stCondLst>
                                        </p:cTn>
                                        <p:tgtEl>
                                          <p:spTgt spid="86"/>
                                        </p:tgtEl>
                                      </p:cBhvr>
                                      <p:to>
                                        <p:strVal val=""/>
                                      </p:to>
                                    </p:set>
                                  </p:childTnLst>
                                </p:cTn>
                              </p:par>
                              <p:par>
                                <p:cTn id="538" presetID="0" presetClass="path" presetSubtype="0" repeatCount="indefinite" fill="hold" grpId="1" nodeType="withEffect">
                                  <p:stCondLst>
                                    <p:cond delay="0"/>
                                  </p:stCondLst>
                                  <p:childTnLst>
                                    <p:animMotion origin="layout" path="M -0.00013 -7.40741E-7 C 0.06472 -0.13542 0.07709 -0.05139 0.13151 -0.18125 " pathEditMode="relative" rAng="0" ptsTypes="AA">
                                      <p:cBhvr>
                                        <p:cTn id="539" dur="2300" fill="hold"/>
                                        <p:tgtEl>
                                          <p:spTgt spid="86"/>
                                        </p:tgtEl>
                                        <p:attrNameLst>
                                          <p:attrName>ppt_x</p:attrName>
                                          <p:attrName>ppt_y</p:attrName>
                                        </p:attrNameLst>
                                      </p:cBhvr>
                                      <p:rCtr x="6589" y="-9074"/>
                                    </p:animMotion>
                                  </p:childTnLst>
                                </p:cTn>
                              </p:par>
                              <p:par>
                                <p:cTn id="540" presetID="10" presetClass="entr" presetSubtype="0" repeatCount="indefinite" fill="hold" grpId="0" nodeType="withEffect">
                                  <p:stCondLst>
                                    <p:cond delay="0"/>
                                  </p:stCondLst>
                                  <p:childTnLst>
                                    <p:set>
                                      <p:cBhvr>
                                        <p:cTn id="541" dur="1" fill="hold">
                                          <p:stCondLst>
                                            <p:cond delay="0"/>
                                          </p:stCondLst>
                                        </p:cTn>
                                        <p:tgtEl>
                                          <p:spTgt spid="87"/>
                                        </p:tgtEl>
                                        <p:attrNameLst>
                                          <p:attrName>style.visibility</p:attrName>
                                        </p:attrNameLst>
                                      </p:cBhvr>
                                      <p:to>
                                        <p:strVal val="visible"/>
                                      </p:to>
                                    </p:set>
                                    <p:animEffect transition="out" filter="fade">
                                      <p:cBhvr additive="base">
                                        <p:cTn id="542" dur="250" fill="hold">
                                          <p:stCondLst>
                                            <p:cond delay="1750"/>
                                          </p:stCondLst>
                                        </p:cTn>
                                        <p:tgtEl>
                                          <p:spTgt spid="87"/>
                                        </p:tgtEl>
                                      </p:cBhvr>
                                    </p:animEffect>
                                    <p:animEffect transition="in" filter="fade">
                                      <p:cBhvr additive="base">
                                        <p:cTn id="543" dur="250" fill="hold">
                                          <p:stCondLst>
                                            <p:cond delay="0"/>
                                          </p:stCondLst>
                                        </p:cTn>
                                        <p:tgtEl>
                                          <p:spTgt spid="87"/>
                                        </p:tgtEl>
                                      </p:cBhvr>
                                    </p:animEffect>
                                    <p:set>
                                      <p:cBhvr additive="base">
                                        <p:cTn id="544" dur="1" fill="hold">
                                          <p:stCondLst>
                                            <p:cond delay="1999"/>
                                          </p:stCondLst>
                                        </p:cTn>
                                        <p:tgtEl>
                                          <p:spTgt spid="87"/>
                                        </p:tgtEl>
                                        <p:attrNameLst>
                                          <p:attrName>style.visibility</p:attrName>
                                        </p:attrNameLst>
                                      </p:cBhvr>
                                      <p:to>
                                        <p:strVal val="hidden"/>
                                      </p:to>
                                    </p:set>
                                    <p:set>
                                      <p:cBhvr additive="base">
                                        <p:cTn id="545" dur="2300" fill="hold">
                                          <p:stCondLst>
                                            <p:cond delay="0"/>
                                          </p:stCondLst>
                                        </p:cTn>
                                        <p:tgtEl>
                                          <p:spTgt spid="87"/>
                                        </p:tgtEl>
                                      </p:cBhvr>
                                      <p:to>
                                        <p:strVal val=""/>
                                      </p:to>
                                    </p:set>
                                  </p:childTnLst>
                                </p:cTn>
                              </p:par>
                              <p:par>
                                <p:cTn id="546" presetID="0" presetClass="path" presetSubtype="0" repeatCount="indefinite" fill="hold" grpId="1" nodeType="withEffect">
                                  <p:stCondLst>
                                    <p:cond delay="0"/>
                                  </p:stCondLst>
                                  <p:childTnLst>
                                    <p:animMotion origin="layout" path="M 3.125E-6 4.44444E-6 C -0.04011 -0.14399 -0.07305 -0.07477 -0.10899 -0.21713 " pathEditMode="relative" rAng="0" ptsTypes="AA">
                                      <p:cBhvr>
                                        <p:cTn id="547" dur="2300" fill="hold"/>
                                        <p:tgtEl>
                                          <p:spTgt spid="87"/>
                                        </p:tgtEl>
                                        <p:attrNameLst>
                                          <p:attrName>ppt_x</p:attrName>
                                          <p:attrName>ppt_y</p:attrName>
                                        </p:attrNameLst>
                                      </p:cBhvr>
                                      <p:rCtr x="-5456" y="-10856"/>
                                    </p:animMotion>
                                  </p:childTnLst>
                                </p:cTn>
                              </p:par>
                              <p:par>
                                <p:cTn id="548" presetID="10" presetClass="entr" presetSubtype="0" repeatCount="indefinite" fill="hold" grpId="0" nodeType="withEffect">
                                  <p:stCondLst>
                                    <p:cond delay="0"/>
                                  </p:stCondLst>
                                  <p:childTnLst>
                                    <p:set>
                                      <p:cBhvr>
                                        <p:cTn id="549" dur="1" fill="hold">
                                          <p:stCondLst>
                                            <p:cond delay="0"/>
                                          </p:stCondLst>
                                        </p:cTn>
                                        <p:tgtEl>
                                          <p:spTgt spid="88"/>
                                        </p:tgtEl>
                                        <p:attrNameLst>
                                          <p:attrName>style.visibility</p:attrName>
                                        </p:attrNameLst>
                                      </p:cBhvr>
                                      <p:to>
                                        <p:strVal val="visible"/>
                                      </p:to>
                                    </p:set>
                                    <p:animEffect transition="out" filter="fade">
                                      <p:cBhvr additive="base">
                                        <p:cTn id="550" dur="250" fill="hold">
                                          <p:stCondLst>
                                            <p:cond delay="1750"/>
                                          </p:stCondLst>
                                        </p:cTn>
                                        <p:tgtEl>
                                          <p:spTgt spid="88"/>
                                        </p:tgtEl>
                                      </p:cBhvr>
                                    </p:animEffect>
                                    <p:animEffect transition="in" filter="fade">
                                      <p:cBhvr additive="base">
                                        <p:cTn id="551" dur="250" fill="hold">
                                          <p:stCondLst>
                                            <p:cond delay="0"/>
                                          </p:stCondLst>
                                        </p:cTn>
                                        <p:tgtEl>
                                          <p:spTgt spid="88"/>
                                        </p:tgtEl>
                                      </p:cBhvr>
                                    </p:animEffect>
                                    <p:set>
                                      <p:cBhvr additive="base">
                                        <p:cTn id="552" dur="1" fill="hold">
                                          <p:stCondLst>
                                            <p:cond delay="1999"/>
                                          </p:stCondLst>
                                        </p:cTn>
                                        <p:tgtEl>
                                          <p:spTgt spid="88"/>
                                        </p:tgtEl>
                                        <p:attrNameLst>
                                          <p:attrName>style.visibility</p:attrName>
                                        </p:attrNameLst>
                                      </p:cBhvr>
                                      <p:to>
                                        <p:strVal val="hidden"/>
                                      </p:to>
                                    </p:set>
                                    <p:set>
                                      <p:cBhvr additive="base">
                                        <p:cTn id="553" dur="2300" fill="hold">
                                          <p:stCondLst>
                                            <p:cond delay="0"/>
                                          </p:stCondLst>
                                        </p:cTn>
                                        <p:tgtEl>
                                          <p:spTgt spid="88"/>
                                        </p:tgtEl>
                                      </p:cBhvr>
                                      <p:to>
                                        <p:strVal val=""/>
                                      </p:to>
                                    </p:set>
                                  </p:childTnLst>
                                </p:cTn>
                              </p:par>
                              <p:par>
                                <p:cTn id="554" presetID="0" presetClass="path" presetSubtype="0" repeatCount="indefinite" fill="hold" grpId="1" nodeType="withEffect">
                                  <p:stCondLst>
                                    <p:cond delay="0"/>
                                  </p:stCondLst>
                                  <p:childTnLst>
                                    <p:animMotion origin="layout" path="M -0.00013 0 C 0.08372 -0.1206 0.14375 -0.01111 0.19831 -0.14097 " pathEditMode="relative" rAng="0" ptsTypes="AA">
                                      <p:cBhvr>
                                        <p:cTn id="555" dur="2300" fill="hold"/>
                                        <p:tgtEl>
                                          <p:spTgt spid="88"/>
                                        </p:tgtEl>
                                        <p:attrNameLst>
                                          <p:attrName>ppt_x</p:attrName>
                                          <p:attrName>ppt_y</p:attrName>
                                        </p:attrNameLst>
                                      </p:cBhvr>
                                      <p:rCtr x="9922" y="-7060"/>
                                    </p:animMotion>
                                  </p:childTnLst>
                                </p:cTn>
                              </p:par>
                              <p:par>
                                <p:cTn id="556" presetID="10" presetClass="entr" presetSubtype="0" repeatCount="indefinite" fill="hold" grpId="0" nodeType="withEffect">
                                  <p:stCondLst>
                                    <p:cond delay="0"/>
                                  </p:stCondLst>
                                  <p:childTnLst>
                                    <p:set>
                                      <p:cBhvr>
                                        <p:cTn id="557" dur="1" fill="hold">
                                          <p:stCondLst>
                                            <p:cond delay="0"/>
                                          </p:stCondLst>
                                        </p:cTn>
                                        <p:tgtEl>
                                          <p:spTgt spid="89"/>
                                        </p:tgtEl>
                                        <p:attrNameLst>
                                          <p:attrName>style.visibility</p:attrName>
                                        </p:attrNameLst>
                                      </p:cBhvr>
                                      <p:to>
                                        <p:strVal val="visible"/>
                                      </p:to>
                                    </p:set>
                                    <p:animEffect transition="out" filter="fade">
                                      <p:cBhvr additive="base">
                                        <p:cTn id="558" dur="250" fill="hold">
                                          <p:stCondLst>
                                            <p:cond delay="1750"/>
                                          </p:stCondLst>
                                        </p:cTn>
                                        <p:tgtEl>
                                          <p:spTgt spid="89"/>
                                        </p:tgtEl>
                                      </p:cBhvr>
                                    </p:animEffect>
                                    <p:animEffect transition="in" filter="fade">
                                      <p:cBhvr additive="base">
                                        <p:cTn id="559" dur="250" fill="hold">
                                          <p:stCondLst>
                                            <p:cond delay="0"/>
                                          </p:stCondLst>
                                        </p:cTn>
                                        <p:tgtEl>
                                          <p:spTgt spid="89"/>
                                        </p:tgtEl>
                                      </p:cBhvr>
                                    </p:animEffect>
                                    <p:set>
                                      <p:cBhvr additive="base">
                                        <p:cTn id="560" dur="1" fill="hold">
                                          <p:stCondLst>
                                            <p:cond delay="1999"/>
                                          </p:stCondLst>
                                        </p:cTn>
                                        <p:tgtEl>
                                          <p:spTgt spid="89"/>
                                        </p:tgtEl>
                                        <p:attrNameLst>
                                          <p:attrName>style.visibility</p:attrName>
                                        </p:attrNameLst>
                                      </p:cBhvr>
                                      <p:to>
                                        <p:strVal val="hidden"/>
                                      </p:to>
                                    </p:set>
                                    <p:set>
                                      <p:cBhvr additive="base">
                                        <p:cTn id="561" dur="2300" fill="hold">
                                          <p:stCondLst>
                                            <p:cond delay="0"/>
                                          </p:stCondLst>
                                        </p:cTn>
                                        <p:tgtEl>
                                          <p:spTgt spid="89"/>
                                        </p:tgtEl>
                                      </p:cBhvr>
                                      <p:to>
                                        <p:strVal val=""/>
                                      </p:to>
                                    </p:set>
                                  </p:childTnLst>
                                </p:cTn>
                              </p:par>
                              <p:par>
                                <p:cTn id="562" presetID="0" presetClass="path" presetSubtype="0" repeatCount="indefinite" fill="hold" grpId="1" nodeType="withEffect">
                                  <p:stCondLst>
                                    <p:cond delay="0"/>
                                  </p:stCondLst>
                                  <p:childTnLst>
                                    <p:animMotion origin="layout" path="M -0.00013 -0.00023 C 0.09909 -0.0574 0.07318 0.02847 0.16263 -0.03727 " pathEditMode="relative" rAng="0" ptsTypes="AA">
                                      <p:cBhvr>
                                        <p:cTn id="563" dur="2300" fill="hold"/>
                                        <p:tgtEl>
                                          <p:spTgt spid="89"/>
                                        </p:tgtEl>
                                        <p:attrNameLst>
                                          <p:attrName>ppt_x</p:attrName>
                                          <p:attrName>ppt_y</p:attrName>
                                        </p:attrNameLst>
                                      </p:cBhvr>
                                      <p:rCtr x="8138" y="-1852"/>
                                    </p:animMotion>
                                  </p:childTnLst>
                                </p:cTn>
                              </p:par>
                              <p:par>
                                <p:cTn id="564" presetID="10" presetClass="entr" presetSubtype="0" repeatCount="indefinite" fill="hold" grpId="0" nodeType="withEffect">
                                  <p:stCondLst>
                                    <p:cond delay="0"/>
                                  </p:stCondLst>
                                  <p:childTnLst>
                                    <p:set>
                                      <p:cBhvr>
                                        <p:cTn id="565" dur="1" fill="hold">
                                          <p:stCondLst>
                                            <p:cond delay="0"/>
                                          </p:stCondLst>
                                        </p:cTn>
                                        <p:tgtEl>
                                          <p:spTgt spid="90"/>
                                        </p:tgtEl>
                                        <p:attrNameLst>
                                          <p:attrName>style.visibility</p:attrName>
                                        </p:attrNameLst>
                                      </p:cBhvr>
                                      <p:to>
                                        <p:strVal val="visible"/>
                                      </p:to>
                                    </p:set>
                                    <p:animEffect transition="out" filter="fade">
                                      <p:cBhvr additive="base">
                                        <p:cTn id="566" dur="250" fill="hold">
                                          <p:stCondLst>
                                            <p:cond delay="1750"/>
                                          </p:stCondLst>
                                        </p:cTn>
                                        <p:tgtEl>
                                          <p:spTgt spid="90"/>
                                        </p:tgtEl>
                                      </p:cBhvr>
                                    </p:animEffect>
                                    <p:animEffect transition="in" filter="fade">
                                      <p:cBhvr additive="base">
                                        <p:cTn id="567" dur="250" fill="hold">
                                          <p:stCondLst>
                                            <p:cond delay="0"/>
                                          </p:stCondLst>
                                        </p:cTn>
                                        <p:tgtEl>
                                          <p:spTgt spid="90"/>
                                        </p:tgtEl>
                                      </p:cBhvr>
                                    </p:animEffect>
                                    <p:set>
                                      <p:cBhvr additive="base">
                                        <p:cTn id="568" dur="1" fill="hold">
                                          <p:stCondLst>
                                            <p:cond delay="1999"/>
                                          </p:stCondLst>
                                        </p:cTn>
                                        <p:tgtEl>
                                          <p:spTgt spid="90"/>
                                        </p:tgtEl>
                                        <p:attrNameLst>
                                          <p:attrName>style.visibility</p:attrName>
                                        </p:attrNameLst>
                                      </p:cBhvr>
                                      <p:to>
                                        <p:strVal val="hidden"/>
                                      </p:to>
                                    </p:set>
                                    <p:set>
                                      <p:cBhvr additive="base">
                                        <p:cTn id="569" dur="2300" fill="hold">
                                          <p:stCondLst>
                                            <p:cond delay="0"/>
                                          </p:stCondLst>
                                        </p:cTn>
                                        <p:tgtEl>
                                          <p:spTgt spid="90"/>
                                        </p:tgtEl>
                                      </p:cBhvr>
                                      <p:to>
                                        <p:strVal val=""/>
                                      </p:to>
                                    </p:set>
                                  </p:childTnLst>
                                </p:cTn>
                              </p:par>
                              <p:par>
                                <p:cTn id="570" presetID="0" presetClass="path" presetSubtype="0" repeatCount="indefinite" fill="hold" grpId="1" nodeType="withEffect">
                                  <p:stCondLst>
                                    <p:cond delay="0"/>
                                  </p:stCondLst>
                                  <p:childTnLst>
                                    <p:animMotion origin="layout" path="M 2.70833E-6 4.81481E-6 C -0.04024 -0.14422 0.01732 -0.19561 -0.003 -0.34422 " pathEditMode="relative" rAng="0" ptsTypes="AA">
                                      <p:cBhvr>
                                        <p:cTn id="571" dur="2300" fill="hold"/>
                                        <p:tgtEl>
                                          <p:spTgt spid="90"/>
                                        </p:tgtEl>
                                        <p:attrNameLst>
                                          <p:attrName>ppt_x</p:attrName>
                                          <p:attrName>ppt_y</p:attrName>
                                        </p:attrNameLst>
                                      </p:cBhvr>
                                      <p:rCtr x="-664" y="-17222"/>
                                    </p:animMotion>
                                  </p:childTnLst>
                                </p:cTn>
                              </p:par>
                              <p:par>
                                <p:cTn id="572" presetID="10" presetClass="entr" presetSubtype="0" repeatCount="indefinite" fill="hold" grpId="0" nodeType="withEffect">
                                  <p:stCondLst>
                                    <p:cond delay="0"/>
                                  </p:stCondLst>
                                  <p:childTnLst>
                                    <p:set>
                                      <p:cBhvr>
                                        <p:cTn id="573" dur="1" fill="hold">
                                          <p:stCondLst>
                                            <p:cond delay="0"/>
                                          </p:stCondLst>
                                        </p:cTn>
                                        <p:tgtEl>
                                          <p:spTgt spid="91"/>
                                        </p:tgtEl>
                                        <p:attrNameLst>
                                          <p:attrName>style.visibility</p:attrName>
                                        </p:attrNameLst>
                                      </p:cBhvr>
                                      <p:to>
                                        <p:strVal val="visible"/>
                                      </p:to>
                                    </p:set>
                                    <p:animEffect transition="out" filter="fade">
                                      <p:cBhvr additive="base">
                                        <p:cTn id="574" dur="250" fill="hold">
                                          <p:stCondLst>
                                            <p:cond delay="1750"/>
                                          </p:stCondLst>
                                        </p:cTn>
                                        <p:tgtEl>
                                          <p:spTgt spid="91"/>
                                        </p:tgtEl>
                                      </p:cBhvr>
                                    </p:animEffect>
                                    <p:animEffect transition="in" filter="fade">
                                      <p:cBhvr additive="base">
                                        <p:cTn id="575" dur="250" fill="hold">
                                          <p:stCondLst>
                                            <p:cond delay="0"/>
                                          </p:stCondLst>
                                        </p:cTn>
                                        <p:tgtEl>
                                          <p:spTgt spid="91"/>
                                        </p:tgtEl>
                                      </p:cBhvr>
                                    </p:animEffect>
                                    <p:set>
                                      <p:cBhvr additive="base">
                                        <p:cTn id="576" dur="1" fill="hold">
                                          <p:stCondLst>
                                            <p:cond delay="1999"/>
                                          </p:stCondLst>
                                        </p:cTn>
                                        <p:tgtEl>
                                          <p:spTgt spid="91"/>
                                        </p:tgtEl>
                                        <p:attrNameLst>
                                          <p:attrName>style.visibility</p:attrName>
                                        </p:attrNameLst>
                                      </p:cBhvr>
                                      <p:to>
                                        <p:strVal val="hidden"/>
                                      </p:to>
                                    </p:set>
                                    <p:set>
                                      <p:cBhvr additive="base">
                                        <p:cTn id="577" dur="2300" fill="hold">
                                          <p:stCondLst>
                                            <p:cond delay="0"/>
                                          </p:stCondLst>
                                        </p:cTn>
                                        <p:tgtEl>
                                          <p:spTgt spid="91"/>
                                        </p:tgtEl>
                                      </p:cBhvr>
                                      <p:to>
                                        <p:strVal val=""/>
                                      </p:to>
                                    </p:set>
                                  </p:childTnLst>
                                </p:cTn>
                              </p:par>
                              <p:par>
                                <p:cTn id="578" presetID="0" presetClass="path" presetSubtype="0" repeatCount="indefinite" fill="hold" grpId="1" nodeType="withEffect">
                                  <p:stCondLst>
                                    <p:cond delay="0"/>
                                  </p:stCondLst>
                                  <p:childTnLst>
                                    <p:animMotion origin="layout" path="M -3.125E-6 0 C 0.00378 -0.22477 0.15391 -0.14306 0.13373 -0.2912 " pathEditMode="relative" rAng="0" ptsTypes="AA">
                                      <p:cBhvr>
                                        <p:cTn id="579" dur="2300" fill="hold"/>
                                        <p:tgtEl>
                                          <p:spTgt spid="91"/>
                                        </p:tgtEl>
                                        <p:attrNameLst>
                                          <p:attrName>ppt_x</p:attrName>
                                          <p:attrName>ppt_y</p:attrName>
                                        </p:attrNameLst>
                                      </p:cBhvr>
                                      <p:rCtr x="6771" y="-14560"/>
                                    </p:animMotion>
                                  </p:childTnLst>
                                </p:cTn>
                              </p:par>
                              <p:par>
                                <p:cTn id="580" presetID="10" presetClass="entr" presetSubtype="0" repeatCount="indefinite" fill="hold" grpId="0" nodeType="withEffect">
                                  <p:stCondLst>
                                    <p:cond delay="0"/>
                                  </p:stCondLst>
                                  <p:childTnLst>
                                    <p:set>
                                      <p:cBhvr>
                                        <p:cTn id="581" dur="1" fill="hold">
                                          <p:stCondLst>
                                            <p:cond delay="0"/>
                                          </p:stCondLst>
                                        </p:cTn>
                                        <p:tgtEl>
                                          <p:spTgt spid="92"/>
                                        </p:tgtEl>
                                        <p:attrNameLst>
                                          <p:attrName>style.visibility</p:attrName>
                                        </p:attrNameLst>
                                      </p:cBhvr>
                                      <p:to>
                                        <p:strVal val="visible"/>
                                      </p:to>
                                    </p:set>
                                    <p:animEffect transition="out" filter="fade">
                                      <p:cBhvr additive="base">
                                        <p:cTn id="582" dur="250" fill="hold">
                                          <p:stCondLst>
                                            <p:cond delay="1750"/>
                                          </p:stCondLst>
                                        </p:cTn>
                                        <p:tgtEl>
                                          <p:spTgt spid="92"/>
                                        </p:tgtEl>
                                      </p:cBhvr>
                                    </p:animEffect>
                                    <p:animEffect transition="in" filter="fade">
                                      <p:cBhvr additive="base">
                                        <p:cTn id="583" dur="250" fill="hold">
                                          <p:stCondLst>
                                            <p:cond delay="0"/>
                                          </p:stCondLst>
                                        </p:cTn>
                                        <p:tgtEl>
                                          <p:spTgt spid="92"/>
                                        </p:tgtEl>
                                      </p:cBhvr>
                                    </p:animEffect>
                                    <p:set>
                                      <p:cBhvr additive="base">
                                        <p:cTn id="584" dur="1" fill="hold">
                                          <p:stCondLst>
                                            <p:cond delay="1999"/>
                                          </p:stCondLst>
                                        </p:cTn>
                                        <p:tgtEl>
                                          <p:spTgt spid="92"/>
                                        </p:tgtEl>
                                        <p:attrNameLst>
                                          <p:attrName>style.visibility</p:attrName>
                                        </p:attrNameLst>
                                      </p:cBhvr>
                                      <p:to>
                                        <p:strVal val="hidden"/>
                                      </p:to>
                                    </p:set>
                                    <p:set>
                                      <p:cBhvr additive="base">
                                        <p:cTn id="585" dur="2300" fill="hold">
                                          <p:stCondLst>
                                            <p:cond delay="0"/>
                                          </p:stCondLst>
                                        </p:cTn>
                                        <p:tgtEl>
                                          <p:spTgt spid="92"/>
                                        </p:tgtEl>
                                      </p:cBhvr>
                                      <p:to>
                                        <p:strVal val=""/>
                                      </p:to>
                                    </p:set>
                                  </p:childTnLst>
                                </p:cTn>
                              </p:par>
                              <p:par>
                                <p:cTn id="586" presetID="0" presetClass="path" presetSubtype="0" repeatCount="indefinite" fill="hold" grpId="1" nodeType="withEffect">
                                  <p:stCondLst>
                                    <p:cond delay="0"/>
                                  </p:stCondLst>
                                  <p:childTnLst>
                                    <p:animMotion origin="layout" path="M 6.25E-7 -2.59259E-6 C 0.03229 -0.19768 0.04193 -0.19838 0.13359 -0.2912 " pathEditMode="relative" rAng="0" ptsTypes="AA">
                                      <p:cBhvr>
                                        <p:cTn id="587" dur="2300" fill="hold"/>
                                        <p:tgtEl>
                                          <p:spTgt spid="92"/>
                                        </p:tgtEl>
                                        <p:attrNameLst>
                                          <p:attrName>ppt_x</p:attrName>
                                          <p:attrName>ppt_y</p:attrName>
                                        </p:attrNameLst>
                                      </p:cBhvr>
                                      <p:rCtr x="6680" y="-14560"/>
                                    </p:animMotion>
                                  </p:childTnLst>
                                </p:cTn>
                              </p:par>
                              <p:par>
                                <p:cTn id="588" presetID="10" presetClass="entr" presetSubtype="0" repeatCount="indefinite" fill="hold" grpId="0" nodeType="withEffect">
                                  <p:stCondLst>
                                    <p:cond delay="0"/>
                                  </p:stCondLst>
                                  <p:childTnLst>
                                    <p:set>
                                      <p:cBhvr>
                                        <p:cTn id="589" dur="1" fill="hold">
                                          <p:stCondLst>
                                            <p:cond delay="0"/>
                                          </p:stCondLst>
                                        </p:cTn>
                                        <p:tgtEl>
                                          <p:spTgt spid="93"/>
                                        </p:tgtEl>
                                        <p:attrNameLst>
                                          <p:attrName>style.visibility</p:attrName>
                                        </p:attrNameLst>
                                      </p:cBhvr>
                                      <p:to>
                                        <p:strVal val="visible"/>
                                      </p:to>
                                    </p:set>
                                    <p:animEffect transition="out" filter="fade">
                                      <p:cBhvr additive="base">
                                        <p:cTn id="590" dur="250" fill="hold">
                                          <p:stCondLst>
                                            <p:cond delay="1750"/>
                                          </p:stCondLst>
                                        </p:cTn>
                                        <p:tgtEl>
                                          <p:spTgt spid="93"/>
                                        </p:tgtEl>
                                      </p:cBhvr>
                                    </p:animEffect>
                                    <p:animEffect transition="in" filter="fade">
                                      <p:cBhvr additive="base">
                                        <p:cTn id="591" dur="250" fill="hold">
                                          <p:stCondLst>
                                            <p:cond delay="0"/>
                                          </p:stCondLst>
                                        </p:cTn>
                                        <p:tgtEl>
                                          <p:spTgt spid="93"/>
                                        </p:tgtEl>
                                      </p:cBhvr>
                                    </p:animEffect>
                                    <p:set>
                                      <p:cBhvr additive="base">
                                        <p:cTn id="592" dur="1" fill="hold">
                                          <p:stCondLst>
                                            <p:cond delay="1999"/>
                                          </p:stCondLst>
                                        </p:cTn>
                                        <p:tgtEl>
                                          <p:spTgt spid="93"/>
                                        </p:tgtEl>
                                        <p:attrNameLst>
                                          <p:attrName>style.visibility</p:attrName>
                                        </p:attrNameLst>
                                      </p:cBhvr>
                                      <p:to>
                                        <p:strVal val="hidden"/>
                                      </p:to>
                                    </p:set>
                                    <p:set>
                                      <p:cBhvr additive="base">
                                        <p:cTn id="593" dur="2300" fill="hold">
                                          <p:stCondLst>
                                            <p:cond delay="0"/>
                                          </p:stCondLst>
                                        </p:cTn>
                                        <p:tgtEl>
                                          <p:spTgt spid="93"/>
                                        </p:tgtEl>
                                      </p:cBhvr>
                                      <p:to>
                                        <p:strVal val=""/>
                                      </p:to>
                                    </p:set>
                                  </p:childTnLst>
                                </p:cTn>
                              </p:par>
                              <p:par>
                                <p:cTn id="594" presetID="0" presetClass="path" presetSubtype="0" repeatCount="indefinite" fill="hold" grpId="1" nodeType="withEffect">
                                  <p:stCondLst>
                                    <p:cond delay="0"/>
                                  </p:stCondLst>
                                  <p:childTnLst>
                                    <p:animMotion origin="layout" path="M 3.33333E-6 7.40741E-7 C 0.10703 -0.07315 0.10599 -0.1625 0.13359 -0.2912 " pathEditMode="relative" rAng="0" ptsTypes="AA">
                                      <p:cBhvr>
                                        <p:cTn id="595" dur="2300" fill="hold"/>
                                        <p:tgtEl>
                                          <p:spTgt spid="93"/>
                                        </p:tgtEl>
                                        <p:attrNameLst>
                                          <p:attrName>ppt_x</p:attrName>
                                          <p:attrName>ppt_y</p:attrName>
                                        </p:attrNameLst>
                                      </p:cBhvr>
                                      <p:rCtr x="6680" y="-14560"/>
                                    </p:animMotion>
                                  </p:childTnLst>
                                </p:cTn>
                              </p:par>
                              <p:par>
                                <p:cTn id="596" presetID="10" presetClass="entr" presetSubtype="0" repeatCount="indefinite" fill="hold" grpId="0" nodeType="withEffect">
                                  <p:stCondLst>
                                    <p:cond delay="0"/>
                                  </p:stCondLst>
                                  <p:childTnLst>
                                    <p:set>
                                      <p:cBhvr>
                                        <p:cTn id="597" dur="1" fill="hold">
                                          <p:stCondLst>
                                            <p:cond delay="0"/>
                                          </p:stCondLst>
                                        </p:cTn>
                                        <p:tgtEl>
                                          <p:spTgt spid="94"/>
                                        </p:tgtEl>
                                        <p:attrNameLst>
                                          <p:attrName>style.visibility</p:attrName>
                                        </p:attrNameLst>
                                      </p:cBhvr>
                                      <p:to>
                                        <p:strVal val="visible"/>
                                      </p:to>
                                    </p:set>
                                    <p:animEffect transition="out" filter="fade">
                                      <p:cBhvr additive="base">
                                        <p:cTn id="598" dur="250" fill="hold">
                                          <p:stCondLst>
                                            <p:cond delay="1750"/>
                                          </p:stCondLst>
                                        </p:cTn>
                                        <p:tgtEl>
                                          <p:spTgt spid="94"/>
                                        </p:tgtEl>
                                      </p:cBhvr>
                                    </p:animEffect>
                                    <p:animEffect transition="in" filter="fade">
                                      <p:cBhvr additive="base">
                                        <p:cTn id="599" dur="250" fill="hold">
                                          <p:stCondLst>
                                            <p:cond delay="0"/>
                                          </p:stCondLst>
                                        </p:cTn>
                                        <p:tgtEl>
                                          <p:spTgt spid="94"/>
                                        </p:tgtEl>
                                      </p:cBhvr>
                                    </p:animEffect>
                                    <p:set>
                                      <p:cBhvr additive="base">
                                        <p:cTn id="600" dur="1" fill="hold">
                                          <p:stCondLst>
                                            <p:cond delay="1999"/>
                                          </p:stCondLst>
                                        </p:cTn>
                                        <p:tgtEl>
                                          <p:spTgt spid="94"/>
                                        </p:tgtEl>
                                        <p:attrNameLst>
                                          <p:attrName>style.visibility</p:attrName>
                                        </p:attrNameLst>
                                      </p:cBhvr>
                                      <p:to>
                                        <p:strVal val="hidden"/>
                                      </p:to>
                                    </p:set>
                                    <p:set>
                                      <p:cBhvr additive="base">
                                        <p:cTn id="601" dur="2300" fill="hold">
                                          <p:stCondLst>
                                            <p:cond delay="0"/>
                                          </p:stCondLst>
                                        </p:cTn>
                                        <p:tgtEl>
                                          <p:spTgt spid="94"/>
                                        </p:tgtEl>
                                      </p:cBhvr>
                                      <p:to>
                                        <p:strVal val=""/>
                                      </p:to>
                                    </p:set>
                                  </p:childTnLst>
                                </p:cTn>
                              </p:par>
                              <p:par>
                                <p:cTn id="602" presetID="0" presetClass="path" presetSubtype="0" repeatCount="indefinite" fill="hold" grpId="1" nodeType="withEffect">
                                  <p:stCondLst>
                                    <p:cond delay="0"/>
                                  </p:stCondLst>
                                  <p:childTnLst>
                                    <p:animMotion origin="layout" path="M 4.375E-6 1.11022E-16 C 0.00104 -0.11574 -0.11797 -0.13287 -0.09037 -0.26157 " pathEditMode="relative" rAng="0" ptsTypes="AA">
                                      <p:cBhvr>
                                        <p:cTn id="603" dur="2300" fill="hold"/>
                                        <p:tgtEl>
                                          <p:spTgt spid="94"/>
                                        </p:tgtEl>
                                        <p:attrNameLst>
                                          <p:attrName>ppt_x</p:attrName>
                                          <p:attrName>ppt_y</p:attrName>
                                        </p:attrNameLst>
                                      </p:cBhvr>
                                      <p:rCtr x="-4727" y="-13079"/>
                                    </p:animMotion>
                                  </p:childTnLst>
                                </p:cTn>
                              </p:par>
                              <p:par>
                                <p:cTn id="604" presetID="10" presetClass="entr" presetSubtype="0" repeatCount="indefinite" fill="hold" grpId="0" nodeType="withEffect">
                                  <p:stCondLst>
                                    <p:cond delay="0"/>
                                  </p:stCondLst>
                                  <p:childTnLst>
                                    <p:set>
                                      <p:cBhvr>
                                        <p:cTn id="605" dur="1" fill="hold">
                                          <p:stCondLst>
                                            <p:cond delay="0"/>
                                          </p:stCondLst>
                                        </p:cTn>
                                        <p:tgtEl>
                                          <p:spTgt spid="96"/>
                                        </p:tgtEl>
                                        <p:attrNameLst>
                                          <p:attrName>style.visibility</p:attrName>
                                        </p:attrNameLst>
                                      </p:cBhvr>
                                      <p:to>
                                        <p:strVal val="visible"/>
                                      </p:to>
                                    </p:set>
                                    <p:animEffect transition="out" filter="fade">
                                      <p:cBhvr additive="base">
                                        <p:cTn id="606" dur="316" fill="hold">
                                          <p:stCondLst>
                                            <p:cond delay="2213"/>
                                          </p:stCondLst>
                                        </p:cTn>
                                        <p:tgtEl>
                                          <p:spTgt spid="96"/>
                                        </p:tgtEl>
                                      </p:cBhvr>
                                    </p:animEffect>
                                    <p:animEffect transition="in" filter="fade">
                                      <p:cBhvr additive="base">
                                        <p:cTn id="607" dur="316" fill="hold">
                                          <p:stCondLst>
                                            <p:cond delay="0"/>
                                          </p:stCondLst>
                                        </p:cTn>
                                        <p:tgtEl>
                                          <p:spTgt spid="96"/>
                                        </p:tgtEl>
                                      </p:cBhvr>
                                    </p:animEffect>
                                    <p:set>
                                      <p:cBhvr additive="base">
                                        <p:cTn id="608" dur="1" fill="hold">
                                          <p:stCondLst>
                                            <p:cond delay="2528"/>
                                          </p:stCondLst>
                                        </p:cTn>
                                        <p:tgtEl>
                                          <p:spTgt spid="96"/>
                                        </p:tgtEl>
                                        <p:attrNameLst>
                                          <p:attrName>style.visibility</p:attrName>
                                        </p:attrNameLst>
                                      </p:cBhvr>
                                      <p:to>
                                        <p:strVal val="hidden"/>
                                      </p:to>
                                    </p:set>
                                    <p:set>
                                      <p:cBhvr additive="base">
                                        <p:cTn id="609" dur="2908" fill="hold">
                                          <p:stCondLst>
                                            <p:cond delay="0"/>
                                          </p:stCondLst>
                                        </p:cTn>
                                        <p:tgtEl>
                                          <p:spTgt spid="96"/>
                                        </p:tgtEl>
                                      </p:cBhvr>
                                      <p:to>
                                        <p:strVal val=""/>
                                      </p:to>
                                    </p:set>
                                  </p:childTnLst>
                                </p:cTn>
                              </p:par>
                              <p:par>
                                <p:cTn id="610" presetID="0" presetClass="path" presetSubtype="0" repeatCount="indefinite" fill="hold" grpId="1" nodeType="withEffect">
                                  <p:stCondLst>
                                    <p:cond delay="0"/>
                                  </p:stCondLst>
                                  <p:childTnLst>
                                    <p:animMotion origin="layout" path="M 1.875E-6 4.07407E-6 C 0.07122 -0.04399 0.06237 -0.16274 0.0901 -0.27848 " pathEditMode="relative" rAng="0" ptsTypes="AA">
                                      <p:cBhvr>
                                        <p:cTn id="611" dur="2714" fill="hold"/>
                                        <p:tgtEl>
                                          <p:spTgt spid="96"/>
                                        </p:tgtEl>
                                        <p:attrNameLst>
                                          <p:attrName>ppt_x</p:attrName>
                                          <p:attrName>ppt_y</p:attrName>
                                        </p:attrNameLst>
                                      </p:cBhvr>
                                      <p:rCtr x="4505" y="-13935"/>
                                    </p:animMotion>
                                  </p:childTnLst>
                                </p:cTn>
                              </p:par>
                              <p:par>
                                <p:cTn id="612" presetID="10" presetClass="entr" presetSubtype="0" repeatCount="indefinite" fill="hold" grpId="0" nodeType="withEffect">
                                  <p:stCondLst>
                                    <p:cond delay="0"/>
                                  </p:stCondLst>
                                  <p:childTnLst>
                                    <p:set>
                                      <p:cBhvr>
                                        <p:cTn id="613" dur="1" fill="hold">
                                          <p:stCondLst>
                                            <p:cond delay="0"/>
                                          </p:stCondLst>
                                        </p:cTn>
                                        <p:tgtEl>
                                          <p:spTgt spid="98"/>
                                        </p:tgtEl>
                                        <p:attrNameLst>
                                          <p:attrName>style.visibility</p:attrName>
                                        </p:attrNameLst>
                                      </p:cBhvr>
                                      <p:to>
                                        <p:strVal val="visible"/>
                                      </p:to>
                                    </p:set>
                                    <p:animEffect transition="out" filter="fade">
                                      <p:cBhvr additive="base">
                                        <p:cTn id="614" dur="250" fill="hold">
                                          <p:stCondLst>
                                            <p:cond delay="1750"/>
                                          </p:stCondLst>
                                        </p:cTn>
                                        <p:tgtEl>
                                          <p:spTgt spid="98"/>
                                        </p:tgtEl>
                                      </p:cBhvr>
                                    </p:animEffect>
                                    <p:animEffect transition="in" filter="fade">
                                      <p:cBhvr additive="base">
                                        <p:cTn id="615" dur="250" fill="hold">
                                          <p:stCondLst>
                                            <p:cond delay="0"/>
                                          </p:stCondLst>
                                        </p:cTn>
                                        <p:tgtEl>
                                          <p:spTgt spid="98"/>
                                        </p:tgtEl>
                                      </p:cBhvr>
                                    </p:animEffect>
                                    <p:set>
                                      <p:cBhvr additive="base">
                                        <p:cTn id="616" dur="1" fill="hold">
                                          <p:stCondLst>
                                            <p:cond delay="1999"/>
                                          </p:stCondLst>
                                        </p:cTn>
                                        <p:tgtEl>
                                          <p:spTgt spid="98"/>
                                        </p:tgtEl>
                                        <p:attrNameLst>
                                          <p:attrName>style.visibility</p:attrName>
                                        </p:attrNameLst>
                                      </p:cBhvr>
                                      <p:to>
                                        <p:strVal val="hidden"/>
                                      </p:to>
                                    </p:set>
                                    <p:set>
                                      <p:cBhvr additive="base">
                                        <p:cTn id="617" dur="2300" fill="hold">
                                          <p:stCondLst>
                                            <p:cond delay="0"/>
                                          </p:stCondLst>
                                        </p:cTn>
                                        <p:tgtEl>
                                          <p:spTgt spid="98"/>
                                        </p:tgtEl>
                                      </p:cBhvr>
                                      <p:to>
                                        <p:strVal val=""/>
                                      </p:to>
                                    </p:set>
                                  </p:childTnLst>
                                </p:cTn>
                              </p:par>
                              <p:par>
                                <p:cTn id="618" presetID="0" presetClass="path" presetSubtype="0" repeatCount="indefinite" fill="hold" grpId="1" nodeType="withEffect">
                                  <p:stCondLst>
                                    <p:cond delay="0"/>
                                  </p:stCondLst>
                                  <p:childTnLst>
                                    <p:animMotion origin="layout" path="M 4.375E-6 -1.11111E-6 C -0.01133 -0.10555 -0.06198 -0.18449 -0.00769 -0.31458 " pathEditMode="relative" rAng="0" ptsTypes="AA">
                                      <p:cBhvr>
                                        <p:cTn id="619" dur="3409" fill="hold"/>
                                        <p:tgtEl>
                                          <p:spTgt spid="98"/>
                                        </p:tgtEl>
                                        <p:attrNameLst>
                                          <p:attrName>ppt_x</p:attrName>
                                          <p:attrName>ppt_y</p:attrName>
                                        </p:attrNameLst>
                                      </p:cBhvr>
                                      <p:rCtr x="-1628" y="-15741"/>
                                    </p:animMotion>
                                  </p:childTnLst>
                                </p:cTn>
                              </p:par>
                              <p:par>
                                <p:cTn id="620" presetID="10" presetClass="entr" presetSubtype="0" repeatCount="indefinite" fill="hold" grpId="0" nodeType="withEffect">
                                  <p:stCondLst>
                                    <p:cond delay="0"/>
                                  </p:stCondLst>
                                  <p:childTnLst>
                                    <p:set>
                                      <p:cBhvr>
                                        <p:cTn id="621" dur="1" fill="hold">
                                          <p:stCondLst>
                                            <p:cond delay="0"/>
                                          </p:stCondLst>
                                        </p:cTn>
                                        <p:tgtEl>
                                          <p:spTgt spid="99"/>
                                        </p:tgtEl>
                                        <p:attrNameLst>
                                          <p:attrName>style.visibility</p:attrName>
                                        </p:attrNameLst>
                                      </p:cBhvr>
                                      <p:to>
                                        <p:strVal val="visible"/>
                                      </p:to>
                                    </p:set>
                                    <p:animEffect transition="out" filter="fade">
                                      <p:cBhvr additive="base">
                                        <p:cTn id="622" dur="419" fill="hold">
                                          <p:stCondLst>
                                            <p:cond delay="2935"/>
                                          </p:stCondLst>
                                        </p:cTn>
                                        <p:tgtEl>
                                          <p:spTgt spid="99"/>
                                        </p:tgtEl>
                                      </p:cBhvr>
                                    </p:animEffect>
                                    <p:animEffect transition="in" filter="fade">
                                      <p:cBhvr additive="base">
                                        <p:cTn id="623" dur="419" fill="hold">
                                          <p:stCondLst>
                                            <p:cond delay="0"/>
                                          </p:stCondLst>
                                        </p:cTn>
                                        <p:tgtEl>
                                          <p:spTgt spid="99"/>
                                        </p:tgtEl>
                                      </p:cBhvr>
                                    </p:animEffect>
                                    <p:set>
                                      <p:cBhvr additive="base">
                                        <p:cTn id="624" dur="1" fill="hold">
                                          <p:stCondLst>
                                            <p:cond delay="3353"/>
                                          </p:stCondLst>
                                        </p:cTn>
                                        <p:tgtEl>
                                          <p:spTgt spid="99"/>
                                        </p:tgtEl>
                                        <p:attrNameLst>
                                          <p:attrName>style.visibility</p:attrName>
                                        </p:attrNameLst>
                                      </p:cBhvr>
                                      <p:to>
                                        <p:strVal val="hidden"/>
                                      </p:to>
                                    </p:set>
                                    <p:set>
                                      <p:cBhvr additive="base">
                                        <p:cTn id="625" dur="3858" fill="hold">
                                          <p:stCondLst>
                                            <p:cond delay="0"/>
                                          </p:stCondLst>
                                        </p:cTn>
                                        <p:tgtEl>
                                          <p:spTgt spid="99"/>
                                        </p:tgtEl>
                                      </p:cBhvr>
                                      <p:to>
                                        <p:strVal val=""/>
                                      </p:to>
                                    </p:set>
                                  </p:childTnLst>
                                </p:cTn>
                              </p:par>
                              <p:par>
                                <p:cTn id="626" presetID="0" presetClass="path" presetSubtype="0" repeatCount="indefinite" fill="hold" grpId="1" nodeType="withEffect">
                                  <p:stCondLst>
                                    <p:cond delay="0"/>
                                  </p:stCondLst>
                                  <p:childTnLst>
                                    <p:animMotion origin="layout" path="M -0.00013 3.7037E-6 C 0.06471 -0.13542 0.07721 -0.05139 0.13164 -0.18125 " pathEditMode="relative" rAng="0" ptsTypes="AA">
                                      <p:cBhvr>
                                        <p:cTn id="627" dur="3060" fill="hold"/>
                                        <p:tgtEl>
                                          <p:spTgt spid="99"/>
                                        </p:tgtEl>
                                        <p:attrNameLst>
                                          <p:attrName>ppt_x</p:attrName>
                                          <p:attrName>ppt_y</p:attrName>
                                        </p:attrNameLst>
                                      </p:cBhvr>
                                      <p:rCtr x="6589" y="-9074"/>
                                    </p:animMotion>
                                  </p:childTnLst>
                                </p:cTn>
                              </p:par>
                              <p:par>
                                <p:cTn id="628" presetID="10" presetClass="entr" presetSubtype="0" repeatCount="indefinite" fill="hold" grpId="0" nodeType="withEffect">
                                  <p:stCondLst>
                                    <p:cond delay="0"/>
                                  </p:stCondLst>
                                  <p:childTnLst>
                                    <p:set>
                                      <p:cBhvr>
                                        <p:cTn id="629" dur="1" fill="hold">
                                          <p:stCondLst>
                                            <p:cond delay="0"/>
                                          </p:stCondLst>
                                        </p:cTn>
                                        <p:tgtEl>
                                          <p:spTgt spid="100"/>
                                        </p:tgtEl>
                                        <p:attrNameLst>
                                          <p:attrName>style.visibility</p:attrName>
                                        </p:attrNameLst>
                                      </p:cBhvr>
                                      <p:to>
                                        <p:strVal val="visible"/>
                                      </p:to>
                                    </p:set>
                                    <p:animEffect transition="out" filter="fade">
                                      <p:cBhvr additive="base">
                                        <p:cTn id="630" dur="237" fill="hold">
                                          <p:stCondLst>
                                            <p:cond delay="1658"/>
                                          </p:stCondLst>
                                        </p:cTn>
                                        <p:tgtEl>
                                          <p:spTgt spid="100"/>
                                        </p:tgtEl>
                                      </p:cBhvr>
                                    </p:animEffect>
                                    <p:animEffect transition="in" filter="fade">
                                      <p:cBhvr additive="base">
                                        <p:cTn id="631" dur="237" fill="hold">
                                          <p:stCondLst>
                                            <p:cond delay="0"/>
                                          </p:stCondLst>
                                        </p:cTn>
                                        <p:tgtEl>
                                          <p:spTgt spid="100"/>
                                        </p:tgtEl>
                                      </p:cBhvr>
                                    </p:animEffect>
                                    <p:set>
                                      <p:cBhvr additive="base">
                                        <p:cTn id="632" dur="1" fill="hold">
                                          <p:stCondLst>
                                            <p:cond delay="1894"/>
                                          </p:stCondLst>
                                        </p:cTn>
                                        <p:tgtEl>
                                          <p:spTgt spid="100"/>
                                        </p:tgtEl>
                                        <p:attrNameLst>
                                          <p:attrName>style.visibility</p:attrName>
                                        </p:attrNameLst>
                                      </p:cBhvr>
                                      <p:to>
                                        <p:strVal val="hidden"/>
                                      </p:to>
                                    </p:set>
                                    <p:set>
                                      <p:cBhvr additive="base">
                                        <p:cTn id="633" dur="2179" fill="hold">
                                          <p:stCondLst>
                                            <p:cond delay="0"/>
                                          </p:stCondLst>
                                        </p:cTn>
                                        <p:tgtEl>
                                          <p:spTgt spid="100"/>
                                        </p:tgtEl>
                                      </p:cBhvr>
                                      <p:to>
                                        <p:strVal val=""/>
                                      </p:to>
                                    </p:set>
                                  </p:childTnLst>
                                </p:cTn>
                              </p:par>
                              <p:par>
                                <p:cTn id="634" presetID="0" presetClass="path" presetSubtype="0" repeatCount="indefinite" fill="hold" grpId="1" nodeType="withEffect">
                                  <p:stCondLst>
                                    <p:cond delay="0"/>
                                  </p:stCondLst>
                                  <p:childTnLst>
                                    <p:animMotion origin="layout" path="M -4.375E-6 1.85185E-6 C -0.0401 -0.14375 -0.07304 -0.07477 -0.10898 -0.21713 " pathEditMode="relative" rAng="0" ptsTypes="AA">
                                      <p:cBhvr>
                                        <p:cTn id="635" dur="3515" fill="hold"/>
                                        <p:tgtEl>
                                          <p:spTgt spid="100"/>
                                        </p:tgtEl>
                                        <p:attrNameLst>
                                          <p:attrName>ppt_x</p:attrName>
                                          <p:attrName>ppt_y</p:attrName>
                                        </p:attrNameLst>
                                      </p:cBhvr>
                                      <p:rCtr x="-5456" y="-10856"/>
                                    </p:animMotion>
                                  </p:childTnLst>
                                </p:cTn>
                              </p:par>
                              <p:par>
                                <p:cTn id="636" presetID="10" presetClass="entr" presetSubtype="0" repeatCount="indefinite" fill="hold" grpId="0" nodeType="withEffect">
                                  <p:stCondLst>
                                    <p:cond delay="0"/>
                                  </p:stCondLst>
                                  <p:childTnLst>
                                    <p:set>
                                      <p:cBhvr>
                                        <p:cTn id="637" dur="1" fill="hold">
                                          <p:stCondLst>
                                            <p:cond delay="0"/>
                                          </p:stCondLst>
                                        </p:cTn>
                                        <p:tgtEl>
                                          <p:spTgt spid="101"/>
                                        </p:tgtEl>
                                        <p:attrNameLst>
                                          <p:attrName>style.visibility</p:attrName>
                                        </p:attrNameLst>
                                      </p:cBhvr>
                                      <p:to>
                                        <p:strVal val="visible"/>
                                      </p:to>
                                    </p:set>
                                    <p:animEffect transition="out" filter="fade">
                                      <p:cBhvr additive="base">
                                        <p:cTn id="638" dur="305" fill="hold">
                                          <p:stCondLst>
                                            <p:cond delay="2133"/>
                                          </p:stCondLst>
                                        </p:cTn>
                                        <p:tgtEl>
                                          <p:spTgt spid="101"/>
                                        </p:tgtEl>
                                      </p:cBhvr>
                                    </p:animEffect>
                                    <p:animEffect transition="in" filter="fade">
                                      <p:cBhvr additive="base">
                                        <p:cTn id="639" dur="305" fill="hold">
                                          <p:stCondLst>
                                            <p:cond delay="0"/>
                                          </p:stCondLst>
                                        </p:cTn>
                                        <p:tgtEl>
                                          <p:spTgt spid="101"/>
                                        </p:tgtEl>
                                      </p:cBhvr>
                                    </p:animEffect>
                                    <p:set>
                                      <p:cBhvr additive="base">
                                        <p:cTn id="640" dur="1" fill="hold">
                                          <p:stCondLst>
                                            <p:cond delay="2437"/>
                                          </p:stCondLst>
                                        </p:cTn>
                                        <p:tgtEl>
                                          <p:spTgt spid="101"/>
                                        </p:tgtEl>
                                        <p:attrNameLst>
                                          <p:attrName>style.visibility</p:attrName>
                                        </p:attrNameLst>
                                      </p:cBhvr>
                                      <p:to>
                                        <p:strVal val="hidden"/>
                                      </p:to>
                                    </p:set>
                                    <p:set>
                                      <p:cBhvr additive="base">
                                        <p:cTn id="641" dur="2804" fill="hold">
                                          <p:stCondLst>
                                            <p:cond delay="0"/>
                                          </p:stCondLst>
                                        </p:cTn>
                                        <p:tgtEl>
                                          <p:spTgt spid="101"/>
                                        </p:tgtEl>
                                      </p:cBhvr>
                                      <p:to>
                                        <p:strVal val=""/>
                                      </p:to>
                                    </p:set>
                                  </p:childTnLst>
                                </p:cTn>
                              </p:par>
                              <p:par>
                                <p:cTn id="642" presetID="0" presetClass="path" presetSubtype="0" repeatCount="indefinite" fill="hold" grpId="1" nodeType="withEffect">
                                  <p:stCondLst>
                                    <p:cond delay="0"/>
                                  </p:stCondLst>
                                  <p:childTnLst>
                                    <p:animMotion origin="layout" path="M -0.00013 7.40741E-7 C 0.08372 -0.1206 0.14375 -0.01111 0.1983 -0.14097 " pathEditMode="relative" rAng="0" ptsTypes="AA">
                                      <p:cBhvr>
                                        <p:cTn id="643" dur="2924" fill="hold"/>
                                        <p:tgtEl>
                                          <p:spTgt spid="101"/>
                                        </p:tgtEl>
                                        <p:attrNameLst>
                                          <p:attrName>ppt_x</p:attrName>
                                          <p:attrName>ppt_y</p:attrName>
                                        </p:attrNameLst>
                                      </p:cBhvr>
                                      <p:rCtr x="9922" y="-7060"/>
                                    </p:animMotion>
                                  </p:childTnLst>
                                </p:cTn>
                              </p:par>
                              <p:par>
                                <p:cTn id="644" presetID="10" presetClass="entr" presetSubtype="0" repeatCount="indefinite" fill="hold" grpId="0" nodeType="withEffect">
                                  <p:stCondLst>
                                    <p:cond delay="0"/>
                                  </p:stCondLst>
                                  <p:childTnLst>
                                    <p:set>
                                      <p:cBhvr>
                                        <p:cTn id="645" dur="1" fill="hold">
                                          <p:stCondLst>
                                            <p:cond delay="0"/>
                                          </p:stCondLst>
                                        </p:cTn>
                                        <p:tgtEl>
                                          <p:spTgt spid="102"/>
                                        </p:tgtEl>
                                        <p:attrNameLst>
                                          <p:attrName>style.visibility</p:attrName>
                                        </p:attrNameLst>
                                      </p:cBhvr>
                                      <p:to>
                                        <p:strVal val="visible"/>
                                      </p:to>
                                    </p:set>
                                    <p:animEffect transition="out" filter="fade">
                                      <p:cBhvr additive="base">
                                        <p:cTn id="646" dur="324" fill="hold">
                                          <p:stCondLst>
                                            <p:cond delay="2271"/>
                                          </p:stCondLst>
                                        </p:cTn>
                                        <p:tgtEl>
                                          <p:spTgt spid="102"/>
                                        </p:tgtEl>
                                      </p:cBhvr>
                                    </p:animEffect>
                                    <p:animEffect transition="in" filter="fade">
                                      <p:cBhvr additive="base">
                                        <p:cTn id="647" dur="324" fill="hold">
                                          <p:stCondLst>
                                            <p:cond delay="0"/>
                                          </p:stCondLst>
                                        </p:cTn>
                                        <p:tgtEl>
                                          <p:spTgt spid="102"/>
                                        </p:tgtEl>
                                      </p:cBhvr>
                                    </p:animEffect>
                                    <p:set>
                                      <p:cBhvr additive="base">
                                        <p:cTn id="648" dur="1" fill="hold">
                                          <p:stCondLst>
                                            <p:cond delay="2594"/>
                                          </p:stCondLst>
                                        </p:cTn>
                                        <p:tgtEl>
                                          <p:spTgt spid="102"/>
                                        </p:tgtEl>
                                        <p:attrNameLst>
                                          <p:attrName>style.visibility</p:attrName>
                                        </p:attrNameLst>
                                      </p:cBhvr>
                                      <p:to>
                                        <p:strVal val="hidden"/>
                                      </p:to>
                                    </p:set>
                                    <p:set>
                                      <p:cBhvr additive="base">
                                        <p:cTn id="649" dur="2984" fill="hold">
                                          <p:stCondLst>
                                            <p:cond delay="0"/>
                                          </p:stCondLst>
                                        </p:cTn>
                                        <p:tgtEl>
                                          <p:spTgt spid="102"/>
                                        </p:tgtEl>
                                      </p:cBhvr>
                                      <p:to>
                                        <p:strVal val=""/>
                                      </p:to>
                                    </p:set>
                                  </p:childTnLst>
                                </p:cTn>
                              </p:par>
                              <p:par>
                                <p:cTn id="650" presetID="0" presetClass="path" presetSubtype="0" repeatCount="indefinite" fill="hold" grpId="1" nodeType="withEffect">
                                  <p:stCondLst>
                                    <p:cond delay="0"/>
                                  </p:stCondLst>
                                  <p:childTnLst>
                                    <p:animMotion origin="layout" path="M -0.00013 -0.00023 C 0.09909 -0.0574 0.07318 0.02848 0.16263 -0.03727 " pathEditMode="relative" rAng="0" ptsTypes="AA">
                                      <p:cBhvr>
                                        <p:cTn id="651" dur="2415" fill="hold"/>
                                        <p:tgtEl>
                                          <p:spTgt spid="102"/>
                                        </p:tgtEl>
                                        <p:attrNameLst>
                                          <p:attrName>ppt_x</p:attrName>
                                          <p:attrName>ppt_y</p:attrName>
                                        </p:attrNameLst>
                                      </p:cBhvr>
                                      <p:rCtr x="8138" y="-1852"/>
                                    </p:animMotion>
                                  </p:childTnLst>
                                </p:cTn>
                              </p:par>
                              <p:par>
                                <p:cTn id="652" presetID="10" presetClass="entr" presetSubtype="0" repeatCount="indefinite" fill="hold" grpId="0" nodeType="withEffect">
                                  <p:stCondLst>
                                    <p:cond delay="0"/>
                                  </p:stCondLst>
                                  <p:childTnLst>
                                    <p:set>
                                      <p:cBhvr>
                                        <p:cTn id="653" dur="1" fill="hold">
                                          <p:stCondLst>
                                            <p:cond delay="0"/>
                                          </p:stCondLst>
                                        </p:cTn>
                                        <p:tgtEl>
                                          <p:spTgt spid="103"/>
                                        </p:tgtEl>
                                        <p:attrNameLst>
                                          <p:attrName>style.visibility</p:attrName>
                                        </p:attrNameLst>
                                      </p:cBhvr>
                                      <p:to>
                                        <p:strVal val="visible"/>
                                      </p:to>
                                    </p:set>
                                    <p:animEffect transition="out" filter="fade">
                                      <p:cBhvr additive="base">
                                        <p:cTn id="654" dur="289" fill="hold">
                                          <p:stCondLst>
                                            <p:cond delay="2024"/>
                                          </p:stCondLst>
                                        </p:cTn>
                                        <p:tgtEl>
                                          <p:spTgt spid="103"/>
                                        </p:tgtEl>
                                      </p:cBhvr>
                                    </p:animEffect>
                                    <p:animEffect transition="in" filter="fade">
                                      <p:cBhvr additive="base">
                                        <p:cTn id="655" dur="289" fill="hold">
                                          <p:stCondLst>
                                            <p:cond delay="0"/>
                                          </p:stCondLst>
                                        </p:cTn>
                                        <p:tgtEl>
                                          <p:spTgt spid="103"/>
                                        </p:tgtEl>
                                      </p:cBhvr>
                                    </p:animEffect>
                                    <p:set>
                                      <p:cBhvr additive="base">
                                        <p:cTn id="656" dur="1" fill="hold">
                                          <p:stCondLst>
                                            <p:cond delay="2311"/>
                                          </p:stCondLst>
                                        </p:cTn>
                                        <p:tgtEl>
                                          <p:spTgt spid="103"/>
                                        </p:tgtEl>
                                        <p:attrNameLst>
                                          <p:attrName>style.visibility</p:attrName>
                                        </p:attrNameLst>
                                      </p:cBhvr>
                                      <p:to>
                                        <p:strVal val="hidden"/>
                                      </p:to>
                                    </p:set>
                                    <p:set>
                                      <p:cBhvr additive="base">
                                        <p:cTn id="657" dur="2659" fill="hold">
                                          <p:stCondLst>
                                            <p:cond delay="0"/>
                                          </p:stCondLst>
                                        </p:cTn>
                                        <p:tgtEl>
                                          <p:spTgt spid="103"/>
                                        </p:tgtEl>
                                      </p:cBhvr>
                                      <p:to>
                                        <p:strVal val=""/>
                                      </p:to>
                                    </p:set>
                                  </p:childTnLst>
                                </p:cTn>
                              </p:par>
                              <p:par>
                                <p:cTn id="658" presetID="0" presetClass="path" presetSubtype="0" repeatCount="indefinite" fill="hold" grpId="1" nodeType="withEffect">
                                  <p:stCondLst>
                                    <p:cond delay="0"/>
                                  </p:stCondLst>
                                  <p:childTnLst>
                                    <p:animMotion origin="layout" path="M 5E-6 2.96296E-6 C -0.04024 -0.14422 0.01732 -0.1956 -0.00299 -0.34422 " pathEditMode="relative" rAng="0" ptsTypes="AA">
                                      <p:cBhvr>
                                        <p:cTn id="659" dur="2191" fill="hold"/>
                                        <p:tgtEl>
                                          <p:spTgt spid="103"/>
                                        </p:tgtEl>
                                        <p:attrNameLst>
                                          <p:attrName>ppt_x</p:attrName>
                                          <p:attrName>ppt_y</p:attrName>
                                        </p:attrNameLst>
                                      </p:cBhvr>
                                      <p:rCtr x="-664" y="-17222"/>
                                    </p:animMotion>
                                  </p:childTnLst>
                                </p:cTn>
                              </p:par>
                              <p:par>
                                <p:cTn id="660" presetID="10" presetClass="entr" presetSubtype="0" repeatCount="indefinite" fill="hold" grpId="0" nodeType="withEffect">
                                  <p:stCondLst>
                                    <p:cond delay="0"/>
                                  </p:stCondLst>
                                  <p:childTnLst>
                                    <p:set>
                                      <p:cBhvr>
                                        <p:cTn id="661" dur="1" fill="hold">
                                          <p:stCondLst>
                                            <p:cond delay="0"/>
                                          </p:stCondLst>
                                        </p:cTn>
                                        <p:tgtEl>
                                          <p:spTgt spid="104"/>
                                        </p:tgtEl>
                                        <p:attrNameLst>
                                          <p:attrName>style.visibility</p:attrName>
                                        </p:attrNameLst>
                                      </p:cBhvr>
                                      <p:to>
                                        <p:strVal val="visible"/>
                                      </p:to>
                                    </p:set>
                                    <p:animEffect transition="out" filter="fade">
                                      <p:cBhvr additive="base">
                                        <p:cTn id="662" dur="346" fill="hold">
                                          <p:stCondLst>
                                            <p:cond delay="2419"/>
                                          </p:stCondLst>
                                        </p:cTn>
                                        <p:tgtEl>
                                          <p:spTgt spid="104"/>
                                        </p:tgtEl>
                                      </p:cBhvr>
                                    </p:animEffect>
                                    <p:animEffect transition="in" filter="fade">
                                      <p:cBhvr additive="base">
                                        <p:cTn id="663" dur="346" fill="hold">
                                          <p:stCondLst>
                                            <p:cond delay="0"/>
                                          </p:stCondLst>
                                        </p:cTn>
                                        <p:tgtEl>
                                          <p:spTgt spid="104"/>
                                        </p:tgtEl>
                                      </p:cBhvr>
                                    </p:animEffect>
                                    <p:set>
                                      <p:cBhvr additive="base">
                                        <p:cTn id="664" dur="1" fill="hold">
                                          <p:stCondLst>
                                            <p:cond delay="2763"/>
                                          </p:stCondLst>
                                        </p:cTn>
                                        <p:tgtEl>
                                          <p:spTgt spid="104"/>
                                        </p:tgtEl>
                                        <p:attrNameLst>
                                          <p:attrName>style.visibility</p:attrName>
                                        </p:attrNameLst>
                                      </p:cBhvr>
                                      <p:to>
                                        <p:strVal val="hidden"/>
                                      </p:to>
                                    </p:set>
                                    <p:set>
                                      <p:cBhvr additive="base">
                                        <p:cTn id="665" dur="3180" fill="hold">
                                          <p:stCondLst>
                                            <p:cond delay="0"/>
                                          </p:stCondLst>
                                        </p:cTn>
                                        <p:tgtEl>
                                          <p:spTgt spid="104"/>
                                        </p:tgtEl>
                                      </p:cBhvr>
                                      <p:to>
                                        <p:strVal val=""/>
                                      </p:to>
                                    </p:set>
                                  </p:childTnLst>
                                </p:cTn>
                              </p:par>
                              <p:par>
                                <p:cTn id="666" presetID="0" presetClass="path" presetSubtype="0" repeatCount="indefinite" fill="hold" grpId="1" nodeType="withEffect">
                                  <p:stCondLst>
                                    <p:cond delay="0"/>
                                  </p:stCondLst>
                                  <p:childTnLst>
                                    <p:animMotion origin="layout" path="M 1.25E-6 -2.59259E-6 C 0.00377 -0.22477 0.15404 -0.14305 0.13372 -0.2912 " pathEditMode="relative" rAng="0" ptsTypes="AA">
                                      <p:cBhvr>
                                        <p:cTn id="667" dur="2340" fill="hold"/>
                                        <p:tgtEl>
                                          <p:spTgt spid="104"/>
                                        </p:tgtEl>
                                        <p:attrNameLst>
                                          <p:attrName>ppt_x</p:attrName>
                                          <p:attrName>ppt_y</p:attrName>
                                        </p:attrNameLst>
                                      </p:cBhvr>
                                      <p:rCtr x="6771" y="-14560"/>
                                    </p:animMotion>
                                  </p:childTnLst>
                                </p:cTn>
                              </p:par>
                              <p:par>
                                <p:cTn id="668" presetID="10" presetClass="entr" presetSubtype="0" repeatCount="indefinite" fill="hold" grpId="0" nodeType="withEffect">
                                  <p:stCondLst>
                                    <p:cond delay="0"/>
                                  </p:stCondLst>
                                  <p:childTnLst>
                                    <p:set>
                                      <p:cBhvr>
                                        <p:cTn id="669" dur="1" fill="hold">
                                          <p:stCondLst>
                                            <p:cond delay="0"/>
                                          </p:stCondLst>
                                        </p:cTn>
                                        <p:tgtEl>
                                          <p:spTgt spid="97"/>
                                        </p:tgtEl>
                                        <p:attrNameLst>
                                          <p:attrName>style.visibility</p:attrName>
                                        </p:attrNameLst>
                                      </p:cBhvr>
                                      <p:to>
                                        <p:strVal val="visible"/>
                                      </p:to>
                                    </p:set>
                                    <p:animEffect transition="out" filter="fade">
                                      <p:cBhvr additive="base">
                                        <p:cTn id="670" dur="277" fill="hold">
                                          <p:stCondLst>
                                            <p:cond delay="1937"/>
                                          </p:stCondLst>
                                        </p:cTn>
                                        <p:tgtEl>
                                          <p:spTgt spid="97"/>
                                        </p:tgtEl>
                                      </p:cBhvr>
                                    </p:animEffect>
                                    <p:animEffect transition="in" filter="fade">
                                      <p:cBhvr additive="base">
                                        <p:cTn id="671" dur="277" fill="hold">
                                          <p:stCondLst>
                                            <p:cond delay="0"/>
                                          </p:stCondLst>
                                        </p:cTn>
                                        <p:tgtEl>
                                          <p:spTgt spid="97"/>
                                        </p:tgtEl>
                                      </p:cBhvr>
                                    </p:animEffect>
                                    <p:set>
                                      <p:cBhvr additive="base">
                                        <p:cTn id="672" dur="1" fill="hold">
                                          <p:stCondLst>
                                            <p:cond delay="2213"/>
                                          </p:stCondLst>
                                        </p:cTn>
                                        <p:tgtEl>
                                          <p:spTgt spid="97"/>
                                        </p:tgtEl>
                                        <p:attrNameLst>
                                          <p:attrName>style.visibility</p:attrName>
                                        </p:attrNameLst>
                                      </p:cBhvr>
                                      <p:to>
                                        <p:strVal val="hidden"/>
                                      </p:to>
                                    </p:set>
                                    <p:set>
                                      <p:cBhvr additive="base">
                                        <p:cTn id="673" dur="2546" fill="hold">
                                          <p:stCondLst>
                                            <p:cond delay="0"/>
                                          </p:stCondLst>
                                        </p:cTn>
                                        <p:tgtEl>
                                          <p:spTgt spid="97"/>
                                        </p:tgtEl>
                                      </p:cBhvr>
                                      <p:to>
                                        <p:strVal val=""/>
                                      </p:to>
                                    </p:set>
                                  </p:childTnLst>
                                </p:cTn>
                              </p:par>
                              <p:par>
                                <p:cTn id="674" presetID="0" presetClass="path" presetSubtype="0" repeatCount="indefinite" fill="hold" grpId="1" nodeType="withEffect">
                                  <p:stCondLst>
                                    <p:cond delay="0"/>
                                  </p:stCondLst>
                                  <p:childTnLst>
                                    <p:animMotion origin="layout" path="M -2.91667E-6 4.07407E-6 C 0.07604 -0.05301 0.06667 -0.19607 0.09636 -0.33519 " pathEditMode="relative" rAng="0" ptsTypes="AA">
                                      <p:cBhvr>
                                        <p:cTn id="675" dur="3347" fill="hold"/>
                                        <p:tgtEl>
                                          <p:spTgt spid="97"/>
                                        </p:tgtEl>
                                        <p:attrNameLst>
                                          <p:attrName>ppt_x</p:attrName>
                                          <p:attrName>ppt_y</p:attrName>
                                        </p:attrNameLst>
                                      </p:cBhvr>
                                      <p:rCtr x="4818" y="-16759"/>
                                    </p:animMotion>
                                  </p:childTnLst>
                                </p:cTn>
                              </p:par>
                              <p:par>
                                <p:cTn id="676" presetID="10" presetClass="entr" presetSubtype="0" repeatCount="indefinite" fill="hold" grpId="0" nodeType="withEffect">
                                  <p:stCondLst>
                                    <p:cond delay="0"/>
                                  </p:stCondLst>
                                  <p:childTnLst>
                                    <p:set>
                                      <p:cBhvr>
                                        <p:cTn id="677" dur="1" fill="hold">
                                          <p:stCondLst>
                                            <p:cond delay="0"/>
                                          </p:stCondLst>
                                        </p:cTn>
                                        <p:tgtEl>
                                          <p:spTgt spid="105"/>
                                        </p:tgtEl>
                                        <p:attrNameLst>
                                          <p:attrName>style.visibility</p:attrName>
                                        </p:attrNameLst>
                                      </p:cBhvr>
                                      <p:to>
                                        <p:strVal val="visible"/>
                                      </p:to>
                                    </p:set>
                                    <p:animEffect transition="out" filter="fade">
                                      <p:cBhvr additive="base">
                                        <p:cTn id="678" dur="273" fill="hold">
                                          <p:stCondLst>
                                            <p:cond delay="1912"/>
                                          </p:stCondLst>
                                        </p:cTn>
                                        <p:tgtEl>
                                          <p:spTgt spid="105"/>
                                        </p:tgtEl>
                                      </p:cBhvr>
                                    </p:animEffect>
                                    <p:animEffect transition="in" filter="fade">
                                      <p:cBhvr additive="base">
                                        <p:cTn id="679" dur="273" fill="hold">
                                          <p:stCondLst>
                                            <p:cond delay="0"/>
                                          </p:stCondLst>
                                        </p:cTn>
                                        <p:tgtEl>
                                          <p:spTgt spid="105"/>
                                        </p:tgtEl>
                                      </p:cBhvr>
                                    </p:animEffect>
                                    <p:set>
                                      <p:cBhvr additive="base">
                                        <p:cTn id="680" dur="1" fill="hold">
                                          <p:stCondLst>
                                            <p:cond delay="2184"/>
                                          </p:stCondLst>
                                        </p:cTn>
                                        <p:tgtEl>
                                          <p:spTgt spid="105"/>
                                        </p:tgtEl>
                                        <p:attrNameLst>
                                          <p:attrName>style.visibility</p:attrName>
                                        </p:attrNameLst>
                                      </p:cBhvr>
                                      <p:to>
                                        <p:strVal val="hidden"/>
                                      </p:to>
                                    </p:set>
                                    <p:set>
                                      <p:cBhvr additive="base">
                                        <p:cTn id="681" dur="2513" fill="hold">
                                          <p:stCondLst>
                                            <p:cond delay="0"/>
                                          </p:stCondLst>
                                        </p:cTn>
                                        <p:tgtEl>
                                          <p:spTgt spid="105"/>
                                        </p:tgtEl>
                                      </p:cBhvr>
                                      <p:to>
                                        <p:strVal val=""/>
                                      </p:to>
                                    </p:set>
                                  </p:childTnLst>
                                </p:cTn>
                              </p:par>
                              <p:par>
                                <p:cTn id="682" presetID="0" presetClass="path" presetSubtype="0" repeatCount="indefinite" fill="hold" grpId="1" nodeType="withEffect">
                                  <p:stCondLst>
                                    <p:cond delay="0"/>
                                  </p:stCondLst>
                                  <p:childTnLst>
                                    <p:animMotion origin="layout" path="M 3.33333E-6 -3.7037E-7 C 0.06432 -0.17315 0.07669 -0.06574 0.13086 -0.23171 " pathEditMode="relative" rAng="0" ptsTypes="AA">
                                      <p:cBhvr>
                                        <p:cTn id="683" dur="2180" fill="hold"/>
                                        <p:tgtEl>
                                          <p:spTgt spid="105"/>
                                        </p:tgtEl>
                                        <p:attrNameLst>
                                          <p:attrName>ppt_x</p:attrName>
                                          <p:attrName>ppt_y</p:attrName>
                                        </p:attrNameLst>
                                      </p:cBhvr>
                                      <p:rCtr x="6536" y="-11597"/>
                                    </p:animMotion>
                                  </p:childTnLst>
                                </p:cTn>
                              </p:par>
                              <p:par>
                                <p:cTn id="684" presetID="10" presetClass="entr" presetSubtype="0" repeatCount="indefinite" fill="hold" grpId="0" nodeType="withEffect">
                                  <p:stCondLst>
                                    <p:cond delay="0"/>
                                  </p:stCondLst>
                                  <p:childTnLst>
                                    <p:set>
                                      <p:cBhvr>
                                        <p:cTn id="685" dur="1" fill="hold">
                                          <p:stCondLst>
                                            <p:cond delay="0"/>
                                          </p:stCondLst>
                                        </p:cTn>
                                        <p:tgtEl>
                                          <p:spTgt spid="106"/>
                                        </p:tgtEl>
                                        <p:attrNameLst>
                                          <p:attrName>style.visibility</p:attrName>
                                        </p:attrNameLst>
                                      </p:cBhvr>
                                      <p:to>
                                        <p:strVal val="visible"/>
                                      </p:to>
                                    </p:set>
                                    <p:animEffect transition="out" filter="fade">
                                      <p:cBhvr additive="base">
                                        <p:cTn id="686" dur="224" fill="hold">
                                          <p:stCondLst>
                                            <p:cond delay="1569"/>
                                          </p:stCondLst>
                                        </p:cTn>
                                        <p:tgtEl>
                                          <p:spTgt spid="106"/>
                                        </p:tgtEl>
                                      </p:cBhvr>
                                    </p:animEffect>
                                    <p:animEffect transition="in" filter="fade">
                                      <p:cBhvr additive="base">
                                        <p:cTn id="687" dur="224" fill="hold">
                                          <p:stCondLst>
                                            <p:cond delay="0"/>
                                          </p:stCondLst>
                                        </p:cTn>
                                        <p:tgtEl>
                                          <p:spTgt spid="106"/>
                                        </p:tgtEl>
                                      </p:cBhvr>
                                    </p:animEffect>
                                    <p:set>
                                      <p:cBhvr additive="base">
                                        <p:cTn id="688" dur="1" fill="hold">
                                          <p:stCondLst>
                                            <p:cond delay="1792"/>
                                          </p:stCondLst>
                                        </p:cTn>
                                        <p:tgtEl>
                                          <p:spTgt spid="106"/>
                                        </p:tgtEl>
                                        <p:attrNameLst>
                                          <p:attrName>style.visibility</p:attrName>
                                        </p:attrNameLst>
                                      </p:cBhvr>
                                      <p:to>
                                        <p:strVal val="hidden"/>
                                      </p:to>
                                    </p:set>
                                    <p:set>
                                      <p:cBhvr additive="base">
                                        <p:cTn id="689" dur="2062" fill="hold">
                                          <p:stCondLst>
                                            <p:cond delay="0"/>
                                          </p:stCondLst>
                                        </p:cTn>
                                        <p:tgtEl>
                                          <p:spTgt spid="106"/>
                                        </p:tgtEl>
                                      </p:cBhvr>
                                      <p:to>
                                        <p:strVal val=""/>
                                      </p:to>
                                    </p:set>
                                  </p:childTnLst>
                                </p:cTn>
                              </p:par>
                              <p:par>
                                <p:cTn id="690" presetID="0" presetClass="path" presetSubtype="0" repeatCount="indefinite" fill="hold" grpId="1" nodeType="withEffect">
                                  <p:stCondLst>
                                    <p:cond delay="0"/>
                                  </p:stCondLst>
                                  <p:childTnLst>
                                    <p:animMotion origin="layout" path="M 3.33333E-6 -2.96296E-6 C -0.01472 -0.12338 -0.08021 -0.21551 -0.01003 -0.36713 " pathEditMode="relative" rAng="0" ptsTypes="AA">
                                      <p:cBhvr>
                                        <p:cTn id="691" dur="2645" fill="hold"/>
                                        <p:tgtEl>
                                          <p:spTgt spid="106"/>
                                        </p:tgtEl>
                                        <p:attrNameLst>
                                          <p:attrName>ppt_x</p:attrName>
                                          <p:attrName>ppt_y</p:attrName>
                                        </p:attrNameLst>
                                      </p:cBhvr>
                                      <p:rCtr x="-2096" y="-18356"/>
                                    </p:animMotion>
                                  </p:childTnLst>
                                </p:cTn>
                              </p:par>
                              <p:par>
                                <p:cTn id="692" presetID="10" presetClass="entr" presetSubtype="0" repeatCount="indefinite" fill="hold" grpId="0" nodeType="withEffect">
                                  <p:stCondLst>
                                    <p:cond delay="0"/>
                                  </p:stCondLst>
                                  <p:childTnLst>
                                    <p:set>
                                      <p:cBhvr>
                                        <p:cTn id="693" dur="1" fill="hold">
                                          <p:stCondLst>
                                            <p:cond delay="0"/>
                                          </p:stCondLst>
                                        </p:cTn>
                                        <p:tgtEl>
                                          <p:spTgt spid="107"/>
                                        </p:tgtEl>
                                        <p:attrNameLst>
                                          <p:attrName>style.visibility</p:attrName>
                                        </p:attrNameLst>
                                      </p:cBhvr>
                                      <p:to>
                                        <p:strVal val="visible"/>
                                      </p:to>
                                    </p:set>
                                    <p:animEffect transition="out" filter="fade">
                                      <p:cBhvr additive="base">
                                        <p:cTn id="694" dur="389" fill="hold">
                                          <p:stCondLst>
                                            <p:cond delay="2724"/>
                                          </p:stCondLst>
                                        </p:cTn>
                                        <p:tgtEl>
                                          <p:spTgt spid="107"/>
                                        </p:tgtEl>
                                      </p:cBhvr>
                                    </p:animEffect>
                                    <p:animEffect transition="in" filter="fade">
                                      <p:cBhvr additive="base">
                                        <p:cTn id="695" dur="389" fill="hold">
                                          <p:stCondLst>
                                            <p:cond delay="0"/>
                                          </p:stCondLst>
                                        </p:cTn>
                                        <p:tgtEl>
                                          <p:spTgt spid="107"/>
                                        </p:tgtEl>
                                      </p:cBhvr>
                                    </p:animEffect>
                                    <p:set>
                                      <p:cBhvr additive="base">
                                        <p:cTn id="696" dur="1" fill="hold">
                                          <p:stCondLst>
                                            <p:cond delay="3112"/>
                                          </p:stCondLst>
                                        </p:cTn>
                                        <p:tgtEl>
                                          <p:spTgt spid="107"/>
                                        </p:tgtEl>
                                        <p:attrNameLst>
                                          <p:attrName>style.visibility</p:attrName>
                                        </p:attrNameLst>
                                      </p:cBhvr>
                                      <p:to>
                                        <p:strVal val="hidden"/>
                                      </p:to>
                                    </p:set>
                                    <p:set>
                                      <p:cBhvr additive="base">
                                        <p:cTn id="697" dur="3580" fill="hold">
                                          <p:stCondLst>
                                            <p:cond delay="0"/>
                                          </p:stCondLst>
                                        </p:cTn>
                                        <p:tgtEl>
                                          <p:spTgt spid="107"/>
                                        </p:tgtEl>
                                      </p:cBhvr>
                                      <p:to>
                                        <p:strVal val=""/>
                                      </p:to>
                                    </p:set>
                                  </p:childTnLst>
                                </p:cTn>
                              </p:par>
                              <p:par>
                                <p:cTn id="698" presetID="0" presetClass="path" presetSubtype="0" repeatCount="indefinite" fill="hold" grpId="1" nodeType="withEffect">
                                  <p:stCondLst>
                                    <p:cond delay="0"/>
                                  </p:stCondLst>
                                  <p:childTnLst>
                                    <p:animMotion origin="layout" path="M 8.33333E-7 3.7037E-6 C 0.00286 -0.24885 0.12018 -0.15834 0.10443 -0.32223 " pathEditMode="relative" rAng="0" ptsTypes="AA">
                                      <p:cBhvr>
                                        <p:cTn id="699" dur="2595" fill="hold"/>
                                        <p:tgtEl>
                                          <p:spTgt spid="107"/>
                                        </p:tgtEl>
                                        <p:attrNameLst>
                                          <p:attrName>ppt_x</p:attrName>
                                          <p:attrName>ppt_y</p:attrName>
                                        </p:attrNameLst>
                                      </p:cBhvr>
                                      <p:rCtr x="5286" y="-16111"/>
                                    </p:animMotion>
                                  </p:childTnLst>
                                </p:cTn>
                              </p:par>
                              <p:par>
                                <p:cTn id="700" presetID="10" presetClass="entr" presetSubtype="0" repeatCount="indefinite" fill="hold" grpId="0" nodeType="withEffect">
                                  <p:stCondLst>
                                    <p:cond delay="0"/>
                                  </p:stCondLst>
                                  <p:childTnLst>
                                    <p:set>
                                      <p:cBhvr>
                                        <p:cTn id="701" dur="1" fill="hold">
                                          <p:stCondLst>
                                            <p:cond delay="0"/>
                                          </p:stCondLst>
                                        </p:cTn>
                                        <p:tgtEl>
                                          <p:spTgt spid="108"/>
                                        </p:tgtEl>
                                        <p:attrNameLst>
                                          <p:attrName>style.visibility</p:attrName>
                                        </p:attrNameLst>
                                      </p:cBhvr>
                                      <p:to>
                                        <p:strVal val="visible"/>
                                      </p:to>
                                    </p:set>
                                    <p:animEffect transition="out" filter="fade">
                                      <p:cBhvr additive="base">
                                        <p:cTn id="702" dur="269" fill="hold">
                                          <p:stCondLst>
                                            <p:cond delay="1880"/>
                                          </p:stCondLst>
                                        </p:cTn>
                                        <p:tgtEl>
                                          <p:spTgt spid="108"/>
                                        </p:tgtEl>
                                      </p:cBhvr>
                                    </p:animEffect>
                                    <p:animEffect transition="in" filter="fade">
                                      <p:cBhvr additive="base">
                                        <p:cTn id="703" dur="269" fill="hold">
                                          <p:stCondLst>
                                            <p:cond delay="0"/>
                                          </p:stCondLst>
                                        </p:cTn>
                                        <p:tgtEl>
                                          <p:spTgt spid="108"/>
                                        </p:tgtEl>
                                      </p:cBhvr>
                                    </p:animEffect>
                                    <p:set>
                                      <p:cBhvr additive="base">
                                        <p:cTn id="704" dur="1" fill="hold">
                                          <p:stCondLst>
                                            <p:cond delay="2147"/>
                                          </p:stCondLst>
                                        </p:cTn>
                                        <p:tgtEl>
                                          <p:spTgt spid="108"/>
                                        </p:tgtEl>
                                        <p:attrNameLst>
                                          <p:attrName>style.visibility</p:attrName>
                                        </p:attrNameLst>
                                      </p:cBhvr>
                                      <p:to>
                                        <p:strVal val="hidden"/>
                                      </p:to>
                                    </p:set>
                                    <p:set>
                                      <p:cBhvr additive="base">
                                        <p:cTn id="705" dur="2471" fill="hold">
                                          <p:stCondLst>
                                            <p:cond delay="0"/>
                                          </p:stCondLst>
                                        </p:cTn>
                                        <p:tgtEl>
                                          <p:spTgt spid="108"/>
                                        </p:tgtEl>
                                      </p:cBhvr>
                                      <p:to>
                                        <p:strVal val=""/>
                                      </p:to>
                                    </p:set>
                                  </p:childTnLst>
                                </p:cTn>
                              </p:par>
                              <p:par>
                                <p:cTn id="706" presetID="0" presetClass="path" presetSubtype="0" repeatCount="indefinite" fill="hold" grpId="1" nodeType="withEffect">
                                  <p:stCondLst>
                                    <p:cond delay="0"/>
                                  </p:stCondLst>
                                  <p:childTnLst>
                                    <p:animMotion origin="layout" path="M 1.66667E-6 -1.48148E-6 C -0.04479 -0.16551 -0.08151 -0.08634 -0.12149 -0.25023 " pathEditMode="relative" rAng="0" ptsTypes="AA">
                                      <p:cBhvr>
                                        <p:cTn id="707" dur="2961" fill="hold"/>
                                        <p:tgtEl>
                                          <p:spTgt spid="108"/>
                                        </p:tgtEl>
                                        <p:attrNameLst>
                                          <p:attrName>ppt_x</p:attrName>
                                          <p:attrName>ppt_y</p:attrName>
                                        </p:attrNameLst>
                                      </p:cBhvr>
                                      <p:rCtr x="-6081" y="-12523"/>
                                    </p:animMotion>
                                  </p:childTnLst>
                                </p:cTn>
                              </p:par>
                              <p:par>
                                <p:cTn id="708" presetID="10" presetClass="entr" presetSubtype="0" repeatCount="indefinite" fill="hold" grpId="0" nodeType="withEffect">
                                  <p:stCondLst>
                                    <p:cond delay="0"/>
                                  </p:stCondLst>
                                  <p:childTnLst>
                                    <p:set>
                                      <p:cBhvr>
                                        <p:cTn id="709" dur="1" fill="hold">
                                          <p:stCondLst>
                                            <p:cond delay="0"/>
                                          </p:stCondLst>
                                        </p:cTn>
                                        <p:tgtEl>
                                          <p:spTgt spid="109"/>
                                        </p:tgtEl>
                                        <p:attrNameLst>
                                          <p:attrName>style.visibility</p:attrName>
                                        </p:attrNameLst>
                                      </p:cBhvr>
                                      <p:to>
                                        <p:strVal val="visible"/>
                                      </p:to>
                                    </p:set>
                                    <p:animEffect transition="out" filter="fade">
                                      <p:cBhvr additive="base">
                                        <p:cTn id="710" dur="227" fill="hold">
                                          <p:stCondLst>
                                            <p:cond delay="1590"/>
                                          </p:stCondLst>
                                        </p:cTn>
                                        <p:tgtEl>
                                          <p:spTgt spid="109"/>
                                        </p:tgtEl>
                                      </p:cBhvr>
                                    </p:animEffect>
                                    <p:animEffect transition="in" filter="fade">
                                      <p:cBhvr additive="base">
                                        <p:cTn id="711" dur="227" fill="hold">
                                          <p:stCondLst>
                                            <p:cond delay="0"/>
                                          </p:stCondLst>
                                        </p:cTn>
                                        <p:tgtEl>
                                          <p:spTgt spid="109"/>
                                        </p:tgtEl>
                                      </p:cBhvr>
                                    </p:animEffect>
                                    <p:set>
                                      <p:cBhvr additive="base">
                                        <p:cTn id="712" dur="1" fill="hold">
                                          <p:stCondLst>
                                            <p:cond delay="1816"/>
                                          </p:stCondLst>
                                        </p:cTn>
                                        <p:tgtEl>
                                          <p:spTgt spid="109"/>
                                        </p:tgtEl>
                                        <p:attrNameLst>
                                          <p:attrName>style.visibility</p:attrName>
                                        </p:attrNameLst>
                                      </p:cBhvr>
                                      <p:to>
                                        <p:strVal val="hidden"/>
                                      </p:to>
                                    </p:set>
                                    <p:set>
                                      <p:cBhvr additive="base">
                                        <p:cTn id="713" dur="2090" fill="hold">
                                          <p:stCondLst>
                                            <p:cond delay="0"/>
                                          </p:stCondLst>
                                        </p:cTn>
                                        <p:tgtEl>
                                          <p:spTgt spid="109"/>
                                        </p:tgtEl>
                                      </p:cBhvr>
                                      <p:to>
                                        <p:strVal val=""/>
                                      </p:to>
                                    </p:set>
                                  </p:childTnLst>
                                </p:cTn>
                              </p:par>
                              <p:par>
                                <p:cTn id="714" presetID="0" presetClass="path" presetSubtype="0" repeatCount="indefinite" fill="hold" grpId="1" nodeType="withEffect">
                                  <p:stCondLst>
                                    <p:cond delay="0"/>
                                  </p:stCondLst>
                                  <p:childTnLst>
                                    <p:animMotion origin="layout" path="M -0.00013 -2.96296E-6 C 0.10482 -0.20694 0.17995 -0.01921 0.24831 -0.2419 " pathEditMode="relative" rAng="0" ptsTypes="AA">
                                      <p:cBhvr>
                                        <p:cTn id="715" dur="2965" fill="hold"/>
                                        <p:tgtEl>
                                          <p:spTgt spid="109"/>
                                        </p:tgtEl>
                                        <p:attrNameLst>
                                          <p:attrName>ppt_x</p:attrName>
                                          <p:attrName>ppt_y</p:attrName>
                                        </p:attrNameLst>
                                      </p:cBhvr>
                                      <p:rCtr x="12422" y="-12106"/>
                                    </p:animMotion>
                                  </p:childTnLst>
                                </p:cTn>
                              </p:par>
                              <p:par>
                                <p:cTn id="716" presetID="10" presetClass="entr" presetSubtype="0" repeatCount="indefinite" fill="hold" grpId="0" nodeType="withEffect">
                                  <p:stCondLst>
                                    <p:cond delay="0"/>
                                  </p:stCondLst>
                                  <p:childTnLst>
                                    <p:set>
                                      <p:cBhvr>
                                        <p:cTn id="717" dur="1" fill="hold">
                                          <p:stCondLst>
                                            <p:cond delay="0"/>
                                          </p:stCondLst>
                                        </p:cTn>
                                        <p:tgtEl>
                                          <p:spTgt spid="110"/>
                                        </p:tgtEl>
                                        <p:attrNameLst>
                                          <p:attrName>style.visibility</p:attrName>
                                        </p:attrNameLst>
                                      </p:cBhvr>
                                      <p:to>
                                        <p:strVal val="visible"/>
                                      </p:to>
                                    </p:set>
                                    <p:animEffect transition="out" filter="fade">
                                      <p:cBhvr additive="base">
                                        <p:cTn id="718" dur="345" fill="hold">
                                          <p:stCondLst>
                                            <p:cond delay="2417"/>
                                          </p:stCondLst>
                                        </p:cTn>
                                        <p:tgtEl>
                                          <p:spTgt spid="110"/>
                                        </p:tgtEl>
                                      </p:cBhvr>
                                    </p:animEffect>
                                    <p:animEffect transition="in" filter="fade">
                                      <p:cBhvr additive="base">
                                        <p:cTn id="719" dur="345" fill="hold">
                                          <p:stCondLst>
                                            <p:cond delay="0"/>
                                          </p:stCondLst>
                                        </p:cTn>
                                        <p:tgtEl>
                                          <p:spTgt spid="110"/>
                                        </p:tgtEl>
                                      </p:cBhvr>
                                    </p:animEffect>
                                    <p:set>
                                      <p:cBhvr additive="base">
                                        <p:cTn id="720" dur="1" fill="hold">
                                          <p:stCondLst>
                                            <p:cond delay="2761"/>
                                          </p:stCondLst>
                                        </p:cTn>
                                        <p:tgtEl>
                                          <p:spTgt spid="110"/>
                                        </p:tgtEl>
                                        <p:attrNameLst>
                                          <p:attrName>style.visibility</p:attrName>
                                        </p:attrNameLst>
                                      </p:cBhvr>
                                      <p:to>
                                        <p:strVal val="hidden"/>
                                      </p:to>
                                    </p:set>
                                    <p:set>
                                      <p:cBhvr additive="base">
                                        <p:cTn id="721" dur="3177" fill="hold">
                                          <p:stCondLst>
                                            <p:cond delay="0"/>
                                          </p:stCondLst>
                                        </p:cTn>
                                        <p:tgtEl>
                                          <p:spTgt spid="110"/>
                                        </p:tgtEl>
                                      </p:cBhvr>
                                      <p:to>
                                        <p:strVal val=""/>
                                      </p:to>
                                    </p:set>
                                  </p:childTnLst>
                                </p:cTn>
                              </p:par>
                              <p:par>
                                <p:cTn id="722" presetID="0" presetClass="path" presetSubtype="0" repeatCount="indefinite" fill="hold" grpId="1" nodeType="withEffect">
                                  <p:stCondLst>
                                    <p:cond delay="0"/>
                                  </p:stCondLst>
                                  <p:childTnLst>
                                    <p:animMotion origin="layout" path="M -1.45833E-6 4.07407E-6 C 0.0332 -0.23612 0.0431 -0.23704 0.13763 -0.34769 " pathEditMode="relative" rAng="0" ptsTypes="AA">
                                      <p:cBhvr>
                                        <p:cTn id="723" dur="3510" fill="hold"/>
                                        <p:tgtEl>
                                          <p:spTgt spid="110"/>
                                        </p:tgtEl>
                                        <p:attrNameLst>
                                          <p:attrName>ppt_x</p:attrName>
                                          <p:attrName>ppt_y</p:attrName>
                                        </p:attrNameLst>
                                      </p:cBhvr>
                                      <p:rCtr x="6875" y="-17384"/>
                                    </p:animMotion>
                                  </p:childTnLst>
                                </p:cTn>
                              </p:par>
                              <p:par>
                                <p:cTn id="724" presetID="10" presetClass="entr" presetSubtype="0" repeatCount="indefinite" fill="hold" grpId="0" nodeType="withEffect">
                                  <p:stCondLst>
                                    <p:cond delay="0"/>
                                  </p:stCondLst>
                                  <p:childTnLst>
                                    <p:set>
                                      <p:cBhvr>
                                        <p:cTn id="725" dur="1" fill="hold">
                                          <p:stCondLst>
                                            <p:cond delay="0"/>
                                          </p:stCondLst>
                                        </p:cTn>
                                        <p:tgtEl>
                                          <p:spTgt spid="111"/>
                                        </p:tgtEl>
                                        <p:attrNameLst>
                                          <p:attrName>style.visibility</p:attrName>
                                        </p:attrNameLst>
                                      </p:cBhvr>
                                      <p:to>
                                        <p:strVal val="visible"/>
                                      </p:to>
                                    </p:set>
                                    <p:animEffect transition="out" filter="fade">
                                      <p:cBhvr additive="base">
                                        <p:cTn id="726" dur="419" fill="hold">
                                          <p:stCondLst>
                                            <p:cond delay="2934"/>
                                          </p:stCondLst>
                                        </p:cTn>
                                        <p:tgtEl>
                                          <p:spTgt spid="111"/>
                                        </p:tgtEl>
                                      </p:cBhvr>
                                    </p:animEffect>
                                    <p:animEffect transition="in" filter="fade">
                                      <p:cBhvr additive="base">
                                        <p:cTn id="727" dur="419" fill="hold">
                                          <p:stCondLst>
                                            <p:cond delay="0"/>
                                          </p:stCondLst>
                                        </p:cTn>
                                        <p:tgtEl>
                                          <p:spTgt spid="111"/>
                                        </p:tgtEl>
                                      </p:cBhvr>
                                    </p:animEffect>
                                    <p:set>
                                      <p:cBhvr additive="base">
                                        <p:cTn id="728" dur="1" fill="hold">
                                          <p:stCondLst>
                                            <p:cond delay="3351"/>
                                          </p:stCondLst>
                                        </p:cTn>
                                        <p:tgtEl>
                                          <p:spTgt spid="111"/>
                                        </p:tgtEl>
                                        <p:attrNameLst>
                                          <p:attrName>style.visibility</p:attrName>
                                        </p:attrNameLst>
                                      </p:cBhvr>
                                      <p:to>
                                        <p:strVal val="hidden"/>
                                      </p:to>
                                    </p:set>
                                    <p:set>
                                      <p:cBhvr additive="base">
                                        <p:cTn id="729" dur="3856" fill="hold">
                                          <p:stCondLst>
                                            <p:cond delay="0"/>
                                          </p:stCondLst>
                                        </p:cTn>
                                        <p:tgtEl>
                                          <p:spTgt spid="111"/>
                                        </p:tgtEl>
                                      </p:cBhvr>
                                      <p:to>
                                        <p:strVal val=""/>
                                      </p:to>
                                    </p:set>
                                  </p:childTnLst>
                                </p:cTn>
                              </p:par>
                              <p:par>
                                <p:cTn id="730" presetID="0" presetClass="path" presetSubtype="0" repeatCount="indefinite" fill="hold" grpId="1" nodeType="withEffect">
                                  <p:stCondLst>
                                    <p:cond delay="0"/>
                                  </p:stCondLst>
                                  <p:childTnLst>
                                    <p:animMotion origin="layout" path="M 4.79167E-6 -3.33333E-6 C 0.00143 -0.15486 -0.16407 -0.17777 -0.12566 -0.34953 " pathEditMode="relative" rAng="0" ptsTypes="AA">
                                      <p:cBhvr>
                                        <p:cTn id="731" dur="2662" fill="hold"/>
                                        <p:tgtEl>
                                          <p:spTgt spid="111"/>
                                        </p:tgtEl>
                                        <p:attrNameLst>
                                          <p:attrName>ppt_x</p:attrName>
                                          <p:attrName>ppt_y</p:attrName>
                                        </p:attrNameLst>
                                      </p:cBhvr>
                                      <p:rCtr x="-6576" y="-17477"/>
                                    </p:animMotion>
                                  </p:childTnLst>
                                </p:cTn>
                              </p:par>
                              <p:par>
                                <p:cTn id="732" presetID="10" presetClass="entr" presetSubtype="0" repeatCount="indefinite" fill="hold" grpId="0" nodeType="withEffect">
                                  <p:stCondLst>
                                    <p:cond delay="0"/>
                                  </p:stCondLst>
                                  <p:childTnLst>
                                    <p:set>
                                      <p:cBhvr>
                                        <p:cTn id="733" dur="1" fill="hold">
                                          <p:stCondLst>
                                            <p:cond delay="0"/>
                                          </p:stCondLst>
                                        </p:cTn>
                                        <p:tgtEl>
                                          <p:spTgt spid="95"/>
                                        </p:tgtEl>
                                        <p:attrNameLst>
                                          <p:attrName>style.visibility</p:attrName>
                                        </p:attrNameLst>
                                      </p:cBhvr>
                                      <p:to>
                                        <p:strVal val="visible"/>
                                      </p:to>
                                    </p:set>
                                    <p:animEffect transition="out" filter="fade">
                                      <p:cBhvr additive="base">
                                        <p:cTn id="734" dur="355" fill="hold">
                                          <p:stCondLst>
                                            <p:cond delay="2487"/>
                                          </p:stCondLst>
                                        </p:cTn>
                                        <p:tgtEl>
                                          <p:spTgt spid="95"/>
                                        </p:tgtEl>
                                      </p:cBhvr>
                                    </p:animEffect>
                                    <p:animEffect transition="in" filter="fade">
                                      <p:cBhvr additive="base">
                                        <p:cTn id="735" dur="355" fill="hold">
                                          <p:stCondLst>
                                            <p:cond delay="0"/>
                                          </p:stCondLst>
                                        </p:cTn>
                                        <p:tgtEl>
                                          <p:spTgt spid="95"/>
                                        </p:tgtEl>
                                      </p:cBhvr>
                                    </p:animEffect>
                                    <p:set>
                                      <p:cBhvr additive="base">
                                        <p:cTn id="736" dur="1" fill="hold">
                                          <p:stCondLst>
                                            <p:cond delay="2841"/>
                                          </p:stCondLst>
                                        </p:cTn>
                                        <p:tgtEl>
                                          <p:spTgt spid="95"/>
                                        </p:tgtEl>
                                        <p:attrNameLst>
                                          <p:attrName>style.visibility</p:attrName>
                                        </p:attrNameLst>
                                      </p:cBhvr>
                                      <p:to>
                                        <p:strVal val="hidden"/>
                                      </p:to>
                                    </p:set>
                                    <p:set>
                                      <p:cBhvr additive="base">
                                        <p:cTn id="737" dur="3269" fill="hold">
                                          <p:stCondLst>
                                            <p:cond delay="0"/>
                                          </p:stCondLst>
                                        </p:cTn>
                                        <p:tgtEl>
                                          <p:spTgt spid="95"/>
                                        </p:tgtEl>
                                      </p:cBhvr>
                                      <p:to>
                                        <p:strVal val=""/>
                                      </p:to>
                                    </p:set>
                                  </p:childTnLst>
                                </p:cTn>
                              </p:par>
                              <p:par>
                                <p:cTn id="738" presetID="0" presetClass="path" presetSubtype="0" repeatCount="indefinite" fill="hold" grpId="1" nodeType="withEffect">
                                  <p:stCondLst>
                                    <p:cond delay="0"/>
                                  </p:stCondLst>
                                  <p:childTnLst>
                                    <p:animMotion origin="layout" path="M 2.08333E-6 -4.07407E-6 C 0.07122 -0.04398 0.06237 -0.16273 0.0901 -0.27847 " pathEditMode="relative" rAng="0" ptsTypes="AA">
                                      <p:cBhvr>
                                        <p:cTn id="739" dur="2820" fill="hold"/>
                                        <p:tgtEl>
                                          <p:spTgt spid="95"/>
                                        </p:tgtEl>
                                        <p:attrNameLst>
                                          <p:attrName>ppt_x</p:attrName>
                                          <p:attrName>ppt_y</p:attrName>
                                        </p:attrNameLst>
                                      </p:cBhvr>
                                      <p:rCtr x="4505" y="-13935"/>
                                    </p:animMotion>
                                  </p:childTnLst>
                                </p:cTn>
                              </p:par>
                              <p:par>
                                <p:cTn id="740" presetID="10" presetClass="entr" presetSubtype="0" repeatCount="indefinite" fill="hold" grpId="0" nodeType="withEffect">
                                  <p:stCondLst>
                                    <p:cond delay="0"/>
                                  </p:stCondLst>
                                  <p:childTnLst>
                                    <p:set>
                                      <p:cBhvr>
                                        <p:cTn id="741" dur="1" fill="hold">
                                          <p:stCondLst>
                                            <p:cond delay="0"/>
                                          </p:stCondLst>
                                        </p:cTn>
                                        <p:tgtEl>
                                          <p:spTgt spid="112"/>
                                        </p:tgtEl>
                                        <p:attrNameLst>
                                          <p:attrName>style.visibility</p:attrName>
                                        </p:attrNameLst>
                                      </p:cBhvr>
                                      <p:to>
                                        <p:strVal val="visible"/>
                                      </p:to>
                                    </p:set>
                                    <p:animEffect transition="out" filter="fade">
                                      <p:cBhvr additive="base">
                                        <p:cTn id="742" dur="293" fill="hold">
                                          <p:stCondLst>
                                            <p:cond delay="2051"/>
                                          </p:stCondLst>
                                        </p:cTn>
                                        <p:tgtEl>
                                          <p:spTgt spid="112"/>
                                        </p:tgtEl>
                                      </p:cBhvr>
                                    </p:animEffect>
                                    <p:animEffect transition="in" filter="fade">
                                      <p:cBhvr additive="base">
                                        <p:cTn id="743" dur="293" fill="hold">
                                          <p:stCondLst>
                                            <p:cond delay="0"/>
                                          </p:stCondLst>
                                        </p:cTn>
                                        <p:tgtEl>
                                          <p:spTgt spid="112"/>
                                        </p:tgtEl>
                                      </p:cBhvr>
                                    </p:animEffect>
                                    <p:set>
                                      <p:cBhvr additive="base">
                                        <p:cTn id="744" dur="1" fill="hold">
                                          <p:stCondLst>
                                            <p:cond delay="2343"/>
                                          </p:stCondLst>
                                        </p:cTn>
                                        <p:tgtEl>
                                          <p:spTgt spid="112"/>
                                        </p:tgtEl>
                                        <p:attrNameLst>
                                          <p:attrName>style.visibility</p:attrName>
                                        </p:attrNameLst>
                                      </p:cBhvr>
                                      <p:to>
                                        <p:strVal val="hidden"/>
                                      </p:to>
                                    </p:set>
                                    <p:set>
                                      <p:cBhvr additive="base">
                                        <p:cTn id="745" dur="2695" fill="hold">
                                          <p:stCondLst>
                                            <p:cond delay="0"/>
                                          </p:stCondLst>
                                        </p:cTn>
                                        <p:tgtEl>
                                          <p:spTgt spid="112"/>
                                        </p:tgtEl>
                                      </p:cBhvr>
                                      <p:to>
                                        <p:strVal val=""/>
                                      </p:to>
                                    </p:set>
                                  </p:childTnLst>
                                </p:cTn>
                              </p:par>
                              <p:par>
                                <p:cTn id="746" presetID="0" presetClass="path" presetSubtype="0" repeatCount="indefinite" fill="hold" grpId="1" nodeType="withEffect">
                                  <p:stCondLst>
                                    <p:cond delay="0"/>
                                  </p:stCondLst>
                                  <p:childTnLst>
                                    <p:animMotion origin="layout" path="M 2.08333E-7 4.81481E-6 C 0.00378 -0.22477 0.15404 -0.14283 0.13372 -0.29121 " pathEditMode="relative" rAng="0" ptsTypes="AA">
                                      <p:cBhvr>
                                        <p:cTn id="747" dur="2298" fill="hold"/>
                                        <p:tgtEl>
                                          <p:spTgt spid="112"/>
                                        </p:tgtEl>
                                        <p:attrNameLst>
                                          <p:attrName>ppt_x</p:attrName>
                                          <p:attrName>ppt_y</p:attrName>
                                        </p:attrNameLst>
                                      </p:cBhvr>
                                      <p:rCtr x="6771" y="-14560"/>
                                    </p:animMotion>
                                  </p:childTnLst>
                                </p:cTn>
                              </p:par>
                              <p:par>
                                <p:cTn id="748" presetID="10" presetClass="entr" presetSubtype="0" repeatCount="indefinite" fill="hold" grpId="0" nodeType="withEffect">
                                  <p:stCondLst>
                                    <p:cond delay="0"/>
                                  </p:stCondLst>
                                  <p:childTnLst>
                                    <p:set>
                                      <p:cBhvr>
                                        <p:cTn id="749" dur="1" fill="hold">
                                          <p:stCondLst>
                                            <p:cond delay="0"/>
                                          </p:stCondLst>
                                        </p:cTn>
                                        <p:tgtEl>
                                          <p:spTgt spid="113"/>
                                        </p:tgtEl>
                                        <p:attrNameLst>
                                          <p:attrName>style.visibility</p:attrName>
                                        </p:attrNameLst>
                                      </p:cBhvr>
                                      <p:to>
                                        <p:strVal val="visible"/>
                                      </p:to>
                                    </p:set>
                                    <p:animEffect transition="out" filter="fade">
                                      <p:cBhvr additive="base">
                                        <p:cTn id="750" dur="336" fill="hold">
                                          <p:stCondLst>
                                            <p:cond delay="2355"/>
                                          </p:stCondLst>
                                        </p:cTn>
                                        <p:tgtEl>
                                          <p:spTgt spid="113"/>
                                        </p:tgtEl>
                                      </p:cBhvr>
                                    </p:animEffect>
                                    <p:animEffect transition="in" filter="fade">
                                      <p:cBhvr additive="base">
                                        <p:cTn id="751" dur="336" fill="hold">
                                          <p:stCondLst>
                                            <p:cond delay="0"/>
                                          </p:stCondLst>
                                        </p:cTn>
                                        <p:tgtEl>
                                          <p:spTgt spid="113"/>
                                        </p:tgtEl>
                                      </p:cBhvr>
                                    </p:animEffect>
                                    <p:set>
                                      <p:cBhvr additive="base">
                                        <p:cTn id="752" dur="1" fill="hold">
                                          <p:stCondLst>
                                            <p:cond delay="2690"/>
                                          </p:stCondLst>
                                        </p:cTn>
                                        <p:tgtEl>
                                          <p:spTgt spid="113"/>
                                        </p:tgtEl>
                                        <p:attrNameLst>
                                          <p:attrName>style.visibility</p:attrName>
                                        </p:attrNameLst>
                                      </p:cBhvr>
                                      <p:to>
                                        <p:strVal val="hidden"/>
                                      </p:to>
                                    </p:set>
                                    <p:set>
                                      <p:cBhvr additive="base">
                                        <p:cTn id="753" dur="3095" fill="hold">
                                          <p:stCondLst>
                                            <p:cond delay="0"/>
                                          </p:stCondLst>
                                        </p:cTn>
                                        <p:tgtEl>
                                          <p:spTgt spid="113"/>
                                        </p:tgtEl>
                                      </p:cBhvr>
                                      <p:to>
                                        <p:strVal val=""/>
                                      </p:to>
                                    </p:set>
                                  </p:childTnLst>
                                </p:cTn>
                              </p:par>
                              <p:par>
                                <p:cTn id="754"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755" dur="3846" fill="hold"/>
                                        <p:tgtEl>
                                          <p:spTgt spid="113"/>
                                        </p:tgtEl>
                                        <p:attrNameLst>
                                          <p:attrName>ppt_x</p:attrName>
                                          <p:attrName>ppt_y</p:attrName>
                                        </p:attrNameLst>
                                      </p:cBhvr>
                                      <p:rCtr x="8138" y="-1852"/>
                                    </p:animMotion>
                                  </p:childTnLst>
                                </p:cTn>
                              </p:par>
                              <p:par>
                                <p:cTn id="756" presetID="10" presetClass="entr" presetSubtype="0" repeatCount="indefinite" fill="hold" grpId="0" nodeType="withEffect">
                                  <p:stCondLst>
                                    <p:cond delay="0"/>
                                  </p:stCondLst>
                                  <p:childTnLst>
                                    <p:set>
                                      <p:cBhvr>
                                        <p:cTn id="757" dur="1" fill="hold">
                                          <p:stCondLst>
                                            <p:cond delay="0"/>
                                          </p:stCondLst>
                                        </p:cTn>
                                        <p:tgtEl>
                                          <p:spTgt spid="114"/>
                                        </p:tgtEl>
                                        <p:attrNameLst>
                                          <p:attrName>style.visibility</p:attrName>
                                        </p:attrNameLst>
                                      </p:cBhvr>
                                      <p:to>
                                        <p:strVal val="visible"/>
                                      </p:to>
                                    </p:set>
                                    <p:animEffect transition="out" filter="fade">
                                      <p:cBhvr additive="base">
                                        <p:cTn id="758" dur="402" fill="hold">
                                          <p:stCondLst>
                                            <p:cond delay="2811"/>
                                          </p:stCondLst>
                                        </p:cTn>
                                        <p:tgtEl>
                                          <p:spTgt spid="114"/>
                                        </p:tgtEl>
                                      </p:cBhvr>
                                    </p:animEffect>
                                    <p:animEffect transition="in" filter="fade">
                                      <p:cBhvr additive="base">
                                        <p:cTn id="759" dur="402" fill="hold">
                                          <p:stCondLst>
                                            <p:cond delay="0"/>
                                          </p:stCondLst>
                                        </p:cTn>
                                        <p:tgtEl>
                                          <p:spTgt spid="114"/>
                                        </p:tgtEl>
                                      </p:cBhvr>
                                    </p:animEffect>
                                    <p:set>
                                      <p:cBhvr additive="base">
                                        <p:cTn id="760" dur="1" fill="hold">
                                          <p:stCondLst>
                                            <p:cond delay="3211"/>
                                          </p:stCondLst>
                                        </p:cTn>
                                        <p:tgtEl>
                                          <p:spTgt spid="114"/>
                                        </p:tgtEl>
                                        <p:attrNameLst>
                                          <p:attrName>style.visibility</p:attrName>
                                        </p:attrNameLst>
                                      </p:cBhvr>
                                      <p:to>
                                        <p:strVal val="hidden"/>
                                      </p:to>
                                    </p:set>
                                    <p:set>
                                      <p:cBhvr additive="base">
                                        <p:cTn id="761" dur="3694" fill="hold">
                                          <p:stCondLst>
                                            <p:cond delay="0"/>
                                          </p:stCondLst>
                                        </p:cTn>
                                        <p:tgtEl>
                                          <p:spTgt spid="114"/>
                                        </p:tgtEl>
                                      </p:cBhvr>
                                      <p:to>
                                        <p:strVal val=""/>
                                      </p:to>
                                    </p:set>
                                  </p:childTnLst>
                                </p:cTn>
                              </p:par>
                              <p:par>
                                <p:cTn id="762" presetID="0" presetClass="path" presetSubtype="0" repeatCount="indefinite" fill="hold" grpId="1" nodeType="withEffect">
                                  <p:stCondLst>
                                    <p:cond delay="0"/>
                                  </p:stCondLst>
                                  <p:childTnLst>
                                    <p:animMotion origin="layout" path="M -6.25E-7 1.11111E-6 C 0.00104 -0.11574 -0.11797 -0.13287 -0.09036 -0.26158 " pathEditMode="relative" rAng="0" ptsTypes="AA">
                                      <p:cBhvr>
                                        <p:cTn id="763" dur="3652" fill="hold"/>
                                        <p:tgtEl>
                                          <p:spTgt spid="114"/>
                                        </p:tgtEl>
                                        <p:attrNameLst>
                                          <p:attrName>ppt_x</p:attrName>
                                          <p:attrName>ppt_y</p:attrName>
                                        </p:attrNameLst>
                                      </p:cBhvr>
                                      <p:rCtr x="-4727" y="-13079"/>
                                    </p:animMotion>
                                  </p:childTnLst>
                                </p:cTn>
                              </p:par>
                              <p:par>
                                <p:cTn id="764" presetID="10" presetClass="entr" presetSubtype="0" repeatCount="indefinite" fill="hold" grpId="0" nodeType="withEffect">
                                  <p:stCondLst>
                                    <p:cond delay="0"/>
                                  </p:stCondLst>
                                  <p:childTnLst>
                                    <p:set>
                                      <p:cBhvr>
                                        <p:cTn id="765" dur="1" fill="hold">
                                          <p:stCondLst>
                                            <p:cond delay="0"/>
                                          </p:stCondLst>
                                        </p:cTn>
                                        <p:tgtEl>
                                          <p:spTgt spid="115"/>
                                        </p:tgtEl>
                                        <p:attrNameLst>
                                          <p:attrName>style.visibility</p:attrName>
                                        </p:attrNameLst>
                                      </p:cBhvr>
                                      <p:to>
                                        <p:strVal val="visible"/>
                                      </p:to>
                                    </p:set>
                                    <p:animEffect transition="out" filter="fade">
                                      <p:cBhvr additive="base">
                                        <p:cTn id="766" dur="364" fill="hold">
                                          <p:stCondLst>
                                            <p:cond delay="2545"/>
                                          </p:stCondLst>
                                        </p:cTn>
                                        <p:tgtEl>
                                          <p:spTgt spid="115"/>
                                        </p:tgtEl>
                                      </p:cBhvr>
                                    </p:animEffect>
                                    <p:animEffect transition="in" filter="fade">
                                      <p:cBhvr additive="base">
                                        <p:cTn id="767" dur="364" fill="hold">
                                          <p:stCondLst>
                                            <p:cond delay="0"/>
                                          </p:stCondLst>
                                        </p:cTn>
                                        <p:tgtEl>
                                          <p:spTgt spid="115"/>
                                        </p:tgtEl>
                                      </p:cBhvr>
                                    </p:animEffect>
                                    <p:set>
                                      <p:cBhvr additive="base">
                                        <p:cTn id="768" dur="1" fill="hold">
                                          <p:stCondLst>
                                            <p:cond delay="2907"/>
                                          </p:stCondLst>
                                        </p:cTn>
                                        <p:tgtEl>
                                          <p:spTgt spid="115"/>
                                        </p:tgtEl>
                                        <p:attrNameLst>
                                          <p:attrName>style.visibility</p:attrName>
                                        </p:attrNameLst>
                                      </p:cBhvr>
                                      <p:to>
                                        <p:strVal val="hidden"/>
                                      </p:to>
                                    </p:set>
                                    <p:set>
                                      <p:cBhvr additive="base">
                                        <p:cTn id="769" dur="3345" fill="hold">
                                          <p:stCondLst>
                                            <p:cond delay="0"/>
                                          </p:stCondLst>
                                        </p:cTn>
                                        <p:tgtEl>
                                          <p:spTgt spid="115"/>
                                        </p:tgtEl>
                                      </p:cBhvr>
                                      <p:to>
                                        <p:strVal val=""/>
                                      </p:to>
                                    </p:set>
                                  </p:childTnLst>
                                </p:cTn>
                              </p:par>
                              <p:par>
                                <p:cTn id="770" presetID="0" presetClass="path" presetSubtype="0" repeatCount="indefinite" fill="hold" grpId="1" nodeType="withEffect">
                                  <p:stCondLst>
                                    <p:cond delay="0"/>
                                  </p:stCondLst>
                                  <p:childTnLst>
                                    <p:animMotion origin="layout" path="M 2.08333E-7 -3.7037E-6 C 0.1069 -0.07314 0.10586 -0.1625 0.13359 -0.2912 " pathEditMode="relative" rAng="0" ptsTypes="AA">
                                      <p:cBhvr>
                                        <p:cTn id="771" dur="3444" fill="hold"/>
                                        <p:tgtEl>
                                          <p:spTgt spid="115"/>
                                        </p:tgtEl>
                                        <p:attrNameLst>
                                          <p:attrName>ppt_x</p:attrName>
                                          <p:attrName>ppt_y</p:attrName>
                                        </p:attrNameLst>
                                      </p:cBhvr>
                                      <p:rCtr x="6680" y="-14560"/>
                                    </p:animMotion>
                                  </p:childTnLst>
                                </p:cTn>
                              </p:par>
                              <p:par>
                                <p:cTn id="772" presetID="10" presetClass="entr" presetSubtype="0" repeatCount="indefinite" fill="hold" grpId="0" nodeType="withEffect">
                                  <p:stCondLst>
                                    <p:cond delay="0"/>
                                  </p:stCondLst>
                                  <p:childTnLst>
                                    <p:set>
                                      <p:cBhvr>
                                        <p:cTn id="773" dur="1" fill="hold">
                                          <p:stCondLst>
                                            <p:cond delay="0"/>
                                          </p:stCondLst>
                                        </p:cTn>
                                        <p:tgtEl>
                                          <p:spTgt spid="116"/>
                                        </p:tgtEl>
                                        <p:attrNameLst>
                                          <p:attrName>style.visibility</p:attrName>
                                        </p:attrNameLst>
                                      </p:cBhvr>
                                      <p:to>
                                        <p:strVal val="visible"/>
                                      </p:to>
                                    </p:set>
                                    <p:animEffect transition="out" filter="fade">
                                      <p:cBhvr additive="base">
                                        <p:cTn id="774" dur="277" fill="hold">
                                          <p:stCondLst>
                                            <p:cond delay="1937"/>
                                          </p:stCondLst>
                                        </p:cTn>
                                        <p:tgtEl>
                                          <p:spTgt spid="116"/>
                                        </p:tgtEl>
                                      </p:cBhvr>
                                    </p:animEffect>
                                    <p:animEffect transition="in" filter="fade">
                                      <p:cBhvr additive="base">
                                        <p:cTn id="775" dur="277" fill="hold">
                                          <p:stCondLst>
                                            <p:cond delay="0"/>
                                          </p:stCondLst>
                                        </p:cTn>
                                        <p:tgtEl>
                                          <p:spTgt spid="116"/>
                                        </p:tgtEl>
                                      </p:cBhvr>
                                    </p:animEffect>
                                    <p:set>
                                      <p:cBhvr additive="base">
                                        <p:cTn id="776" dur="1" fill="hold">
                                          <p:stCondLst>
                                            <p:cond delay="2213"/>
                                          </p:stCondLst>
                                        </p:cTn>
                                        <p:tgtEl>
                                          <p:spTgt spid="116"/>
                                        </p:tgtEl>
                                        <p:attrNameLst>
                                          <p:attrName>style.visibility</p:attrName>
                                        </p:attrNameLst>
                                      </p:cBhvr>
                                      <p:to>
                                        <p:strVal val="hidden"/>
                                      </p:to>
                                    </p:set>
                                    <p:set>
                                      <p:cBhvr additive="base">
                                        <p:cTn id="777" dur="2546" fill="hold">
                                          <p:stCondLst>
                                            <p:cond delay="0"/>
                                          </p:stCondLst>
                                        </p:cTn>
                                        <p:tgtEl>
                                          <p:spTgt spid="116"/>
                                        </p:tgtEl>
                                      </p:cBhvr>
                                      <p:to>
                                        <p:strVal val=""/>
                                      </p:to>
                                    </p:set>
                                  </p:childTnLst>
                                </p:cTn>
                              </p:par>
                              <p:par>
                                <p:cTn id="778" presetID="0" presetClass="path" presetSubtype="0" repeatCount="indefinite" fill="hold" grpId="1" nodeType="withEffect">
                                  <p:stCondLst>
                                    <p:cond delay="0"/>
                                  </p:stCondLst>
                                  <p:childTnLst>
                                    <p:animMotion origin="layout" path="M -4.79167E-6 -3.7037E-6 C 0.07605 -0.05301 0.06667 -0.19606 0.09636 -0.33518 " pathEditMode="relative" rAng="0" ptsTypes="AA">
                                      <p:cBhvr>
                                        <p:cTn id="779" dur="3347" fill="hold"/>
                                        <p:tgtEl>
                                          <p:spTgt spid="116"/>
                                        </p:tgtEl>
                                        <p:attrNameLst>
                                          <p:attrName>ppt_x</p:attrName>
                                          <p:attrName>ppt_y</p:attrName>
                                        </p:attrNameLst>
                                      </p:cBhvr>
                                      <p:rCtr x="4818" y="-16759"/>
                                    </p:animMotion>
                                  </p:childTnLst>
                                </p:cTn>
                              </p:par>
                              <p:par>
                                <p:cTn id="780" presetID="10" presetClass="entr" presetSubtype="0" repeatCount="indefinite" fill="hold" grpId="0" nodeType="withEffect">
                                  <p:stCondLst>
                                    <p:cond delay="0"/>
                                  </p:stCondLst>
                                  <p:childTnLst>
                                    <p:set>
                                      <p:cBhvr>
                                        <p:cTn id="781" dur="1" fill="hold">
                                          <p:stCondLst>
                                            <p:cond delay="0"/>
                                          </p:stCondLst>
                                        </p:cTn>
                                        <p:tgtEl>
                                          <p:spTgt spid="117"/>
                                        </p:tgtEl>
                                        <p:attrNameLst>
                                          <p:attrName>style.visibility</p:attrName>
                                        </p:attrNameLst>
                                      </p:cBhvr>
                                      <p:to>
                                        <p:strVal val="visible"/>
                                      </p:to>
                                    </p:set>
                                    <p:animEffect transition="out" filter="fade">
                                      <p:cBhvr additive="base">
                                        <p:cTn id="782" dur="345" fill="hold">
                                          <p:stCondLst>
                                            <p:cond delay="2417"/>
                                          </p:stCondLst>
                                        </p:cTn>
                                        <p:tgtEl>
                                          <p:spTgt spid="117"/>
                                        </p:tgtEl>
                                      </p:cBhvr>
                                    </p:animEffect>
                                    <p:animEffect transition="in" filter="fade">
                                      <p:cBhvr additive="base">
                                        <p:cTn id="783" dur="345" fill="hold">
                                          <p:stCondLst>
                                            <p:cond delay="0"/>
                                          </p:stCondLst>
                                        </p:cTn>
                                        <p:tgtEl>
                                          <p:spTgt spid="117"/>
                                        </p:tgtEl>
                                      </p:cBhvr>
                                    </p:animEffect>
                                    <p:set>
                                      <p:cBhvr additive="base">
                                        <p:cTn id="784" dur="1" fill="hold">
                                          <p:stCondLst>
                                            <p:cond delay="2761"/>
                                          </p:stCondLst>
                                        </p:cTn>
                                        <p:tgtEl>
                                          <p:spTgt spid="117"/>
                                        </p:tgtEl>
                                        <p:attrNameLst>
                                          <p:attrName>style.visibility</p:attrName>
                                        </p:attrNameLst>
                                      </p:cBhvr>
                                      <p:to>
                                        <p:strVal val="hidden"/>
                                      </p:to>
                                    </p:set>
                                    <p:set>
                                      <p:cBhvr additive="base">
                                        <p:cTn id="785" dur="3177" fill="hold">
                                          <p:stCondLst>
                                            <p:cond delay="0"/>
                                          </p:stCondLst>
                                        </p:cTn>
                                        <p:tgtEl>
                                          <p:spTgt spid="117"/>
                                        </p:tgtEl>
                                      </p:cBhvr>
                                      <p:to>
                                        <p:strVal val=""/>
                                      </p:to>
                                    </p:set>
                                  </p:childTnLst>
                                </p:cTn>
                              </p:par>
                              <p:par>
                                <p:cTn id="786" presetID="0" presetClass="path" presetSubtype="0" repeatCount="indefinite" fill="hold" grpId="1" nodeType="withEffect">
                                  <p:stCondLst>
                                    <p:cond delay="0"/>
                                  </p:stCondLst>
                                  <p:childTnLst>
                                    <p:animMotion origin="layout" path="M -3.75E-6 4.44444E-6 C 0.03321 -0.23612 0.0431 -0.23704 0.13763 -0.34769 " pathEditMode="relative" rAng="0" ptsTypes="AA">
                                      <p:cBhvr>
                                        <p:cTn id="787" dur="3510" fill="hold"/>
                                        <p:tgtEl>
                                          <p:spTgt spid="117"/>
                                        </p:tgtEl>
                                        <p:attrNameLst>
                                          <p:attrName>ppt_x</p:attrName>
                                          <p:attrName>ppt_y</p:attrName>
                                        </p:attrNameLst>
                                      </p:cBhvr>
                                      <p:rCtr x="6875" y="-17384"/>
                                    </p:animMotion>
                                  </p:childTnLst>
                                </p:cTn>
                              </p:par>
                              <p:par>
                                <p:cTn id="788" presetID="10" presetClass="entr" presetSubtype="0" repeatCount="indefinite" fill="hold" grpId="0" nodeType="withEffect">
                                  <p:stCondLst>
                                    <p:cond delay="0"/>
                                  </p:stCondLst>
                                  <p:childTnLst>
                                    <p:set>
                                      <p:cBhvr>
                                        <p:cTn id="789" dur="1" fill="hold">
                                          <p:stCondLst>
                                            <p:cond delay="0"/>
                                          </p:stCondLst>
                                        </p:cTn>
                                        <p:tgtEl>
                                          <p:spTgt spid="118"/>
                                        </p:tgtEl>
                                        <p:attrNameLst>
                                          <p:attrName>style.visibility</p:attrName>
                                        </p:attrNameLst>
                                      </p:cBhvr>
                                      <p:to>
                                        <p:strVal val="visible"/>
                                      </p:to>
                                    </p:set>
                                    <p:animEffect transition="out" filter="fade">
                                      <p:cBhvr additive="base">
                                        <p:cTn id="790" dur="419" fill="hold">
                                          <p:stCondLst>
                                            <p:cond delay="2934"/>
                                          </p:stCondLst>
                                        </p:cTn>
                                        <p:tgtEl>
                                          <p:spTgt spid="118"/>
                                        </p:tgtEl>
                                      </p:cBhvr>
                                    </p:animEffect>
                                    <p:animEffect transition="in" filter="fade">
                                      <p:cBhvr additive="base">
                                        <p:cTn id="791" dur="419" fill="hold">
                                          <p:stCondLst>
                                            <p:cond delay="0"/>
                                          </p:stCondLst>
                                        </p:cTn>
                                        <p:tgtEl>
                                          <p:spTgt spid="118"/>
                                        </p:tgtEl>
                                      </p:cBhvr>
                                    </p:animEffect>
                                    <p:set>
                                      <p:cBhvr additive="base">
                                        <p:cTn id="792" dur="1" fill="hold">
                                          <p:stCondLst>
                                            <p:cond delay="3351"/>
                                          </p:stCondLst>
                                        </p:cTn>
                                        <p:tgtEl>
                                          <p:spTgt spid="118"/>
                                        </p:tgtEl>
                                        <p:attrNameLst>
                                          <p:attrName>style.visibility</p:attrName>
                                        </p:attrNameLst>
                                      </p:cBhvr>
                                      <p:to>
                                        <p:strVal val="hidden"/>
                                      </p:to>
                                    </p:set>
                                    <p:set>
                                      <p:cBhvr additive="base">
                                        <p:cTn id="793" dur="3856" fill="hold">
                                          <p:stCondLst>
                                            <p:cond delay="0"/>
                                          </p:stCondLst>
                                        </p:cTn>
                                        <p:tgtEl>
                                          <p:spTgt spid="118"/>
                                        </p:tgtEl>
                                      </p:cBhvr>
                                      <p:to>
                                        <p:strVal val=""/>
                                      </p:to>
                                    </p:set>
                                  </p:childTnLst>
                                </p:cTn>
                              </p:par>
                              <p:par>
                                <p:cTn id="794" presetID="0" presetClass="path" presetSubtype="0" repeatCount="indefinite" fill="hold" grpId="1" nodeType="withEffect">
                                  <p:stCondLst>
                                    <p:cond delay="0"/>
                                  </p:stCondLst>
                                  <p:childTnLst>
                                    <p:animMotion origin="layout" path="M -3.54167E-6 3.33333E-6 C 0.00144 -0.15486 -0.16406 -0.17778 -0.12565 -0.34954 " pathEditMode="relative" rAng="0" ptsTypes="AA">
                                      <p:cBhvr>
                                        <p:cTn id="795" dur="2662" fill="hold"/>
                                        <p:tgtEl>
                                          <p:spTgt spid="118"/>
                                        </p:tgtEl>
                                        <p:attrNameLst>
                                          <p:attrName>ppt_x</p:attrName>
                                          <p:attrName>ppt_y</p:attrName>
                                        </p:attrNameLst>
                                      </p:cBhvr>
                                      <p:rCtr x="-6576" y="-17477"/>
                                    </p:animMotion>
                                  </p:childTnLst>
                                </p:cTn>
                              </p:par>
                              <p:par>
                                <p:cTn id="796" presetID="10" presetClass="entr" presetSubtype="0" repeatCount="indefinite" fill="hold" grpId="0" nodeType="withEffect">
                                  <p:stCondLst>
                                    <p:cond delay="0"/>
                                  </p:stCondLst>
                                  <p:childTnLst>
                                    <p:set>
                                      <p:cBhvr>
                                        <p:cTn id="797" dur="1" fill="hold">
                                          <p:stCondLst>
                                            <p:cond delay="0"/>
                                          </p:stCondLst>
                                        </p:cTn>
                                        <p:tgtEl>
                                          <p:spTgt spid="119"/>
                                        </p:tgtEl>
                                        <p:attrNameLst>
                                          <p:attrName>style.visibility</p:attrName>
                                        </p:attrNameLst>
                                      </p:cBhvr>
                                      <p:to>
                                        <p:strVal val="visible"/>
                                      </p:to>
                                    </p:set>
                                    <p:animEffect transition="out" filter="fade">
                                      <p:cBhvr additive="base">
                                        <p:cTn id="798" dur="426" fill="hold">
                                          <p:stCondLst>
                                            <p:cond delay="2983"/>
                                          </p:stCondLst>
                                        </p:cTn>
                                        <p:tgtEl>
                                          <p:spTgt spid="119"/>
                                        </p:tgtEl>
                                      </p:cBhvr>
                                    </p:animEffect>
                                    <p:animEffect transition="in" filter="fade">
                                      <p:cBhvr additive="base">
                                        <p:cTn id="799" dur="426" fill="hold">
                                          <p:stCondLst>
                                            <p:cond delay="0"/>
                                          </p:stCondLst>
                                        </p:cTn>
                                        <p:tgtEl>
                                          <p:spTgt spid="119"/>
                                        </p:tgtEl>
                                      </p:cBhvr>
                                    </p:animEffect>
                                    <p:set>
                                      <p:cBhvr additive="base">
                                        <p:cTn id="800" dur="1" fill="hold">
                                          <p:stCondLst>
                                            <p:cond delay="3408"/>
                                          </p:stCondLst>
                                        </p:cTn>
                                        <p:tgtEl>
                                          <p:spTgt spid="119"/>
                                        </p:tgtEl>
                                        <p:attrNameLst>
                                          <p:attrName>style.visibility</p:attrName>
                                        </p:attrNameLst>
                                      </p:cBhvr>
                                      <p:to>
                                        <p:strVal val="hidden"/>
                                      </p:to>
                                    </p:set>
                                    <p:set>
                                      <p:cBhvr additive="base">
                                        <p:cTn id="801" dur="3921" fill="hold">
                                          <p:stCondLst>
                                            <p:cond delay="0"/>
                                          </p:stCondLst>
                                        </p:cTn>
                                        <p:tgtEl>
                                          <p:spTgt spid="119"/>
                                        </p:tgtEl>
                                      </p:cBhvr>
                                      <p:to>
                                        <p:strVal val=""/>
                                      </p:to>
                                    </p:set>
                                  </p:childTnLst>
                                </p:cTn>
                              </p:par>
                              <p:par>
                                <p:cTn id="802" presetID="0" presetClass="path" presetSubtype="0" repeatCount="indefinite" fill="hold" grpId="1" nodeType="withEffect">
                                  <p:stCondLst>
                                    <p:cond delay="0"/>
                                  </p:stCondLst>
                                  <p:childTnLst>
                                    <p:animMotion origin="layout" path="M -0.00013 3.7037E-6 C 0.06472 -0.13542 0.07709 -0.05139 0.13152 -0.18125 " pathEditMode="relative" rAng="0" ptsTypes="AA">
                                      <p:cBhvr>
                                        <p:cTn id="803" dur="2229" fill="hold"/>
                                        <p:tgtEl>
                                          <p:spTgt spid="119"/>
                                        </p:tgtEl>
                                        <p:attrNameLst>
                                          <p:attrName>ppt_x</p:attrName>
                                          <p:attrName>ppt_y</p:attrName>
                                        </p:attrNameLst>
                                      </p:cBhvr>
                                      <p:rCtr x="6576" y="-9074"/>
                                    </p:animMotion>
                                  </p:childTnLst>
                                </p:cTn>
                              </p:par>
                              <p:par>
                                <p:cTn id="804" presetID="10" presetClass="entr" presetSubtype="0" repeatCount="indefinite" fill="hold" grpId="0" nodeType="withEffect">
                                  <p:stCondLst>
                                    <p:cond delay="0"/>
                                  </p:stCondLst>
                                  <p:childTnLst>
                                    <p:set>
                                      <p:cBhvr>
                                        <p:cTn id="805" dur="1" fill="hold">
                                          <p:stCondLst>
                                            <p:cond delay="0"/>
                                          </p:stCondLst>
                                        </p:cTn>
                                        <p:tgtEl>
                                          <p:spTgt spid="120"/>
                                        </p:tgtEl>
                                        <p:attrNameLst>
                                          <p:attrName>style.visibility</p:attrName>
                                        </p:attrNameLst>
                                      </p:cBhvr>
                                      <p:to>
                                        <p:strVal val="visible"/>
                                      </p:to>
                                    </p:set>
                                    <p:animEffect transition="out" filter="fade">
                                      <p:cBhvr additive="base">
                                        <p:cTn id="806" dur="336" fill="hold">
                                          <p:stCondLst>
                                            <p:cond delay="2355"/>
                                          </p:stCondLst>
                                        </p:cTn>
                                        <p:tgtEl>
                                          <p:spTgt spid="120"/>
                                        </p:tgtEl>
                                      </p:cBhvr>
                                    </p:animEffect>
                                    <p:animEffect transition="in" filter="fade">
                                      <p:cBhvr additive="base">
                                        <p:cTn id="807" dur="336" fill="hold">
                                          <p:stCondLst>
                                            <p:cond delay="0"/>
                                          </p:stCondLst>
                                        </p:cTn>
                                        <p:tgtEl>
                                          <p:spTgt spid="120"/>
                                        </p:tgtEl>
                                      </p:cBhvr>
                                    </p:animEffect>
                                    <p:set>
                                      <p:cBhvr additive="base">
                                        <p:cTn id="808" dur="1" fill="hold">
                                          <p:stCondLst>
                                            <p:cond delay="2690"/>
                                          </p:stCondLst>
                                        </p:cTn>
                                        <p:tgtEl>
                                          <p:spTgt spid="120"/>
                                        </p:tgtEl>
                                        <p:attrNameLst>
                                          <p:attrName>style.visibility</p:attrName>
                                        </p:attrNameLst>
                                      </p:cBhvr>
                                      <p:to>
                                        <p:strVal val="hidden"/>
                                      </p:to>
                                    </p:set>
                                    <p:set>
                                      <p:cBhvr additive="base">
                                        <p:cTn id="809" dur="3095" fill="hold">
                                          <p:stCondLst>
                                            <p:cond delay="0"/>
                                          </p:stCondLst>
                                        </p:cTn>
                                        <p:tgtEl>
                                          <p:spTgt spid="120"/>
                                        </p:tgtEl>
                                      </p:cBhvr>
                                      <p:to>
                                        <p:strVal val=""/>
                                      </p:to>
                                    </p:set>
                                  </p:childTnLst>
                                </p:cTn>
                              </p:par>
                              <p:par>
                                <p:cTn id="810" presetID="0" presetClass="path" presetSubtype="0" repeatCount="indefinite" fill="hold" grpId="1" nodeType="withEffect">
                                  <p:stCondLst>
                                    <p:cond delay="0"/>
                                  </p:stCondLst>
                                  <p:childTnLst>
                                    <p:animMotion origin="layout" path="M -0.00013 -0.00024 C 0.09908 -0.05741 0.07317 0.02847 0.16263 -0.03727 " pathEditMode="relative" rAng="0" ptsTypes="AA">
                                      <p:cBhvr>
                                        <p:cTn id="811" dur="3846" fill="hold"/>
                                        <p:tgtEl>
                                          <p:spTgt spid="120"/>
                                        </p:tgtEl>
                                        <p:attrNameLst>
                                          <p:attrName>ppt_x</p:attrName>
                                          <p:attrName>ppt_y</p:attrName>
                                        </p:attrNameLst>
                                      </p:cBhvr>
                                      <p:rCtr x="8138" y="-1852"/>
                                    </p:animMotion>
                                  </p:childTnLst>
                                </p:cTn>
                              </p:par>
                              <p:par>
                                <p:cTn id="812" presetID="10" presetClass="entr" presetSubtype="0" repeatCount="indefinite" fill="hold" grpId="0" nodeType="withEffect">
                                  <p:stCondLst>
                                    <p:cond delay="0"/>
                                  </p:stCondLst>
                                  <p:childTnLst>
                                    <p:set>
                                      <p:cBhvr>
                                        <p:cTn id="813" dur="1" fill="hold">
                                          <p:stCondLst>
                                            <p:cond delay="0"/>
                                          </p:stCondLst>
                                        </p:cTn>
                                        <p:tgtEl>
                                          <p:spTgt spid="121"/>
                                        </p:tgtEl>
                                        <p:attrNameLst>
                                          <p:attrName>style.visibility</p:attrName>
                                        </p:attrNameLst>
                                      </p:cBhvr>
                                      <p:to>
                                        <p:strVal val="visible"/>
                                      </p:to>
                                    </p:set>
                                    <p:animEffect transition="out" filter="fade">
                                      <p:cBhvr additive="base">
                                        <p:cTn id="814" dur="250" fill="hold">
                                          <p:stCondLst>
                                            <p:cond delay="1750"/>
                                          </p:stCondLst>
                                        </p:cTn>
                                        <p:tgtEl>
                                          <p:spTgt spid="121"/>
                                        </p:tgtEl>
                                      </p:cBhvr>
                                    </p:animEffect>
                                    <p:animEffect transition="in" filter="fade">
                                      <p:cBhvr additive="base">
                                        <p:cTn id="815" dur="250" fill="hold">
                                          <p:stCondLst>
                                            <p:cond delay="0"/>
                                          </p:stCondLst>
                                        </p:cTn>
                                        <p:tgtEl>
                                          <p:spTgt spid="121"/>
                                        </p:tgtEl>
                                      </p:cBhvr>
                                    </p:animEffect>
                                    <p:set>
                                      <p:cBhvr additive="base">
                                        <p:cTn id="816" dur="1" fill="hold">
                                          <p:stCondLst>
                                            <p:cond delay="1999"/>
                                          </p:stCondLst>
                                        </p:cTn>
                                        <p:tgtEl>
                                          <p:spTgt spid="121"/>
                                        </p:tgtEl>
                                        <p:attrNameLst>
                                          <p:attrName>style.visibility</p:attrName>
                                        </p:attrNameLst>
                                      </p:cBhvr>
                                      <p:to>
                                        <p:strVal val="hidden"/>
                                      </p:to>
                                    </p:set>
                                    <p:set>
                                      <p:cBhvr additive="base">
                                        <p:cTn id="817" dur="2300" fill="hold">
                                          <p:stCondLst>
                                            <p:cond delay="0"/>
                                          </p:stCondLst>
                                        </p:cTn>
                                        <p:tgtEl>
                                          <p:spTgt spid="121"/>
                                        </p:tgtEl>
                                      </p:cBhvr>
                                      <p:to>
                                        <p:strVal val=""/>
                                      </p:to>
                                    </p:set>
                                  </p:childTnLst>
                                </p:cTn>
                              </p:par>
                              <p:par>
                                <p:cTn id="818" presetID="0" presetClass="path" presetSubtype="0" repeatCount="indefinite" fill="hold" grpId="1" nodeType="withEffect">
                                  <p:stCondLst>
                                    <p:cond delay="0"/>
                                  </p:stCondLst>
                                  <p:childTnLst>
                                    <p:animMotion origin="layout" path="M 1.66667E-6 -3.7037E-7 C 0.07122 -0.04398 0.06237 -0.16273 0.0901 -0.27847 " pathEditMode="relative" rAng="0" ptsTypes="AA">
                                      <p:cBhvr>
                                        <p:cTn id="819" dur="2300" fill="hold"/>
                                        <p:tgtEl>
                                          <p:spTgt spid="121"/>
                                        </p:tgtEl>
                                        <p:attrNameLst>
                                          <p:attrName>ppt_x</p:attrName>
                                          <p:attrName>ppt_y</p:attrName>
                                        </p:attrNameLst>
                                      </p:cBhvr>
                                      <p:rCtr x="4505" y="-13935"/>
                                    </p:animMotion>
                                  </p:childTnLst>
                                </p:cTn>
                              </p:par>
                              <p:par>
                                <p:cTn id="820" presetID="10" presetClass="entr" presetSubtype="0" repeatCount="indefinite" fill="hold" grpId="0" nodeType="withEffect">
                                  <p:stCondLst>
                                    <p:cond delay="0"/>
                                  </p:stCondLst>
                                  <p:childTnLst>
                                    <p:set>
                                      <p:cBhvr>
                                        <p:cTn id="821" dur="1" fill="hold">
                                          <p:stCondLst>
                                            <p:cond delay="0"/>
                                          </p:stCondLst>
                                        </p:cTn>
                                        <p:tgtEl>
                                          <p:spTgt spid="122"/>
                                        </p:tgtEl>
                                        <p:attrNameLst>
                                          <p:attrName>style.visibility</p:attrName>
                                        </p:attrNameLst>
                                      </p:cBhvr>
                                      <p:to>
                                        <p:strVal val="visible"/>
                                      </p:to>
                                    </p:set>
                                    <p:animEffect transition="out" filter="fade">
                                      <p:cBhvr additive="base">
                                        <p:cTn id="822" dur="250" fill="hold">
                                          <p:stCondLst>
                                            <p:cond delay="1750"/>
                                          </p:stCondLst>
                                        </p:cTn>
                                        <p:tgtEl>
                                          <p:spTgt spid="122"/>
                                        </p:tgtEl>
                                      </p:cBhvr>
                                    </p:animEffect>
                                    <p:animEffect transition="in" filter="fade">
                                      <p:cBhvr additive="base">
                                        <p:cTn id="823" dur="250" fill="hold">
                                          <p:stCondLst>
                                            <p:cond delay="0"/>
                                          </p:stCondLst>
                                        </p:cTn>
                                        <p:tgtEl>
                                          <p:spTgt spid="122"/>
                                        </p:tgtEl>
                                      </p:cBhvr>
                                    </p:animEffect>
                                    <p:set>
                                      <p:cBhvr additive="base">
                                        <p:cTn id="824" dur="1" fill="hold">
                                          <p:stCondLst>
                                            <p:cond delay="1999"/>
                                          </p:stCondLst>
                                        </p:cTn>
                                        <p:tgtEl>
                                          <p:spTgt spid="122"/>
                                        </p:tgtEl>
                                        <p:attrNameLst>
                                          <p:attrName>style.visibility</p:attrName>
                                        </p:attrNameLst>
                                      </p:cBhvr>
                                      <p:to>
                                        <p:strVal val="hidden"/>
                                      </p:to>
                                    </p:set>
                                    <p:set>
                                      <p:cBhvr additive="base">
                                        <p:cTn id="825" dur="2300" fill="hold">
                                          <p:stCondLst>
                                            <p:cond delay="0"/>
                                          </p:stCondLst>
                                        </p:cTn>
                                        <p:tgtEl>
                                          <p:spTgt spid="122"/>
                                        </p:tgtEl>
                                      </p:cBhvr>
                                      <p:to>
                                        <p:strVal val=""/>
                                      </p:to>
                                    </p:set>
                                  </p:childTnLst>
                                </p:cTn>
                              </p:par>
                              <p:par>
                                <p:cTn id="826" presetID="0" presetClass="path" presetSubtype="0" repeatCount="indefinite" fill="hold" grpId="1" nodeType="withEffect">
                                  <p:stCondLst>
                                    <p:cond delay="0"/>
                                  </p:stCondLst>
                                  <p:childTnLst>
                                    <p:animMotion origin="layout" path="M -0.00013 4.44444E-6 C 0.06471 -0.13542 0.07708 -0.05139 0.13151 -0.18125 " pathEditMode="relative" rAng="0" ptsTypes="AA">
                                      <p:cBhvr>
                                        <p:cTn id="827" dur="2300" fill="hold"/>
                                        <p:tgtEl>
                                          <p:spTgt spid="122"/>
                                        </p:tgtEl>
                                        <p:attrNameLst>
                                          <p:attrName>ppt_x</p:attrName>
                                          <p:attrName>ppt_y</p:attrName>
                                        </p:attrNameLst>
                                      </p:cBhvr>
                                      <p:rCtr x="6576" y="-9074"/>
                                    </p:animMotion>
                                  </p:childTnLst>
                                </p:cTn>
                              </p:par>
                              <p:par>
                                <p:cTn id="828" presetID="10" presetClass="entr" presetSubtype="0" repeatCount="indefinite" fill="hold" grpId="0" nodeType="withEffect">
                                  <p:stCondLst>
                                    <p:cond delay="0"/>
                                  </p:stCondLst>
                                  <p:childTnLst>
                                    <p:set>
                                      <p:cBhvr>
                                        <p:cTn id="829" dur="1" fill="hold">
                                          <p:stCondLst>
                                            <p:cond delay="0"/>
                                          </p:stCondLst>
                                        </p:cTn>
                                        <p:tgtEl>
                                          <p:spTgt spid="123"/>
                                        </p:tgtEl>
                                        <p:attrNameLst>
                                          <p:attrName>style.visibility</p:attrName>
                                        </p:attrNameLst>
                                      </p:cBhvr>
                                      <p:to>
                                        <p:strVal val="visible"/>
                                      </p:to>
                                    </p:set>
                                    <p:animEffect transition="out" filter="fade">
                                      <p:cBhvr additive="base">
                                        <p:cTn id="830" dur="250" fill="hold">
                                          <p:stCondLst>
                                            <p:cond delay="1750"/>
                                          </p:stCondLst>
                                        </p:cTn>
                                        <p:tgtEl>
                                          <p:spTgt spid="123"/>
                                        </p:tgtEl>
                                      </p:cBhvr>
                                    </p:animEffect>
                                    <p:animEffect transition="in" filter="fade">
                                      <p:cBhvr additive="base">
                                        <p:cTn id="831" dur="250" fill="hold">
                                          <p:stCondLst>
                                            <p:cond delay="0"/>
                                          </p:stCondLst>
                                        </p:cTn>
                                        <p:tgtEl>
                                          <p:spTgt spid="123"/>
                                        </p:tgtEl>
                                      </p:cBhvr>
                                    </p:animEffect>
                                    <p:set>
                                      <p:cBhvr additive="base">
                                        <p:cTn id="832" dur="1" fill="hold">
                                          <p:stCondLst>
                                            <p:cond delay="1999"/>
                                          </p:stCondLst>
                                        </p:cTn>
                                        <p:tgtEl>
                                          <p:spTgt spid="123"/>
                                        </p:tgtEl>
                                        <p:attrNameLst>
                                          <p:attrName>style.visibility</p:attrName>
                                        </p:attrNameLst>
                                      </p:cBhvr>
                                      <p:to>
                                        <p:strVal val="hidden"/>
                                      </p:to>
                                    </p:set>
                                    <p:set>
                                      <p:cBhvr additive="base">
                                        <p:cTn id="833" dur="2300" fill="hold">
                                          <p:stCondLst>
                                            <p:cond delay="0"/>
                                          </p:stCondLst>
                                        </p:cTn>
                                        <p:tgtEl>
                                          <p:spTgt spid="123"/>
                                        </p:tgtEl>
                                      </p:cBhvr>
                                      <p:to>
                                        <p:strVal val=""/>
                                      </p:to>
                                    </p:set>
                                  </p:childTnLst>
                                </p:cTn>
                              </p:par>
                              <p:par>
                                <p:cTn id="834"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835" dur="2300" fill="hold"/>
                                        <p:tgtEl>
                                          <p:spTgt spid="123"/>
                                        </p:tgtEl>
                                        <p:attrNameLst>
                                          <p:attrName>ppt_x</p:attrName>
                                          <p:attrName>ppt_y</p:attrName>
                                        </p:attrNameLst>
                                      </p:cBhvr>
                                      <p:rCtr x="8138" y="-1852"/>
                                    </p:animMotion>
                                  </p:childTnLst>
                                </p:cTn>
                              </p:par>
                              <p:par>
                                <p:cTn id="836" presetID="10" presetClass="entr" presetSubtype="0" repeatCount="indefinite" fill="hold" grpId="0" nodeType="withEffect">
                                  <p:stCondLst>
                                    <p:cond delay="0"/>
                                  </p:stCondLst>
                                  <p:childTnLst>
                                    <p:set>
                                      <p:cBhvr>
                                        <p:cTn id="837" dur="1" fill="hold">
                                          <p:stCondLst>
                                            <p:cond delay="0"/>
                                          </p:stCondLst>
                                        </p:cTn>
                                        <p:tgtEl>
                                          <p:spTgt spid="124"/>
                                        </p:tgtEl>
                                        <p:attrNameLst>
                                          <p:attrName>style.visibility</p:attrName>
                                        </p:attrNameLst>
                                      </p:cBhvr>
                                      <p:to>
                                        <p:strVal val="visible"/>
                                      </p:to>
                                    </p:set>
                                    <p:animEffect transition="out" filter="fade">
                                      <p:cBhvr additive="base">
                                        <p:cTn id="838" dur="250" fill="hold">
                                          <p:stCondLst>
                                            <p:cond delay="1750"/>
                                          </p:stCondLst>
                                        </p:cTn>
                                        <p:tgtEl>
                                          <p:spTgt spid="124"/>
                                        </p:tgtEl>
                                      </p:cBhvr>
                                    </p:animEffect>
                                    <p:animEffect transition="in" filter="fade">
                                      <p:cBhvr additive="base">
                                        <p:cTn id="839" dur="250" fill="hold">
                                          <p:stCondLst>
                                            <p:cond delay="0"/>
                                          </p:stCondLst>
                                        </p:cTn>
                                        <p:tgtEl>
                                          <p:spTgt spid="124"/>
                                        </p:tgtEl>
                                      </p:cBhvr>
                                    </p:animEffect>
                                    <p:set>
                                      <p:cBhvr additive="base">
                                        <p:cTn id="840" dur="1" fill="hold">
                                          <p:stCondLst>
                                            <p:cond delay="1999"/>
                                          </p:stCondLst>
                                        </p:cTn>
                                        <p:tgtEl>
                                          <p:spTgt spid="124"/>
                                        </p:tgtEl>
                                        <p:attrNameLst>
                                          <p:attrName>style.visibility</p:attrName>
                                        </p:attrNameLst>
                                      </p:cBhvr>
                                      <p:to>
                                        <p:strVal val="hidden"/>
                                      </p:to>
                                    </p:set>
                                    <p:set>
                                      <p:cBhvr additive="base">
                                        <p:cTn id="841" dur="2300" fill="hold">
                                          <p:stCondLst>
                                            <p:cond delay="0"/>
                                          </p:stCondLst>
                                        </p:cTn>
                                        <p:tgtEl>
                                          <p:spTgt spid="124"/>
                                        </p:tgtEl>
                                      </p:cBhvr>
                                      <p:to>
                                        <p:strVal val=""/>
                                      </p:to>
                                    </p:set>
                                  </p:childTnLst>
                                </p:cTn>
                              </p:par>
                              <p:par>
                                <p:cTn id="842" presetID="0" presetClass="path" presetSubtype="0" repeatCount="indefinite" fill="hold" grpId="1" nodeType="withEffect">
                                  <p:stCondLst>
                                    <p:cond delay="0"/>
                                  </p:stCondLst>
                                  <p:childTnLst>
                                    <p:animMotion origin="layout" path="M 8.33333E-7 7.40741E-7 C 0.00378 -0.22477 0.15391 -0.14306 0.13372 -0.2912 " pathEditMode="relative" rAng="0" ptsTypes="AA">
                                      <p:cBhvr>
                                        <p:cTn id="843" dur="2300" fill="hold"/>
                                        <p:tgtEl>
                                          <p:spTgt spid="124"/>
                                        </p:tgtEl>
                                        <p:attrNameLst>
                                          <p:attrName>ppt_x</p:attrName>
                                          <p:attrName>ppt_y</p:attrName>
                                        </p:attrNameLst>
                                      </p:cBhvr>
                                      <p:rCtr x="6771" y="-14560"/>
                                    </p:animMotion>
                                  </p:childTnLst>
                                </p:cTn>
                              </p:par>
                              <p:par>
                                <p:cTn id="844" presetID="10" presetClass="entr" presetSubtype="0" repeatCount="indefinite" fill="hold" grpId="0" nodeType="withEffect">
                                  <p:stCondLst>
                                    <p:cond delay="0"/>
                                  </p:stCondLst>
                                  <p:childTnLst>
                                    <p:set>
                                      <p:cBhvr>
                                        <p:cTn id="845" dur="1" fill="hold">
                                          <p:stCondLst>
                                            <p:cond delay="0"/>
                                          </p:stCondLst>
                                        </p:cTn>
                                        <p:tgtEl>
                                          <p:spTgt spid="125"/>
                                        </p:tgtEl>
                                        <p:attrNameLst>
                                          <p:attrName>style.visibility</p:attrName>
                                        </p:attrNameLst>
                                      </p:cBhvr>
                                      <p:to>
                                        <p:strVal val="visible"/>
                                      </p:to>
                                    </p:set>
                                    <p:animEffect transition="out" filter="fade">
                                      <p:cBhvr additive="base">
                                        <p:cTn id="846" dur="250" fill="hold">
                                          <p:stCondLst>
                                            <p:cond delay="1750"/>
                                          </p:stCondLst>
                                        </p:cTn>
                                        <p:tgtEl>
                                          <p:spTgt spid="125"/>
                                        </p:tgtEl>
                                      </p:cBhvr>
                                    </p:animEffect>
                                    <p:animEffect transition="in" filter="fade">
                                      <p:cBhvr additive="base">
                                        <p:cTn id="847" dur="250" fill="hold">
                                          <p:stCondLst>
                                            <p:cond delay="0"/>
                                          </p:stCondLst>
                                        </p:cTn>
                                        <p:tgtEl>
                                          <p:spTgt spid="125"/>
                                        </p:tgtEl>
                                      </p:cBhvr>
                                    </p:animEffect>
                                    <p:set>
                                      <p:cBhvr additive="base">
                                        <p:cTn id="848" dur="1" fill="hold">
                                          <p:stCondLst>
                                            <p:cond delay="1999"/>
                                          </p:stCondLst>
                                        </p:cTn>
                                        <p:tgtEl>
                                          <p:spTgt spid="125"/>
                                        </p:tgtEl>
                                        <p:attrNameLst>
                                          <p:attrName>style.visibility</p:attrName>
                                        </p:attrNameLst>
                                      </p:cBhvr>
                                      <p:to>
                                        <p:strVal val="hidden"/>
                                      </p:to>
                                    </p:set>
                                    <p:set>
                                      <p:cBhvr additive="base">
                                        <p:cTn id="849" dur="2300" fill="hold">
                                          <p:stCondLst>
                                            <p:cond delay="0"/>
                                          </p:stCondLst>
                                        </p:cTn>
                                        <p:tgtEl>
                                          <p:spTgt spid="125"/>
                                        </p:tgtEl>
                                      </p:cBhvr>
                                      <p:to>
                                        <p:strVal val=""/>
                                      </p:to>
                                    </p:set>
                                  </p:childTnLst>
                                </p:cTn>
                              </p:par>
                              <p:par>
                                <p:cTn id="850" presetID="0" presetClass="path" presetSubtype="0" repeatCount="indefinite" fill="hold" grpId="1" nodeType="withEffect">
                                  <p:stCondLst>
                                    <p:cond delay="0"/>
                                  </p:stCondLst>
                                  <p:childTnLst>
                                    <p:animMotion origin="layout" path="M 6.25E-7 -3.7037E-7 C 0.03229 -0.19768 0.04193 -0.19838 0.13359 -0.2912 " pathEditMode="relative" rAng="0" ptsTypes="AA">
                                      <p:cBhvr>
                                        <p:cTn id="851" dur="2300" fill="hold"/>
                                        <p:tgtEl>
                                          <p:spTgt spid="125"/>
                                        </p:tgtEl>
                                        <p:attrNameLst>
                                          <p:attrName>ppt_x</p:attrName>
                                          <p:attrName>ppt_y</p:attrName>
                                        </p:attrNameLst>
                                      </p:cBhvr>
                                      <p:rCtr x="6680" y="-14560"/>
                                    </p:animMotion>
                                  </p:childTnLst>
                                </p:cTn>
                              </p:par>
                              <p:par>
                                <p:cTn id="852" presetID="10" presetClass="entr" presetSubtype="0" repeatCount="indefinite" fill="hold" grpId="0" nodeType="withEffect">
                                  <p:stCondLst>
                                    <p:cond delay="0"/>
                                  </p:stCondLst>
                                  <p:childTnLst>
                                    <p:set>
                                      <p:cBhvr>
                                        <p:cTn id="853" dur="1" fill="hold">
                                          <p:stCondLst>
                                            <p:cond delay="0"/>
                                          </p:stCondLst>
                                        </p:cTn>
                                        <p:tgtEl>
                                          <p:spTgt spid="126"/>
                                        </p:tgtEl>
                                        <p:attrNameLst>
                                          <p:attrName>style.visibility</p:attrName>
                                        </p:attrNameLst>
                                      </p:cBhvr>
                                      <p:to>
                                        <p:strVal val="visible"/>
                                      </p:to>
                                    </p:set>
                                    <p:animEffect transition="out" filter="fade">
                                      <p:cBhvr additive="base">
                                        <p:cTn id="854" dur="250" fill="hold">
                                          <p:stCondLst>
                                            <p:cond delay="1750"/>
                                          </p:stCondLst>
                                        </p:cTn>
                                        <p:tgtEl>
                                          <p:spTgt spid="126"/>
                                        </p:tgtEl>
                                      </p:cBhvr>
                                    </p:animEffect>
                                    <p:animEffect transition="in" filter="fade">
                                      <p:cBhvr additive="base">
                                        <p:cTn id="855" dur="250" fill="hold">
                                          <p:stCondLst>
                                            <p:cond delay="0"/>
                                          </p:stCondLst>
                                        </p:cTn>
                                        <p:tgtEl>
                                          <p:spTgt spid="126"/>
                                        </p:tgtEl>
                                      </p:cBhvr>
                                    </p:animEffect>
                                    <p:set>
                                      <p:cBhvr additive="base">
                                        <p:cTn id="856" dur="1" fill="hold">
                                          <p:stCondLst>
                                            <p:cond delay="1999"/>
                                          </p:stCondLst>
                                        </p:cTn>
                                        <p:tgtEl>
                                          <p:spTgt spid="126"/>
                                        </p:tgtEl>
                                        <p:attrNameLst>
                                          <p:attrName>style.visibility</p:attrName>
                                        </p:attrNameLst>
                                      </p:cBhvr>
                                      <p:to>
                                        <p:strVal val="hidden"/>
                                      </p:to>
                                    </p:set>
                                    <p:set>
                                      <p:cBhvr additive="base">
                                        <p:cTn id="857" dur="2300" fill="hold">
                                          <p:stCondLst>
                                            <p:cond delay="0"/>
                                          </p:stCondLst>
                                        </p:cTn>
                                        <p:tgtEl>
                                          <p:spTgt spid="126"/>
                                        </p:tgtEl>
                                      </p:cBhvr>
                                      <p:to>
                                        <p:strVal val=""/>
                                      </p:to>
                                    </p:set>
                                  </p:childTnLst>
                                </p:cTn>
                              </p:par>
                              <p:par>
                                <p:cTn id="858" presetID="0" presetClass="path" presetSubtype="0" repeatCount="indefinite" fill="hold" grpId="1" nodeType="withEffect">
                                  <p:stCondLst>
                                    <p:cond delay="0"/>
                                  </p:stCondLst>
                                  <p:childTnLst>
                                    <p:animMotion origin="layout" path="M 1.25E-6 3.33333E-6 C 0.00104 -0.11574 -0.11797 -0.13287 -0.09037 -0.26158 " pathEditMode="relative" rAng="0" ptsTypes="AA">
                                      <p:cBhvr>
                                        <p:cTn id="859" dur="2300" fill="hold"/>
                                        <p:tgtEl>
                                          <p:spTgt spid="126"/>
                                        </p:tgtEl>
                                        <p:attrNameLst>
                                          <p:attrName>ppt_x</p:attrName>
                                          <p:attrName>ppt_y</p:attrName>
                                        </p:attrNameLst>
                                      </p:cBhvr>
                                      <p:rCtr x="-4727" y="-13079"/>
                                    </p:animMotion>
                                  </p:childTnLst>
                                </p:cTn>
                              </p:par>
                              <p:par>
                                <p:cTn id="860" presetID="10" presetClass="entr" presetSubtype="0" repeatCount="indefinite" fill="hold" grpId="0" nodeType="withEffect">
                                  <p:stCondLst>
                                    <p:cond delay="0"/>
                                  </p:stCondLst>
                                  <p:childTnLst>
                                    <p:set>
                                      <p:cBhvr>
                                        <p:cTn id="861" dur="1" fill="hold">
                                          <p:stCondLst>
                                            <p:cond delay="0"/>
                                          </p:stCondLst>
                                        </p:cTn>
                                        <p:tgtEl>
                                          <p:spTgt spid="128"/>
                                        </p:tgtEl>
                                        <p:attrNameLst>
                                          <p:attrName>style.visibility</p:attrName>
                                        </p:attrNameLst>
                                      </p:cBhvr>
                                      <p:to>
                                        <p:strVal val="visible"/>
                                      </p:to>
                                    </p:set>
                                    <p:animEffect transition="out" filter="fade">
                                      <p:cBhvr additive="base">
                                        <p:cTn id="862" dur="316" fill="hold">
                                          <p:stCondLst>
                                            <p:cond delay="2213"/>
                                          </p:stCondLst>
                                        </p:cTn>
                                        <p:tgtEl>
                                          <p:spTgt spid="128"/>
                                        </p:tgtEl>
                                      </p:cBhvr>
                                    </p:animEffect>
                                    <p:animEffect transition="in" filter="fade">
                                      <p:cBhvr additive="base">
                                        <p:cTn id="863" dur="316" fill="hold">
                                          <p:stCondLst>
                                            <p:cond delay="0"/>
                                          </p:stCondLst>
                                        </p:cTn>
                                        <p:tgtEl>
                                          <p:spTgt spid="128"/>
                                        </p:tgtEl>
                                      </p:cBhvr>
                                    </p:animEffect>
                                    <p:set>
                                      <p:cBhvr additive="base">
                                        <p:cTn id="864" dur="1" fill="hold">
                                          <p:stCondLst>
                                            <p:cond delay="2528"/>
                                          </p:stCondLst>
                                        </p:cTn>
                                        <p:tgtEl>
                                          <p:spTgt spid="128"/>
                                        </p:tgtEl>
                                        <p:attrNameLst>
                                          <p:attrName>style.visibility</p:attrName>
                                        </p:attrNameLst>
                                      </p:cBhvr>
                                      <p:to>
                                        <p:strVal val="hidden"/>
                                      </p:to>
                                    </p:set>
                                    <p:set>
                                      <p:cBhvr additive="base">
                                        <p:cTn id="865" dur="2908" fill="hold">
                                          <p:stCondLst>
                                            <p:cond delay="0"/>
                                          </p:stCondLst>
                                        </p:cTn>
                                        <p:tgtEl>
                                          <p:spTgt spid="128"/>
                                        </p:tgtEl>
                                      </p:cBhvr>
                                      <p:to>
                                        <p:strVal val=""/>
                                      </p:to>
                                    </p:set>
                                  </p:childTnLst>
                                </p:cTn>
                              </p:par>
                              <p:par>
                                <p:cTn id="866" presetID="0" presetClass="path" presetSubtype="0" repeatCount="indefinite" fill="hold" grpId="1" nodeType="withEffect">
                                  <p:stCondLst>
                                    <p:cond delay="0"/>
                                  </p:stCondLst>
                                  <p:childTnLst>
                                    <p:animMotion origin="layout" path="M 1.66667E-6 1.85185E-6 C 0.07122 -0.04398 0.06237 -0.16273 0.0901 -0.27847 " pathEditMode="relative" rAng="0" ptsTypes="AA">
                                      <p:cBhvr>
                                        <p:cTn id="867" dur="2714" spd="-100000" fill="hold"/>
                                        <p:tgtEl>
                                          <p:spTgt spid="128"/>
                                        </p:tgtEl>
                                        <p:attrNameLst>
                                          <p:attrName>ppt_x</p:attrName>
                                          <p:attrName>ppt_y</p:attrName>
                                        </p:attrNameLst>
                                      </p:cBhvr>
                                      <p:rCtr x="4505" y="-13935"/>
                                    </p:animMotion>
                                  </p:childTnLst>
                                </p:cTn>
                              </p:par>
                              <p:par>
                                <p:cTn id="868" presetID="10" presetClass="entr" presetSubtype="0" repeatCount="indefinite" fill="hold" grpId="0" nodeType="withEffect">
                                  <p:stCondLst>
                                    <p:cond delay="0"/>
                                  </p:stCondLst>
                                  <p:childTnLst>
                                    <p:set>
                                      <p:cBhvr>
                                        <p:cTn id="869" dur="1" fill="hold">
                                          <p:stCondLst>
                                            <p:cond delay="0"/>
                                          </p:stCondLst>
                                        </p:cTn>
                                        <p:tgtEl>
                                          <p:spTgt spid="130"/>
                                        </p:tgtEl>
                                        <p:attrNameLst>
                                          <p:attrName>style.visibility</p:attrName>
                                        </p:attrNameLst>
                                      </p:cBhvr>
                                      <p:to>
                                        <p:strVal val="visible"/>
                                      </p:to>
                                    </p:set>
                                    <p:animEffect transition="out" filter="fade">
                                      <p:cBhvr additive="base">
                                        <p:cTn id="870" dur="250" fill="hold">
                                          <p:stCondLst>
                                            <p:cond delay="1750"/>
                                          </p:stCondLst>
                                        </p:cTn>
                                        <p:tgtEl>
                                          <p:spTgt spid="130"/>
                                        </p:tgtEl>
                                      </p:cBhvr>
                                    </p:animEffect>
                                    <p:animEffect transition="in" filter="fade">
                                      <p:cBhvr additive="base">
                                        <p:cTn id="871" dur="250" fill="hold">
                                          <p:stCondLst>
                                            <p:cond delay="0"/>
                                          </p:stCondLst>
                                        </p:cTn>
                                        <p:tgtEl>
                                          <p:spTgt spid="130"/>
                                        </p:tgtEl>
                                      </p:cBhvr>
                                    </p:animEffect>
                                    <p:set>
                                      <p:cBhvr additive="base">
                                        <p:cTn id="872" dur="1" fill="hold">
                                          <p:stCondLst>
                                            <p:cond delay="1999"/>
                                          </p:stCondLst>
                                        </p:cTn>
                                        <p:tgtEl>
                                          <p:spTgt spid="130"/>
                                        </p:tgtEl>
                                        <p:attrNameLst>
                                          <p:attrName>style.visibility</p:attrName>
                                        </p:attrNameLst>
                                      </p:cBhvr>
                                      <p:to>
                                        <p:strVal val="hidden"/>
                                      </p:to>
                                    </p:set>
                                    <p:set>
                                      <p:cBhvr additive="base">
                                        <p:cTn id="873" dur="2300" fill="hold">
                                          <p:stCondLst>
                                            <p:cond delay="0"/>
                                          </p:stCondLst>
                                        </p:cTn>
                                        <p:tgtEl>
                                          <p:spTgt spid="130"/>
                                        </p:tgtEl>
                                      </p:cBhvr>
                                      <p:to>
                                        <p:strVal val=""/>
                                      </p:to>
                                    </p:set>
                                  </p:childTnLst>
                                </p:cTn>
                              </p:par>
                              <p:par>
                                <p:cTn id="874" presetID="0" presetClass="path" presetSubtype="0" repeatCount="indefinite" fill="hold" grpId="1" nodeType="withEffect">
                                  <p:stCondLst>
                                    <p:cond delay="0"/>
                                  </p:stCondLst>
                                  <p:childTnLst>
                                    <p:animMotion origin="layout" path="M 4.16667E-7 2.22222E-6 C -0.01133 -0.10579 -0.06198 -0.18449 -0.00768 -0.31459 " pathEditMode="relative" rAng="0" ptsTypes="AA">
                                      <p:cBhvr>
                                        <p:cTn id="875" dur="3409" spd="-100000" fill="hold"/>
                                        <p:tgtEl>
                                          <p:spTgt spid="130"/>
                                        </p:tgtEl>
                                        <p:attrNameLst>
                                          <p:attrName>ppt_x</p:attrName>
                                          <p:attrName>ppt_y</p:attrName>
                                        </p:attrNameLst>
                                      </p:cBhvr>
                                      <p:rCtr x="-1628" y="-15741"/>
                                    </p:animMotion>
                                  </p:childTnLst>
                                </p:cTn>
                              </p:par>
                              <p:par>
                                <p:cTn id="876" presetID="10" presetClass="entr" presetSubtype="0" repeatCount="indefinite" fill="hold" grpId="0" nodeType="withEffect">
                                  <p:stCondLst>
                                    <p:cond delay="0"/>
                                  </p:stCondLst>
                                  <p:childTnLst>
                                    <p:set>
                                      <p:cBhvr>
                                        <p:cTn id="877" dur="1" fill="hold">
                                          <p:stCondLst>
                                            <p:cond delay="0"/>
                                          </p:stCondLst>
                                        </p:cTn>
                                        <p:tgtEl>
                                          <p:spTgt spid="131"/>
                                        </p:tgtEl>
                                        <p:attrNameLst>
                                          <p:attrName>style.visibility</p:attrName>
                                        </p:attrNameLst>
                                      </p:cBhvr>
                                      <p:to>
                                        <p:strVal val="visible"/>
                                      </p:to>
                                    </p:set>
                                    <p:animEffect transition="out" filter="fade">
                                      <p:cBhvr additive="base">
                                        <p:cTn id="878" dur="419" fill="hold">
                                          <p:stCondLst>
                                            <p:cond delay="2935"/>
                                          </p:stCondLst>
                                        </p:cTn>
                                        <p:tgtEl>
                                          <p:spTgt spid="131"/>
                                        </p:tgtEl>
                                      </p:cBhvr>
                                    </p:animEffect>
                                    <p:animEffect transition="in" filter="fade">
                                      <p:cBhvr additive="base">
                                        <p:cTn id="879" dur="419" fill="hold">
                                          <p:stCondLst>
                                            <p:cond delay="0"/>
                                          </p:stCondLst>
                                        </p:cTn>
                                        <p:tgtEl>
                                          <p:spTgt spid="131"/>
                                        </p:tgtEl>
                                      </p:cBhvr>
                                    </p:animEffect>
                                    <p:set>
                                      <p:cBhvr additive="base">
                                        <p:cTn id="880" dur="1" fill="hold">
                                          <p:stCondLst>
                                            <p:cond delay="3353"/>
                                          </p:stCondLst>
                                        </p:cTn>
                                        <p:tgtEl>
                                          <p:spTgt spid="131"/>
                                        </p:tgtEl>
                                        <p:attrNameLst>
                                          <p:attrName>style.visibility</p:attrName>
                                        </p:attrNameLst>
                                      </p:cBhvr>
                                      <p:to>
                                        <p:strVal val="hidden"/>
                                      </p:to>
                                    </p:set>
                                    <p:set>
                                      <p:cBhvr additive="base">
                                        <p:cTn id="881" dur="3858" fill="hold">
                                          <p:stCondLst>
                                            <p:cond delay="0"/>
                                          </p:stCondLst>
                                        </p:cTn>
                                        <p:tgtEl>
                                          <p:spTgt spid="131"/>
                                        </p:tgtEl>
                                      </p:cBhvr>
                                      <p:to>
                                        <p:strVal val=""/>
                                      </p:to>
                                    </p:set>
                                  </p:childTnLst>
                                </p:cTn>
                              </p:par>
                              <p:par>
                                <p:cTn id="882" presetID="0" presetClass="path" presetSubtype="0" repeatCount="indefinite" fill="hold" grpId="1" nodeType="withEffect">
                                  <p:stCondLst>
                                    <p:cond delay="0"/>
                                  </p:stCondLst>
                                  <p:childTnLst>
                                    <p:animMotion origin="layout" path="M -0.00013 -4.07407E-6 C 0.06472 -0.13541 0.07722 -0.05138 0.13164 -0.18125 " pathEditMode="relative" rAng="0" ptsTypes="AA">
                                      <p:cBhvr>
                                        <p:cTn id="883" dur="3060" spd="-100000" fill="hold"/>
                                        <p:tgtEl>
                                          <p:spTgt spid="131"/>
                                        </p:tgtEl>
                                        <p:attrNameLst>
                                          <p:attrName>ppt_x</p:attrName>
                                          <p:attrName>ppt_y</p:attrName>
                                        </p:attrNameLst>
                                      </p:cBhvr>
                                      <p:rCtr x="6589" y="-9074"/>
                                    </p:animMotion>
                                  </p:childTnLst>
                                </p:cTn>
                              </p:par>
                              <p:par>
                                <p:cTn id="884" presetID="10" presetClass="entr" presetSubtype="0" repeatCount="indefinite" fill="hold" grpId="0" nodeType="withEffect">
                                  <p:stCondLst>
                                    <p:cond delay="0"/>
                                  </p:stCondLst>
                                  <p:childTnLst>
                                    <p:set>
                                      <p:cBhvr>
                                        <p:cTn id="885" dur="1" fill="hold">
                                          <p:stCondLst>
                                            <p:cond delay="0"/>
                                          </p:stCondLst>
                                        </p:cTn>
                                        <p:tgtEl>
                                          <p:spTgt spid="132"/>
                                        </p:tgtEl>
                                        <p:attrNameLst>
                                          <p:attrName>style.visibility</p:attrName>
                                        </p:attrNameLst>
                                      </p:cBhvr>
                                      <p:to>
                                        <p:strVal val="visible"/>
                                      </p:to>
                                    </p:set>
                                    <p:animEffect transition="out" filter="fade">
                                      <p:cBhvr additive="base">
                                        <p:cTn id="886" dur="237" fill="hold">
                                          <p:stCondLst>
                                            <p:cond delay="1658"/>
                                          </p:stCondLst>
                                        </p:cTn>
                                        <p:tgtEl>
                                          <p:spTgt spid="132"/>
                                        </p:tgtEl>
                                      </p:cBhvr>
                                    </p:animEffect>
                                    <p:animEffect transition="in" filter="fade">
                                      <p:cBhvr additive="base">
                                        <p:cTn id="887" dur="237" fill="hold">
                                          <p:stCondLst>
                                            <p:cond delay="0"/>
                                          </p:stCondLst>
                                        </p:cTn>
                                        <p:tgtEl>
                                          <p:spTgt spid="132"/>
                                        </p:tgtEl>
                                      </p:cBhvr>
                                    </p:animEffect>
                                    <p:set>
                                      <p:cBhvr additive="base">
                                        <p:cTn id="888" dur="1" fill="hold">
                                          <p:stCondLst>
                                            <p:cond delay="1894"/>
                                          </p:stCondLst>
                                        </p:cTn>
                                        <p:tgtEl>
                                          <p:spTgt spid="132"/>
                                        </p:tgtEl>
                                        <p:attrNameLst>
                                          <p:attrName>style.visibility</p:attrName>
                                        </p:attrNameLst>
                                      </p:cBhvr>
                                      <p:to>
                                        <p:strVal val="hidden"/>
                                      </p:to>
                                    </p:set>
                                    <p:set>
                                      <p:cBhvr additive="base">
                                        <p:cTn id="889" dur="2179" fill="hold">
                                          <p:stCondLst>
                                            <p:cond delay="0"/>
                                          </p:stCondLst>
                                        </p:cTn>
                                        <p:tgtEl>
                                          <p:spTgt spid="132"/>
                                        </p:tgtEl>
                                      </p:cBhvr>
                                      <p:to>
                                        <p:strVal val=""/>
                                      </p:to>
                                    </p:set>
                                  </p:childTnLst>
                                </p:cTn>
                              </p:par>
                              <p:par>
                                <p:cTn id="890" presetID="0" presetClass="path" presetSubtype="0" repeatCount="indefinite" fill="hold" grpId="1" nodeType="withEffect">
                                  <p:stCondLst>
                                    <p:cond delay="0"/>
                                  </p:stCondLst>
                                  <p:childTnLst>
                                    <p:animMotion origin="layout" path="M -3.125E-6 3.7037E-7 C 0.05521 -0.12708 0.00586 -0.14954 0.06198 -0.26921 " pathEditMode="relative" rAng="3840000" ptsTypes="AA">
                                      <p:cBhvr>
                                        <p:cTn id="891" dur="3515" spd="-100000" fill="hold"/>
                                        <p:tgtEl>
                                          <p:spTgt spid="132"/>
                                        </p:tgtEl>
                                        <p:attrNameLst>
                                          <p:attrName>ppt_x</p:attrName>
                                          <p:attrName>ppt_y</p:attrName>
                                        </p:attrNameLst>
                                      </p:cBhvr>
                                      <p:rCtr x="3099" y="-13472"/>
                                    </p:animMotion>
                                  </p:childTnLst>
                                </p:cTn>
                              </p:par>
                              <p:par>
                                <p:cTn id="892" presetID="10" presetClass="entr" presetSubtype="0" repeatCount="indefinite" fill="hold" grpId="0" nodeType="withEffect">
                                  <p:stCondLst>
                                    <p:cond delay="0"/>
                                  </p:stCondLst>
                                  <p:childTnLst>
                                    <p:set>
                                      <p:cBhvr>
                                        <p:cTn id="893" dur="1" fill="hold">
                                          <p:stCondLst>
                                            <p:cond delay="0"/>
                                          </p:stCondLst>
                                        </p:cTn>
                                        <p:tgtEl>
                                          <p:spTgt spid="133"/>
                                        </p:tgtEl>
                                        <p:attrNameLst>
                                          <p:attrName>style.visibility</p:attrName>
                                        </p:attrNameLst>
                                      </p:cBhvr>
                                      <p:to>
                                        <p:strVal val="visible"/>
                                      </p:to>
                                    </p:set>
                                    <p:animEffect transition="out" filter="fade">
                                      <p:cBhvr additive="base">
                                        <p:cTn id="894" dur="305" fill="hold">
                                          <p:stCondLst>
                                            <p:cond delay="2133"/>
                                          </p:stCondLst>
                                        </p:cTn>
                                        <p:tgtEl>
                                          <p:spTgt spid="133"/>
                                        </p:tgtEl>
                                      </p:cBhvr>
                                    </p:animEffect>
                                    <p:animEffect transition="in" filter="fade">
                                      <p:cBhvr additive="base">
                                        <p:cTn id="895" dur="305" fill="hold">
                                          <p:stCondLst>
                                            <p:cond delay="0"/>
                                          </p:stCondLst>
                                        </p:cTn>
                                        <p:tgtEl>
                                          <p:spTgt spid="133"/>
                                        </p:tgtEl>
                                      </p:cBhvr>
                                    </p:animEffect>
                                    <p:set>
                                      <p:cBhvr additive="base">
                                        <p:cTn id="896" dur="1" fill="hold">
                                          <p:stCondLst>
                                            <p:cond delay="2437"/>
                                          </p:stCondLst>
                                        </p:cTn>
                                        <p:tgtEl>
                                          <p:spTgt spid="133"/>
                                        </p:tgtEl>
                                        <p:attrNameLst>
                                          <p:attrName>style.visibility</p:attrName>
                                        </p:attrNameLst>
                                      </p:cBhvr>
                                      <p:to>
                                        <p:strVal val="hidden"/>
                                      </p:to>
                                    </p:set>
                                    <p:set>
                                      <p:cBhvr additive="base">
                                        <p:cTn id="897" dur="2804" fill="hold">
                                          <p:stCondLst>
                                            <p:cond delay="0"/>
                                          </p:stCondLst>
                                        </p:cTn>
                                        <p:tgtEl>
                                          <p:spTgt spid="133"/>
                                        </p:tgtEl>
                                      </p:cBhvr>
                                      <p:to>
                                        <p:strVal val=""/>
                                      </p:to>
                                    </p:set>
                                  </p:childTnLst>
                                </p:cTn>
                              </p:par>
                              <p:par>
                                <p:cTn id="898" presetID="0" presetClass="path" presetSubtype="0" repeatCount="indefinite" fill="hold" grpId="1" nodeType="withEffect">
                                  <p:stCondLst>
                                    <p:cond delay="0"/>
                                  </p:stCondLst>
                                  <p:childTnLst>
                                    <p:animMotion origin="layout" path="M -0.00013 -1.11111E-6 C 0.08373 -0.1206 0.14375 -0.01111 0.19831 -0.14097 " pathEditMode="relative" rAng="0" ptsTypes="AA">
                                      <p:cBhvr>
                                        <p:cTn id="899" dur="2924" spd="-100000" fill="hold"/>
                                        <p:tgtEl>
                                          <p:spTgt spid="133"/>
                                        </p:tgtEl>
                                        <p:attrNameLst>
                                          <p:attrName>ppt_x</p:attrName>
                                          <p:attrName>ppt_y</p:attrName>
                                        </p:attrNameLst>
                                      </p:cBhvr>
                                      <p:rCtr x="9922" y="-7060"/>
                                    </p:animMotion>
                                  </p:childTnLst>
                                </p:cTn>
                              </p:par>
                              <p:par>
                                <p:cTn id="900" presetID="10" presetClass="entr" presetSubtype="0" repeatCount="indefinite" fill="hold" grpId="0" nodeType="withEffect">
                                  <p:stCondLst>
                                    <p:cond delay="0"/>
                                  </p:stCondLst>
                                  <p:childTnLst>
                                    <p:set>
                                      <p:cBhvr>
                                        <p:cTn id="901" dur="1" fill="hold">
                                          <p:stCondLst>
                                            <p:cond delay="0"/>
                                          </p:stCondLst>
                                        </p:cTn>
                                        <p:tgtEl>
                                          <p:spTgt spid="134"/>
                                        </p:tgtEl>
                                        <p:attrNameLst>
                                          <p:attrName>style.visibility</p:attrName>
                                        </p:attrNameLst>
                                      </p:cBhvr>
                                      <p:to>
                                        <p:strVal val="visible"/>
                                      </p:to>
                                    </p:set>
                                    <p:animEffect transition="out" filter="fade">
                                      <p:cBhvr additive="base">
                                        <p:cTn id="902" dur="324" fill="hold">
                                          <p:stCondLst>
                                            <p:cond delay="2271"/>
                                          </p:stCondLst>
                                        </p:cTn>
                                        <p:tgtEl>
                                          <p:spTgt spid="134"/>
                                        </p:tgtEl>
                                      </p:cBhvr>
                                    </p:animEffect>
                                    <p:animEffect transition="in" filter="fade">
                                      <p:cBhvr additive="base">
                                        <p:cTn id="903" dur="324" fill="hold">
                                          <p:stCondLst>
                                            <p:cond delay="0"/>
                                          </p:stCondLst>
                                        </p:cTn>
                                        <p:tgtEl>
                                          <p:spTgt spid="134"/>
                                        </p:tgtEl>
                                      </p:cBhvr>
                                    </p:animEffect>
                                    <p:set>
                                      <p:cBhvr additive="base">
                                        <p:cTn id="904" dur="1" fill="hold">
                                          <p:stCondLst>
                                            <p:cond delay="2594"/>
                                          </p:stCondLst>
                                        </p:cTn>
                                        <p:tgtEl>
                                          <p:spTgt spid="134"/>
                                        </p:tgtEl>
                                        <p:attrNameLst>
                                          <p:attrName>style.visibility</p:attrName>
                                        </p:attrNameLst>
                                      </p:cBhvr>
                                      <p:to>
                                        <p:strVal val="hidden"/>
                                      </p:to>
                                    </p:set>
                                    <p:set>
                                      <p:cBhvr additive="base">
                                        <p:cTn id="905" dur="2984" fill="hold">
                                          <p:stCondLst>
                                            <p:cond delay="0"/>
                                          </p:stCondLst>
                                        </p:cTn>
                                        <p:tgtEl>
                                          <p:spTgt spid="134"/>
                                        </p:tgtEl>
                                      </p:cBhvr>
                                      <p:to>
                                        <p:strVal val=""/>
                                      </p:to>
                                    </p:set>
                                  </p:childTnLst>
                                </p:cTn>
                              </p:par>
                              <p:par>
                                <p:cTn id="906"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907" dur="2415" spd="-100000" fill="hold"/>
                                        <p:tgtEl>
                                          <p:spTgt spid="134"/>
                                        </p:tgtEl>
                                        <p:attrNameLst>
                                          <p:attrName>ppt_x</p:attrName>
                                          <p:attrName>ppt_y</p:attrName>
                                        </p:attrNameLst>
                                      </p:cBhvr>
                                      <p:rCtr x="8138" y="-1852"/>
                                    </p:animMotion>
                                  </p:childTnLst>
                                </p:cTn>
                              </p:par>
                              <p:par>
                                <p:cTn id="908" presetID="10" presetClass="entr" presetSubtype="0" repeatCount="indefinite" fill="hold" grpId="0" nodeType="withEffect">
                                  <p:stCondLst>
                                    <p:cond delay="0"/>
                                  </p:stCondLst>
                                  <p:childTnLst>
                                    <p:set>
                                      <p:cBhvr>
                                        <p:cTn id="909" dur="1" fill="hold">
                                          <p:stCondLst>
                                            <p:cond delay="0"/>
                                          </p:stCondLst>
                                        </p:cTn>
                                        <p:tgtEl>
                                          <p:spTgt spid="135"/>
                                        </p:tgtEl>
                                        <p:attrNameLst>
                                          <p:attrName>style.visibility</p:attrName>
                                        </p:attrNameLst>
                                      </p:cBhvr>
                                      <p:to>
                                        <p:strVal val="visible"/>
                                      </p:to>
                                    </p:set>
                                    <p:animEffect transition="out" filter="fade">
                                      <p:cBhvr additive="base">
                                        <p:cTn id="910" dur="289" fill="hold">
                                          <p:stCondLst>
                                            <p:cond delay="2024"/>
                                          </p:stCondLst>
                                        </p:cTn>
                                        <p:tgtEl>
                                          <p:spTgt spid="135"/>
                                        </p:tgtEl>
                                      </p:cBhvr>
                                    </p:animEffect>
                                    <p:animEffect transition="in" filter="fade">
                                      <p:cBhvr additive="base">
                                        <p:cTn id="911" dur="289" fill="hold">
                                          <p:stCondLst>
                                            <p:cond delay="0"/>
                                          </p:stCondLst>
                                        </p:cTn>
                                        <p:tgtEl>
                                          <p:spTgt spid="135"/>
                                        </p:tgtEl>
                                      </p:cBhvr>
                                    </p:animEffect>
                                    <p:set>
                                      <p:cBhvr additive="base">
                                        <p:cTn id="912" dur="1" fill="hold">
                                          <p:stCondLst>
                                            <p:cond delay="2311"/>
                                          </p:stCondLst>
                                        </p:cTn>
                                        <p:tgtEl>
                                          <p:spTgt spid="135"/>
                                        </p:tgtEl>
                                        <p:attrNameLst>
                                          <p:attrName>style.visibility</p:attrName>
                                        </p:attrNameLst>
                                      </p:cBhvr>
                                      <p:to>
                                        <p:strVal val="hidden"/>
                                      </p:to>
                                    </p:set>
                                    <p:set>
                                      <p:cBhvr additive="base">
                                        <p:cTn id="913" dur="2659" fill="hold">
                                          <p:stCondLst>
                                            <p:cond delay="0"/>
                                          </p:stCondLst>
                                        </p:cTn>
                                        <p:tgtEl>
                                          <p:spTgt spid="135"/>
                                        </p:tgtEl>
                                      </p:cBhvr>
                                      <p:to>
                                        <p:strVal val=""/>
                                      </p:to>
                                    </p:set>
                                  </p:childTnLst>
                                </p:cTn>
                              </p:par>
                              <p:par>
                                <p:cTn id="914" presetID="0" presetClass="path" presetSubtype="0" repeatCount="indefinite" fill="hold" grpId="1" nodeType="withEffect">
                                  <p:stCondLst>
                                    <p:cond delay="0"/>
                                  </p:stCondLst>
                                  <p:childTnLst>
                                    <p:animMotion origin="layout" path="M 1.66667E-6 3.7037E-7 C -0.04024 -0.14421 0.01732 -0.1956 -0.003 -0.34421 " pathEditMode="relative" rAng="0" ptsTypes="AA">
                                      <p:cBhvr>
                                        <p:cTn id="915" dur="2191" spd="-100000" fill="hold"/>
                                        <p:tgtEl>
                                          <p:spTgt spid="135"/>
                                        </p:tgtEl>
                                        <p:attrNameLst>
                                          <p:attrName>ppt_x</p:attrName>
                                          <p:attrName>ppt_y</p:attrName>
                                        </p:attrNameLst>
                                      </p:cBhvr>
                                      <p:rCtr x="-664" y="-17222"/>
                                    </p:animMotion>
                                  </p:childTnLst>
                                </p:cTn>
                              </p:par>
                              <p:par>
                                <p:cTn id="916" presetID="10" presetClass="entr" presetSubtype="0" repeatCount="indefinite" fill="hold" grpId="0" nodeType="withEffect">
                                  <p:stCondLst>
                                    <p:cond delay="0"/>
                                  </p:stCondLst>
                                  <p:childTnLst>
                                    <p:set>
                                      <p:cBhvr>
                                        <p:cTn id="917" dur="1" fill="hold">
                                          <p:stCondLst>
                                            <p:cond delay="0"/>
                                          </p:stCondLst>
                                        </p:cTn>
                                        <p:tgtEl>
                                          <p:spTgt spid="136"/>
                                        </p:tgtEl>
                                        <p:attrNameLst>
                                          <p:attrName>style.visibility</p:attrName>
                                        </p:attrNameLst>
                                      </p:cBhvr>
                                      <p:to>
                                        <p:strVal val="visible"/>
                                      </p:to>
                                    </p:set>
                                    <p:animEffect transition="out" filter="fade">
                                      <p:cBhvr additive="base">
                                        <p:cTn id="918" dur="346" fill="hold">
                                          <p:stCondLst>
                                            <p:cond delay="2419"/>
                                          </p:stCondLst>
                                        </p:cTn>
                                        <p:tgtEl>
                                          <p:spTgt spid="136"/>
                                        </p:tgtEl>
                                      </p:cBhvr>
                                    </p:animEffect>
                                    <p:animEffect transition="in" filter="fade">
                                      <p:cBhvr additive="base">
                                        <p:cTn id="919" dur="346" fill="hold">
                                          <p:stCondLst>
                                            <p:cond delay="0"/>
                                          </p:stCondLst>
                                        </p:cTn>
                                        <p:tgtEl>
                                          <p:spTgt spid="136"/>
                                        </p:tgtEl>
                                      </p:cBhvr>
                                    </p:animEffect>
                                    <p:set>
                                      <p:cBhvr additive="base">
                                        <p:cTn id="920" dur="1" fill="hold">
                                          <p:stCondLst>
                                            <p:cond delay="2763"/>
                                          </p:stCondLst>
                                        </p:cTn>
                                        <p:tgtEl>
                                          <p:spTgt spid="136"/>
                                        </p:tgtEl>
                                        <p:attrNameLst>
                                          <p:attrName>style.visibility</p:attrName>
                                        </p:attrNameLst>
                                      </p:cBhvr>
                                      <p:to>
                                        <p:strVal val="hidden"/>
                                      </p:to>
                                    </p:set>
                                    <p:set>
                                      <p:cBhvr additive="base">
                                        <p:cTn id="921" dur="3180" fill="hold">
                                          <p:stCondLst>
                                            <p:cond delay="0"/>
                                          </p:stCondLst>
                                        </p:cTn>
                                        <p:tgtEl>
                                          <p:spTgt spid="136"/>
                                        </p:tgtEl>
                                      </p:cBhvr>
                                      <p:to>
                                        <p:strVal val=""/>
                                      </p:to>
                                    </p:set>
                                  </p:childTnLst>
                                </p:cTn>
                              </p:par>
                              <p:par>
                                <p:cTn id="922" presetID="0" presetClass="path" presetSubtype="0" repeatCount="indefinite" fill="hold" grpId="1" nodeType="withEffect">
                                  <p:stCondLst>
                                    <p:cond delay="0"/>
                                  </p:stCondLst>
                                  <p:childTnLst>
                                    <p:animMotion origin="layout" path="M 2.5E-6 2.22222E-6 C 0.00377 -0.22477 0.15403 -0.14283 0.13372 -0.29121 " pathEditMode="relative" rAng="0" ptsTypes="AA">
                                      <p:cBhvr>
                                        <p:cTn id="923" dur="2340" spd="-100000" fill="hold"/>
                                        <p:tgtEl>
                                          <p:spTgt spid="136"/>
                                        </p:tgtEl>
                                        <p:attrNameLst>
                                          <p:attrName>ppt_x</p:attrName>
                                          <p:attrName>ppt_y</p:attrName>
                                        </p:attrNameLst>
                                      </p:cBhvr>
                                      <p:rCtr x="6771" y="-14560"/>
                                    </p:animMotion>
                                  </p:childTnLst>
                                </p:cTn>
                              </p:par>
                              <p:par>
                                <p:cTn id="924" presetID="10" presetClass="entr" presetSubtype="0" repeatCount="indefinite" fill="hold" grpId="0" nodeType="withEffect">
                                  <p:stCondLst>
                                    <p:cond delay="0"/>
                                  </p:stCondLst>
                                  <p:childTnLst>
                                    <p:set>
                                      <p:cBhvr>
                                        <p:cTn id="925" dur="1" fill="hold">
                                          <p:stCondLst>
                                            <p:cond delay="0"/>
                                          </p:stCondLst>
                                        </p:cTn>
                                        <p:tgtEl>
                                          <p:spTgt spid="137"/>
                                        </p:tgtEl>
                                        <p:attrNameLst>
                                          <p:attrName>style.visibility</p:attrName>
                                        </p:attrNameLst>
                                      </p:cBhvr>
                                      <p:to>
                                        <p:strVal val="visible"/>
                                      </p:to>
                                    </p:set>
                                    <p:animEffect transition="out" filter="fade">
                                      <p:cBhvr additive="base">
                                        <p:cTn id="926" dur="419" fill="hold">
                                          <p:stCondLst>
                                            <p:cond delay="2933"/>
                                          </p:stCondLst>
                                        </p:cTn>
                                        <p:tgtEl>
                                          <p:spTgt spid="137"/>
                                        </p:tgtEl>
                                      </p:cBhvr>
                                    </p:animEffect>
                                    <p:animEffect transition="in" filter="fade">
                                      <p:cBhvr additive="base">
                                        <p:cTn id="927" dur="419" fill="hold">
                                          <p:stCondLst>
                                            <p:cond delay="0"/>
                                          </p:stCondLst>
                                        </p:cTn>
                                        <p:tgtEl>
                                          <p:spTgt spid="137"/>
                                        </p:tgtEl>
                                      </p:cBhvr>
                                    </p:animEffect>
                                    <p:set>
                                      <p:cBhvr additive="base">
                                        <p:cTn id="928" dur="1" fill="hold">
                                          <p:stCondLst>
                                            <p:cond delay="3351"/>
                                          </p:stCondLst>
                                        </p:cTn>
                                        <p:tgtEl>
                                          <p:spTgt spid="137"/>
                                        </p:tgtEl>
                                        <p:attrNameLst>
                                          <p:attrName>style.visibility</p:attrName>
                                        </p:attrNameLst>
                                      </p:cBhvr>
                                      <p:to>
                                        <p:strVal val="hidden"/>
                                      </p:to>
                                    </p:set>
                                    <p:set>
                                      <p:cBhvr additive="base">
                                        <p:cTn id="929" dur="3855" fill="hold">
                                          <p:stCondLst>
                                            <p:cond delay="0"/>
                                          </p:stCondLst>
                                        </p:cTn>
                                        <p:tgtEl>
                                          <p:spTgt spid="137"/>
                                        </p:tgtEl>
                                      </p:cBhvr>
                                      <p:to>
                                        <p:strVal val=""/>
                                      </p:to>
                                    </p:set>
                                  </p:childTnLst>
                                </p:cTn>
                              </p:par>
                              <p:par>
                                <p:cTn id="930" presetID="0" presetClass="path" presetSubtype="0" repeatCount="indefinite" fill="hold" grpId="1" nodeType="withEffect">
                                  <p:stCondLst>
                                    <p:cond delay="0"/>
                                  </p:stCondLst>
                                  <p:childTnLst>
                                    <p:animMotion origin="layout" path="M 1.04167E-6 7.40741E-7 C 0.03229 -0.19769 0.04193 -0.19838 0.13359 -0.2912 " pathEditMode="relative" rAng="0" ptsTypes="AA">
                                      <p:cBhvr>
                                        <p:cTn id="931" dur="2196" spd="-100000" fill="hold"/>
                                        <p:tgtEl>
                                          <p:spTgt spid="137"/>
                                        </p:tgtEl>
                                        <p:attrNameLst>
                                          <p:attrName>ppt_x</p:attrName>
                                          <p:attrName>ppt_y</p:attrName>
                                        </p:attrNameLst>
                                      </p:cBhvr>
                                      <p:rCtr x="6680" y="-14560"/>
                                    </p:animMotion>
                                  </p:childTnLst>
                                </p:cTn>
                              </p:par>
                              <p:par>
                                <p:cTn id="932" presetID="10" presetClass="entr" presetSubtype="0" repeatCount="indefinite" fill="hold" grpId="0" nodeType="withEffect">
                                  <p:stCondLst>
                                    <p:cond delay="0"/>
                                  </p:stCondLst>
                                  <p:childTnLst>
                                    <p:set>
                                      <p:cBhvr>
                                        <p:cTn id="933" dur="1" fill="hold">
                                          <p:stCondLst>
                                            <p:cond delay="0"/>
                                          </p:stCondLst>
                                        </p:cTn>
                                        <p:tgtEl>
                                          <p:spTgt spid="138"/>
                                        </p:tgtEl>
                                        <p:attrNameLst>
                                          <p:attrName>style.visibility</p:attrName>
                                        </p:attrNameLst>
                                      </p:cBhvr>
                                      <p:to>
                                        <p:strVal val="visible"/>
                                      </p:to>
                                    </p:set>
                                    <p:animEffect transition="out" filter="fade">
                                      <p:cBhvr additive="base">
                                        <p:cTn id="934" dur="314" fill="hold">
                                          <p:stCondLst>
                                            <p:cond delay="2197"/>
                                          </p:stCondLst>
                                        </p:cTn>
                                        <p:tgtEl>
                                          <p:spTgt spid="138"/>
                                        </p:tgtEl>
                                      </p:cBhvr>
                                    </p:animEffect>
                                    <p:animEffect transition="in" filter="fade">
                                      <p:cBhvr additive="base">
                                        <p:cTn id="935" dur="314" fill="hold">
                                          <p:stCondLst>
                                            <p:cond delay="0"/>
                                          </p:stCondLst>
                                        </p:cTn>
                                        <p:tgtEl>
                                          <p:spTgt spid="138"/>
                                        </p:tgtEl>
                                      </p:cBhvr>
                                    </p:animEffect>
                                    <p:set>
                                      <p:cBhvr additive="base">
                                        <p:cTn id="936" dur="1" fill="hold">
                                          <p:stCondLst>
                                            <p:cond delay="2510"/>
                                          </p:stCondLst>
                                        </p:cTn>
                                        <p:tgtEl>
                                          <p:spTgt spid="138"/>
                                        </p:tgtEl>
                                        <p:attrNameLst>
                                          <p:attrName>style.visibility</p:attrName>
                                        </p:attrNameLst>
                                      </p:cBhvr>
                                      <p:to>
                                        <p:strVal val="hidden"/>
                                      </p:to>
                                    </p:set>
                                    <p:set>
                                      <p:cBhvr additive="base">
                                        <p:cTn id="937" dur="2888" fill="hold">
                                          <p:stCondLst>
                                            <p:cond delay="0"/>
                                          </p:stCondLst>
                                        </p:cTn>
                                        <p:tgtEl>
                                          <p:spTgt spid="138"/>
                                        </p:tgtEl>
                                      </p:cBhvr>
                                      <p:to>
                                        <p:strVal val=""/>
                                      </p:to>
                                    </p:set>
                                  </p:childTnLst>
                                </p:cTn>
                              </p:par>
                              <p:par>
                                <p:cTn id="938" presetID="0" presetClass="path" presetSubtype="0" repeatCount="indefinite" fill="hold" grpId="1" nodeType="withEffect">
                                  <p:stCondLst>
                                    <p:cond delay="0"/>
                                  </p:stCondLst>
                                  <p:childTnLst>
                                    <p:animMotion origin="layout" path="M 3.54167E-6 -7.40741E-7 C 0.10703 -0.07315 0.10599 -0.1625 0.13359 -0.2912 " pathEditMode="relative" rAng="0" ptsTypes="AA">
                                      <p:cBhvr>
                                        <p:cTn id="939" dur="2546" spd="-100000" fill="hold"/>
                                        <p:tgtEl>
                                          <p:spTgt spid="138"/>
                                        </p:tgtEl>
                                        <p:attrNameLst>
                                          <p:attrName>ppt_x</p:attrName>
                                          <p:attrName>ppt_y</p:attrName>
                                        </p:attrNameLst>
                                      </p:cBhvr>
                                      <p:rCtr x="6680" y="-14560"/>
                                    </p:animMotion>
                                  </p:childTnLst>
                                </p:cTn>
                              </p:par>
                              <p:par>
                                <p:cTn id="940" presetID="10" presetClass="entr" presetSubtype="0" repeatCount="indefinite" fill="hold" grpId="0" nodeType="withEffect">
                                  <p:stCondLst>
                                    <p:cond delay="0"/>
                                  </p:stCondLst>
                                  <p:childTnLst>
                                    <p:set>
                                      <p:cBhvr>
                                        <p:cTn id="941" dur="1" fill="hold">
                                          <p:stCondLst>
                                            <p:cond delay="0"/>
                                          </p:stCondLst>
                                        </p:cTn>
                                        <p:tgtEl>
                                          <p:spTgt spid="139"/>
                                        </p:tgtEl>
                                        <p:attrNameLst>
                                          <p:attrName>style.visibility</p:attrName>
                                        </p:attrNameLst>
                                      </p:cBhvr>
                                      <p:to>
                                        <p:strVal val="visible"/>
                                      </p:to>
                                    </p:set>
                                    <p:animEffect transition="out" filter="fade">
                                      <p:cBhvr additive="base">
                                        <p:cTn id="942" dur="407" fill="hold">
                                          <p:stCondLst>
                                            <p:cond delay="2850"/>
                                          </p:stCondLst>
                                        </p:cTn>
                                        <p:tgtEl>
                                          <p:spTgt spid="139"/>
                                        </p:tgtEl>
                                      </p:cBhvr>
                                    </p:animEffect>
                                    <p:animEffect transition="in" filter="fade">
                                      <p:cBhvr additive="base">
                                        <p:cTn id="943" dur="407" fill="hold">
                                          <p:stCondLst>
                                            <p:cond delay="0"/>
                                          </p:stCondLst>
                                        </p:cTn>
                                        <p:tgtEl>
                                          <p:spTgt spid="139"/>
                                        </p:tgtEl>
                                      </p:cBhvr>
                                    </p:animEffect>
                                    <p:set>
                                      <p:cBhvr additive="base">
                                        <p:cTn id="944" dur="1" fill="hold">
                                          <p:stCondLst>
                                            <p:cond delay="3255"/>
                                          </p:stCondLst>
                                        </p:cTn>
                                        <p:tgtEl>
                                          <p:spTgt spid="139"/>
                                        </p:tgtEl>
                                        <p:attrNameLst>
                                          <p:attrName>style.visibility</p:attrName>
                                        </p:attrNameLst>
                                      </p:cBhvr>
                                      <p:to>
                                        <p:strVal val="hidden"/>
                                      </p:to>
                                    </p:set>
                                    <p:set>
                                      <p:cBhvr additive="base">
                                        <p:cTn id="945" dur="3745" fill="hold">
                                          <p:stCondLst>
                                            <p:cond delay="0"/>
                                          </p:stCondLst>
                                        </p:cTn>
                                        <p:tgtEl>
                                          <p:spTgt spid="139"/>
                                        </p:tgtEl>
                                      </p:cBhvr>
                                      <p:to>
                                        <p:strVal val=""/>
                                      </p:to>
                                    </p:set>
                                  </p:childTnLst>
                                </p:cTn>
                              </p:par>
                              <p:par>
                                <p:cTn id="946" presetID="0" presetClass="path" presetSubtype="0" repeatCount="indefinite" fill="hold" grpId="1" nodeType="withEffect">
                                  <p:stCondLst>
                                    <p:cond delay="0"/>
                                  </p:stCondLst>
                                  <p:childTnLst>
                                    <p:animMotion origin="layout" path="M 1.04167E-6 1.48148E-6 C 0.00104 -0.11574 -0.11797 -0.13287 -0.09037 -0.26158 " pathEditMode="relative" rAng="0" ptsTypes="AA">
                                      <p:cBhvr>
                                        <p:cTn id="947" dur="3501" spd="-100000" fill="hold"/>
                                        <p:tgtEl>
                                          <p:spTgt spid="139"/>
                                        </p:tgtEl>
                                        <p:attrNameLst>
                                          <p:attrName>ppt_x</p:attrName>
                                          <p:attrName>ppt_y</p:attrName>
                                        </p:attrNameLst>
                                      </p:cBhvr>
                                      <p:rCtr x="-4727" y="-13079"/>
                                    </p:animMotion>
                                  </p:childTnLst>
                                </p:cTn>
                              </p:par>
                              <p:par>
                                <p:cTn id="948" presetID="10" presetClass="entr" presetSubtype="0" repeatCount="indefinite" fill="hold" grpId="0" nodeType="withEffect">
                                  <p:stCondLst>
                                    <p:cond delay="0"/>
                                  </p:stCondLst>
                                  <p:childTnLst>
                                    <p:set>
                                      <p:cBhvr>
                                        <p:cTn id="949" dur="1" fill="hold">
                                          <p:stCondLst>
                                            <p:cond delay="0"/>
                                          </p:stCondLst>
                                        </p:cTn>
                                        <p:tgtEl>
                                          <p:spTgt spid="129"/>
                                        </p:tgtEl>
                                        <p:attrNameLst>
                                          <p:attrName>style.visibility</p:attrName>
                                        </p:attrNameLst>
                                      </p:cBhvr>
                                      <p:to>
                                        <p:strVal val="visible"/>
                                      </p:to>
                                    </p:set>
                                    <p:animEffect transition="out" filter="fade">
                                      <p:cBhvr additive="base">
                                        <p:cTn id="950" dur="277" fill="hold">
                                          <p:stCondLst>
                                            <p:cond delay="1937"/>
                                          </p:stCondLst>
                                        </p:cTn>
                                        <p:tgtEl>
                                          <p:spTgt spid="129"/>
                                        </p:tgtEl>
                                      </p:cBhvr>
                                    </p:animEffect>
                                    <p:animEffect transition="in" filter="fade">
                                      <p:cBhvr additive="base">
                                        <p:cTn id="951" dur="277" fill="hold">
                                          <p:stCondLst>
                                            <p:cond delay="0"/>
                                          </p:stCondLst>
                                        </p:cTn>
                                        <p:tgtEl>
                                          <p:spTgt spid="129"/>
                                        </p:tgtEl>
                                      </p:cBhvr>
                                    </p:animEffect>
                                    <p:set>
                                      <p:cBhvr additive="base">
                                        <p:cTn id="952" dur="1" fill="hold">
                                          <p:stCondLst>
                                            <p:cond delay="2213"/>
                                          </p:stCondLst>
                                        </p:cTn>
                                        <p:tgtEl>
                                          <p:spTgt spid="129"/>
                                        </p:tgtEl>
                                        <p:attrNameLst>
                                          <p:attrName>style.visibility</p:attrName>
                                        </p:attrNameLst>
                                      </p:cBhvr>
                                      <p:to>
                                        <p:strVal val="hidden"/>
                                      </p:to>
                                    </p:set>
                                    <p:set>
                                      <p:cBhvr additive="base">
                                        <p:cTn id="953" dur="2546" fill="hold">
                                          <p:stCondLst>
                                            <p:cond delay="0"/>
                                          </p:stCondLst>
                                        </p:cTn>
                                        <p:tgtEl>
                                          <p:spTgt spid="129"/>
                                        </p:tgtEl>
                                      </p:cBhvr>
                                      <p:to>
                                        <p:strVal val=""/>
                                      </p:to>
                                    </p:set>
                                  </p:childTnLst>
                                </p:cTn>
                              </p:par>
                              <p:par>
                                <p:cTn id="954" presetID="0" presetClass="path" presetSubtype="0" repeatCount="indefinite" fill="hold" grpId="1" nodeType="withEffect">
                                  <p:stCondLst>
                                    <p:cond delay="0"/>
                                  </p:stCondLst>
                                  <p:childTnLst>
                                    <p:animMotion origin="layout" path="M -1.04167E-6 2.96296E-6 C 0.07604 -0.05301 0.06667 -0.19607 0.09636 -0.33519 " pathEditMode="relative" rAng="0" ptsTypes="AA">
                                      <p:cBhvr>
                                        <p:cTn id="955" dur="3347" spd="-100000" fill="hold"/>
                                        <p:tgtEl>
                                          <p:spTgt spid="129"/>
                                        </p:tgtEl>
                                        <p:attrNameLst>
                                          <p:attrName>ppt_x</p:attrName>
                                          <p:attrName>ppt_y</p:attrName>
                                        </p:attrNameLst>
                                      </p:cBhvr>
                                      <p:rCtr x="4818" y="-16759"/>
                                    </p:animMotion>
                                  </p:childTnLst>
                                </p:cTn>
                              </p:par>
                              <p:par>
                                <p:cTn id="956" presetID="10" presetClass="entr" presetSubtype="0" repeatCount="indefinite" fill="hold" grpId="0" nodeType="withEffect">
                                  <p:stCondLst>
                                    <p:cond delay="0"/>
                                  </p:stCondLst>
                                  <p:childTnLst>
                                    <p:set>
                                      <p:cBhvr>
                                        <p:cTn id="957" dur="1" fill="hold">
                                          <p:stCondLst>
                                            <p:cond delay="0"/>
                                          </p:stCondLst>
                                        </p:cTn>
                                        <p:tgtEl>
                                          <p:spTgt spid="140"/>
                                        </p:tgtEl>
                                        <p:attrNameLst>
                                          <p:attrName>style.visibility</p:attrName>
                                        </p:attrNameLst>
                                      </p:cBhvr>
                                      <p:to>
                                        <p:strVal val="visible"/>
                                      </p:to>
                                    </p:set>
                                    <p:animEffect transition="out" filter="fade">
                                      <p:cBhvr additive="base">
                                        <p:cTn id="958" dur="273" fill="hold">
                                          <p:stCondLst>
                                            <p:cond delay="1912"/>
                                          </p:stCondLst>
                                        </p:cTn>
                                        <p:tgtEl>
                                          <p:spTgt spid="140"/>
                                        </p:tgtEl>
                                      </p:cBhvr>
                                    </p:animEffect>
                                    <p:animEffect transition="in" filter="fade">
                                      <p:cBhvr additive="base">
                                        <p:cTn id="959" dur="273" fill="hold">
                                          <p:stCondLst>
                                            <p:cond delay="0"/>
                                          </p:stCondLst>
                                        </p:cTn>
                                        <p:tgtEl>
                                          <p:spTgt spid="140"/>
                                        </p:tgtEl>
                                      </p:cBhvr>
                                    </p:animEffect>
                                    <p:set>
                                      <p:cBhvr additive="base">
                                        <p:cTn id="960" dur="1" fill="hold">
                                          <p:stCondLst>
                                            <p:cond delay="2184"/>
                                          </p:stCondLst>
                                        </p:cTn>
                                        <p:tgtEl>
                                          <p:spTgt spid="140"/>
                                        </p:tgtEl>
                                        <p:attrNameLst>
                                          <p:attrName>style.visibility</p:attrName>
                                        </p:attrNameLst>
                                      </p:cBhvr>
                                      <p:to>
                                        <p:strVal val="hidden"/>
                                      </p:to>
                                    </p:set>
                                    <p:set>
                                      <p:cBhvr additive="base">
                                        <p:cTn id="961" dur="2513" fill="hold">
                                          <p:stCondLst>
                                            <p:cond delay="0"/>
                                          </p:stCondLst>
                                        </p:cTn>
                                        <p:tgtEl>
                                          <p:spTgt spid="140"/>
                                        </p:tgtEl>
                                      </p:cBhvr>
                                      <p:to>
                                        <p:strVal val=""/>
                                      </p:to>
                                    </p:set>
                                  </p:childTnLst>
                                </p:cTn>
                              </p:par>
                              <p:par>
                                <p:cTn id="962" presetID="0" presetClass="path" presetSubtype="0" repeatCount="indefinite" fill="hold" grpId="1" nodeType="withEffect">
                                  <p:stCondLst>
                                    <p:cond delay="0"/>
                                  </p:stCondLst>
                                  <p:childTnLst>
                                    <p:animMotion origin="layout" path="M -1.66667E-6 -3.7037E-7 C 0.06432 -0.17315 0.07669 -0.06574 0.13086 -0.23171 " pathEditMode="relative" rAng="0" ptsTypes="AA">
                                      <p:cBhvr>
                                        <p:cTn id="963" dur="2180" spd="-100000" fill="hold"/>
                                        <p:tgtEl>
                                          <p:spTgt spid="140"/>
                                        </p:tgtEl>
                                        <p:attrNameLst>
                                          <p:attrName>ppt_x</p:attrName>
                                          <p:attrName>ppt_y</p:attrName>
                                        </p:attrNameLst>
                                      </p:cBhvr>
                                      <p:rCtr x="6536" y="-11597"/>
                                    </p:animMotion>
                                  </p:childTnLst>
                                </p:cTn>
                              </p:par>
                              <p:par>
                                <p:cTn id="964" presetID="10" presetClass="entr" presetSubtype="0" repeatCount="indefinite" fill="hold" grpId="0" nodeType="withEffect">
                                  <p:stCondLst>
                                    <p:cond delay="0"/>
                                  </p:stCondLst>
                                  <p:childTnLst>
                                    <p:set>
                                      <p:cBhvr>
                                        <p:cTn id="965" dur="1" fill="hold">
                                          <p:stCondLst>
                                            <p:cond delay="0"/>
                                          </p:stCondLst>
                                        </p:cTn>
                                        <p:tgtEl>
                                          <p:spTgt spid="141"/>
                                        </p:tgtEl>
                                        <p:attrNameLst>
                                          <p:attrName>style.visibility</p:attrName>
                                        </p:attrNameLst>
                                      </p:cBhvr>
                                      <p:to>
                                        <p:strVal val="visible"/>
                                      </p:to>
                                    </p:set>
                                    <p:animEffect transition="out" filter="fade">
                                      <p:cBhvr additive="base">
                                        <p:cTn id="966" dur="224" fill="hold">
                                          <p:stCondLst>
                                            <p:cond delay="1569"/>
                                          </p:stCondLst>
                                        </p:cTn>
                                        <p:tgtEl>
                                          <p:spTgt spid="141"/>
                                        </p:tgtEl>
                                      </p:cBhvr>
                                    </p:animEffect>
                                    <p:animEffect transition="in" filter="fade">
                                      <p:cBhvr additive="base">
                                        <p:cTn id="967" dur="224" fill="hold">
                                          <p:stCondLst>
                                            <p:cond delay="0"/>
                                          </p:stCondLst>
                                        </p:cTn>
                                        <p:tgtEl>
                                          <p:spTgt spid="141"/>
                                        </p:tgtEl>
                                      </p:cBhvr>
                                    </p:animEffect>
                                    <p:set>
                                      <p:cBhvr additive="base">
                                        <p:cTn id="968" dur="1" fill="hold">
                                          <p:stCondLst>
                                            <p:cond delay="1792"/>
                                          </p:stCondLst>
                                        </p:cTn>
                                        <p:tgtEl>
                                          <p:spTgt spid="141"/>
                                        </p:tgtEl>
                                        <p:attrNameLst>
                                          <p:attrName>style.visibility</p:attrName>
                                        </p:attrNameLst>
                                      </p:cBhvr>
                                      <p:to>
                                        <p:strVal val="hidden"/>
                                      </p:to>
                                    </p:set>
                                    <p:set>
                                      <p:cBhvr additive="base">
                                        <p:cTn id="969" dur="2062" fill="hold">
                                          <p:stCondLst>
                                            <p:cond delay="0"/>
                                          </p:stCondLst>
                                        </p:cTn>
                                        <p:tgtEl>
                                          <p:spTgt spid="141"/>
                                        </p:tgtEl>
                                      </p:cBhvr>
                                      <p:to>
                                        <p:strVal val=""/>
                                      </p:to>
                                    </p:set>
                                  </p:childTnLst>
                                </p:cTn>
                              </p:par>
                              <p:par>
                                <p:cTn id="970" presetID="0" presetClass="path" presetSubtype="0" repeatCount="indefinite" fill="hold" grpId="1" nodeType="withEffect">
                                  <p:stCondLst>
                                    <p:cond delay="0"/>
                                  </p:stCondLst>
                                  <p:childTnLst>
                                    <p:animMotion origin="layout" path="M -8.33333E-7 -2.22222E-6 C -0.01471 -0.12338 -0.08021 -0.21551 -0.01003 -0.36713 " pathEditMode="relative" rAng="0" ptsTypes="AA">
                                      <p:cBhvr>
                                        <p:cTn id="971" dur="2645" spd="-100000" fill="hold"/>
                                        <p:tgtEl>
                                          <p:spTgt spid="141"/>
                                        </p:tgtEl>
                                        <p:attrNameLst>
                                          <p:attrName>ppt_x</p:attrName>
                                          <p:attrName>ppt_y</p:attrName>
                                        </p:attrNameLst>
                                      </p:cBhvr>
                                      <p:rCtr x="-2096" y="-18356"/>
                                    </p:animMotion>
                                  </p:childTnLst>
                                </p:cTn>
                              </p:par>
                              <p:par>
                                <p:cTn id="972" presetID="10" presetClass="entr" presetSubtype="0" repeatCount="indefinite" fill="hold" grpId="0" nodeType="withEffect">
                                  <p:stCondLst>
                                    <p:cond delay="0"/>
                                  </p:stCondLst>
                                  <p:childTnLst>
                                    <p:set>
                                      <p:cBhvr>
                                        <p:cTn id="973" dur="1" fill="hold">
                                          <p:stCondLst>
                                            <p:cond delay="0"/>
                                          </p:stCondLst>
                                        </p:cTn>
                                        <p:tgtEl>
                                          <p:spTgt spid="142"/>
                                        </p:tgtEl>
                                        <p:attrNameLst>
                                          <p:attrName>style.visibility</p:attrName>
                                        </p:attrNameLst>
                                      </p:cBhvr>
                                      <p:to>
                                        <p:strVal val="visible"/>
                                      </p:to>
                                    </p:set>
                                    <p:animEffect transition="out" filter="fade">
                                      <p:cBhvr additive="base">
                                        <p:cTn id="974" dur="389" fill="hold">
                                          <p:stCondLst>
                                            <p:cond delay="2724"/>
                                          </p:stCondLst>
                                        </p:cTn>
                                        <p:tgtEl>
                                          <p:spTgt spid="142"/>
                                        </p:tgtEl>
                                      </p:cBhvr>
                                    </p:animEffect>
                                    <p:animEffect transition="in" filter="fade">
                                      <p:cBhvr additive="base">
                                        <p:cTn id="975" dur="389" fill="hold">
                                          <p:stCondLst>
                                            <p:cond delay="0"/>
                                          </p:stCondLst>
                                        </p:cTn>
                                        <p:tgtEl>
                                          <p:spTgt spid="142"/>
                                        </p:tgtEl>
                                      </p:cBhvr>
                                    </p:animEffect>
                                    <p:set>
                                      <p:cBhvr additive="base">
                                        <p:cTn id="976" dur="1" fill="hold">
                                          <p:stCondLst>
                                            <p:cond delay="3112"/>
                                          </p:stCondLst>
                                        </p:cTn>
                                        <p:tgtEl>
                                          <p:spTgt spid="142"/>
                                        </p:tgtEl>
                                        <p:attrNameLst>
                                          <p:attrName>style.visibility</p:attrName>
                                        </p:attrNameLst>
                                      </p:cBhvr>
                                      <p:to>
                                        <p:strVal val="hidden"/>
                                      </p:to>
                                    </p:set>
                                    <p:set>
                                      <p:cBhvr additive="base">
                                        <p:cTn id="977" dur="3580" fill="hold">
                                          <p:stCondLst>
                                            <p:cond delay="0"/>
                                          </p:stCondLst>
                                        </p:cTn>
                                        <p:tgtEl>
                                          <p:spTgt spid="142"/>
                                        </p:tgtEl>
                                      </p:cBhvr>
                                      <p:to>
                                        <p:strVal val=""/>
                                      </p:to>
                                    </p:set>
                                  </p:childTnLst>
                                </p:cTn>
                              </p:par>
                              <p:par>
                                <p:cTn id="978" presetID="0" presetClass="path" presetSubtype="0" repeatCount="indefinite" fill="hold" grpId="1" nodeType="withEffect">
                                  <p:stCondLst>
                                    <p:cond delay="0"/>
                                  </p:stCondLst>
                                  <p:childTnLst>
                                    <p:animMotion origin="layout" path="M -1.66667E-6 4.07407E-6 C 0.00287 -0.24885 0.12018 -0.15834 0.10443 -0.32223 " pathEditMode="relative" rAng="0" ptsTypes="AA">
                                      <p:cBhvr>
                                        <p:cTn id="979" dur="2595" spd="-100000" fill="hold"/>
                                        <p:tgtEl>
                                          <p:spTgt spid="142"/>
                                        </p:tgtEl>
                                        <p:attrNameLst>
                                          <p:attrName>ppt_x</p:attrName>
                                          <p:attrName>ppt_y</p:attrName>
                                        </p:attrNameLst>
                                      </p:cBhvr>
                                      <p:rCtr x="5286" y="-16111"/>
                                    </p:animMotion>
                                  </p:childTnLst>
                                </p:cTn>
                              </p:par>
                              <p:par>
                                <p:cTn id="980" presetID="10" presetClass="entr" presetSubtype="0" repeatCount="indefinite" fill="hold" grpId="0" nodeType="withEffect">
                                  <p:stCondLst>
                                    <p:cond delay="0"/>
                                  </p:stCondLst>
                                  <p:childTnLst>
                                    <p:set>
                                      <p:cBhvr>
                                        <p:cTn id="981" dur="1" fill="hold">
                                          <p:stCondLst>
                                            <p:cond delay="0"/>
                                          </p:stCondLst>
                                        </p:cTn>
                                        <p:tgtEl>
                                          <p:spTgt spid="143"/>
                                        </p:tgtEl>
                                        <p:attrNameLst>
                                          <p:attrName>style.visibility</p:attrName>
                                        </p:attrNameLst>
                                      </p:cBhvr>
                                      <p:to>
                                        <p:strVal val="visible"/>
                                      </p:to>
                                    </p:set>
                                    <p:animEffect transition="out" filter="fade">
                                      <p:cBhvr additive="base">
                                        <p:cTn id="982" dur="269" fill="hold">
                                          <p:stCondLst>
                                            <p:cond delay="1880"/>
                                          </p:stCondLst>
                                        </p:cTn>
                                        <p:tgtEl>
                                          <p:spTgt spid="143"/>
                                        </p:tgtEl>
                                      </p:cBhvr>
                                    </p:animEffect>
                                    <p:animEffect transition="in" filter="fade">
                                      <p:cBhvr additive="base">
                                        <p:cTn id="983" dur="269" fill="hold">
                                          <p:stCondLst>
                                            <p:cond delay="0"/>
                                          </p:stCondLst>
                                        </p:cTn>
                                        <p:tgtEl>
                                          <p:spTgt spid="143"/>
                                        </p:tgtEl>
                                      </p:cBhvr>
                                    </p:animEffect>
                                    <p:set>
                                      <p:cBhvr additive="base">
                                        <p:cTn id="984" dur="1" fill="hold">
                                          <p:stCondLst>
                                            <p:cond delay="2147"/>
                                          </p:stCondLst>
                                        </p:cTn>
                                        <p:tgtEl>
                                          <p:spTgt spid="143"/>
                                        </p:tgtEl>
                                        <p:attrNameLst>
                                          <p:attrName>style.visibility</p:attrName>
                                        </p:attrNameLst>
                                      </p:cBhvr>
                                      <p:to>
                                        <p:strVal val="hidden"/>
                                      </p:to>
                                    </p:set>
                                    <p:set>
                                      <p:cBhvr additive="base">
                                        <p:cTn id="985" dur="2471" fill="hold">
                                          <p:stCondLst>
                                            <p:cond delay="0"/>
                                          </p:stCondLst>
                                        </p:cTn>
                                        <p:tgtEl>
                                          <p:spTgt spid="143"/>
                                        </p:tgtEl>
                                      </p:cBhvr>
                                      <p:to>
                                        <p:strVal val=""/>
                                      </p:to>
                                    </p:set>
                                  </p:childTnLst>
                                </p:cTn>
                              </p:par>
                              <p:par>
                                <p:cTn id="986" presetID="0" presetClass="path" presetSubtype="0" repeatCount="indefinite" fill="hold" grpId="1" nodeType="withEffect">
                                  <p:stCondLst>
                                    <p:cond delay="0"/>
                                  </p:stCondLst>
                                  <p:childTnLst>
                                    <p:animMotion origin="layout" path="M -0.00026 3.7037E-6 C 0.05547 0.15463 0.08659 0.06782 0.1375 0.22152 " pathEditMode="relative" rAng="10380000" ptsTypes="AA">
                                      <p:cBhvr>
                                        <p:cTn id="987" dur="2961" spd="-100000" fill="hold"/>
                                        <p:tgtEl>
                                          <p:spTgt spid="143"/>
                                        </p:tgtEl>
                                        <p:attrNameLst>
                                          <p:attrName>ppt_x</p:attrName>
                                          <p:attrName>ppt_y</p:attrName>
                                        </p:attrNameLst>
                                      </p:cBhvr>
                                      <p:rCtr x="6888" y="11088"/>
                                    </p:animMotion>
                                  </p:childTnLst>
                                </p:cTn>
                              </p:par>
                              <p:par>
                                <p:cTn id="988" presetID="10" presetClass="entr" presetSubtype="0" repeatCount="indefinite" fill="hold" grpId="0" nodeType="withEffect">
                                  <p:stCondLst>
                                    <p:cond delay="0"/>
                                  </p:stCondLst>
                                  <p:childTnLst>
                                    <p:set>
                                      <p:cBhvr>
                                        <p:cTn id="989" dur="1" fill="hold">
                                          <p:stCondLst>
                                            <p:cond delay="0"/>
                                          </p:stCondLst>
                                        </p:cTn>
                                        <p:tgtEl>
                                          <p:spTgt spid="144"/>
                                        </p:tgtEl>
                                        <p:attrNameLst>
                                          <p:attrName>style.visibility</p:attrName>
                                        </p:attrNameLst>
                                      </p:cBhvr>
                                      <p:to>
                                        <p:strVal val="visible"/>
                                      </p:to>
                                    </p:set>
                                    <p:animEffect transition="out" filter="fade">
                                      <p:cBhvr additive="base">
                                        <p:cTn id="990" dur="273" fill="hold">
                                          <p:stCondLst>
                                            <p:cond delay="1909"/>
                                          </p:stCondLst>
                                        </p:cTn>
                                        <p:tgtEl>
                                          <p:spTgt spid="144"/>
                                        </p:tgtEl>
                                      </p:cBhvr>
                                    </p:animEffect>
                                    <p:animEffect transition="in" filter="fade">
                                      <p:cBhvr additive="base">
                                        <p:cTn id="991" dur="273" fill="hold">
                                          <p:stCondLst>
                                            <p:cond delay="0"/>
                                          </p:stCondLst>
                                        </p:cTn>
                                        <p:tgtEl>
                                          <p:spTgt spid="144"/>
                                        </p:tgtEl>
                                      </p:cBhvr>
                                    </p:animEffect>
                                    <p:set>
                                      <p:cBhvr additive="base">
                                        <p:cTn id="992" dur="1" fill="hold">
                                          <p:stCondLst>
                                            <p:cond delay="2181"/>
                                          </p:stCondLst>
                                        </p:cTn>
                                        <p:tgtEl>
                                          <p:spTgt spid="144"/>
                                        </p:tgtEl>
                                        <p:attrNameLst>
                                          <p:attrName>style.visibility</p:attrName>
                                        </p:attrNameLst>
                                      </p:cBhvr>
                                      <p:to>
                                        <p:strVal val="hidden"/>
                                      </p:to>
                                    </p:set>
                                    <p:set>
                                      <p:cBhvr additive="base">
                                        <p:cTn id="993" dur="2509" fill="hold">
                                          <p:stCondLst>
                                            <p:cond delay="0"/>
                                          </p:stCondLst>
                                        </p:cTn>
                                        <p:tgtEl>
                                          <p:spTgt spid="144"/>
                                        </p:tgtEl>
                                      </p:cBhvr>
                                      <p:to>
                                        <p:strVal val=""/>
                                      </p:to>
                                    </p:set>
                                  </p:childTnLst>
                                </p:cTn>
                              </p:par>
                              <p:par>
                                <p:cTn id="994" presetID="0" presetClass="path" presetSubtype="0" repeatCount="indefinite" fill="hold" grpId="1" nodeType="withEffect">
                                  <p:stCondLst>
                                    <p:cond delay="0"/>
                                  </p:stCondLst>
                                  <p:childTnLst>
                                    <p:animMotion origin="layout" path="M 0.00013 -3.7037E-7 C -0.07162 -0.28356 0.12161 -0.16806 0.11159 -0.39653 " pathEditMode="relative" rAng="1740000" ptsTypes="AA">
                                      <p:cBhvr>
                                        <p:cTn id="995" dur="2681" spd="-100000" fill="hold"/>
                                        <p:tgtEl>
                                          <p:spTgt spid="144"/>
                                        </p:tgtEl>
                                        <p:attrNameLst>
                                          <p:attrName>ppt_x</p:attrName>
                                          <p:attrName>ppt_y</p:attrName>
                                        </p:attrNameLst>
                                      </p:cBhvr>
                                      <p:rCtr x="4023" y="-21366"/>
                                    </p:animMotion>
                                  </p:childTnLst>
                                </p:cTn>
                              </p:par>
                              <p:par>
                                <p:cTn id="996" presetID="10" presetClass="entr" presetSubtype="0" repeatCount="indefinite" fill="hold" grpId="0" nodeType="withEffect">
                                  <p:stCondLst>
                                    <p:cond delay="0"/>
                                  </p:stCondLst>
                                  <p:childTnLst>
                                    <p:set>
                                      <p:cBhvr>
                                        <p:cTn id="997" dur="1" fill="hold">
                                          <p:stCondLst>
                                            <p:cond delay="0"/>
                                          </p:stCondLst>
                                        </p:cTn>
                                        <p:tgtEl>
                                          <p:spTgt spid="145"/>
                                        </p:tgtEl>
                                        <p:attrNameLst>
                                          <p:attrName>style.visibility</p:attrName>
                                        </p:attrNameLst>
                                      </p:cBhvr>
                                      <p:to>
                                        <p:strVal val="visible"/>
                                      </p:to>
                                    </p:set>
                                    <p:animEffect transition="out" filter="fade">
                                      <p:cBhvr additive="base">
                                        <p:cTn id="998" dur="227" fill="hold">
                                          <p:stCondLst>
                                            <p:cond delay="1590"/>
                                          </p:stCondLst>
                                        </p:cTn>
                                        <p:tgtEl>
                                          <p:spTgt spid="145"/>
                                        </p:tgtEl>
                                      </p:cBhvr>
                                    </p:animEffect>
                                    <p:animEffect transition="in" filter="fade">
                                      <p:cBhvr additive="base">
                                        <p:cTn id="999" dur="227" fill="hold">
                                          <p:stCondLst>
                                            <p:cond delay="0"/>
                                          </p:stCondLst>
                                        </p:cTn>
                                        <p:tgtEl>
                                          <p:spTgt spid="145"/>
                                        </p:tgtEl>
                                      </p:cBhvr>
                                    </p:animEffect>
                                    <p:set>
                                      <p:cBhvr additive="base">
                                        <p:cTn id="1000" dur="1" fill="hold">
                                          <p:stCondLst>
                                            <p:cond delay="1816"/>
                                          </p:stCondLst>
                                        </p:cTn>
                                        <p:tgtEl>
                                          <p:spTgt spid="145"/>
                                        </p:tgtEl>
                                        <p:attrNameLst>
                                          <p:attrName>style.visibility</p:attrName>
                                        </p:attrNameLst>
                                      </p:cBhvr>
                                      <p:to>
                                        <p:strVal val="hidden"/>
                                      </p:to>
                                    </p:set>
                                    <p:set>
                                      <p:cBhvr additive="base">
                                        <p:cTn id="1001" dur="2090" fill="hold">
                                          <p:stCondLst>
                                            <p:cond delay="0"/>
                                          </p:stCondLst>
                                        </p:cTn>
                                        <p:tgtEl>
                                          <p:spTgt spid="145"/>
                                        </p:tgtEl>
                                      </p:cBhvr>
                                      <p:to>
                                        <p:strVal val=""/>
                                      </p:to>
                                    </p:set>
                                  </p:childTnLst>
                                </p:cTn>
                              </p:par>
                              <p:par>
                                <p:cTn id="1002" presetID="0" presetClass="path" presetSubtype="0" repeatCount="indefinite" fill="hold" grpId="1" nodeType="withEffect">
                                  <p:stCondLst>
                                    <p:cond delay="0"/>
                                  </p:stCondLst>
                                  <p:childTnLst>
                                    <p:animMotion origin="layout" path="M -0.00013 3.33333E-6 C 0.10482 -0.20695 0.17995 -0.01922 0.24831 -0.2419 " pathEditMode="relative" rAng="0" ptsTypes="AA">
                                      <p:cBhvr>
                                        <p:cTn id="1003" dur="2965" spd="-100000" fill="hold"/>
                                        <p:tgtEl>
                                          <p:spTgt spid="145"/>
                                        </p:tgtEl>
                                        <p:attrNameLst>
                                          <p:attrName>ppt_x</p:attrName>
                                          <p:attrName>ppt_y</p:attrName>
                                        </p:attrNameLst>
                                      </p:cBhvr>
                                      <p:rCtr x="12422" y="-12106"/>
                                    </p:animMotion>
                                  </p:childTnLst>
                                </p:cTn>
                              </p:par>
                              <p:par>
                                <p:cTn id="1004" presetID="10" presetClass="entr" presetSubtype="0" repeatCount="indefinite" fill="hold" grpId="0" nodeType="withEffect">
                                  <p:stCondLst>
                                    <p:cond delay="0"/>
                                  </p:stCondLst>
                                  <p:childTnLst>
                                    <p:set>
                                      <p:cBhvr>
                                        <p:cTn id="1005" dur="1" fill="hold">
                                          <p:stCondLst>
                                            <p:cond delay="0"/>
                                          </p:stCondLst>
                                        </p:cTn>
                                        <p:tgtEl>
                                          <p:spTgt spid="146"/>
                                        </p:tgtEl>
                                        <p:attrNameLst>
                                          <p:attrName>style.visibility</p:attrName>
                                        </p:attrNameLst>
                                      </p:cBhvr>
                                      <p:to>
                                        <p:strVal val="visible"/>
                                      </p:to>
                                    </p:set>
                                    <p:animEffect transition="out" filter="fade">
                                      <p:cBhvr additive="base">
                                        <p:cTn id="1006" dur="262" fill="hold">
                                          <p:stCondLst>
                                            <p:cond delay="1835"/>
                                          </p:stCondLst>
                                        </p:cTn>
                                        <p:tgtEl>
                                          <p:spTgt spid="146"/>
                                        </p:tgtEl>
                                      </p:cBhvr>
                                    </p:animEffect>
                                    <p:animEffect transition="in" filter="fade">
                                      <p:cBhvr additive="base">
                                        <p:cTn id="1007" dur="262" fill="hold">
                                          <p:stCondLst>
                                            <p:cond delay="0"/>
                                          </p:stCondLst>
                                        </p:cTn>
                                        <p:tgtEl>
                                          <p:spTgt spid="146"/>
                                        </p:tgtEl>
                                      </p:cBhvr>
                                    </p:animEffect>
                                    <p:set>
                                      <p:cBhvr additive="base">
                                        <p:cTn id="1008" dur="1" fill="hold">
                                          <p:stCondLst>
                                            <p:cond delay="2096"/>
                                          </p:stCondLst>
                                        </p:cTn>
                                        <p:tgtEl>
                                          <p:spTgt spid="146"/>
                                        </p:tgtEl>
                                        <p:attrNameLst>
                                          <p:attrName>style.visibility</p:attrName>
                                        </p:attrNameLst>
                                      </p:cBhvr>
                                      <p:to>
                                        <p:strVal val="hidden"/>
                                      </p:to>
                                    </p:set>
                                    <p:set>
                                      <p:cBhvr additive="base">
                                        <p:cTn id="1009" dur="2412" fill="hold">
                                          <p:stCondLst>
                                            <p:cond delay="0"/>
                                          </p:stCondLst>
                                        </p:cTn>
                                        <p:tgtEl>
                                          <p:spTgt spid="146"/>
                                        </p:tgtEl>
                                      </p:cBhvr>
                                      <p:to>
                                        <p:strVal val=""/>
                                      </p:to>
                                    </p:set>
                                  </p:childTnLst>
                                </p:cTn>
                              </p:par>
                              <p:par>
                                <p:cTn id="1010" presetID="0" presetClass="path" presetSubtype="0" repeatCount="indefinite" fill="hold" grpId="1" nodeType="withEffect">
                                  <p:stCondLst>
                                    <p:cond delay="0"/>
                                  </p:stCondLst>
                                  <p:childTnLst>
                                    <p:animMotion origin="layout" path="M -0.00013 -0.00023 C 0.09909 -0.05741 0.07318 0.02847 0.16263 -0.03727 " pathEditMode="relative" rAng="0" ptsTypes="AA">
                                      <p:cBhvr>
                                        <p:cTn id="1011" dur="3729" spd="-100000" fill="hold"/>
                                        <p:tgtEl>
                                          <p:spTgt spid="146"/>
                                        </p:tgtEl>
                                        <p:attrNameLst>
                                          <p:attrName>ppt_x</p:attrName>
                                          <p:attrName>ppt_y</p:attrName>
                                        </p:attrNameLst>
                                      </p:cBhvr>
                                      <p:rCtr x="8138" y="-1852"/>
                                    </p:animMotion>
                                  </p:childTnLst>
                                </p:cTn>
                              </p:par>
                              <p:par>
                                <p:cTn id="1012" presetID="10" presetClass="entr" presetSubtype="0" repeatCount="indefinite" fill="hold" grpId="0" nodeType="withEffect">
                                  <p:stCondLst>
                                    <p:cond delay="0"/>
                                  </p:stCondLst>
                                  <p:childTnLst>
                                    <p:set>
                                      <p:cBhvr>
                                        <p:cTn id="1013" dur="1" fill="hold">
                                          <p:stCondLst>
                                            <p:cond delay="0"/>
                                          </p:stCondLst>
                                        </p:cTn>
                                        <p:tgtEl>
                                          <p:spTgt spid="147"/>
                                        </p:tgtEl>
                                        <p:attrNameLst>
                                          <p:attrName>style.visibility</p:attrName>
                                        </p:attrNameLst>
                                      </p:cBhvr>
                                      <p:to>
                                        <p:strVal val="visible"/>
                                      </p:to>
                                    </p:set>
                                    <p:animEffect transition="out" filter="fade">
                                      <p:cBhvr additive="base">
                                        <p:cTn id="1014" dur="345" fill="hold">
                                          <p:stCondLst>
                                            <p:cond delay="2417"/>
                                          </p:stCondLst>
                                        </p:cTn>
                                        <p:tgtEl>
                                          <p:spTgt spid="147"/>
                                        </p:tgtEl>
                                      </p:cBhvr>
                                    </p:animEffect>
                                    <p:animEffect transition="in" filter="fade">
                                      <p:cBhvr additive="base">
                                        <p:cTn id="1015" dur="345" fill="hold">
                                          <p:stCondLst>
                                            <p:cond delay="0"/>
                                          </p:stCondLst>
                                        </p:cTn>
                                        <p:tgtEl>
                                          <p:spTgt spid="147"/>
                                        </p:tgtEl>
                                      </p:cBhvr>
                                    </p:animEffect>
                                    <p:set>
                                      <p:cBhvr additive="base">
                                        <p:cTn id="1016" dur="1" fill="hold">
                                          <p:stCondLst>
                                            <p:cond delay="2761"/>
                                          </p:stCondLst>
                                        </p:cTn>
                                        <p:tgtEl>
                                          <p:spTgt spid="147"/>
                                        </p:tgtEl>
                                        <p:attrNameLst>
                                          <p:attrName>style.visibility</p:attrName>
                                        </p:attrNameLst>
                                      </p:cBhvr>
                                      <p:to>
                                        <p:strVal val="hidden"/>
                                      </p:to>
                                    </p:set>
                                    <p:set>
                                      <p:cBhvr additive="base">
                                        <p:cTn id="1017" dur="3177" fill="hold">
                                          <p:stCondLst>
                                            <p:cond delay="0"/>
                                          </p:stCondLst>
                                        </p:cTn>
                                        <p:tgtEl>
                                          <p:spTgt spid="147"/>
                                        </p:tgtEl>
                                      </p:cBhvr>
                                      <p:to>
                                        <p:strVal val=""/>
                                      </p:to>
                                    </p:set>
                                  </p:childTnLst>
                                </p:cTn>
                              </p:par>
                              <p:par>
                                <p:cTn id="1018" presetID="0" presetClass="path" presetSubtype="0" repeatCount="indefinite" fill="hold" grpId="1" nodeType="withEffect">
                                  <p:stCondLst>
                                    <p:cond delay="0"/>
                                  </p:stCondLst>
                                  <p:childTnLst>
                                    <p:animMotion origin="layout" path="M -2.08333E-6 4.81481E-6 C 0.03321 -0.23588 0.0431 -0.23704 0.13763 -0.34769 " pathEditMode="relative" rAng="0" ptsTypes="AA">
                                      <p:cBhvr>
                                        <p:cTn id="1019" dur="3510" spd="-100000" fill="hold"/>
                                        <p:tgtEl>
                                          <p:spTgt spid="147"/>
                                        </p:tgtEl>
                                        <p:attrNameLst>
                                          <p:attrName>ppt_x</p:attrName>
                                          <p:attrName>ppt_y</p:attrName>
                                        </p:attrNameLst>
                                      </p:cBhvr>
                                      <p:rCtr x="6875" y="-17384"/>
                                    </p:animMotion>
                                  </p:childTnLst>
                                </p:cTn>
                              </p:par>
                              <p:par>
                                <p:cTn id="1020" presetID="10" presetClass="entr" presetSubtype="0" repeatCount="indefinite" fill="hold" grpId="0" nodeType="withEffect">
                                  <p:stCondLst>
                                    <p:cond delay="0"/>
                                  </p:stCondLst>
                                  <p:childTnLst>
                                    <p:set>
                                      <p:cBhvr>
                                        <p:cTn id="1021" dur="1" fill="hold">
                                          <p:stCondLst>
                                            <p:cond delay="0"/>
                                          </p:stCondLst>
                                        </p:cTn>
                                        <p:tgtEl>
                                          <p:spTgt spid="148"/>
                                        </p:tgtEl>
                                        <p:attrNameLst>
                                          <p:attrName>style.visibility</p:attrName>
                                        </p:attrNameLst>
                                      </p:cBhvr>
                                      <p:to>
                                        <p:strVal val="visible"/>
                                      </p:to>
                                    </p:set>
                                    <p:animEffect transition="out" filter="fade">
                                      <p:cBhvr additive="base">
                                        <p:cTn id="1022" dur="419" fill="hold">
                                          <p:stCondLst>
                                            <p:cond delay="2934"/>
                                          </p:stCondLst>
                                        </p:cTn>
                                        <p:tgtEl>
                                          <p:spTgt spid="148"/>
                                        </p:tgtEl>
                                      </p:cBhvr>
                                    </p:animEffect>
                                    <p:animEffect transition="in" filter="fade">
                                      <p:cBhvr additive="base">
                                        <p:cTn id="1023" dur="419" fill="hold">
                                          <p:stCondLst>
                                            <p:cond delay="0"/>
                                          </p:stCondLst>
                                        </p:cTn>
                                        <p:tgtEl>
                                          <p:spTgt spid="148"/>
                                        </p:tgtEl>
                                      </p:cBhvr>
                                    </p:animEffect>
                                    <p:set>
                                      <p:cBhvr additive="base">
                                        <p:cTn id="1024" dur="1" fill="hold">
                                          <p:stCondLst>
                                            <p:cond delay="3351"/>
                                          </p:stCondLst>
                                        </p:cTn>
                                        <p:tgtEl>
                                          <p:spTgt spid="148"/>
                                        </p:tgtEl>
                                        <p:attrNameLst>
                                          <p:attrName>style.visibility</p:attrName>
                                        </p:attrNameLst>
                                      </p:cBhvr>
                                      <p:to>
                                        <p:strVal val="hidden"/>
                                      </p:to>
                                    </p:set>
                                    <p:set>
                                      <p:cBhvr additive="base">
                                        <p:cTn id="1025" dur="3856" fill="hold">
                                          <p:stCondLst>
                                            <p:cond delay="0"/>
                                          </p:stCondLst>
                                        </p:cTn>
                                        <p:tgtEl>
                                          <p:spTgt spid="148"/>
                                        </p:tgtEl>
                                      </p:cBhvr>
                                      <p:to>
                                        <p:strVal val=""/>
                                      </p:to>
                                    </p:set>
                                  </p:childTnLst>
                                </p:cTn>
                              </p:par>
                              <p:par>
                                <p:cTn id="1026" presetID="0" presetClass="path" presetSubtype="0" repeatCount="indefinite" fill="hold" grpId="1" nodeType="withEffect">
                                  <p:stCondLst>
                                    <p:cond delay="0"/>
                                  </p:stCondLst>
                                  <p:childTnLst>
                                    <p:animMotion origin="layout" path="M 4.79167E-6 1.11111E-6 C 0.07317 0.08403 0.17187 -0.1537 0.23307 -0.00486 " pathEditMode="relative" rAng="7320000" ptsTypes="AA">
                                      <p:cBhvr>
                                        <p:cTn id="1027" dur="2662" spd="-100000" fill="hold"/>
                                        <p:tgtEl>
                                          <p:spTgt spid="148"/>
                                        </p:tgtEl>
                                        <p:attrNameLst>
                                          <p:attrName>ppt_x</p:attrName>
                                          <p:attrName>ppt_y</p:attrName>
                                        </p:attrNameLst>
                                      </p:cBhvr>
                                      <p:rCtr x="11823" y="-694"/>
                                    </p:animMotion>
                                  </p:childTnLst>
                                </p:cTn>
                              </p:par>
                              <p:par>
                                <p:cTn id="1028" presetID="10" presetClass="entr" presetSubtype="0" repeatCount="indefinite" fill="hold" grpId="0" nodeType="withEffect">
                                  <p:stCondLst>
                                    <p:cond delay="0"/>
                                  </p:stCondLst>
                                  <p:childTnLst>
                                    <p:set>
                                      <p:cBhvr>
                                        <p:cTn id="1029" dur="1" fill="hold">
                                          <p:stCondLst>
                                            <p:cond delay="0"/>
                                          </p:stCondLst>
                                        </p:cTn>
                                        <p:tgtEl>
                                          <p:spTgt spid="149"/>
                                        </p:tgtEl>
                                        <p:attrNameLst>
                                          <p:attrName>style.visibility</p:attrName>
                                        </p:attrNameLst>
                                      </p:cBhvr>
                                      <p:to>
                                        <p:strVal val="visible"/>
                                      </p:to>
                                    </p:set>
                                    <p:animEffect transition="out" filter="fade">
                                      <p:cBhvr additive="base">
                                        <p:cTn id="1030" dur="335" fill="hold">
                                          <p:stCondLst>
                                            <p:cond delay="2348"/>
                                          </p:stCondLst>
                                        </p:cTn>
                                        <p:tgtEl>
                                          <p:spTgt spid="149"/>
                                        </p:tgtEl>
                                      </p:cBhvr>
                                    </p:animEffect>
                                    <p:animEffect transition="in" filter="fade">
                                      <p:cBhvr additive="base">
                                        <p:cTn id="1031" dur="335" fill="hold">
                                          <p:stCondLst>
                                            <p:cond delay="0"/>
                                          </p:stCondLst>
                                        </p:cTn>
                                        <p:tgtEl>
                                          <p:spTgt spid="149"/>
                                        </p:tgtEl>
                                      </p:cBhvr>
                                    </p:animEffect>
                                    <p:set>
                                      <p:cBhvr additive="base">
                                        <p:cTn id="1032" dur="1" fill="hold">
                                          <p:stCondLst>
                                            <p:cond delay="2682"/>
                                          </p:stCondLst>
                                        </p:cTn>
                                        <p:tgtEl>
                                          <p:spTgt spid="149"/>
                                        </p:tgtEl>
                                        <p:attrNameLst>
                                          <p:attrName>style.visibility</p:attrName>
                                        </p:attrNameLst>
                                      </p:cBhvr>
                                      <p:to>
                                        <p:strVal val="hidden"/>
                                      </p:to>
                                    </p:set>
                                    <p:set>
                                      <p:cBhvr additive="base">
                                        <p:cTn id="1033" dur="3086" fill="hold">
                                          <p:stCondLst>
                                            <p:cond delay="0"/>
                                          </p:stCondLst>
                                        </p:cTn>
                                        <p:tgtEl>
                                          <p:spTgt spid="149"/>
                                        </p:tgtEl>
                                      </p:cBhvr>
                                      <p:to>
                                        <p:strVal val=""/>
                                      </p:to>
                                    </p:set>
                                  </p:childTnLst>
                                </p:cTn>
                              </p:par>
                              <p:par>
                                <p:cTn id="1034" presetID="0" presetClass="path" presetSubtype="0" repeatCount="indefinite" fill="hold" grpId="1" nodeType="withEffect">
                                  <p:stCondLst>
                                    <p:cond delay="0"/>
                                  </p:stCondLst>
                                  <p:childTnLst>
                                    <p:animMotion origin="layout" path="M -1.25E-6 -0.00023 C 0.11016 -0.09722 0.10912 -0.21551 0.13763 -0.38565 " pathEditMode="relative" rAng="0" ptsTypes="AA">
                                      <p:cBhvr>
                                        <p:cTn id="1035" dur="2161" spd="-100000" fill="hold"/>
                                        <p:tgtEl>
                                          <p:spTgt spid="149"/>
                                        </p:tgtEl>
                                        <p:attrNameLst>
                                          <p:attrName>ppt_x</p:attrName>
                                          <p:attrName>ppt_y</p:attrName>
                                        </p:attrNameLst>
                                      </p:cBhvr>
                                      <p:rCtr x="6875" y="-19259"/>
                                    </p:animMotion>
                                  </p:childTnLst>
                                </p:cTn>
                              </p:par>
                              <p:par>
                                <p:cTn id="1036" presetID="10" presetClass="entr" presetSubtype="0" repeatCount="indefinite" fill="hold" grpId="0" nodeType="withEffect">
                                  <p:stCondLst>
                                    <p:cond delay="0"/>
                                  </p:stCondLst>
                                  <p:childTnLst>
                                    <p:set>
                                      <p:cBhvr>
                                        <p:cTn id="1037" dur="1" fill="hold">
                                          <p:stCondLst>
                                            <p:cond delay="0"/>
                                          </p:stCondLst>
                                        </p:cTn>
                                        <p:tgtEl>
                                          <p:spTgt spid="127"/>
                                        </p:tgtEl>
                                        <p:attrNameLst>
                                          <p:attrName>style.visibility</p:attrName>
                                        </p:attrNameLst>
                                      </p:cBhvr>
                                      <p:to>
                                        <p:strVal val="visible"/>
                                      </p:to>
                                    </p:set>
                                    <p:animEffect transition="out" filter="fade">
                                      <p:cBhvr additive="base">
                                        <p:cTn id="1038" dur="355" fill="hold">
                                          <p:stCondLst>
                                            <p:cond delay="2487"/>
                                          </p:stCondLst>
                                        </p:cTn>
                                        <p:tgtEl>
                                          <p:spTgt spid="127"/>
                                        </p:tgtEl>
                                      </p:cBhvr>
                                    </p:animEffect>
                                    <p:animEffect transition="in" filter="fade">
                                      <p:cBhvr additive="base">
                                        <p:cTn id="1039" dur="355" fill="hold">
                                          <p:stCondLst>
                                            <p:cond delay="0"/>
                                          </p:stCondLst>
                                        </p:cTn>
                                        <p:tgtEl>
                                          <p:spTgt spid="127"/>
                                        </p:tgtEl>
                                      </p:cBhvr>
                                    </p:animEffect>
                                    <p:set>
                                      <p:cBhvr additive="base">
                                        <p:cTn id="1040" dur="1" fill="hold">
                                          <p:stCondLst>
                                            <p:cond delay="2841"/>
                                          </p:stCondLst>
                                        </p:cTn>
                                        <p:tgtEl>
                                          <p:spTgt spid="127"/>
                                        </p:tgtEl>
                                        <p:attrNameLst>
                                          <p:attrName>style.visibility</p:attrName>
                                        </p:attrNameLst>
                                      </p:cBhvr>
                                      <p:to>
                                        <p:strVal val="hidden"/>
                                      </p:to>
                                    </p:set>
                                    <p:set>
                                      <p:cBhvr additive="base">
                                        <p:cTn id="1041" dur="3269" fill="hold">
                                          <p:stCondLst>
                                            <p:cond delay="0"/>
                                          </p:stCondLst>
                                        </p:cTn>
                                        <p:tgtEl>
                                          <p:spTgt spid="127"/>
                                        </p:tgtEl>
                                      </p:cBhvr>
                                      <p:to>
                                        <p:strVal val=""/>
                                      </p:to>
                                    </p:set>
                                  </p:childTnLst>
                                </p:cTn>
                              </p:par>
                              <p:par>
                                <p:cTn id="1042" presetID="0" presetClass="path" presetSubtype="0" repeatCount="indefinite" fill="hold" grpId="1" nodeType="withEffect">
                                  <p:stCondLst>
                                    <p:cond delay="0"/>
                                  </p:stCondLst>
                                  <p:childTnLst>
                                    <p:animMotion origin="layout" path="M -1.25E-6 2.59259E-6 C 0.07123 -0.04398 0.06237 -0.16273 0.09011 -0.27847 " pathEditMode="relative" rAng="0" ptsTypes="AA">
                                      <p:cBhvr>
                                        <p:cTn id="1043" dur="2820" spd="-100000" fill="hold"/>
                                        <p:tgtEl>
                                          <p:spTgt spid="127"/>
                                        </p:tgtEl>
                                        <p:attrNameLst>
                                          <p:attrName>ppt_x</p:attrName>
                                          <p:attrName>ppt_y</p:attrName>
                                        </p:attrNameLst>
                                      </p:cBhvr>
                                      <p:rCtr x="4505" y="-13912"/>
                                    </p:animMotion>
                                  </p:childTnLst>
                                </p:cTn>
                              </p:par>
                              <p:par>
                                <p:cTn id="1044" presetID="10" presetClass="entr" presetSubtype="0" repeatCount="indefinite" fill="hold" grpId="0" nodeType="withEffect">
                                  <p:stCondLst>
                                    <p:cond delay="0"/>
                                  </p:stCondLst>
                                  <p:childTnLst>
                                    <p:set>
                                      <p:cBhvr>
                                        <p:cTn id="1045" dur="1" fill="hold">
                                          <p:stCondLst>
                                            <p:cond delay="0"/>
                                          </p:stCondLst>
                                        </p:cTn>
                                        <p:tgtEl>
                                          <p:spTgt spid="150"/>
                                        </p:tgtEl>
                                        <p:attrNameLst>
                                          <p:attrName>style.visibility</p:attrName>
                                        </p:attrNameLst>
                                      </p:cBhvr>
                                      <p:to>
                                        <p:strVal val="visible"/>
                                      </p:to>
                                    </p:set>
                                    <p:animEffect transition="out" filter="fade">
                                      <p:cBhvr additive="base">
                                        <p:cTn id="1046" dur="426" fill="hold">
                                          <p:stCondLst>
                                            <p:cond delay="2983"/>
                                          </p:stCondLst>
                                        </p:cTn>
                                        <p:tgtEl>
                                          <p:spTgt spid="150"/>
                                        </p:tgtEl>
                                      </p:cBhvr>
                                    </p:animEffect>
                                    <p:animEffect transition="in" filter="fade">
                                      <p:cBhvr additive="base">
                                        <p:cTn id="1047" dur="426" fill="hold">
                                          <p:stCondLst>
                                            <p:cond delay="0"/>
                                          </p:stCondLst>
                                        </p:cTn>
                                        <p:tgtEl>
                                          <p:spTgt spid="150"/>
                                        </p:tgtEl>
                                      </p:cBhvr>
                                    </p:animEffect>
                                    <p:set>
                                      <p:cBhvr additive="base">
                                        <p:cTn id="1048" dur="1" fill="hold">
                                          <p:stCondLst>
                                            <p:cond delay="3408"/>
                                          </p:stCondLst>
                                        </p:cTn>
                                        <p:tgtEl>
                                          <p:spTgt spid="150"/>
                                        </p:tgtEl>
                                        <p:attrNameLst>
                                          <p:attrName>style.visibility</p:attrName>
                                        </p:attrNameLst>
                                      </p:cBhvr>
                                      <p:to>
                                        <p:strVal val="hidden"/>
                                      </p:to>
                                    </p:set>
                                    <p:set>
                                      <p:cBhvr additive="base">
                                        <p:cTn id="1049" dur="3921" fill="hold">
                                          <p:stCondLst>
                                            <p:cond delay="0"/>
                                          </p:stCondLst>
                                        </p:cTn>
                                        <p:tgtEl>
                                          <p:spTgt spid="150"/>
                                        </p:tgtEl>
                                      </p:cBhvr>
                                      <p:to>
                                        <p:strVal val=""/>
                                      </p:to>
                                    </p:set>
                                  </p:childTnLst>
                                </p:cTn>
                              </p:par>
                              <p:par>
                                <p:cTn id="1050" presetID="0" presetClass="path" presetSubtype="0" repeatCount="indefinite" fill="hold" grpId="1" nodeType="withEffect">
                                  <p:stCondLst>
                                    <p:cond delay="0"/>
                                  </p:stCondLst>
                                  <p:childTnLst>
                                    <p:animMotion origin="layout" path="M -8.33333E-7 4.07407E-6 C 0.09414 -0.05973 0.08112 0.02407 0.16497 -0.04005 " pathEditMode="relative" rAng="1800000" ptsTypes="AA">
                                      <p:cBhvr>
                                        <p:cTn id="1051" dur="2229" spd="-100000" fill="hold"/>
                                        <p:tgtEl>
                                          <p:spTgt spid="150"/>
                                        </p:tgtEl>
                                        <p:attrNameLst>
                                          <p:attrName>ppt_x</p:attrName>
                                          <p:attrName>ppt_y</p:attrName>
                                        </p:attrNameLst>
                                      </p:cBhvr>
                                      <p:rCtr x="8242" y="-2014"/>
                                    </p:animMotion>
                                  </p:childTnLst>
                                </p:cTn>
                              </p:par>
                              <p:par>
                                <p:cTn id="1052" presetID="10" presetClass="entr" presetSubtype="0" repeatCount="indefinite" fill="hold" grpId="0" nodeType="withEffect">
                                  <p:stCondLst>
                                    <p:cond delay="0"/>
                                  </p:stCondLst>
                                  <p:childTnLst>
                                    <p:set>
                                      <p:cBhvr>
                                        <p:cTn id="1053" dur="1" fill="hold">
                                          <p:stCondLst>
                                            <p:cond delay="0"/>
                                          </p:stCondLst>
                                        </p:cTn>
                                        <p:tgtEl>
                                          <p:spTgt spid="151"/>
                                        </p:tgtEl>
                                        <p:attrNameLst>
                                          <p:attrName>style.visibility</p:attrName>
                                        </p:attrNameLst>
                                      </p:cBhvr>
                                      <p:to>
                                        <p:strVal val="visible"/>
                                      </p:to>
                                    </p:set>
                                    <p:animEffect transition="out" filter="fade">
                                      <p:cBhvr additive="base">
                                        <p:cTn id="1054" dur="418" fill="hold">
                                          <p:stCondLst>
                                            <p:cond delay="2927"/>
                                          </p:stCondLst>
                                        </p:cTn>
                                        <p:tgtEl>
                                          <p:spTgt spid="151"/>
                                        </p:tgtEl>
                                      </p:cBhvr>
                                    </p:animEffect>
                                    <p:animEffect transition="in" filter="fade">
                                      <p:cBhvr additive="base">
                                        <p:cTn id="1055" dur="418" fill="hold">
                                          <p:stCondLst>
                                            <p:cond delay="0"/>
                                          </p:stCondLst>
                                        </p:cTn>
                                        <p:tgtEl>
                                          <p:spTgt spid="151"/>
                                        </p:tgtEl>
                                      </p:cBhvr>
                                    </p:animEffect>
                                    <p:set>
                                      <p:cBhvr additive="base">
                                        <p:cTn id="1056" dur="1" fill="hold">
                                          <p:stCondLst>
                                            <p:cond delay="3343"/>
                                          </p:stCondLst>
                                        </p:cTn>
                                        <p:tgtEl>
                                          <p:spTgt spid="151"/>
                                        </p:tgtEl>
                                        <p:attrNameLst>
                                          <p:attrName>style.visibility</p:attrName>
                                        </p:attrNameLst>
                                      </p:cBhvr>
                                      <p:to>
                                        <p:strVal val="hidden"/>
                                      </p:to>
                                    </p:set>
                                    <p:set>
                                      <p:cBhvr additive="base">
                                        <p:cTn id="1057" dur="3847" fill="hold">
                                          <p:stCondLst>
                                            <p:cond delay="0"/>
                                          </p:stCondLst>
                                        </p:cTn>
                                        <p:tgtEl>
                                          <p:spTgt spid="151"/>
                                        </p:tgtEl>
                                      </p:cBhvr>
                                      <p:to>
                                        <p:strVal val=""/>
                                      </p:to>
                                    </p:set>
                                  </p:childTnLst>
                                </p:cTn>
                              </p:par>
                              <p:par>
                                <p:cTn id="1058" presetID="0" presetClass="path" presetSubtype="0" repeatCount="indefinite" fill="hold" grpId="1" nodeType="withEffect">
                                  <p:stCondLst>
                                    <p:cond delay="0"/>
                                  </p:stCondLst>
                                  <p:childTnLst>
                                    <p:animMotion origin="layout" path="M 4.16667E-6 4.81481E-6 C -0.01133 -0.10579 -0.06198 -0.1845 -0.00769 -0.31459 " pathEditMode="relative" rAng="0" ptsTypes="AA">
                                      <p:cBhvr>
                                        <p:cTn id="1059" dur="3240" spd="-100000" fill="hold"/>
                                        <p:tgtEl>
                                          <p:spTgt spid="151"/>
                                        </p:tgtEl>
                                        <p:attrNameLst>
                                          <p:attrName>ppt_x</p:attrName>
                                          <p:attrName>ppt_y</p:attrName>
                                        </p:attrNameLst>
                                      </p:cBhvr>
                                      <p:rCtr x="-1628" y="-15741"/>
                                    </p:animMotion>
                                  </p:childTnLst>
                                </p:cTn>
                              </p:par>
                              <p:par>
                                <p:cTn id="1060" presetID="10" presetClass="entr" presetSubtype="0" repeatCount="indefinite" fill="hold" grpId="0" nodeType="withEffect">
                                  <p:stCondLst>
                                    <p:cond delay="0"/>
                                  </p:stCondLst>
                                  <p:childTnLst>
                                    <p:set>
                                      <p:cBhvr>
                                        <p:cTn id="1061" dur="1" fill="hold">
                                          <p:stCondLst>
                                            <p:cond delay="0"/>
                                          </p:stCondLst>
                                        </p:cTn>
                                        <p:tgtEl>
                                          <p:spTgt spid="152"/>
                                        </p:tgtEl>
                                        <p:attrNameLst>
                                          <p:attrName>style.visibility</p:attrName>
                                        </p:attrNameLst>
                                      </p:cBhvr>
                                      <p:to>
                                        <p:strVal val="visible"/>
                                      </p:to>
                                    </p:set>
                                    <p:animEffect transition="out" filter="fade">
                                      <p:cBhvr additive="base">
                                        <p:cTn id="1062" dur="293" fill="hold">
                                          <p:stCondLst>
                                            <p:cond delay="2051"/>
                                          </p:stCondLst>
                                        </p:cTn>
                                        <p:tgtEl>
                                          <p:spTgt spid="152"/>
                                        </p:tgtEl>
                                      </p:cBhvr>
                                    </p:animEffect>
                                    <p:animEffect transition="in" filter="fade">
                                      <p:cBhvr additive="base">
                                        <p:cTn id="1063" dur="293" fill="hold">
                                          <p:stCondLst>
                                            <p:cond delay="0"/>
                                          </p:stCondLst>
                                        </p:cTn>
                                        <p:tgtEl>
                                          <p:spTgt spid="152"/>
                                        </p:tgtEl>
                                      </p:cBhvr>
                                    </p:animEffect>
                                    <p:set>
                                      <p:cBhvr additive="base">
                                        <p:cTn id="1064" dur="1" fill="hold">
                                          <p:stCondLst>
                                            <p:cond delay="2343"/>
                                          </p:stCondLst>
                                        </p:cTn>
                                        <p:tgtEl>
                                          <p:spTgt spid="152"/>
                                        </p:tgtEl>
                                        <p:attrNameLst>
                                          <p:attrName>style.visibility</p:attrName>
                                        </p:attrNameLst>
                                      </p:cBhvr>
                                      <p:to>
                                        <p:strVal val="hidden"/>
                                      </p:to>
                                    </p:set>
                                    <p:set>
                                      <p:cBhvr additive="base">
                                        <p:cTn id="1065" dur="2695" fill="hold">
                                          <p:stCondLst>
                                            <p:cond delay="0"/>
                                          </p:stCondLst>
                                        </p:cTn>
                                        <p:tgtEl>
                                          <p:spTgt spid="152"/>
                                        </p:tgtEl>
                                      </p:cBhvr>
                                      <p:to>
                                        <p:strVal val=""/>
                                      </p:to>
                                    </p:set>
                                  </p:childTnLst>
                                </p:cTn>
                              </p:par>
                              <p:par>
                                <p:cTn id="1066" presetID="0" presetClass="path" presetSubtype="0" repeatCount="indefinite" fill="hold" grpId="1" nodeType="withEffect">
                                  <p:stCondLst>
                                    <p:cond delay="0"/>
                                  </p:stCondLst>
                                  <p:childTnLst>
                                    <p:animMotion origin="layout" path="M 4.16667E-7 -1.11111E-6 C 0.00378 -0.22477 0.15404 -0.14305 0.13372 -0.2912 " pathEditMode="relative" rAng="0" ptsTypes="AA">
                                      <p:cBhvr>
                                        <p:cTn id="1067" dur="2298" spd="-100000" fill="hold"/>
                                        <p:tgtEl>
                                          <p:spTgt spid="152"/>
                                        </p:tgtEl>
                                        <p:attrNameLst>
                                          <p:attrName>ppt_x</p:attrName>
                                          <p:attrName>ppt_y</p:attrName>
                                        </p:attrNameLst>
                                      </p:cBhvr>
                                      <p:rCtr x="6771" y="-14560"/>
                                    </p:animMotion>
                                  </p:childTnLst>
                                </p:cTn>
                              </p:par>
                              <p:par>
                                <p:cTn id="1068" presetID="10" presetClass="entr" presetSubtype="0" repeatCount="indefinite" fill="hold" grpId="0" nodeType="withEffect">
                                  <p:stCondLst>
                                    <p:cond delay="0"/>
                                  </p:stCondLst>
                                  <p:childTnLst>
                                    <p:set>
                                      <p:cBhvr>
                                        <p:cTn id="1069" dur="1" fill="hold">
                                          <p:stCondLst>
                                            <p:cond delay="0"/>
                                          </p:stCondLst>
                                        </p:cTn>
                                        <p:tgtEl>
                                          <p:spTgt spid="153"/>
                                        </p:tgtEl>
                                        <p:attrNameLst>
                                          <p:attrName>style.visibility</p:attrName>
                                        </p:attrNameLst>
                                      </p:cBhvr>
                                      <p:to>
                                        <p:strVal val="visible"/>
                                      </p:to>
                                    </p:set>
                                    <p:animEffect transition="out" filter="fade">
                                      <p:cBhvr additive="base">
                                        <p:cTn id="1070" dur="322" fill="hold">
                                          <p:stCondLst>
                                            <p:cond delay="2252"/>
                                          </p:stCondLst>
                                        </p:cTn>
                                        <p:tgtEl>
                                          <p:spTgt spid="153"/>
                                        </p:tgtEl>
                                      </p:cBhvr>
                                    </p:animEffect>
                                    <p:animEffect transition="in" filter="fade">
                                      <p:cBhvr additive="base">
                                        <p:cTn id="1071" dur="322" fill="hold">
                                          <p:stCondLst>
                                            <p:cond delay="0"/>
                                          </p:stCondLst>
                                        </p:cTn>
                                        <p:tgtEl>
                                          <p:spTgt spid="153"/>
                                        </p:tgtEl>
                                      </p:cBhvr>
                                    </p:animEffect>
                                    <p:set>
                                      <p:cBhvr additive="base">
                                        <p:cTn id="1072" dur="1" fill="hold">
                                          <p:stCondLst>
                                            <p:cond delay="2573"/>
                                          </p:stCondLst>
                                        </p:cTn>
                                        <p:tgtEl>
                                          <p:spTgt spid="153"/>
                                        </p:tgtEl>
                                        <p:attrNameLst>
                                          <p:attrName>style.visibility</p:attrName>
                                        </p:attrNameLst>
                                      </p:cBhvr>
                                      <p:to>
                                        <p:strVal val="hidden"/>
                                      </p:to>
                                    </p:set>
                                    <p:set>
                                      <p:cBhvr additive="base">
                                        <p:cTn id="1073" dur="2960" fill="hold">
                                          <p:stCondLst>
                                            <p:cond delay="0"/>
                                          </p:stCondLst>
                                        </p:cTn>
                                        <p:tgtEl>
                                          <p:spTgt spid="153"/>
                                        </p:tgtEl>
                                      </p:cBhvr>
                                      <p:to>
                                        <p:strVal val=""/>
                                      </p:to>
                                    </p:set>
                                  </p:childTnLst>
                                </p:cTn>
                              </p:par>
                              <p:par>
                                <p:cTn id="1074" presetID="0" presetClass="path" presetSubtype="0" repeatCount="indefinite" fill="hold" grpId="1" nodeType="withEffect">
                                  <p:stCondLst>
                                    <p:cond delay="0"/>
                                  </p:stCondLst>
                                  <p:childTnLst>
                                    <p:animMotion origin="layout" path="M 1.25E-6 2.59259E-6 C -0.04011 -0.14375 -0.07305 -0.07477 -0.10899 -0.21713 " pathEditMode="relative" rAng="0" ptsTypes="AA">
                                      <p:cBhvr>
                                        <p:cTn id="1075" dur="2439" spd="-100000" fill="hold"/>
                                        <p:tgtEl>
                                          <p:spTgt spid="153"/>
                                        </p:tgtEl>
                                        <p:attrNameLst>
                                          <p:attrName>ppt_x</p:attrName>
                                          <p:attrName>ppt_y</p:attrName>
                                        </p:attrNameLst>
                                      </p:cBhvr>
                                      <p:rCtr x="-5456" y="-10856"/>
                                    </p:animMotion>
                                  </p:childTnLst>
                                </p:cTn>
                              </p:par>
                              <p:par>
                                <p:cTn id="1076" presetID="10" presetClass="entr" presetSubtype="0" repeatCount="indefinite" fill="hold" grpId="0" nodeType="withEffect">
                                  <p:stCondLst>
                                    <p:cond delay="0"/>
                                  </p:stCondLst>
                                  <p:childTnLst>
                                    <p:set>
                                      <p:cBhvr>
                                        <p:cTn id="1077" dur="1" fill="hold">
                                          <p:stCondLst>
                                            <p:cond delay="0"/>
                                          </p:stCondLst>
                                        </p:cTn>
                                        <p:tgtEl>
                                          <p:spTgt spid="154"/>
                                        </p:tgtEl>
                                        <p:attrNameLst>
                                          <p:attrName>style.visibility</p:attrName>
                                        </p:attrNameLst>
                                      </p:cBhvr>
                                      <p:to>
                                        <p:strVal val="visible"/>
                                      </p:to>
                                    </p:set>
                                    <p:animEffect transition="out" filter="fade">
                                      <p:cBhvr additive="base">
                                        <p:cTn id="1078" dur="433" fill="hold">
                                          <p:stCondLst>
                                            <p:cond delay="3034"/>
                                          </p:stCondLst>
                                        </p:cTn>
                                        <p:tgtEl>
                                          <p:spTgt spid="154"/>
                                        </p:tgtEl>
                                      </p:cBhvr>
                                    </p:animEffect>
                                    <p:animEffect transition="in" filter="fade">
                                      <p:cBhvr additive="base">
                                        <p:cTn id="1079" dur="433" fill="hold">
                                          <p:stCondLst>
                                            <p:cond delay="0"/>
                                          </p:stCondLst>
                                        </p:cTn>
                                        <p:tgtEl>
                                          <p:spTgt spid="154"/>
                                        </p:tgtEl>
                                      </p:cBhvr>
                                    </p:animEffect>
                                    <p:set>
                                      <p:cBhvr additive="base">
                                        <p:cTn id="1080" dur="1" fill="hold">
                                          <p:stCondLst>
                                            <p:cond delay="3466"/>
                                          </p:stCondLst>
                                        </p:cTn>
                                        <p:tgtEl>
                                          <p:spTgt spid="154"/>
                                        </p:tgtEl>
                                        <p:attrNameLst>
                                          <p:attrName>style.visibility</p:attrName>
                                        </p:attrNameLst>
                                      </p:cBhvr>
                                      <p:to>
                                        <p:strVal val="hidden"/>
                                      </p:to>
                                    </p:set>
                                    <p:set>
                                      <p:cBhvr additive="base">
                                        <p:cTn id="1081" dur="3987" fill="hold">
                                          <p:stCondLst>
                                            <p:cond delay="0"/>
                                          </p:stCondLst>
                                        </p:cTn>
                                        <p:tgtEl>
                                          <p:spTgt spid="154"/>
                                        </p:tgtEl>
                                      </p:cBhvr>
                                      <p:to>
                                        <p:strVal val=""/>
                                      </p:to>
                                    </p:set>
                                  </p:childTnLst>
                                </p:cTn>
                              </p:par>
                              <p:par>
                                <p:cTn id="1082" presetID="0" presetClass="path" presetSubtype="0" repeatCount="indefinite" fill="hold" grpId="1" nodeType="withEffect">
                                  <p:stCondLst>
                                    <p:cond delay="0"/>
                                  </p:stCondLst>
                                  <p:childTnLst>
                                    <p:animMotion origin="layout" path="M 0.00013 -1.11111E-6 C -0.04062 -0.14421 0.01771 -0.1956 -0.00286 -0.34421 " pathEditMode="relative" rAng="0" ptsTypes="AA">
                                      <p:cBhvr>
                                        <p:cTn id="1083" dur="2261" spd="-100000" fill="hold"/>
                                        <p:tgtEl>
                                          <p:spTgt spid="154"/>
                                        </p:tgtEl>
                                        <p:attrNameLst>
                                          <p:attrName>ppt_x</p:attrName>
                                          <p:attrName>ppt_y</p:attrName>
                                        </p:attrNameLst>
                                      </p:cBhvr>
                                      <p:rCtr x="-677" y="-17222"/>
                                    </p:animMotion>
                                  </p:childTnLst>
                                </p:cTn>
                              </p:par>
                              <p:par>
                                <p:cTn id="1084" presetID="10" presetClass="entr" presetSubtype="0" repeatCount="indefinite" fill="hold" grpId="0" nodeType="withEffect">
                                  <p:stCondLst>
                                    <p:cond delay="0"/>
                                  </p:stCondLst>
                                  <p:childTnLst>
                                    <p:set>
                                      <p:cBhvr>
                                        <p:cTn id="1085" dur="1" fill="hold">
                                          <p:stCondLst>
                                            <p:cond delay="0"/>
                                          </p:stCondLst>
                                        </p:cTn>
                                        <p:tgtEl>
                                          <p:spTgt spid="155"/>
                                        </p:tgtEl>
                                        <p:attrNameLst>
                                          <p:attrName>style.visibility</p:attrName>
                                        </p:attrNameLst>
                                      </p:cBhvr>
                                      <p:to>
                                        <p:strVal val="visible"/>
                                      </p:to>
                                    </p:set>
                                    <p:animEffect transition="out" filter="fade">
                                      <p:cBhvr additive="base">
                                        <p:cTn id="1086" dur="224" fill="hold">
                                          <p:stCondLst>
                                            <p:cond delay="1566"/>
                                          </p:stCondLst>
                                        </p:cTn>
                                        <p:tgtEl>
                                          <p:spTgt spid="155"/>
                                        </p:tgtEl>
                                      </p:cBhvr>
                                    </p:animEffect>
                                    <p:animEffect transition="in" filter="fade">
                                      <p:cBhvr additive="base">
                                        <p:cTn id="1087" dur="224" fill="hold">
                                          <p:stCondLst>
                                            <p:cond delay="0"/>
                                          </p:stCondLst>
                                        </p:cTn>
                                        <p:tgtEl>
                                          <p:spTgt spid="155"/>
                                        </p:tgtEl>
                                      </p:cBhvr>
                                    </p:animEffect>
                                    <p:set>
                                      <p:cBhvr additive="base">
                                        <p:cTn id="1088" dur="1" fill="hold">
                                          <p:stCondLst>
                                            <p:cond delay="1788"/>
                                          </p:stCondLst>
                                        </p:cTn>
                                        <p:tgtEl>
                                          <p:spTgt spid="155"/>
                                        </p:tgtEl>
                                        <p:attrNameLst>
                                          <p:attrName>style.visibility</p:attrName>
                                        </p:attrNameLst>
                                      </p:cBhvr>
                                      <p:to>
                                        <p:strVal val="hidden"/>
                                      </p:to>
                                    </p:set>
                                    <p:set>
                                      <p:cBhvr additive="base">
                                        <p:cTn id="1089" dur="2058" fill="hold">
                                          <p:stCondLst>
                                            <p:cond delay="0"/>
                                          </p:stCondLst>
                                        </p:cTn>
                                        <p:tgtEl>
                                          <p:spTgt spid="155"/>
                                        </p:tgtEl>
                                      </p:cBhvr>
                                      <p:to>
                                        <p:strVal val=""/>
                                      </p:to>
                                    </p:set>
                                  </p:childTnLst>
                                </p:cTn>
                              </p:par>
                              <p:par>
                                <p:cTn id="1090" presetID="0" presetClass="path" presetSubtype="0" repeatCount="indefinite" fill="hold" grpId="1" nodeType="withEffect">
                                  <p:stCondLst>
                                    <p:cond delay="0"/>
                                  </p:stCondLst>
                                  <p:childTnLst>
                                    <p:animMotion origin="layout" path="M -0.00013 2.22222E-6 C 0.08373 -0.1206 0.14375 -0.01111 0.19831 -0.14097 " pathEditMode="relative" rAng="0" ptsTypes="AA">
                                      <p:cBhvr>
                                        <p:cTn id="1091" dur="2691" spd="-100000" fill="hold"/>
                                        <p:tgtEl>
                                          <p:spTgt spid="155"/>
                                        </p:tgtEl>
                                        <p:attrNameLst>
                                          <p:attrName>ppt_x</p:attrName>
                                          <p:attrName>ppt_y</p:attrName>
                                        </p:attrNameLst>
                                      </p:cBhvr>
                                      <p:rCtr x="9922" y="-7060"/>
                                    </p:animMotion>
                                  </p:childTnLst>
                                </p:cTn>
                              </p:par>
                              <p:par>
                                <p:cTn id="1092" presetID="10" presetClass="entr" presetSubtype="0" repeatCount="indefinite" fill="hold" grpId="0" nodeType="withEffect">
                                  <p:stCondLst>
                                    <p:cond delay="0"/>
                                  </p:stCondLst>
                                  <p:childTnLst>
                                    <p:set>
                                      <p:cBhvr>
                                        <p:cTn id="1093" dur="1" fill="hold">
                                          <p:stCondLst>
                                            <p:cond delay="0"/>
                                          </p:stCondLst>
                                        </p:cTn>
                                        <p:tgtEl>
                                          <p:spTgt spid="156"/>
                                        </p:tgtEl>
                                        <p:attrNameLst>
                                          <p:attrName>style.visibility</p:attrName>
                                        </p:attrNameLst>
                                      </p:cBhvr>
                                      <p:to>
                                        <p:strVal val="visible"/>
                                      </p:to>
                                    </p:set>
                                    <p:animEffect transition="out" filter="fade">
                                      <p:cBhvr additive="base">
                                        <p:cTn id="1094" dur="336" fill="hold">
                                          <p:stCondLst>
                                            <p:cond delay="2355"/>
                                          </p:stCondLst>
                                        </p:cTn>
                                        <p:tgtEl>
                                          <p:spTgt spid="156"/>
                                        </p:tgtEl>
                                      </p:cBhvr>
                                    </p:animEffect>
                                    <p:animEffect transition="in" filter="fade">
                                      <p:cBhvr additive="base">
                                        <p:cTn id="1095" dur="336" fill="hold">
                                          <p:stCondLst>
                                            <p:cond delay="0"/>
                                          </p:stCondLst>
                                        </p:cTn>
                                        <p:tgtEl>
                                          <p:spTgt spid="156"/>
                                        </p:tgtEl>
                                      </p:cBhvr>
                                    </p:animEffect>
                                    <p:set>
                                      <p:cBhvr additive="base">
                                        <p:cTn id="1096" dur="1" fill="hold">
                                          <p:stCondLst>
                                            <p:cond delay="2690"/>
                                          </p:stCondLst>
                                        </p:cTn>
                                        <p:tgtEl>
                                          <p:spTgt spid="156"/>
                                        </p:tgtEl>
                                        <p:attrNameLst>
                                          <p:attrName>style.visibility</p:attrName>
                                        </p:attrNameLst>
                                      </p:cBhvr>
                                      <p:to>
                                        <p:strVal val="hidden"/>
                                      </p:to>
                                    </p:set>
                                    <p:set>
                                      <p:cBhvr additive="base">
                                        <p:cTn id="1097" dur="3095" fill="hold">
                                          <p:stCondLst>
                                            <p:cond delay="0"/>
                                          </p:stCondLst>
                                        </p:cTn>
                                        <p:tgtEl>
                                          <p:spTgt spid="156"/>
                                        </p:tgtEl>
                                      </p:cBhvr>
                                      <p:to>
                                        <p:strVal val=""/>
                                      </p:to>
                                    </p:set>
                                  </p:childTnLst>
                                </p:cTn>
                              </p:par>
                              <p:par>
                                <p:cTn id="1098"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099" dur="3846" spd="-100000" fill="hold"/>
                                        <p:tgtEl>
                                          <p:spTgt spid="156"/>
                                        </p:tgtEl>
                                        <p:attrNameLst>
                                          <p:attrName>ppt_x</p:attrName>
                                          <p:attrName>ppt_y</p:attrName>
                                        </p:attrNameLst>
                                      </p:cBhvr>
                                      <p:rCtr x="8138" y="-1852"/>
                                    </p:animMotion>
                                  </p:childTnLst>
                                </p:cTn>
                              </p:par>
                              <p:par>
                                <p:cTn id="1100" presetID="10" presetClass="entr" presetSubtype="0" repeatCount="indefinite" fill="hold" grpId="0" nodeType="withEffect">
                                  <p:stCondLst>
                                    <p:cond delay="0"/>
                                  </p:stCondLst>
                                  <p:childTnLst>
                                    <p:set>
                                      <p:cBhvr>
                                        <p:cTn id="1101" dur="1" fill="hold">
                                          <p:stCondLst>
                                            <p:cond delay="0"/>
                                          </p:stCondLst>
                                        </p:cTn>
                                        <p:tgtEl>
                                          <p:spTgt spid="157"/>
                                        </p:tgtEl>
                                        <p:attrNameLst>
                                          <p:attrName>style.visibility</p:attrName>
                                        </p:attrNameLst>
                                      </p:cBhvr>
                                      <p:to>
                                        <p:strVal val="visible"/>
                                      </p:to>
                                    </p:set>
                                    <p:animEffect transition="out" filter="fade">
                                      <p:cBhvr additive="base">
                                        <p:cTn id="1102" dur="334" fill="hold">
                                          <p:stCondLst>
                                            <p:cond delay="2341"/>
                                          </p:stCondLst>
                                        </p:cTn>
                                        <p:tgtEl>
                                          <p:spTgt spid="157"/>
                                        </p:tgtEl>
                                      </p:cBhvr>
                                    </p:animEffect>
                                    <p:animEffect transition="in" filter="fade">
                                      <p:cBhvr additive="base">
                                        <p:cTn id="1103" dur="334" fill="hold">
                                          <p:stCondLst>
                                            <p:cond delay="0"/>
                                          </p:stCondLst>
                                        </p:cTn>
                                        <p:tgtEl>
                                          <p:spTgt spid="157"/>
                                        </p:tgtEl>
                                      </p:cBhvr>
                                    </p:animEffect>
                                    <p:set>
                                      <p:cBhvr additive="base">
                                        <p:cTn id="1104" dur="1" fill="hold">
                                          <p:stCondLst>
                                            <p:cond delay="2674"/>
                                          </p:stCondLst>
                                        </p:cTn>
                                        <p:tgtEl>
                                          <p:spTgt spid="157"/>
                                        </p:tgtEl>
                                        <p:attrNameLst>
                                          <p:attrName>style.visibility</p:attrName>
                                        </p:attrNameLst>
                                      </p:cBhvr>
                                      <p:to>
                                        <p:strVal val="hidden"/>
                                      </p:to>
                                    </p:set>
                                    <p:set>
                                      <p:cBhvr additive="base">
                                        <p:cTn id="1105" dur="3076" fill="hold">
                                          <p:stCondLst>
                                            <p:cond delay="0"/>
                                          </p:stCondLst>
                                        </p:cTn>
                                        <p:tgtEl>
                                          <p:spTgt spid="157"/>
                                        </p:tgtEl>
                                      </p:cBhvr>
                                      <p:to>
                                        <p:strVal val=""/>
                                      </p:to>
                                    </p:set>
                                  </p:childTnLst>
                                </p:cTn>
                              </p:par>
                              <p:par>
                                <p:cTn id="1106" presetID="0" presetClass="path" presetSubtype="0" repeatCount="indefinite" fill="hold" grpId="1" nodeType="withEffect">
                                  <p:stCondLst>
                                    <p:cond delay="0"/>
                                  </p:stCondLst>
                                  <p:childTnLst>
                                    <p:animMotion origin="layout" path="M 1.45833E-6 -2.22222E-6 C 0.03229 -0.19768 0.04193 -0.19838 0.13359 -0.2912 " pathEditMode="relative" rAng="0" ptsTypes="AA">
                                      <p:cBhvr>
                                        <p:cTn id="1107" dur="2813" spd="-100000" fill="hold"/>
                                        <p:tgtEl>
                                          <p:spTgt spid="157"/>
                                        </p:tgtEl>
                                        <p:attrNameLst>
                                          <p:attrName>ppt_x</p:attrName>
                                          <p:attrName>ppt_y</p:attrName>
                                        </p:attrNameLst>
                                      </p:cBhvr>
                                      <p:rCtr x="6680" y="-14560"/>
                                    </p:animMotion>
                                  </p:childTnLst>
                                </p:cTn>
                              </p:par>
                              <p:par>
                                <p:cTn id="1108" presetID="10" presetClass="entr" presetSubtype="0" repeatCount="indefinite" fill="hold" grpId="0" nodeType="withEffect">
                                  <p:stCondLst>
                                    <p:cond delay="0"/>
                                  </p:stCondLst>
                                  <p:childTnLst>
                                    <p:set>
                                      <p:cBhvr>
                                        <p:cTn id="1109" dur="1" fill="hold">
                                          <p:stCondLst>
                                            <p:cond delay="0"/>
                                          </p:stCondLst>
                                        </p:cTn>
                                        <p:tgtEl>
                                          <p:spTgt spid="158"/>
                                        </p:tgtEl>
                                        <p:attrNameLst>
                                          <p:attrName>style.visibility</p:attrName>
                                        </p:attrNameLst>
                                      </p:cBhvr>
                                      <p:to>
                                        <p:strVal val="visible"/>
                                      </p:to>
                                    </p:set>
                                    <p:animEffect transition="out" filter="fade">
                                      <p:cBhvr additive="base">
                                        <p:cTn id="1110" dur="402" fill="hold">
                                          <p:stCondLst>
                                            <p:cond delay="2811"/>
                                          </p:stCondLst>
                                        </p:cTn>
                                        <p:tgtEl>
                                          <p:spTgt spid="158"/>
                                        </p:tgtEl>
                                      </p:cBhvr>
                                    </p:animEffect>
                                    <p:animEffect transition="in" filter="fade">
                                      <p:cBhvr additive="base">
                                        <p:cTn id="1111" dur="402" fill="hold">
                                          <p:stCondLst>
                                            <p:cond delay="0"/>
                                          </p:stCondLst>
                                        </p:cTn>
                                        <p:tgtEl>
                                          <p:spTgt spid="158"/>
                                        </p:tgtEl>
                                      </p:cBhvr>
                                    </p:animEffect>
                                    <p:set>
                                      <p:cBhvr additive="base">
                                        <p:cTn id="1112" dur="1" fill="hold">
                                          <p:stCondLst>
                                            <p:cond delay="3211"/>
                                          </p:stCondLst>
                                        </p:cTn>
                                        <p:tgtEl>
                                          <p:spTgt spid="158"/>
                                        </p:tgtEl>
                                        <p:attrNameLst>
                                          <p:attrName>style.visibility</p:attrName>
                                        </p:attrNameLst>
                                      </p:cBhvr>
                                      <p:to>
                                        <p:strVal val="hidden"/>
                                      </p:to>
                                    </p:set>
                                    <p:set>
                                      <p:cBhvr additive="base">
                                        <p:cTn id="1113" dur="3694" fill="hold">
                                          <p:stCondLst>
                                            <p:cond delay="0"/>
                                          </p:stCondLst>
                                        </p:cTn>
                                        <p:tgtEl>
                                          <p:spTgt spid="158"/>
                                        </p:tgtEl>
                                      </p:cBhvr>
                                      <p:to>
                                        <p:strVal val=""/>
                                      </p:to>
                                    </p:set>
                                  </p:childTnLst>
                                </p:cTn>
                              </p:par>
                              <p:par>
                                <p:cTn id="1114" presetID="0" presetClass="path" presetSubtype="0" repeatCount="indefinite" fill="hold" grpId="1" nodeType="withEffect">
                                  <p:stCondLst>
                                    <p:cond delay="0"/>
                                  </p:stCondLst>
                                  <p:childTnLst>
                                    <p:animMotion origin="layout" path="M -2.70833E-6 1.48148E-6 C 0.00104 -0.11574 -0.11797 -0.13287 -0.09036 -0.26158 " pathEditMode="relative" rAng="0" ptsTypes="AA">
                                      <p:cBhvr>
                                        <p:cTn id="1115" dur="3652" spd="-100000" fill="hold"/>
                                        <p:tgtEl>
                                          <p:spTgt spid="158"/>
                                        </p:tgtEl>
                                        <p:attrNameLst>
                                          <p:attrName>ppt_x</p:attrName>
                                          <p:attrName>ppt_y</p:attrName>
                                        </p:attrNameLst>
                                      </p:cBhvr>
                                      <p:rCtr x="-4727" y="-13079"/>
                                    </p:animMotion>
                                  </p:childTnLst>
                                </p:cTn>
                              </p:par>
                              <p:par>
                                <p:cTn id="1116" presetID="10" presetClass="entr" presetSubtype="0" repeatCount="indefinite" fill="hold" grpId="0" nodeType="withEffect">
                                  <p:stCondLst>
                                    <p:cond delay="0"/>
                                  </p:stCondLst>
                                  <p:childTnLst>
                                    <p:set>
                                      <p:cBhvr>
                                        <p:cTn id="1117" dur="1" fill="hold">
                                          <p:stCondLst>
                                            <p:cond delay="0"/>
                                          </p:stCondLst>
                                        </p:cTn>
                                        <p:tgtEl>
                                          <p:spTgt spid="159"/>
                                        </p:tgtEl>
                                        <p:attrNameLst>
                                          <p:attrName>style.visibility</p:attrName>
                                        </p:attrNameLst>
                                      </p:cBhvr>
                                      <p:to>
                                        <p:strVal val="visible"/>
                                      </p:to>
                                    </p:set>
                                    <p:animEffect transition="out" filter="fade">
                                      <p:cBhvr additive="base">
                                        <p:cTn id="1118" dur="364" fill="hold">
                                          <p:stCondLst>
                                            <p:cond delay="2545"/>
                                          </p:stCondLst>
                                        </p:cTn>
                                        <p:tgtEl>
                                          <p:spTgt spid="159"/>
                                        </p:tgtEl>
                                      </p:cBhvr>
                                    </p:animEffect>
                                    <p:animEffect transition="in" filter="fade">
                                      <p:cBhvr additive="base">
                                        <p:cTn id="1119" dur="364" fill="hold">
                                          <p:stCondLst>
                                            <p:cond delay="0"/>
                                          </p:stCondLst>
                                        </p:cTn>
                                        <p:tgtEl>
                                          <p:spTgt spid="159"/>
                                        </p:tgtEl>
                                      </p:cBhvr>
                                    </p:animEffect>
                                    <p:set>
                                      <p:cBhvr additive="base">
                                        <p:cTn id="1120" dur="1" fill="hold">
                                          <p:stCondLst>
                                            <p:cond delay="2907"/>
                                          </p:stCondLst>
                                        </p:cTn>
                                        <p:tgtEl>
                                          <p:spTgt spid="159"/>
                                        </p:tgtEl>
                                        <p:attrNameLst>
                                          <p:attrName>style.visibility</p:attrName>
                                        </p:attrNameLst>
                                      </p:cBhvr>
                                      <p:to>
                                        <p:strVal val="hidden"/>
                                      </p:to>
                                    </p:set>
                                    <p:set>
                                      <p:cBhvr additive="base">
                                        <p:cTn id="1121" dur="3345" fill="hold">
                                          <p:stCondLst>
                                            <p:cond delay="0"/>
                                          </p:stCondLst>
                                        </p:cTn>
                                        <p:tgtEl>
                                          <p:spTgt spid="159"/>
                                        </p:tgtEl>
                                      </p:cBhvr>
                                      <p:to>
                                        <p:strVal val=""/>
                                      </p:to>
                                    </p:set>
                                  </p:childTnLst>
                                </p:cTn>
                              </p:par>
                              <p:par>
                                <p:cTn id="1122" presetID="0" presetClass="path" presetSubtype="0" repeatCount="indefinite" fill="hold" grpId="1" nodeType="withEffect">
                                  <p:stCondLst>
                                    <p:cond delay="0"/>
                                  </p:stCondLst>
                                  <p:childTnLst>
                                    <p:animMotion origin="layout" path="M -3.33333E-6 2.96296E-6 C 0.1069 -0.07315 0.10586 -0.1625 0.1336 -0.29121 " pathEditMode="relative" rAng="0" ptsTypes="AA">
                                      <p:cBhvr>
                                        <p:cTn id="1123" dur="3444" spd="-100000" fill="hold"/>
                                        <p:tgtEl>
                                          <p:spTgt spid="159"/>
                                        </p:tgtEl>
                                        <p:attrNameLst>
                                          <p:attrName>ppt_x</p:attrName>
                                          <p:attrName>ppt_y</p:attrName>
                                        </p:attrNameLst>
                                      </p:cBhvr>
                                      <p:rCtr x="6680" y="-14560"/>
                                    </p:animMotion>
                                  </p:childTnLst>
                                </p:cTn>
                              </p:par>
                              <p:par>
                                <p:cTn id="1124" presetID="10" presetClass="entr" presetSubtype="0" repeatCount="indefinite" fill="hold" grpId="0" nodeType="withEffect">
                                  <p:stCondLst>
                                    <p:cond delay="0"/>
                                  </p:stCondLst>
                                  <p:childTnLst>
                                    <p:set>
                                      <p:cBhvr>
                                        <p:cTn id="1125" dur="1" fill="hold">
                                          <p:stCondLst>
                                            <p:cond delay="0"/>
                                          </p:stCondLst>
                                        </p:cTn>
                                        <p:tgtEl>
                                          <p:spTgt spid="160"/>
                                        </p:tgtEl>
                                        <p:attrNameLst>
                                          <p:attrName>style.visibility</p:attrName>
                                        </p:attrNameLst>
                                      </p:cBhvr>
                                      <p:to>
                                        <p:strVal val="visible"/>
                                      </p:to>
                                    </p:set>
                                    <p:animEffect transition="out" filter="fade">
                                      <p:cBhvr additive="base">
                                        <p:cTn id="1126" dur="316" fill="hold">
                                          <p:stCondLst>
                                            <p:cond delay="2213"/>
                                          </p:stCondLst>
                                        </p:cTn>
                                        <p:tgtEl>
                                          <p:spTgt spid="160"/>
                                        </p:tgtEl>
                                      </p:cBhvr>
                                    </p:animEffect>
                                    <p:animEffect transition="in" filter="fade">
                                      <p:cBhvr additive="base">
                                        <p:cTn id="1127" dur="316" fill="hold">
                                          <p:stCondLst>
                                            <p:cond delay="0"/>
                                          </p:stCondLst>
                                        </p:cTn>
                                        <p:tgtEl>
                                          <p:spTgt spid="160"/>
                                        </p:tgtEl>
                                      </p:cBhvr>
                                    </p:animEffect>
                                    <p:set>
                                      <p:cBhvr additive="base">
                                        <p:cTn id="1128" dur="1" fill="hold">
                                          <p:stCondLst>
                                            <p:cond delay="2528"/>
                                          </p:stCondLst>
                                        </p:cTn>
                                        <p:tgtEl>
                                          <p:spTgt spid="160"/>
                                        </p:tgtEl>
                                        <p:attrNameLst>
                                          <p:attrName>style.visibility</p:attrName>
                                        </p:attrNameLst>
                                      </p:cBhvr>
                                      <p:to>
                                        <p:strVal val="hidden"/>
                                      </p:to>
                                    </p:set>
                                    <p:set>
                                      <p:cBhvr additive="base">
                                        <p:cTn id="1129" dur="2908" fill="hold">
                                          <p:stCondLst>
                                            <p:cond delay="0"/>
                                          </p:stCondLst>
                                        </p:cTn>
                                        <p:tgtEl>
                                          <p:spTgt spid="160"/>
                                        </p:tgtEl>
                                      </p:cBhvr>
                                      <p:to>
                                        <p:strVal val=""/>
                                      </p:to>
                                    </p:set>
                                  </p:childTnLst>
                                </p:cTn>
                              </p:par>
                              <p:par>
                                <p:cTn id="1130" presetID="0" presetClass="path" presetSubtype="0" repeatCount="indefinite" fill="hold" grpId="1" nodeType="withEffect">
                                  <p:stCondLst>
                                    <p:cond delay="0"/>
                                  </p:stCondLst>
                                  <p:childTnLst>
                                    <p:animMotion origin="layout" path="M -2.70833E-6 2.22222E-6 C 0.07123 -0.04398 0.06237 -0.16273 0.09011 -0.27847 " pathEditMode="relative" rAng="0" ptsTypes="AA">
                                      <p:cBhvr>
                                        <p:cTn id="1131" dur="2714" spd="-100000" fill="hold"/>
                                        <p:tgtEl>
                                          <p:spTgt spid="160"/>
                                        </p:tgtEl>
                                        <p:attrNameLst>
                                          <p:attrName>ppt_x</p:attrName>
                                          <p:attrName>ppt_y</p:attrName>
                                        </p:attrNameLst>
                                      </p:cBhvr>
                                      <p:rCtr x="4505" y="-13935"/>
                                    </p:animMotion>
                                  </p:childTnLst>
                                </p:cTn>
                              </p:par>
                              <p:par>
                                <p:cTn id="1132" presetID="10" presetClass="entr" presetSubtype="0" repeatCount="indefinite" fill="hold" grpId="0" nodeType="withEffect">
                                  <p:stCondLst>
                                    <p:cond delay="0"/>
                                  </p:stCondLst>
                                  <p:childTnLst>
                                    <p:set>
                                      <p:cBhvr>
                                        <p:cTn id="1133" dur="1" fill="hold">
                                          <p:stCondLst>
                                            <p:cond delay="0"/>
                                          </p:stCondLst>
                                        </p:cTn>
                                        <p:tgtEl>
                                          <p:spTgt spid="162"/>
                                        </p:tgtEl>
                                        <p:attrNameLst>
                                          <p:attrName>style.visibility</p:attrName>
                                        </p:attrNameLst>
                                      </p:cBhvr>
                                      <p:to>
                                        <p:strVal val="visible"/>
                                      </p:to>
                                    </p:set>
                                    <p:animEffect transition="out" filter="fade">
                                      <p:cBhvr additive="base">
                                        <p:cTn id="1134" dur="305" fill="hold">
                                          <p:stCondLst>
                                            <p:cond delay="2133"/>
                                          </p:stCondLst>
                                        </p:cTn>
                                        <p:tgtEl>
                                          <p:spTgt spid="162"/>
                                        </p:tgtEl>
                                      </p:cBhvr>
                                    </p:animEffect>
                                    <p:animEffect transition="in" filter="fade">
                                      <p:cBhvr additive="base">
                                        <p:cTn id="1135" dur="305" fill="hold">
                                          <p:stCondLst>
                                            <p:cond delay="0"/>
                                          </p:stCondLst>
                                        </p:cTn>
                                        <p:tgtEl>
                                          <p:spTgt spid="162"/>
                                        </p:tgtEl>
                                      </p:cBhvr>
                                    </p:animEffect>
                                    <p:set>
                                      <p:cBhvr additive="base">
                                        <p:cTn id="1136" dur="1" fill="hold">
                                          <p:stCondLst>
                                            <p:cond delay="2437"/>
                                          </p:stCondLst>
                                        </p:cTn>
                                        <p:tgtEl>
                                          <p:spTgt spid="162"/>
                                        </p:tgtEl>
                                        <p:attrNameLst>
                                          <p:attrName>style.visibility</p:attrName>
                                        </p:attrNameLst>
                                      </p:cBhvr>
                                      <p:to>
                                        <p:strVal val="hidden"/>
                                      </p:to>
                                    </p:set>
                                    <p:set>
                                      <p:cBhvr additive="base">
                                        <p:cTn id="1137" dur="2804" fill="hold">
                                          <p:stCondLst>
                                            <p:cond delay="0"/>
                                          </p:stCondLst>
                                        </p:cTn>
                                        <p:tgtEl>
                                          <p:spTgt spid="162"/>
                                        </p:tgtEl>
                                      </p:cBhvr>
                                      <p:to>
                                        <p:strVal val=""/>
                                      </p:to>
                                    </p:set>
                                  </p:childTnLst>
                                </p:cTn>
                              </p:par>
                              <p:par>
                                <p:cTn id="1138" presetID="0" presetClass="path" presetSubtype="0" repeatCount="indefinite" fill="hold" grpId="1" nodeType="withEffect">
                                  <p:stCondLst>
                                    <p:cond delay="0"/>
                                  </p:stCondLst>
                                  <p:childTnLst>
                                    <p:animMotion origin="layout" path="M -0.00013 -1.85185E-6 C 0.08373 -0.1206 0.14375 -0.01111 0.19831 -0.14097 " pathEditMode="relative" rAng="0" ptsTypes="AA">
                                      <p:cBhvr>
                                        <p:cTn id="1139" dur="2924" spd="-100000" fill="hold"/>
                                        <p:tgtEl>
                                          <p:spTgt spid="162"/>
                                        </p:tgtEl>
                                        <p:attrNameLst>
                                          <p:attrName>ppt_x</p:attrName>
                                          <p:attrName>ppt_y</p:attrName>
                                        </p:attrNameLst>
                                      </p:cBhvr>
                                      <p:rCtr x="9922" y="-7060"/>
                                    </p:animMotion>
                                  </p:childTnLst>
                                </p:cTn>
                              </p:par>
                              <p:par>
                                <p:cTn id="1140" presetID="10" presetClass="entr" presetSubtype="0" repeatCount="indefinite" fill="hold" grpId="0" nodeType="withEffect">
                                  <p:stCondLst>
                                    <p:cond delay="0"/>
                                  </p:stCondLst>
                                  <p:childTnLst>
                                    <p:set>
                                      <p:cBhvr>
                                        <p:cTn id="1141" dur="1" fill="hold">
                                          <p:stCondLst>
                                            <p:cond delay="0"/>
                                          </p:stCondLst>
                                        </p:cTn>
                                        <p:tgtEl>
                                          <p:spTgt spid="161"/>
                                        </p:tgtEl>
                                        <p:attrNameLst>
                                          <p:attrName>style.visibility</p:attrName>
                                        </p:attrNameLst>
                                      </p:cBhvr>
                                      <p:to>
                                        <p:strVal val="visible"/>
                                      </p:to>
                                    </p:set>
                                    <p:animEffect transition="out" filter="fade">
                                      <p:cBhvr additive="base">
                                        <p:cTn id="1142" dur="277" fill="hold">
                                          <p:stCondLst>
                                            <p:cond delay="1937"/>
                                          </p:stCondLst>
                                        </p:cTn>
                                        <p:tgtEl>
                                          <p:spTgt spid="161"/>
                                        </p:tgtEl>
                                      </p:cBhvr>
                                    </p:animEffect>
                                    <p:animEffect transition="in" filter="fade">
                                      <p:cBhvr additive="base">
                                        <p:cTn id="1143" dur="277" fill="hold">
                                          <p:stCondLst>
                                            <p:cond delay="0"/>
                                          </p:stCondLst>
                                        </p:cTn>
                                        <p:tgtEl>
                                          <p:spTgt spid="161"/>
                                        </p:tgtEl>
                                      </p:cBhvr>
                                    </p:animEffect>
                                    <p:set>
                                      <p:cBhvr additive="base">
                                        <p:cTn id="1144" dur="1" fill="hold">
                                          <p:stCondLst>
                                            <p:cond delay="2213"/>
                                          </p:stCondLst>
                                        </p:cTn>
                                        <p:tgtEl>
                                          <p:spTgt spid="161"/>
                                        </p:tgtEl>
                                        <p:attrNameLst>
                                          <p:attrName>style.visibility</p:attrName>
                                        </p:attrNameLst>
                                      </p:cBhvr>
                                      <p:to>
                                        <p:strVal val="hidden"/>
                                      </p:to>
                                    </p:set>
                                    <p:set>
                                      <p:cBhvr additive="base">
                                        <p:cTn id="1145" dur="2546" fill="hold">
                                          <p:stCondLst>
                                            <p:cond delay="0"/>
                                          </p:stCondLst>
                                        </p:cTn>
                                        <p:tgtEl>
                                          <p:spTgt spid="161"/>
                                        </p:tgtEl>
                                      </p:cBhvr>
                                      <p:to>
                                        <p:strVal val=""/>
                                      </p:to>
                                    </p:set>
                                  </p:childTnLst>
                                </p:cTn>
                              </p:par>
                              <p:par>
                                <p:cTn id="1146" presetID="0" presetClass="path" presetSubtype="0" repeatCount="indefinite" fill="hold" grpId="1" nodeType="withEffect">
                                  <p:stCondLst>
                                    <p:cond delay="0"/>
                                  </p:stCondLst>
                                  <p:childTnLst>
                                    <p:animMotion origin="layout" path="M 1.04167E-6 -1.48148E-6 C 0.07604 -0.05301 0.06667 -0.19606 0.09635 -0.33518 " pathEditMode="relative" rAng="0" ptsTypes="AA">
                                      <p:cBhvr>
                                        <p:cTn id="1147" dur="3347" spd="-100000" fill="hold"/>
                                        <p:tgtEl>
                                          <p:spTgt spid="161"/>
                                        </p:tgtEl>
                                        <p:attrNameLst>
                                          <p:attrName>ppt_x</p:attrName>
                                          <p:attrName>ppt_y</p:attrName>
                                        </p:attrNameLst>
                                      </p:cBhvr>
                                      <p:rCtr x="4818" y="-16759"/>
                                    </p:animMotion>
                                  </p:childTnLst>
                                </p:cTn>
                              </p:par>
                              <p:par>
                                <p:cTn id="1148" presetID="10" presetClass="entr" presetSubtype="0" repeatCount="indefinite" fill="hold" grpId="0" nodeType="withEffect">
                                  <p:stCondLst>
                                    <p:cond delay="0"/>
                                  </p:stCondLst>
                                  <p:childTnLst>
                                    <p:set>
                                      <p:cBhvr>
                                        <p:cTn id="1149" dur="1" fill="hold">
                                          <p:stCondLst>
                                            <p:cond delay="0"/>
                                          </p:stCondLst>
                                        </p:cTn>
                                        <p:tgtEl>
                                          <p:spTgt spid="163"/>
                                        </p:tgtEl>
                                        <p:attrNameLst>
                                          <p:attrName>style.visibility</p:attrName>
                                        </p:attrNameLst>
                                      </p:cBhvr>
                                      <p:to>
                                        <p:strVal val="visible"/>
                                      </p:to>
                                    </p:set>
                                    <p:animEffect transition="out" filter="fade">
                                      <p:cBhvr additive="base">
                                        <p:cTn id="1150" dur="345" fill="hold">
                                          <p:stCondLst>
                                            <p:cond delay="2417"/>
                                          </p:stCondLst>
                                        </p:cTn>
                                        <p:tgtEl>
                                          <p:spTgt spid="163"/>
                                        </p:tgtEl>
                                      </p:cBhvr>
                                    </p:animEffect>
                                    <p:animEffect transition="in" filter="fade">
                                      <p:cBhvr additive="base">
                                        <p:cTn id="1151" dur="345" fill="hold">
                                          <p:stCondLst>
                                            <p:cond delay="0"/>
                                          </p:stCondLst>
                                        </p:cTn>
                                        <p:tgtEl>
                                          <p:spTgt spid="163"/>
                                        </p:tgtEl>
                                      </p:cBhvr>
                                    </p:animEffect>
                                    <p:set>
                                      <p:cBhvr additive="base">
                                        <p:cTn id="1152" dur="1" fill="hold">
                                          <p:stCondLst>
                                            <p:cond delay="2761"/>
                                          </p:stCondLst>
                                        </p:cTn>
                                        <p:tgtEl>
                                          <p:spTgt spid="163"/>
                                        </p:tgtEl>
                                        <p:attrNameLst>
                                          <p:attrName>style.visibility</p:attrName>
                                        </p:attrNameLst>
                                      </p:cBhvr>
                                      <p:to>
                                        <p:strVal val="hidden"/>
                                      </p:to>
                                    </p:set>
                                    <p:set>
                                      <p:cBhvr additive="base">
                                        <p:cTn id="1153" dur="3177" fill="hold">
                                          <p:stCondLst>
                                            <p:cond delay="0"/>
                                          </p:stCondLst>
                                        </p:cTn>
                                        <p:tgtEl>
                                          <p:spTgt spid="163"/>
                                        </p:tgtEl>
                                      </p:cBhvr>
                                      <p:to>
                                        <p:strVal val=""/>
                                      </p:to>
                                    </p:set>
                                  </p:childTnLst>
                                </p:cTn>
                              </p:par>
                              <p:par>
                                <p:cTn id="1154" presetID="0" presetClass="path" presetSubtype="0" repeatCount="indefinite" fill="hold" grpId="1" nodeType="withEffect">
                                  <p:stCondLst>
                                    <p:cond delay="0"/>
                                  </p:stCondLst>
                                  <p:childTnLst>
                                    <p:animMotion origin="layout" path="M -1.45833E-6 1.48148E-6 C 0.0332 -0.23611 0.0431 -0.23704 0.13763 -0.34769 " pathEditMode="relative" rAng="0" ptsTypes="AA">
                                      <p:cBhvr>
                                        <p:cTn id="1155" dur="3510" spd="-100000" fill="hold"/>
                                        <p:tgtEl>
                                          <p:spTgt spid="163"/>
                                        </p:tgtEl>
                                        <p:attrNameLst>
                                          <p:attrName>ppt_x</p:attrName>
                                          <p:attrName>ppt_y</p:attrName>
                                        </p:attrNameLst>
                                      </p:cBhvr>
                                      <p:rCtr x="6875" y="-17384"/>
                                    </p:animMotion>
                                  </p:childTnLst>
                                </p:cTn>
                              </p:par>
                              <p:par>
                                <p:cTn id="1156" presetID="10" presetClass="entr" presetSubtype="0" repeatCount="indefinite" fill="hold" grpId="0" nodeType="withEffect">
                                  <p:stCondLst>
                                    <p:cond delay="0"/>
                                  </p:stCondLst>
                                  <p:childTnLst>
                                    <p:set>
                                      <p:cBhvr>
                                        <p:cTn id="1157" dur="1" fill="hold">
                                          <p:stCondLst>
                                            <p:cond delay="0"/>
                                          </p:stCondLst>
                                        </p:cTn>
                                        <p:tgtEl>
                                          <p:spTgt spid="164"/>
                                        </p:tgtEl>
                                        <p:attrNameLst>
                                          <p:attrName>style.visibility</p:attrName>
                                        </p:attrNameLst>
                                      </p:cBhvr>
                                      <p:to>
                                        <p:strVal val="visible"/>
                                      </p:to>
                                    </p:set>
                                    <p:animEffect transition="out" filter="fade">
                                      <p:cBhvr additive="base">
                                        <p:cTn id="1158" dur="419" fill="hold">
                                          <p:stCondLst>
                                            <p:cond delay="2934"/>
                                          </p:stCondLst>
                                        </p:cTn>
                                        <p:tgtEl>
                                          <p:spTgt spid="164"/>
                                        </p:tgtEl>
                                      </p:cBhvr>
                                    </p:animEffect>
                                    <p:animEffect transition="in" filter="fade">
                                      <p:cBhvr additive="base">
                                        <p:cTn id="1159" dur="419" fill="hold">
                                          <p:stCondLst>
                                            <p:cond delay="0"/>
                                          </p:stCondLst>
                                        </p:cTn>
                                        <p:tgtEl>
                                          <p:spTgt spid="164"/>
                                        </p:tgtEl>
                                      </p:cBhvr>
                                    </p:animEffect>
                                    <p:set>
                                      <p:cBhvr additive="base">
                                        <p:cTn id="1160" dur="1" fill="hold">
                                          <p:stCondLst>
                                            <p:cond delay="3351"/>
                                          </p:stCondLst>
                                        </p:cTn>
                                        <p:tgtEl>
                                          <p:spTgt spid="164"/>
                                        </p:tgtEl>
                                        <p:attrNameLst>
                                          <p:attrName>style.visibility</p:attrName>
                                        </p:attrNameLst>
                                      </p:cBhvr>
                                      <p:to>
                                        <p:strVal val="hidden"/>
                                      </p:to>
                                    </p:set>
                                    <p:set>
                                      <p:cBhvr additive="base">
                                        <p:cTn id="1161" dur="3856" fill="hold">
                                          <p:stCondLst>
                                            <p:cond delay="0"/>
                                          </p:stCondLst>
                                        </p:cTn>
                                        <p:tgtEl>
                                          <p:spTgt spid="164"/>
                                        </p:tgtEl>
                                      </p:cBhvr>
                                      <p:to>
                                        <p:strVal val=""/>
                                      </p:to>
                                    </p:set>
                                  </p:childTnLst>
                                </p:cTn>
                              </p:par>
                              <p:par>
                                <p:cTn id="1162" presetID="0" presetClass="path" presetSubtype="0" repeatCount="indefinite" fill="hold" grpId="1" nodeType="withEffect">
                                  <p:stCondLst>
                                    <p:cond delay="0"/>
                                  </p:stCondLst>
                                  <p:childTnLst>
                                    <p:animMotion origin="layout" path="M -8.33333E-7 3.7037E-7 C 0.00143 -0.15486 -0.16406 -0.17778 -0.12565 -0.34954 " pathEditMode="relative" rAng="0" ptsTypes="AA">
                                      <p:cBhvr>
                                        <p:cTn id="1163" dur="2662" spd="-100000" fill="hold"/>
                                        <p:tgtEl>
                                          <p:spTgt spid="164"/>
                                        </p:tgtEl>
                                        <p:attrNameLst>
                                          <p:attrName>ppt_x</p:attrName>
                                          <p:attrName>ppt_y</p:attrName>
                                        </p:attrNameLst>
                                      </p:cBhvr>
                                      <p:rCtr x="-6576" y="-17477"/>
                                    </p:animMotion>
                                  </p:childTnLst>
                                </p:cTn>
                              </p:par>
                              <p:par>
                                <p:cTn id="1164" presetID="10" presetClass="entr" presetSubtype="0" repeatCount="indefinite" fill="hold" grpId="0" nodeType="withEffect">
                                  <p:stCondLst>
                                    <p:cond delay="0"/>
                                  </p:stCondLst>
                                  <p:childTnLst>
                                    <p:set>
                                      <p:cBhvr>
                                        <p:cTn id="1165" dur="1" fill="hold">
                                          <p:stCondLst>
                                            <p:cond delay="0"/>
                                          </p:stCondLst>
                                        </p:cTn>
                                        <p:tgtEl>
                                          <p:spTgt spid="165"/>
                                        </p:tgtEl>
                                        <p:attrNameLst>
                                          <p:attrName>style.visibility</p:attrName>
                                        </p:attrNameLst>
                                      </p:cBhvr>
                                      <p:to>
                                        <p:strVal val="visible"/>
                                      </p:to>
                                    </p:set>
                                    <p:animEffect transition="out" filter="fade">
                                      <p:cBhvr additive="base">
                                        <p:cTn id="1166" dur="426" fill="hold">
                                          <p:stCondLst>
                                            <p:cond delay="2983"/>
                                          </p:stCondLst>
                                        </p:cTn>
                                        <p:tgtEl>
                                          <p:spTgt spid="165"/>
                                        </p:tgtEl>
                                      </p:cBhvr>
                                    </p:animEffect>
                                    <p:animEffect transition="in" filter="fade">
                                      <p:cBhvr additive="base">
                                        <p:cTn id="1167" dur="426" fill="hold">
                                          <p:stCondLst>
                                            <p:cond delay="0"/>
                                          </p:stCondLst>
                                        </p:cTn>
                                        <p:tgtEl>
                                          <p:spTgt spid="165"/>
                                        </p:tgtEl>
                                      </p:cBhvr>
                                    </p:animEffect>
                                    <p:set>
                                      <p:cBhvr additive="base">
                                        <p:cTn id="1168" dur="1" fill="hold">
                                          <p:stCondLst>
                                            <p:cond delay="3408"/>
                                          </p:stCondLst>
                                        </p:cTn>
                                        <p:tgtEl>
                                          <p:spTgt spid="165"/>
                                        </p:tgtEl>
                                        <p:attrNameLst>
                                          <p:attrName>style.visibility</p:attrName>
                                        </p:attrNameLst>
                                      </p:cBhvr>
                                      <p:to>
                                        <p:strVal val="hidden"/>
                                      </p:to>
                                    </p:set>
                                    <p:set>
                                      <p:cBhvr additive="base">
                                        <p:cTn id="1169" dur="3921" fill="hold">
                                          <p:stCondLst>
                                            <p:cond delay="0"/>
                                          </p:stCondLst>
                                        </p:cTn>
                                        <p:tgtEl>
                                          <p:spTgt spid="165"/>
                                        </p:tgtEl>
                                      </p:cBhvr>
                                      <p:to>
                                        <p:strVal val=""/>
                                      </p:to>
                                    </p:set>
                                  </p:childTnLst>
                                </p:cTn>
                              </p:par>
                              <p:par>
                                <p:cTn id="1170" presetID="0" presetClass="path" presetSubtype="0" repeatCount="indefinite" fill="hold" grpId="1" nodeType="withEffect">
                                  <p:stCondLst>
                                    <p:cond delay="0"/>
                                  </p:stCondLst>
                                  <p:childTnLst>
                                    <p:animMotion origin="layout" path="M -0.00013 3.33333E-6 C 0.06471 -0.13519 0.07708 -0.05139 0.13151 -0.18125 " pathEditMode="relative" rAng="0" ptsTypes="AA">
                                      <p:cBhvr>
                                        <p:cTn id="1171" dur="2229" spd="-100000" fill="hold"/>
                                        <p:tgtEl>
                                          <p:spTgt spid="165"/>
                                        </p:tgtEl>
                                        <p:attrNameLst>
                                          <p:attrName>ppt_x</p:attrName>
                                          <p:attrName>ppt_y</p:attrName>
                                        </p:attrNameLst>
                                      </p:cBhvr>
                                      <p:rCtr x="6576" y="-9074"/>
                                    </p:animMotion>
                                  </p:childTnLst>
                                </p:cTn>
                              </p:par>
                              <p:par>
                                <p:cTn id="1172" presetID="10" presetClass="entr" presetSubtype="0" repeatCount="indefinite" fill="hold" grpId="0" nodeType="withEffect">
                                  <p:stCondLst>
                                    <p:cond delay="0"/>
                                  </p:stCondLst>
                                  <p:childTnLst>
                                    <p:set>
                                      <p:cBhvr>
                                        <p:cTn id="1173" dur="1" fill="hold">
                                          <p:stCondLst>
                                            <p:cond delay="0"/>
                                          </p:stCondLst>
                                        </p:cTn>
                                        <p:tgtEl>
                                          <p:spTgt spid="166"/>
                                        </p:tgtEl>
                                        <p:attrNameLst>
                                          <p:attrName>style.visibility</p:attrName>
                                        </p:attrNameLst>
                                      </p:cBhvr>
                                      <p:to>
                                        <p:strVal val="visible"/>
                                      </p:to>
                                    </p:set>
                                    <p:animEffect transition="out" filter="fade">
                                      <p:cBhvr additive="base">
                                        <p:cTn id="1174" dur="433" fill="hold">
                                          <p:stCondLst>
                                            <p:cond delay="3034"/>
                                          </p:stCondLst>
                                        </p:cTn>
                                        <p:tgtEl>
                                          <p:spTgt spid="166"/>
                                        </p:tgtEl>
                                      </p:cBhvr>
                                    </p:animEffect>
                                    <p:animEffect transition="in" filter="fade">
                                      <p:cBhvr additive="base">
                                        <p:cTn id="1175" dur="433" fill="hold">
                                          <p:stCondLst>
                                            <p:cond delay="0"/>
                                          </p:stCondLst>
                                        </p:cTn>
                                        <p:tgtEl>
                                          <p:spTgt spid="166"/>
                                        </p:tgtEl>
                                      </p:cBhvr>
                                    </p:animEffect>
                                    <p:set>
                                      <p:cBhvr additive="base">
                                        <p:cTn id="1176" dur="1" fill="hold">
                                          <p:stCondLst>
                                            <p:cond delay="3466"/>
                                          </p:stCondLst>
                                        </p:cTn>
                                        <p:tgtEl>
                                          <p:spTgt spid="166"/>
                                        </p:tgtEl>
                                        <p:attrNameLst>
                                          <p:attrName>style.visibility</p:attrName>
                                        </p:attrNameLst>
                                      </p:cBhvr>
                                      <p:to>
                                        <p:strVal val="hidden"/>
                                      </p:to>
                                    </p:set>
                                    <p:set>
                                      <p:cBhvr additive="base">
                                        <p:cTn id="1177" dur="3987" fill="hold">
                                          <p:stCondLst>
                                            <p:cond delay="0"/>
                                          </p:stCondLst>
                                        </p:cTn>
                                        <p:tgtEl>
                                          <p:spTgt spid="166"/>
                                        </p:tgtEl>
                                      </p:cBhvr>
                                      <p:to>
                                        <p:strVal val=""/>
                                      </p:to>
                                    </p:set>
                                  </p:childTnLst>
                                </p:cTn>
                              </p:par>
                              <p:par>
                                <p:cTn id="1178" presetID="0" presetClass="path" presetSubtype="0" repeatCount="indefinite" fill="hold" grpId="1" nodeType="withEffect">
                                  <p:stCondLst>
                                    <p:cond delay="0"/>
                                  </p:stCondLst>
                                  <p:childTnLst>
                                    <p:animMotion origin="layout" path="M 0.00013 2.22222E-6 C -0.04036 -0.14422 0.01758 -0.1956 -0.00286 -0.34422 " pathEditMode="relative" rAng="0" ptsTypes="AA">
                                      <p:cBhvr>
                                        <p:cTn id="1179" dur="2261" spd="-100000" fill="hold"/>
                                        <p:tgtEl>
                                          <p:spTgt spid="166"/>
                                        </p:tgtEl>
                                        <p:attrNameLst>
                                          <p:attrName>ppt_x</p:attrName>
                                          <p:attrName>ppt_y</p:attrName>
                                        </p:attrNameLst>
                                      </p:cBhvr>
                                      <p:rCtr x="-677" y="-17222"/>
                                    </p:animMotion>
                                  </p:childTnLst>
                                </p:cTn>
                              </p:par>
                              <p:par>
                                <p:cTn id="1180" presetID="10" presetClass="entr" presetSubtype="0" repeatCount="indefinite" fill="hold" grpId="0" nodeType="withEffect">
                                  <p:stCondLst>
                                    <p:cond delay="0"/>
                                  </p:stCondLst>
                                  <p:childTnLst>
                                    <p:set>
                                      <p:cBhvr>
                                        <p:cTn id="1181" dur="1" fill="hold">
                                          <p:stCondLst>
                                            <p:cond delay="0"/>
                                          </p:stCondLst>
                                        </p:cTn>
                                        <p:tgtEl>
                                          <p:spTgt spid="167"/>
                                        </p:tgtEl>
                                        <p:attrNameLst>
                                          <p:attrName>style.visibility</p:attrName>
                                        </p:attrNameLst>
                                      </p:cBhvr>
                                      <p:to>
                                        <p:strVal val="visible"/>
                                      </p:to>
                                    </p:set>
                                    <p:animEffect transition="out" filter="fade">
                                      <p:cBhvr additive="base">
                                        <p:cTn id="1182" dur="336" fill="hold">
                                          <p:stCondLst>
                                            <p:cond delay="2355"/>
                                          </p:stCondLst>
                                        </p:cTn>
                                        <p:tgtEl>
                                          <p:spTgt spid="167"/>
                                        </p:tgtEl>
                                      </p:cBhvr>
                                    </p:animEffect>
                                    <p:animEffect transition="in" filter="fade">
                                      <p:cBhvr additive="base">
                                        <p:cTn id="1183" dur="336" fill="hold">
                                          <p:stCondLst>
                                            <p:cond delay="0"/>
                                          </p:stCondLst>
                                        </p:cTn>
                                        <p:tgtEl>
                                          <p:spTgt spid="167"/>
                                        </p:tgtEl>
                                      </p:cBhvr>
                                    </p:animEffect>
                                    <p:set>
                                      <p:cBhvr additive="base">
                                        <p:cTn id="1184" dur="1" fill="hold">
                                          <p:stCondLst>
                                            <p:cond delay="2690"/>
                                          </p:stCondLst>
                                        </p:cTn>
                                        <p:tgtEl>
                                          <p:spTgt spid="167"/>
                                        </p:tgtEl>
                                        <p:attrNameLst>
                                          <p:attrName>style.visibility</p:attrName>
                                        </p:attrNameLst>
                                      </p:cBhvr>
                                      <p:to>
                                        <p:strVal val="hidden"/>
                                      </p:to>
                                    </p:set>
                                    <p:set>
                                      <p:cBhvr additive="base">
                                        <p:cTn id="1185" dur="3095" fill="hold">
                                          <p:stCondLst>
                                            <p:cond delay="0"/>
                                          </p:stCondLst>
                                        </p:cTn>
                                        <p:tgtEl>
                                          <p:spTgt spid="167"/>
                                        </p:tgtEl>
                                      </p:cBhvr>
                                      <p:to>
                                        <p:strVal val=""/>
                                      </p:to>
                                    </p:set>
                                  </p:childTnLst>
                                </p:cTn>
                              </p:par>
                              <p:par>
                                <p:cTn id="1186" presetID="0" presetClass="path" presetSubtype="0" repeatCount="indefinite" fill="hold" grpId="1" nodeType="withEffect">
                                  <p:stCondLst>
                                    <p:cond delay="0"/>
                                  </p:stCondLst>
                                  <p:childTnLst>
                                    <p:animMotion origin="layout" path="M -0.00013 -0.00023 C 0.09909 -0.0574 0.07318 0.02848 0.16263 -0.03726 " pathEditMode="relative" rAng="0" ptsTypes="AA">
                                      <p:cBhvr>
                                        <p:cTn id="1187" dur="3846" spd="-100000" fill="hold"/>
                                        <p:tgtEl>
                                          <p:spTgt spid="167"/>
                                        </p:tgtEl>
                                        <p:attrNameLst>
                                          <p:attrName>ppt_x</p:attrName>
                                          <p:attrName>ppt_y</p:attrName>
                                        </p:attrNameLst>
                                      </p:cBhvr>
                                      <p:rCtr x="8138" y="-1852"/>
                                    </p:animMotion>
                                  </p:childTnLst>
                                </p:cTn>
                              </p:par>
                              <p:par>
                                <p:cTn id="1188" presetID="10" presetClass="entr" presetSubtype="0" repeatCount="indefinite" fill="hold" grpId="0" nodeType="withEffect">
                                  <p:stCondLst>
                                    <p:cond delay="0"/>
                                  </p:stCondLst>
                                  <p:childTnLst>
                                    <p:set>
                                      <p:cBhvr>
                                        <p:cTn id="1189" dur="1" fill="hold">
                                          <p:stCondLst>
                                            <p:cond delay="0"/>
                                          </p:stCondLst>
                                        </p:cTn>
                                        <p:tgtEl>
                                          <p:spTgt spid="168"/>
                                        </p:tgtEl>
                                        <p:attrNameLst>
                                          <p:attrName>style.visibility</p:attrName>
                                        </p:attrNameLst>
                                      </p:cBhvr>
                                      <p:to>
                                        <p:strVal val="visible"/>
                                      </p:to>
                                    </p:set>
                                    <p:animEffect transition="out" filter="fade">
                                      <p:cBhvr additive="base">
                                        <p:cTn id="1190" dur="364" fill="hold">
                                          <p:stCondLst>
                                            <p:cond delay="2545"/>
                                          </p:stCondLst>
                                        </p:cTn>
                                        <p:tgtEl>
                                          <p:spTgt spid="168"/>
                                        </p:tgtEl>
                                      </p:cBhvr>
                                    </p:animEffect>
                                    <p:animEffect transition="in" filter="fade">
                                      <p:cBhvr additive="base">
                                        <p:cTn id="1191" dur="364" fill="hold">
                                          <p:stCondLst>
                                            <p:cond delay="0"/>
                                          </p:stCondLst>
                                        </p:cTn>
                                        <p:tgtEl>
                                          <p:spTgt spid="168"/>
                                        </p:tgtEl>
                                      </p:cBhvr>
                                    </p:animEffect>
                                    <p:set>
                                      <p:cBhvr additive="base">
                                        <p:cTn id="1192" dur="1" fill="hold">
                                          <p:stCondLst>
                                            <p:cond delay="2907"/>
                                          </p:stCondLst>
                                        </p:cTn>
                                        <p:tgtEl>
                                          <p:spTgt spid="168"/>
                                        </p:tgtEl>
                                        <p:attrNameLst>
                                          <p:attrName>style.visibility</p:attrName>
                                        </p:attrNameLst>
                                      </p:cBhvr>
                                      <p:to>
                                        <p:strVal val="hidden"/>
                                      </p:to>
                                    </p:set>
                                    <p:set>
                                      <p:cBhvr additive="base">
                                        <p:cTn id="1193" dur="3345" fill="hold">
                                          <p:stCondLst>
                                            <p:cond delay="0"/>
                                          </p:stCondLst>
                                        </p:cTn>
                                        <p:tgtEl>
                                          <p:spTgt spid="168"/>
                                        </p:tgtEl>
                                      </p:cBhvr>
                                      <p:to>
                                        <p:strVal val=""/>
                                      </p:to>
                                    </p:set>
                                  </p:childTnLst>
                                </p:cTn>
                              </p:par>
                              <p:par>
                                <p:cTn id="1194" presetID="0" presetClass="path" presetSubtype="0" repeatCount="indefinite" fill="hold" grpId="1" nodeType="withEffect">
                                  <p:stCondLst>
                                    <p:cond delay="0"/>
                                  </p:stCondLst>
                                  <p:childTnLst>
                                    <p:animMotion origin="layout" path="M 1.875E-6 5.55112E-17 C 0.1069 -0.07315 0.10586 -0.1625 0.13359 -0.2912 " pathEditMode="relative" rAng="0" ptsTypes="AA">
                                      <p:cBhvr>
                                        <p:cTn id="1195" dur="3444" spd="-100000" fill="hold"/>
                                        <p:tgtEl>
                                          <p:spTgt spid="168"/>
                                        </p:tgtEl>
                                        <p:attrNameLst>
                                          <p:attrName>ppt_x</p:attrName>
                                          <p:attrName>ppt_y</p:attrName>
                                        </p:attrNameLst>
                                      </p:cBhvr>
                                      <p:rCtr x="6680" y="-14560"/>
                                    </p:animMotion>
                                  </p:childTnLst>
                                </p:cTn>
                              </p:par>
                              <p:par>
                                <p:cTn id="1196" presetID="10" presetClass="entr" presetSubtype="0" repeatCount="indefinite" fill="hold" grpId="0" nodeType="withEffect">
                                  <p:stCondLst>
                                    <p:cond delay="0"/>
                                  </p:stCondLst>
                                  <p:childTnLst>
                                    <p:set>
                                      <p:cBhvr>
                                        <p:cTn id="1197" dur="1" fill="hold">
                                          <p:stCondLst>
                                            <p:cond delay="0"/>
                                          </p:stCondLst>
                                        </p:cTn>
                                        <p:tgtEl>
                                          <p:spTgt spid="169"/>
                                        </p:tgtEl>
                                        <p:attrNameLst>
                                          <p:attrName>style.visibility</p:attrName>
                                        </p:attrNameLst>
                                      </p:cBhvr>
                                      <p:to>
                                        <p:strVal val="visible"/>
                                      </p:to>
                                    </p:set>
                                    <p:animEffect transition="out" filter="fade">
                                      <p:cBhvr additive="base">
                                        <p:cTn id="1198" dur="250" fill="hold">
                                          <p:stCondLst>
                                            <p:cond delay="1750"/>
                                          </p:stCondLst>
                                        </p:cTn>
                                        <p:tgtEl>
                                          <p:spTgt spid="169"/>
                                        </p:tgtEl>
                                      </p:cBhvr>
                                    </p:animEffect>
                                    <p:animEffect transition="in" filter="fade">
                                      <p:cBhvr additive="base">
                                        <p:cTn id="1199" dur="250" fill="hold">
                                          <p:stCondLst>
                                            <p:cond delay="0"/>
                                          </p:stCondLst>
                                        </p:cTn>
                                        <p:tgtEl>
                                          <p:spTgt spid="169"/>
                                        </p:tgtEl>
                                      </p:cBhvr>
                                    </p:animEffect>
                                    <p:set>
                                      <p:cBhvr additive="base">
                                        <p:cTn id="1200" dur="1" fill="hold">
                                          <p:stCondLst>
                                            <p:cond delay="1999"/>
                                          </p:stCondLst>
                                        </p:cTn>
                                        <p:tgtEl>
                                          <p:spTgt spid="169"/>
                                        </p:tgtEl>
                                        <p:attrNameLst>
                                          <p:attrName>style.visibility</p:attrName>
                                        </p:attrNameLst>
                                      </p:cBhvr>
                                      <p:to>
                                        <p:strVal val="hidden"/>
                                      </p:to>
                                    </p:set>
                                    <p:set>
                                      <p:cBhvr additive="base">
                                        <p:cTn id="1201" dur="2300" fill="hold">
                                          <p:stCondLst>
                                            <p:cond delay="0"/>
                                          </p:stCondLst>
                                        </p:cTn>
                                        <p:tgtEl>
                                          <p:spTgt spid="169"/>
                                        </p:tgtEl>
                                      </p:cBhvr>
                                      <p:to>
                                        <p:strVal val=""/>
                                      </p:to>
                                    </p:set>
                                  </p:childTnLst>
                                </p:cTn>
                              </p:par>
                              <p:par>
                                <p:cTn id="1202"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1203" dur="2300" spd="-100000" fill="hold"/>
                                        <p:tgtEl>
                                          <p:spTgt spid="169"/>
                                        </p:tgtEl>
                                        <p:attrNameLst>
                                          <p:attrName>ppt_x</p:attrName>
                                          <p:attrName>ppt_y</p:attrName>
                                        </p:attrNameLst>
                                      </p:cBhvr>
                                      <p:rCtr x="4505" y="-13912"/>
                                    </p:animMotion>
                                  </p:childTnLst>
                                </p:cTn>
                              </p:par>
                              <p:par>
                                <p:cTn id="1204" presetID="10" presetClass="entr" presetSubtype="0" repeatCount="indefinite" fill="hold" grpId="0" nodeType="withEffect">
                                  <p:stCondLst>
                                    <p:cond delay="0"/>
                                  </p:stCondLst>
                                  <p:childTnLst>
                                    <p:set>
                                      <p:cBhvr>
                                        <p:cTn id="1205" dur="1" fill="hold">
                                          <p:stCondLst>
                                            <p:cond delay="0"/>
                                          </p:stCondLst>
                                        </p:cTn>
                                        <p:tgtEl>
                                          <p:spTgt spid="170"/>
                                        </p:tgtEl>
                                        <p:attrNameLst>
                                          <p:attrName>style.visibility</p:attrName>
                                        </p:attrNameLst>
                                      </p:cBhvr>
                                      <p:to>
                                        <p:strVal val="visible"/>
                                      </p:to>
                                    </p:set>
                                    <p:animEffect transition="out" filter="fade">
                                      <p:cBhvr additive="base">
                                        <p:cTn id="1206" dur="250" fill="hold">
                                          <p:stCondLst>
                                            <p:cond delay="1750"/>
                                          </p:stCondLst>
                                        </p:cTn>
                                        <p:tgtEl>
                                          <p:spTgt spid="170"/>
                                        </p:tgtEl>
                                      </p:cBhvr>
                                    </p:animEffect>
                                    <p:animEffect transition="in" filter="fade">
                                      <p:cBhvr additive="base">
                                        <p:cTn id="1207" dur="250" fill="hold">
                                          <p:stCondLst>
                                            <p:cond delay="0"/>
                                          </p:stCondLst>
                                        </p:cTn>
                                        <p:tgtEl>
                                          <p:spTgt spid="170"/>
                                        </p:tgtEl>
                                      </p:cBhvr>
                                    </p:animEffect>
                                    <p:set>
                                      <p:cBhvr additive="base">
                                        <p:cTn id="1208" dur="1" fill="hold">
                                          <p:stCondLst>
                                            <p:cond delay="1999"/>
                                          </p:stCondLst>
                                        </p:cTn>
                                        <p:tgtEl>
                                          <p:spTgt spid="170"/>
                                        </p:tgtEl>
                                        <p:attrNameLst>
                                          <p:attrName>style.visibility</p:attrName>
                                        </p:attrNameLst>
                                      </p:cBhvr>
                                      <p:to>
                                        <p:strVal val="hidden"/>
                                      </p:to>
                                    </p:set>
                                    <p:set>
                                      <p:cBhvr additive="base">
                                        <p:cTn id="1209" dur="2300" fill="hold">
                                          <p:stCondLst>
                                            <p:cond delay="0"/>
                                          </p:stCondLst>
                                        </p:cTn>
                                        <p:tgtEl>
                                          <p:spTgt spid="170"/>
                                        </p:tgtEl>
                                      </p:cBhvr>
                                      <p:to>
                                        <p:strVal val=""/>
                                      </p:to>
                                    </p:set>
                                  </p:childTnLst>
                                </p:cTn>
                              </p:par>
                              <p:par>
                                <p:cTn id="1210" presetID="0" presetClass="path" presetSubtype="0" repeatCount="indefinite" fill="hold" grpId="1" nodeType="withEffect">
                                  <p:stCondLst>
                                    <p:cond delay="0"/>
                                  </p:stCondLst>
                                  <p:childTnLst>
                                    <p:animMotion origin="layout" path="M 1.45833E-6 -3.33333E-6 C -0.01133 -0.10578 -0.06198 -0.18449 -0.00768 -0.31458 " pathEditMode="relative" rAng="0" ptsTypes="AA">
                                      <p:cBhvr>
                                        <p:cTn id="1211" dur="2300" spd="-100000" fill="hold"/>
                                        <p:tgtEl>
                                          <p:spTgt spid="170"/>
                                        </p:tgtEl>
                                        <p:attrNameLst>
                                          <p:attrName>ppt_x</p:attrName>
                                          <p:attrName>ppt_y</p:attrName>
                                        </p:attrNameLst>
                                      </p:cBhvr>
                                      <p:rCtr x="-1628" y="-15741"/>
                                    </p:animMotion>
                                  </p:childTnLst>
                                </p:cTn>
                              </p:par>
                              <p:par>
                                <p:cTn id="1212" presetID="10" presetClass="entr" presetSubtype="0" repeatCount="indefinite" fill="hold" grpId="0" nodeType="withEffect">
                                  <p:stCondLst>
                                    <p:cond delay="0"/>
                                  </p:stCondLst>
                                  <p:childTnLst>
                                    <p:set>
                                      <p:cBhvr>
                                        <p:cTn id="1213" dur="1" fill="hold">
                                          <p:stCondLst>
                                            <p:cond delay="0"/>
                                          </p:stCondLst>
                                        </p:cTn>
                                        <p:tgtEl>
                                          <p:spTgt spid="171"/>
                                        </p:tgtEl>
                                        <p:attrNameLst>
                                          <p:attrName>style.visibility</p:attrName>
                                        </p:attrNameLst>
                                      </p:cBhvr>
                                      <p:to>
                                        <p:strVal val="visible"/>
                                      </p:to>
                                    </p:set>
                                    <p:animEffect transition="out" filter="fade">
                                      <p:cBhvr additive="base">
                                        <p:cTn id="1214" dur="250" fill="hold">
                                          <p:stCondLst>
                                            <p:cond delay="1750"/>
                                          </p:stCondLst>
                                        </p:cTn>
                                        <p:tgtEl>
                                          <p:spTgt spid="171"/>
                                        </p:tgtEl>
                                      </p:cBhvr>
                                    </p:animEffect>
                                    <p:animEffect transition="in" filter="fade">
                                      <p:cBhvr additive="base">
                                        <p:cTn id="1215" dur="250" fill="hold">
                                          <p:stCondLst>
                                            <p:cond delay="0"/>
                                          </p:stCondLst>
                                        </p:cTn>
                                        <p:tgtEl>
                                          <p:spTgt spid="171"/>
                                        </p:tgtEl>
                                      </p:cBhvr>
                                    </p:animEffect>
                                    <p:set>
                                      <p:cBhvr additive="base">
                                        <p:cTn id="1216" dur="1" fill="hold">
                                          <p:stCondLst>
                                            <p:cond delay="1999"/>
                                          </p:stCondLst>
                                        </p:cTn>
                                        <p:tgtEl>
                                          <p:spTgt spid="171"/>
                                        </p:tgtEl>
                                        <p:attrNameLst>
                                          <p:attrName>style.visibility</p:attrName>
                                        </p:attrNameLst>
                                      </p:cBhvr>
                                      <p:to>
                                        <p:strVal val="hidden"/>
                                      </p:to>
                                    </p:set>
                                    <p:set>
                                      <p:cBhvr additive="base">
                                        <p:cTn id="1217" dur="2300" fill="hold">
                                          <p:stCondLst>
                                            <p:cond delay="0"/>
                                          </p:stCondLst>
                                        </p:cTn>
                                        <p:tgtEl>
                                          <p:spTgt spid="171"/>
                                        </p:tgtEl>
                                      </p:cBhvr>
                                      <p:to>
                                        <p:strVal val=""/>
                                      </p:to>
                                    </p:set>
                                  </p:childTnLst>
                                </p:cTn>
                              </p:par>
                              <p:par>
                                <p:cTn id="1218" presetID="0" presetClass="path" presetSubtype="0" repeatCount="indefinite" fill="hold" grpId="1" nodeType="withEffect">
                                  <p:stCondLst>
                                    <p:cond delay="0"/>
                                  </p:stCondLst>
                                  <p:childTnLst>
                                    <p:animMotion origin="layout" path="M -0.00013 -2.59259E-6 C 0.06471 -0.13518 0.07708 -0.05139 0.13151 -0.18125 " pathEditMode="relative" rAng="0" ptsTypes="AA">
                                      <p:cBhvr>
                                        <p:cTn id="1219" dur="2300" spd="-100000" fill="hold"/>
                                        <p:tgtEl>
                                          <p:spTgt spid="171"/>
                                        </p:tgtEl>
                                        <p:attrNameLst>
                                          <p:attrName>ppt_x</p:attrName>
                                          <p:attrName>ppt_y</p:attrName>
                                        </p:attrNameLst>
                                      </p:cBhvr>
                                      <p:rCtr x="6576" y="-9074"/>
                                    </p:animMotion>
                                  </p:childTnLst>
                                </p:cTn>
                              </p:par>
                              <p:par>
                                <p:cTn id="1220" presetID="10" presetClass="entr" presetSubtype="0" repeatCount="indefinite" fill="hold" grpId="0" nodeType="withEffect">
                                  <p:stCondLst>
                                    <p:cond delay="0"/>
                                  </p:stCondLst>
                                  <p:childTnLst>
                                    <p:set>
                                      <p:cBhvr>
                                        <p:cTn id="1221" dur="1" fill="hold">
                                          <p:stCondLst>
                                            <p:cond delay="0"/>
                                          </p:stCondLst>
                                        </p:cTn>
                                        <p:tgtEl>
                                          <p:spTgt spid="172"/>
                                        </p:tgtEl>
                                        <p:attrNameLst>
                                          <p:attrName>style.visibility</p:attrName>
                                        </p:attrNameLst>
                                      </p:cBhvr>
                                      <p:to>
                                        <p:strVal val="visible"/>
                                      </p:to>
                                    </p:set>
                                    <p:animEffect transition="out" filter="fade">
                                      <p:cBhvr additive="base">
                                        <p:cTn id="1222" dur="250" fill="hold">
                                          <p:stCondLst>
                                            <p:cond delay="1750"/>
                                          </p:stCondLst>
                                        </p:cTn>
                                        <p:tgtEl>
                                          <p:spTgt spid="172"/>
                                        </p:tgtEl>
                                      </p:cBhvr>
                                    </p:animEffect>
                                    <p:animEffect transition="in" filter="fade">
                                      <p:cBhvr additive="base">
                                        <p:cTn id="1223" dur="250" fill="hold">
                                          <p:stCondLst>
                                            <p:cond delay="0"/>
                                          </p:stCondLst>
                                        </p:cTn>
                                        <p:tgtEl>
                                          <p:spTgt spid="172"/>
                                        </p:tgtEl>
                                      </p:cBhvr>
                                    </p:animEffect>
                                    <p:set>
                                      <p:cBhvr additive="base">
                                        <p:cTn id="1224" dur="1" fill="hold">
                                          <p:stCondLst>
                                            <p:cond delay="1999"/>
                                          </p:stCondLst>
                                        </p:cTn>
                                        <p:tgtEl>
                                          <p:spTgt spid="172"/>
                                        </p:tgtEl>
                                        <p:attrNameLst>
                                          <p:attrName>style.visibility</p:attrName>
                                        </p:attrNameLst>
                                      </p:cBhvr>
                                      <p:to>
                                        <p:strVal val="hidden"/>
                                      </p:to>
                                    </p:set>
                                    <p:set>
                                      <p:cBhvr additive="base">
                                        <p:cTn id="1225" dur="2300" fill="hold">
                                          <p:stCondLst>
                                            <p:cond delay="0"/>
                                          </p:stCondLst>
                                        </p:cTn>
                                        <p:tgtEl>
                                          <p:spTgt spid="172"/>
                                        </p:tgtEl>
                                      </p:cBhvr>
                                      <p:to>
                                        <p:strVal val=""/>
                                      </p:to>
                                    </p:set>
                                  </p:childTnLst>
                                </p:cTn>
                              </p:par>
                              <p:par>
                                <p:cTn id="1226"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1227" dur="2300" spd="-100000" fill="hold"/>
                                        <p:tgtEl>
                                          <p:spTgt spid="172"/>
                                        </p:tgtEl>
                                        <p:attrNameLst>
                                          <p:attrName>ppt_x</p:attrName>
                                          <p:attrName>ppt_y</p:attrName>
                                        </p:attrNameLst>
                                      </p:cBhvr>
                                      <p:rCtr x="-5456" y="-10856"/>
                                    </p:animMotion>
                                  </p:childTnLst>
                                </p:cTn>
                              </p:par>
                              <p:par>
                                <p:cTn id="1228" presetID="10" presetClass="entr" presetSubtype="0" repeatCount="indefinite" fill="hold" grpId="0" nodeType="withEffect">
                                  <p:stCondLst>
                                    <p:cond delay="0"/>
                                  </p:stCondLst>
                                  <p:childTnLst>
                                    <p:set>
                                      <p:cBhvr>
                                        <p:cTn id="1229" dur="1" fill="hold">
                                          <p:stCondLst>
                                            <p:cond delay="0"/>
                                          </p:stCondLst>
                                        </p:cTn>
                                        <p:tgtEl>
                                          <p:spTgt spid="173"/>
                                        </p:tgtEl>
                                        <p:attrNameLst>
                                          <p:attrName>style.visibility</p:attrName>
                                        </p:attrNameLst>
                                      </p:cBhvr>
                                      <p:to>
                                        <p:strVal val="visible"/>
                                      </p:to>
                                    </p:set>
                                    <p:animEffect transition="out" filter="fade">
                                      <p:cBhvr additive="base">
                                        <p:cTn id="1230" dur="250" fill="hold">
                                          <p:stCondLst>
                                            <p:cond delay="1750"/>
                                          </p:stCondLst>
                                        </p:cTn>
                                        <p:tgtEl>
                                          <p:spTgt spid="173"/>
                                        </p:tgtEl>
                                      </p:cBhvr>
                                    </p:animEffect>
                                    <p:animEffect transition="in" filter="fade">
                                      <p:cBhvr additive="base">
                                        <p:cTn id="1231" dur="250" fill="hold">
                                          <p:stCondLst>
                                            <p:cond delay="0"/>
                                          </p:stCondLst>
                                        </p:cTn>
                                        <p:tgtEl>
                                          <p:spTgt spid="173"/>
                                        </p:tgtEl>
                                      </p:cBhvr>
                                    </p:animEffect>
                                    <p:set>
                                      <p:cBhvr additive="base">
                                        <p:cTn id="1232" dur="1" fill="hold">
                                          <p:stCondLst>
                                            <p:cond delay="1999"/>
                                          </p:stCondLst>
                                        </p:cTn>
                                        <p:tgtEl>
                                          <p:spTgt spid="173"/>
                                        </p:tgtEl>
                                        <p:attrNameLst>
                                          <p:attrName>style.visibility</p:attrName>
                                        </p:attrNameLst>
                                      </p:cBhvr>
                                      <p:to>
                                        <p:strVal val="hidden"/>
                                      </p:to>
                                    </p:set>
                                    <p:set>
                                      <p:cBhvr additive="base">
                                        <p:cTn id="1233" dur="2300" fill="hold">
                                          <p:stCondLst>
                                            <p:cond delay="0"/>
                                          </p:stCondLst>
                                        </p:cTn>
                                        <p:tgtEl>
                                          <p:spTgt spid="173"/>
                                        </p:tgtEl>
                                      </p:cBhvr>
                                      <p:to>
                                        <p:strVal val=""/>
                                      </p:to>
                                    </p:set>
                                  </p:childTnLst>
                                </p:cTn>
                              </p:par>
                              <p:par>
                                <p:cTn id="1234" presetID="0" presetClass="path" presetSubtype="0" repeatCount="indefinite" fill="hold" grpId="1" nodeType="withEffect">
                                  <p:stCondLst>
                                    <p:cond delay="0"/>
                                  </p:stCondLst>
                                  <p:childTnLst>
                                    <p:animMotion origin="layout" path="M -0.00013 -3.7037E-7 C 0.08372 -0.1206 0.14375 -0.01111 0.19831 -0.14097 " pathEditMode="relative" rAng="0" ptsTypes="AA">
                                      <p:cBhvr>
                                        <p:cTn id="1235" dur="2300" spd="-100000" fill="hold"/>
                                        <p:tgtEl>
                                          <p:spTgt spid="173"/>
                                        </p:tgtEl>
                                        <p:attrNameLst>
                                          <p:attrName>ppt_x</p:attrName>
                                          <p:attrName>ppt_y</p:attrName>
                                        </p:attrNameLst>
                                      </p:cBhvr>
                                      <p:rCtr x="9922" y="-7060"/>
                                    </p:animMotion>
                                  </p:childTnLst>
                                </p:cTn>
                              </p:par>
                              <p:par>
                                <p:cTn id="1236" presetID="10" presetClass="entr" presetSubtype="0" repeatCount="indefinite" fill="hold" grpId="0" nodeType="withEffect">
                                  <p:stCondLst>
                                    <p:cond delay="0"/>
                                  </p:stCondLst>
                                  <p:childTnLst>
                                    <p:set>
                                      <p:cBhvr>
                                        <p:cTn id="1237" dur="1" fill="hold">
                                          <p:stCondLst>
                                            <p:cond delay="0"/>
                                          </p:stCondLst>
                                        </p:cTn>
                                        <p:tgtEl>
                                          <p:spTgt spid="174"/>
                                        </p:tgtEl>
                                        <p:attrNameLst>
                                          <p:attrName>style.visibility</p:attrName>
                                        </p:attrNameLst>
                                      </p:cBhvr>
                                      <p:to>
                                        <p:strVal val="visible"/>
                                      </p:to>
                                    </p:set>
                                    <p:animEffect transition="out" filter="fade">
                                      <p:cBhvr additive="base">
                                        <p:cTn id="1238" dur="250" fill="hold">
                                          <p:stCondLst>
                                            <p:cond delay="1750"/>
                                          </p:stCondLst>
                                        </p:cTn>
                                        <p:tgtEl>
                                          <p:spTgt spid="174"/>
                                        </p:tgtEl>
                                      </p:cBhvr>
                                    </p:animEffect>
                                    <p:animEffect transition="in" filter="fade">
                                      <p:cBhvr additive="base">
                                        <p:cTn id="1239" dur="250" fill="hold">
                                          <p:stCondLst>
                                            <p:cond delay="0"/>
                                          </p:stCondLst>
                                        </p:cTn>
                                        <p:tgtEl>
                                          <p:spTgt spid="174"/>
                                        </p:tgtEl>
                                      </p:cBhvr>
                                    </p:animEffect>
                                    <p:set>
                                      <p:cBhvr additive="base">
                                        <p:cTn id="1240" dur="1" fill="hold">
                                          <p:stCondLst>
                                            <p:cond delay="1999"/>
                                          </p:stCondLst>
                                        </p:cTn>
                                        <p:tgtEl>
                                          <p:spTgt spid="174"/>
                                        </p:tgtEl>
                                        <p:attrNameLst>
                                          <p:attrName>style.visibility</p:attrName>
                                        </p:attrNameLst>
                                      </p:cBhvr>
                                      <p:to>
                                        <p:strVal val="hidden"/>
                                      </p:to>
                                    </p:set>
                                    <p:set>
                                      <p:cBhvr additive="base">
                                        <p:cTn id="1241" dur="2300" fill="hold">
                                          <p:stCondLst>
                                            <p:cond delay="0"/>
                                          </p:stCondLst>
                                        </p:cTn>
                                        <p:tgtEl>
                                          <p:spTgt spid="174"/>
                                        </p:tgtEl>
                                      </p:cBhvr>
                                      <p:to>
                                        <p:strVal val=""/>
                                      </p:to>
                                    </p:set>
                                  </p:childTnLst>
                                </p:cTn>
                              </p:par>
                              <p:par>
                                <p:cTn id="1242"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243" dur="2300" spd="-100000" fill="hold"/>
                                        <p:tgtEl>
                                          <p:spTgt spid="174"/>
                                        </p:tgtEl>
                                        <p:attrNameLst>
                                          <p:attrName>ppt_x</p:attrName>
                                          <p:attrName>ppt_y</p:attrName>
                                        </p:attrNameLst>
                                      </p:cBhvr>
                                      <p:rCtr x="8138" y="-1852"/>
                                    </p:animMotion>
                                  </p:childTnLst>
                                </p:cTn>
                              </p:par>
                              <p:par>
                                <p:cTn id="1244" presetID="10" presetClass="entr" presetSubtype="0" repeatCount="indefinite" fill="hold" grpId="0" nodeType="withEffect">
                                  <p:stCondLst>
                                    <p:cond delay="0"/>
                                  </p:stCondLst>
                                  <p:childTnLst>
                                    <p:set>
                                      <p:cBhvr>
                                        <p:cTn id="1245" dur="1" fill="hold">
                                          <p:stCondLst>
                                            <p:cond delay="0"/>
                                          </p:stCondLst>
                                        </p:cTn>
                                        <p:tgtEl>
                                          <p:spTgt spid="175"/>
                                        </p:tgtEl>
                                        <p:attrNameLst>
                                          <p:attrName>style.visibility</p:attrName>
                                        </p:attrNameLst>
                                      </p:cBhvr>
                                      <p:to>
                                        <p:strVal val="visible"/>
                                      </p:to>
                                    </p:set>
                                    <p:animEffect transition="out" filter="fade">
                                      <p:cBhvr additive="base">
                                        <p:cTn id="1246" dur="250" fill="hold">
                                          <p:stCondLst>
                                            <p:cond delay="1750"/>
                                          </p:stCondLst>
                                        </p:cTn>
                                        <p:tgtEl>
                                          <p:spTgt spid="175"/>
                                        </p:tgtEl>
                                      </p:cBhvr>
                                    </p:animEffect>
                                    <p:animEffect transition="in" filter="fade">
                                      <p:cBhvr additive="base">
                                        <p:cTn id="1247" dur="250" fill="hold">
                                          <p:stCondLst>
                                            <p:cond delay="0"/>
                                          </p:stCondLst>
                                        </p:cTn>
                                        <p:tgtEl>
                                          <p:spTgt spid="175"/>
                                        </p:tgtEl>
                                      </p:cBhvr>
                                    </p:animEffect>
                                    <p:set>
                                      <p:cBhvr additive="base">
                                        <p:cTn id="1248" dur="1" fill="hold">
                                          <p:stCondLst>
                                            <p:cond delay="1999"/>
                                          </p:stCondLst>
                                        </p:cTn>
                                        <p:tgtEl>
                                          <p:spTgt spid="175"/>
                                        </p:tgtEl>
                                        <p:attrNameLst>
                                          <p:attrName>style.visibility</p:attrName>
                                        </p:attrNameLst>
                                      </p:cBhvr>
                                      <p:to>
                                        <p:strVal val="hidden"/>
                                      </p:to>
                                    </p:set>
                                    <p:set>
                                      <p:cBhvr additive="base">
                                        <p:cTn id="1249" dur="2300" fill="hold">
                                          <p:stCondLst>
                                            <p:cond delay="0"/>
                                          </p:stCondLst>
                                        </p:cTn>
                                        <p:tgtEl>
                                          <p:spTgt spid="175"/>
                                        </p:tgtEl>
                                      </p:cBhvr>
                                      <p:to>
                                        <p:strVal val=""/>
                                      </p:to>
                                    </p:set>
                                  </p:childTnLst>
                                </p:cTn>
                              </p:par>
                              <p:par>
                                <p:cTn id="1250"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1251" dur="2300" spd="-100000" fill="hold"/>
                                        <p:tgtEl>
                                          <p:spTgt spid="175"/>
                                        </p:tgtEl>
                                        <p:attrNameLst>
                                          <p:attrName>ppt_x</p:attrName>
                                          <p:attrName>ppt_y</p:attrName>
                                        </p:attrNameLst>
                                      </p:cBhvr>
                                      <p:rCtr x="-664" y="-17222"/>
                                    </p:animMotion>
                                  </p:childTnLst>
                                </p:cTn>
                              </p:par>
                              <p:par>
                                <p:cTn id="1252" presetID="10" presetClass="entr" presetSubtype="0" repeatCount="indefinite" fill="hold" grpId="0" nodeType="withEffect">
                                  <p:stCondLst>
                                    <p:cond delay="0"/>
                                  </p:stCondLst>
                                  <p:childTnLst>
                                    <p:set>
                                      <p:cBhvr>
                                        <p:cTn id="1253" dur="1" fill="hold">
                                          <p:stCondLst>
                                            <p:cond delay="0"/>
                                          </p:stCondLst>
                                        </p:cTn>
                                        <p:tgtEl>
                                          <p:spTgt spid="176"/>
                                        </p:tgtEl>
                                        <p:attrNameLst>
                                          <p:attrName>style.visibility</p:attrName>
                                        </p:attrNameLst>
                                      </p:cBhvr>
                                      <p:to>
                                        <p:strVal val="visible"/>
                                      </p:to>
                                    </p:set>
                                    <p:animEffect transition="out" filter="fade">
                                      <p:cBhvr additive="base">
                                        <p:cTn id="1254" dur="250" fill="hold">
                                          <p:stCondLst>
                                            <p:cond delay="1750"/>
                                          </p:stCondLst>
                                        </p:cTn>
                                        <p:tgtEl>
                                          <p:spTgt spid="176"/>
                                        </p:tgtEl>
                                      </p:cBhvr>
                                    </p:animEffect>
                                    <p:animEffect transition="in" filter="fade">
                                      <p:cBhvr additive="base">
                                        <p:cTn id="1255" dur="250" fill="hold">
                                          <p:stCondLst>
                                            <p:cond delay="0"/>
                                          </p:stCondLst>
                                        </p:cTn>
                                        <p:tgtEl>
                                          <p:spTgt spid="176"/>
                                        </p:tgtEl>
                                      </p:cBhvr>
                                    </p:animEffect>
                                    <p:set>
                                      <p:cBhvr additive="base">
                                        <p:cTn id="1256" dur="1" fill="hold">
                                          <p:stCondLst>
                                            <p:cond delay="1999"/>
                                          </p:stCondLst>
                                        </p:cTn>
                                        <p:tgtEl>
                                          <p:spTgt spid="176"/>
                                        </p:tgtEl>
                                        <p:attrNameLst>
                                          <p:attrName>style.visibility</p:attrName>
                                        </p:attrNameLst>
                                      </p:cBhvr>
                                      <p:to>
                                        <p:strVal val="hidden"/>
                                      </p:to>
                                    </p:set>
                                    <p:set>
                                      <p:cBhvr additive="base">
                                        <p:cTn id="1257" dur="2300" fill="hold">
                                          <p:stCondLst>
                                            <p:cond delay="0"/>
                                          </p:stCondLst>
                                        </p:cTn>
                                        <p:tgtEl>
                                          <p:spTgt spid="176"/>
                                        </p:tgtEl>
                                      </p:cBhvr>
                                      <p:to>
                                        <p:strVal val=""/>
                                      </p:to>
                                    </p:set>
                                  </p:childTnLst>
                                </p:cTn>
                              </p:par>
                              <p:par>
                                <p:cTn id="1258" presetID="0" presetClass="path" presetSubtype="0" repeatCount="indefinite" fill="hold" grpId="1" nodeType="withEffect">
                                  <p:stCondLst>
                                    <p:cond delay="0"/>
                                  </p:stCondLst>
                                  <p:childTnLst>
                                    <p:animMotion origin="layout" path="M -3.95833E-6 4.44444E-6 C 0.00378 -0.22477 0.15391 -0.14306 0.13373 -0.29121 " pathEditMode="relative" rAng="0" ptsTypes="AA">
                                      <p:cBhvr>
                                        <p:cTn id="1259" dur="2300" spd="-100000" fill="hold"/>
                                        <p:tgtEl>
                                          <p:spTgt spid="176"/>
                                        </p:tgtEl>
                                        <p:attrNameLst>
                                          <p:attrName>ppt_x</p:attrName>
                                          <p:attrName>ppt_y</p:attrName>
                                        </p:attrNameLst>
                                      </p:cBhvr>
                                      <p:rCtr x="6771" y="-14560"/>
                                    </p:animMotion>
                                  </p:childTnLst>
                                </p:cTn>
                              </p:par>
                              <p:par>
                                <p:cTn id="1260" presetID="10" presetClass="entr" presetSubtype="0" repeatCount="indefinite" fill="hold" grpId="0" nodeType="withEffect">
                                  <p:stCondLst>
                                    <p:cond delay="0"/>
                                  </p:stCondLst>
                                  <p:childTnLst>
                                    <p:set>
                                      <p:cBhvr>
                                        <p:cTn id="1261" dur="1" fill="hold">
                                          <p:stCondLst>
                                            <p:cond delay="0"/>
                                          </p:stCondLst>
                                        </p:cTn>
                                        <p:tgtEl>
                                          <p:spTgt spid="177"/>
                                        </p:tgtEl>
                                        <p:attrNameLst>
                                          <p:attrName>style.visibility</p:attrName>
                                        </p:attrNameLst>
                                      </p:cBhvr>
                                      <p:to>
                                        <p:strVal val="visible"/>
                                      </p:to>
                                    </p:set>
                                    <p:animEffect transition="out" filter="fade">
                                      <p:cBhvr additive="base">
                                        <p:cTn id="1262" dur="250" fill="hold">
                                          <p:stCondLst>
                                            <p:cond delay="1750"/>
                                          </p:stCondLst>
                                        </p:cTn>
                                        <p:tgtEl>
                                          <p:spTgt spid="177"/>
                                        </p:tgtEl>
                                      </p:cBhvr>
                                    </p:animEffect>
                                    <p:animEffect transition="in" filter="fade">
                                      <p:cBhvr additive="base">
                                        <p:cTn id="1263" dur="250" fill="hold">
                                          <p:stCondLst>
                                            <p:cond delay="0"/>
                                          </p:stCondLst>
                                        </p:cTn>
                                        <p:tgtEl>
                                          <p:spTgt spid="177"/>
                                        </p:tgtEl>
                                      </p:cBhvr>
                                    </p:animEffect>
                                    <p:set>
                                      <p:cBhvr additive="base">
                                        <p:cTn id="1264" dur="1" fill="hold">
                                          <p:stCondLst>
                                            <p:cond delay="1999"/>
                                          </p:stCondLst>
                                        </p:cTn>
                                        <p:tgtEl>
                                          <p:spTgt spid="177"/>
                                        </p:tgtEl>
                                        <p:attrNameLst>
                                          <p:attrName>style.visibility</p:attrName>
                                        </p:attrNameLst>
                                      </p:cBhvr>
                                      <p:to>
                                        <p:strVal val="hidden"/>
                                      </p:to>
                                    </p:set>
                                    <p:set>
                                      <p:cBhvr additive="base">
                                        <p:cTn id="1265" dur="2300" fill="hold">
                                          <p:stCondLst>
                                            <p:cond delay="0"/>
                                          </p:stCondLst>
                                        </p:cTn>
                                        <p:tgtEl>
                                          <p:spTgt spid="177"/>
                                        </p:tgtEl>
                                      </p:cBhvr>
                                      <p:to>
                                        <p:strVal val=""/>
                                      </p:to>
                                    </p:set>
                                  </p:childTnLst>
                                </p:cTn>
                              </p:par>
                              <p:par>
                                <p:cTn id="1266" presetID="0" presetClass="path" presetSubtype="0" repeatCount="indefinite" fill="hold" grpId="1" nodeType="withEffect">
                                  <p:stCondLst>
                                    <p:cond delay="0"/>
                                  </p:stCondLst>
                                  <p:childTnLst>
                                    <p:animMotion origin="layout" path="M -3.95833E-6 -3.7037E-6 C 0.0323 -0.19768 0.04193 -0.19838 0.1336 -0.2912 " pathEditMode="relative" rAng="0" ptsTypes="AA">
                                      <p:cBhvr>
                                        <p:cTn id="1267" dur="2300" spd="-100000" fill="hold"/>
                                        <p:tgtEl>
                                          <p:spTgt spid="177"/>
                                        </p:tgtEl>
                                        <p:attrNameLst>
                                          <p:attrName>ppt_x</p:attrName>
                                          <p:attrName>ppt_y</p:attrName>
                                        </p:attrNameLst>
                                      </p:cBhvr>
                                      <p:rCtr x="6680" y="-14560"/>
                                    </p:animMotion>
                                  </p:childTnLst>
                                </p:cTn>
                              </p:par>
                              <p:par>
                                <p:cTn id="1268" presetID="10" presetClass="entr" presetSubtype="0" repeatCount="indefinite" fill="hold" grpId="0" nodeType="withEffect">
                                  <p:stCondLst>
                                    <p:cond delay="0"/>
                                  </p:stCondLst>
                                  <p:childTnLst>
                                    <p:set>
                                      <p:cBhvr>
                                        <p:cTn id="1269" dur="1" fill="hold">
                                          <p:stCondLst>
                                            <p:cond delay="0"/>
                                          </p:stCondLst>
                                        </p:cTn>
                                        <p:tgtEl>
                                          <p:spTgt spid="178"/>
                                        </p:tgtEl>
                                        <p:attrNameLst>
                                          <p:attrName>style.visibility</p:attrName>
                                        </p:attrNameLst>
                                      </p:cBhvr>
                                      <p:to>
                                        <p:strVal val="visible"/>
                                      </p:to>
                                    </p:set>
                                    <p:animEffect transition="out" filter="fade">
                                      <p:cBhvr additive="base">
                                        <p:cTn id="1270" dur="250" fill="hold">
                                          <p:stCondLst>
                                            <p:cond delay="1750"/>
                                          </p:stCondLst>
                                        </p:cTn>
                                        <p:tgtEl>
                                          <p:spTgt spid="178"/>
                                        </p:tgtEl>
                                      </p:cBhvr>
                                    </p:animEffect>
                                    <p:animEffect transition="in" filter="fade">
                                      <p:cBhvr additive="base">
                                        <p:cTn id="1271" dur="250" fill="hold">
                                          <p:stCondLst>
                                            <p:cond delay="0"/>
                                          </p:stCondLst>
                                        </p:cTn>
                                        <p:tgtEl>
                                          <p:spTgt spid="178"/>
                                        </p:tgtEl>
                                      </p:cBhvr>
                                    </p:animEffect>
                                    <p:set>
                                      <p:cBhvr additive="base">
                                        <p:cTn id="1272" dur="1" fill="hold">
                                          <p:stCondLst>
                                            <p:cond delay="1999"/>
                                          </p:stCondLst>
                                        </p:cTn>
                                        <p:tgtEl>
                                          <p:spTgt spid="178"/>
                                        </p:tgtEl>
                                        <p:attrNameLst>
                                          <p:attrName>style.visibility</p:attrName>
                                        </p:attrNameLst>
                                      </p:cBhvr>
                                      <p:to>
                                        <p:strVal val="hidden"/>
                                      </p:to>
                                    </p:set>
                                    <p:set>
                                      <p:cBhvr additive="base">
                                        <p:cTn id="1273" dur="2300" fill="hold">
                                          <p:stCondLst>
                                            <p:cond delay="0"/>
                                          </p:stCondLst>
                                        </p:cTn>
                                        <p:tgtEl>
                                          <p:spTgt spid="178"/>
                                        </p:tgtEl>
                                      </p:cBhvr>
                                      <p:to>
                                        <p:strVal val=""/>
                                      </p:to>
                                    </p:set>
                                  </p:childTnLst>
                                </p:cTn>
                              </p:par>
                              <p:par>
                                <p:cTn id="1274"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275" dur="2300" spd="-100000" fill="hold"/>
                                        <p:tgtEl>
                                          <p:spTgt spid="178"/>
                                        </p:tgtEl>
                                        <p:attrNameLst>
                                          <p:attrName>ppt_x</p:attrName>
                                          <p:attrName>ppt_y</p:attrName>
                                        </p:attrNameLst>
                                      </p:cBhvr>
                                      <p:rCtr x="6680" y="-14560"/>
                                    </p:animMotion>
                                  </p:childTnLst>
                                </p:cTn>
                              </p:par>
                              <p:par>
                                <p:cTn id="1276" presetID="10" presetClass="entr" presetSubtype="0" repeatCount="indefinite" fill="hold" grpId="0" nodeType="withEffect">
                                  <p:stCondLst>
                                    <p:cond delay="0"/>
                                  </p:stCondLst>
                                  <p:childTnLst>
                                    <p:set>
                                      <p:cBhvr>
                                        <p:cTn id="1277" dur="1" fill="hold">
                                          <p:stCondLst>
                                            <p:cond delay="0"/>
                                          </p:stCondLst>
                                        </p:cTn>
                                        <p:tgtEl>
                                          <p:spTgt spid="179"/>
                                        </p:tgtEl>
                                        <p:attrNameLst>
                                          <p:attrName>style.visibility</p:attrName>
                                        </p:attrNameLst>
                                      </p:cBhvr>
                                      <p:to>
                                        <p:strVal val="visible"/>
                                      </p:to>
                                    </p:set>
                                    <p:animEffect transition="out" filter="fade">
                                      <p:cBhvr additive="base">
                                        <p:cTn id="1278" dur="250" fill="hold">
                                          <p:stCondLst>
                                            <p:cond delay="1750"/>
                                          </p:stCondLst>
                                        </p:cTn>
                                        <p:tgtEl>
                                          <p:spTgt spid="179"/>
                                        </p:tgtEl>
                                      </p:cBhvr>
                                    </p:animEffect>
                                    <p:animEffect transition="in" filter="fade">
                                      <p:cBhvr additive="base">
                                        <p:cTn id="1279" dur="250" fill="hold">
                                          <p:stCondLst>
                                            <p:cond delay="0"/>
                                          </p:stCondLst>
                                        </p:cTn>
                                        <p:tgtEl>
                                          <p:spTgt spid="179"/>
                                        </p:tgtEl>
                                      </p:cBhvr>
                                    </p:animEffect>
                                    <p:set>
                                      <p:cBhvr additive="base">
                                        <p:cTn id="1280" dur="1" fill="hold">
                                          <p:stCondLst>
                                            <p:cond delay="1999"/>
                                          </p:stCondLst>
                                        </p:cTn>
                                        <p:tgtEl>
                                          <p:spTgt spid="179"/>
                                        </p:tgtEl>
                                        <p:attrNameLst>
                                          <p:attrName>style.visibility</p:attrName>
                                        </p:attrNameLst>
                                      </p:cBhvr>
                                      <p:to>
                                        <p:strVal val="hidden"/>
                                      </p:to>
                                    </p:set>
                                    <p:set>
                                      <p:cBhvr additive="base">
                                        <p:cTn id="1281" dur="2300" fill="hold">
                                          <p:stCondLst>
                                            <p:cond delay="0"/>
                                          </p:stCondLst>
                                        </p:cTn>
                                        <p:tgtEl>
                                          <p:spTgt spid="179"/>
                                        </p:tgtEl>
                                      </p:cBhvr>
                                      <p:to>
                                        <p:strVal val=""/>
                                      </p:to>
                                    </p:set>
                                  </p:childTnLst>
                                </p:cTn>
                              </p:par>
                              <p:par>
                                <p:cTn id="1282" presetID="0" presetClass="path" presetSubtype="0" repeatCount="indefinite" fill="hold" grpId="1" nodeType="withEffect">
                                  <p:stCondLst>
                                    <p:cond delay="0"/>
                                  </p:stCondLst>
                                  <p:childTnLst>
                                    <p:animMotion origin="layout" path="M -3.33333E-6 -2.22222E-6 C 0.00105 -0.11574 -0.11797 -0.13287 -0.09036 -0.26157 " pathEditMode="relative" rAng="0" ptsTypes="AA">
                                      <p:cBhvr>
                                        <p:cTn id="1283" dur="2300" spd="-100000" fill="hold"/>
                                        <p:tgtEl>
                                          <p:spTgt spid="179"/>
                                        </p:tgtEl>
                                        <p:attrNameLst>
                                          <p:attrName>ppt_x</p:attrName>
                                          <p:attrName>ppt_y</p:attrName>
                                        </p:attrNameLst>
                                      </p:cBhvr>
                                      <p:rCtr x="-4727" y="-13079"/>
                                    </p:animMotion>
                                  </p:childTnLst>
                                </p:cTn>
                              </p:par>
                              <p:par>
                                <p:cTn id="1284" presetID="10" presetClass="entr" presetSubtype="0" repeatCount="indefinite" fill="hold" grpId="0" nodeType="withEffect">
                                  <p:stCondLst>
                                    <p:cond delay="0"/>
                                  </p:stCondLst>
                                  <p:childTnLst>
                                    <p:set>
                                      <p:cBhvr>
                                        <p:cTn id="1285" dur="1" fill="hold">
                                          <p:stCondLst>
                                            <p:cond delay="0"/>
                                          </p:stCondLst>
                                        </p:cTn>
                                        <p:tgtEl>
                                          <p:spTgt spid="181"/>
                                        </p:tgtEl>
                                        <p:attrNameLst>
                                          <p:attrName>style.visibility</p:attrName>
                                        </p:attrNameLst>
                                      </p:cBhvr>
                                      <p:to>
                                        <p:strVal val="visible"/>
                                      </p:to>
                                    </p:set>
                                    <p:animEffect transition="out" filter="fade">
                                      <p:cBhvr additive="base">
                                        <p:cTn id="1286" dur="316" fill="hold">
                                          <p:stCondLst>
                                            <p:cond delay="2213"/>
                                          </p:stCondLst>
                                        </p:cTn>
                                        <p:tgtEl>
                                          <p:spTgt spid="181"/>
                                        </p:tgtEl>
                                      </p:cBhvr>
                                    </p:animEffect>
                                    <p:animEffect transition="in" filter="fade">
                                      <p:cBhvr additive="base">
                                        <p:cTn id="1287" dur="316" fill="hold">
                                          <p:stCondLst>
                                            <p:cond delay="0"/>
                                          </p:stCondLst>
                                        </p:cTn>
                                        <p:tgtEl>
                                          <p:spTgt spid="181"/>
                                        </p:tgtEl>
                                      </p:cBhvr>
                                    </p:animEffect>
                                    <p:set>
                                      <p:cBhvr additive="base">
                                        <p:cTn id="1288" dur="1" fill="hold">
                                          <p:stCondLst>
                                            <p:cond delay="2528"/>
                                          </p:stCondLst>
                                        </p:cTn>
                                        <p:tgtEl>
                                          <p:spTgt spid="181"/>
                                        </p:tgtEl>
                                        <p:attrNameLst>
                                          <p:attrName>style.visibility</p:attrName>
                                        </p:attrNameLst>
                                      </p:cBhvr>
                                      <p:to>
                                        <p:strVal val="hidden"/>
                                      </p:to>
                                    </p:set>
                                    <p:set>
                                      <p:cBhvr additive="base">
                                        <p:cTn id="1289" dur="2908" fill="hold">
                                          <p:stCondLst>
                                            <p:cond delay="0"/>
                                          </p:stCondLst>
                                        </p:cTn>
                                        <p:tgtEl>
                                          <p:spTgt spid="181"/>
                                        </p:tgtEl>
                                      </p:cBhvr>
                                      <p:to>
                                        <p:strVal val=""/>
                                      </p:to>
                                    </p:set>
                                  </p:childTnLst>
                                </p:cTn>
                              </p:par>
                              <p:par>
                                <p:cTn id="1290" presetID="0" presetClass="path" presetSubtype="0" repeatCount="indefinite" fill="hold" grpId="1" nodeType="withEffect">
                                  <p:stCondLst>
                                    <p:cond delay="0"/>
                                  </p:stCondLst>
                                  <p:childTnLst>
                                    <p:animMotion origin="layout" path="M -3.33333E-6 1.85185E-6 C 0.07123 -0.04398 0.06237 -0.16273 0.09011 -0.27847 " pathEditMode="relative" rAng="0" ptsTypes="AA">
                                      <p:cBhvr>
                                        <p:cTn id="1291" dur="2714" spd="-100000" fill="hold"/>
                                        <p:tgtEl>
                                          <p:spTgt spid="181"/>
                                        </p:tgtEl>
                                        <p:attrNameLst>
                                          <p:attrName>ppt_x</p:attrName>
                                          <p:attrName>ppt_y</p:attrName>
                                        </p:attrNameLst>
                                      </p:cBhvr>
                                      <p:rCtr x="4505" y="-13935"/>
                                    </p:animMotion>
                                  </p:childTnLst>
                                </p:cTn>
                              </p:par>
                              <p:par>
                                <p:cTn id="1292" presetID="10" presetClass="entr" presetSubtype="0" repeatCount="indefinite" fill="hold" grpId="0" nodeType="withEffect">
                                  <p:stCondLst>
                                    <p:cond delay="0"/>
                                  </p:stCondLst>
                                  <p:childTnLst>
                                    <p:set>
                                      <p:cBhvr>
                                        <p:cTn id="1293" dur="1" fill="hold">
                                          <p:stCondLst>
                                            <p:cond delay="0"/>
                                          </p:stCondLst>
                                        </p:cTn>
                                        <p:tgtEl>
                                          <p:spTgt spid="183"/>
                                        </p:tgtEl>
                                        <p:attrNameLst>
                                          <p:attrName>style.visibility</p:attrName>
                                        </p:attrNameLst>
                                      </p:cBhvr>
                                      <p:to>
                                        <p:strVal val="visible"/>
                                      </p:to>
                                    </p:set>
                                    <p:animEffect transition="out" filter="fade">
                                      <p:cBhvr additive="base">
                                        <p:cTn id="1294" dur="250" fill="hold">
                                          <p:stCondLst>
                                            <p:cond delay="1750"/>
                                          </p:stCondLst>
                                        </p:cTn>
                                        <p:tgtEl>
                                          <p:spTgt spid="183"/>
                                        </p:tgtEl>
                                      </p:cBhvr>
                                    </p:animEffect>
                                    <p:animEffect transition="in" filter="fade">
                                      <p:cBhvr additive="base">
                                        <p:cTn id="1295" dur="250" fill="hold">
                                          <p:stCondLst>
                                            <p:cond delay="0"/>
                                          </p:stCondLst>
                                        </p:cTn>
                                        <p:tgtEl>
                                          <p:spTgt spid="183"/>
                                        </p:tgtEl>
                                      </p:cBhvr>
                                    </p:animEffect>
                                    <p:set>
                                      <p:cBhvr additive="base">
                                        <p:cTn id="1296" dur="1" fill="hold">
                                          <p:stCondLst>
                                            <p:cond delay="1999"/>
                                          </p:stCondLst>
                                        </p:cTn>
                                        <p:tgtEl>
                                          <p:spTgt spid="183"/>
                                        </p:tgtEl>
                                        <p:attrNameLst>
                                          <p:attrName>style.visibility</p:attrName>
                                        </p:attrNameLst>
                                      </p:cBhvr>
                                      <p:to>
                                        <p:strVal val="hidden"/>
                                      </p:to>
                                    </p:set>
                                    <p:set>
                                      <p:cBhvr additive="base">
                                        <p:cTn id="1297" dur="2300" fill="hold">
                                          <p:stCondLst>
                                            <p:cond delay="0"/>
                                          </p:stCondLst>
                                        </p:cTn>
                                        <p:tgtEl>
                                          <p:spTgt spid="183"/>
                                        </p:tgtEl>
                                      </p:cBhvr>
                                      <p:to>
                                        <p:strVal val=""/>
                                      </p:to>
                                    </p:set>
                                  </p:childTnLst>
                                </p:cTn>
                              </p:par>
                              <p:par>
                                <p:cTn id="1298" presetID="0" presetClass="path" presetSubtype="0" repeatCount="indefinite" fill="hold" grpId="1" nodeType="withEffect">
                                  <p:stCondLst>
                                    <p:cond delay="0"/>
                                  </p:stCondLst>
                                  <p:childTnLst>
                                    <p:animMotion origin="layout" path="M -3.75E-6 -1.48148E-6 C -0.01132 -0.10579 -0.06198 -0.18449 -0.00768 -0.31458 " pathEditMode="relative" rAng="0" ptsTypes="AA">
                                      <p:cBhvr>
                                        <p:cTn id="1299" dur="3409" spd="-100000" fill="hold"/>
                                        <p:tgtEl>
                                          <p:spTgt spid="183"/>
                                        </p:tgtEl>
                                        <p:attrNameLst>
                                          <p:attrName>ppt_x</p:attrName>
                                          <p:attrName>ppt_y</p:attrName>
                                        </p:attrNameLst>
                                      </p:cBhvr>
                                      <p:rCtr x="-1628" y="-15718"/>
                                    </p:animMotion>
                                  </p:childTnLst>
                                </p:cTn>
                              </p:par>
                              <p:par>
                                <p:cTn id="1300" presetID="10" presetClass="entr" presetSubtype="0" repeatCount="indefinite" fill="hold" grpId="0" nodeType="withEffect">
                                  <p:stCondLst>
                                    <p:cond delay="0"/>
                                  </p:stCondLst>
                                  <p:childTnLst>
                                    <p:set>
                                      <p:cBhvr>
                                        <p:cTn id="1301" dur="1" fill="hold">
                                          <p:stCondLst>
                                            <p:cond delay="0"/>
                                          </p:stCondLst>
                                        </p:cTn>
                                        <p:tgtEl>
                                          <p:spTgt spid="184"/>
                                        </p:tgtEl>
                                        <p:attrNameLst>
                                          <p:attrName>style.visibility</p:attrName>
                                        </p:attrNameLst>
                                      </p:cBhvr>
                                      <p:to>
                                        <p:strVal val="visible"/>
                                      </p:to>
                                    </p:set>
                                    <p:animEffect transition="out" filter="fade">
                                      <p:cBhvr additive="base">
                                        <p:cTn id="1302" dur="419" fill="hold">
                                          <p:stCondLst>
                                            <p:cond delay="2935"/>
                                          </p:stCondLst>
                                        </p:cTn>
                                        <p:tgtEl>
                                          <p:spTgt spid="184"/>
                                        </p:tgtEl>
                                      </p:cBhvr>
                                    </p:animEffect>
                                    <p:animEffect transition="in" filter="fade">
                                      <p:cBhvr additive="base">
                                        <p:cTn id="1303" dur="419" fill="hold">
                                          <p:stCondLst>
                                            <p:cond delay="0"/>
                                          </p:stCondLst>
                                        </p:cTn>
                                        <p:tgtEl>
                                          <p:spTgt spid="184"/>
                                        </p:tgtEl>
                                      </p:cBhvr>
                                    </p:animEffect>
                                    <p:set>
                                      <p:cBhvr additive="base">
                                        <p:cTn id="1304" dur="1" fill="hold">
                                          <p:stCondLst>
                                            <p:cond delay="3353"/>
                                          </p:stCondLst>
                                        </p:cTn>
                                        <p:tgtEl>
                                          <p:spTgt spid="184"/>
                                        </p:tgtEl>
                                        <p:attrNameLst>
                                          <p:attrName>style.visibility</p:attrName>
                                        </p:attrNameLst>
                                      </p:cBhvr>
                                      <p:to>
                                        <p:strVal val="hidden"/>
                                      </p:to>
                                    </p:set>
                                    <p:set>
                                      <p:cBhvr additive="base">
                                        <p:cTn id="1305" dur="3858" fill="hold">
                                          <p:stCondLst>
                                            <p:cond delay="0"/>
                                          </p:stCondLst>
                                        </p:cTn>
                                        <p:tgtEl>
                                          <p:spTgt spid="184"/>
                                        </p:tgtEl>
                                      </p:cBhvr>
                                      <p:to>
                                        <p:strVal val=""/>
                                      </p:to>
                                    </p:set>
                                  </p:childTnLst>
                                </p:cTn>
                              </p:par>
                              <p:par>
                                <p:cTn id="1306" presetID="0" presetClass="path" presetSubtype="0" repeatCount="indefinite" fill="hold" grpId="1" nodeType="withEffect">
                                  <p:stCondLst>
                                    <p:cond delay="0"/>
                                  </p:stCondLst>
                                  <p:childTnLst>
                                    <p:animMotion origin="layout" path="M -0.00013 3.33333E-6 C 0.06472 -0.13542 0.07722 -0.05139 0.13164 -0.18125 " pathEditMode="relative" rAng="0" ptsTypes="AA">
                                      <p:cBhvr>
                                        <p:cTn id="1307" dur="3060" spd="-100000" fill="hold"/>
                                        <p:tgtEl>
                                          <p:spTgt spid="184"/>
                                        </p:tgtEl>
                                        <p:attrNameLst>
                                          <p:attrName>ppt_x</p:attrName>
                                          <p:attrName>ppt_y</p:attrName>
                                        </p:attrNameLst>
                                      </p:cBhvr>
                                      <p:rCtr x="6589" y="-9074"/>
                                    </p:animMotion>
                                  </p:childTnLst>
                                </p:cTn>
                              </p:par>
                              <p:par>
                                <p:cTn id="1308" presetID="10" presetClass="entr" presetSubtype="0" repeatCount="indefinite" fill="hold" grpId="0" nodeType="withEffect">
                                  <p:stCondLst>
                                    <p:cond delay="0"/>
                                  </p:stCondLst>
                                  <p:childTnLst>
                                    <p:set>
                                      <p:cBhvr>
                                        <p:cTn id="1309" dur="1" fill="hold">
                                          <p:stCondLst>
                                            <p:cond delay="0"/>
                                          </p:stCondLst>
                                        </p:cTn>
                                        <p:tgtEl>
                                          <p:spTgt spid="185"/>
                                        </p:tgtEl>
                                        <p:attrNameLst>
                                          <p:attrName>style.visibility</p:attrName>
                                        </p:attrNameLst>
                                      </p:cBhvr>
                                      <p:to>
                                        <p:strVal val="visible"/>
                                      </p:to>
                                    </p:set>
                                    <p:animEffect transition="out" filter="fade">
                                      <p:cBhvr additive="base">
                                        <p:cTn id="1310" dur="237" fill="hold">
                                          <p:stCondLst>
                                            <p:cond delay="1658"/>
                                          </p:stCondLst>
                                        </p:cTn>
                                        <p:tgtEl>
                                          <p:spTgt spid="185"/>
                                        </p:tgtEl>
                                      </p:cBhvr>
                                    </p:animEffect>
                                    <p:animEffect transition="in" filter="fade">
                                      <p:cBhvr additive="base">
                                        <p:cTn id="1311" dur="237" fill="hold">
                                          <p:stCondLst>
                                            <p:cond delay="0"/>
                                          </p:stCondLst>
                                        </p:cTn>
                                        <p:tgtEl>
                                          <p:spTgt spid="185"/>
                                        </p:tgtEl>
                                      </p:cBhvr>
                                    </p:animEffect>
                                    <p:set>
                                      <p:cBhvr additive="base">
                                        <p:cTn id="1312" dur="1" fill="hold">
                                          <p:stCondLst>
                                            <p:cond delay="1894"/>
                                          </p:stCondLst>
                                        </p:cTn>
                                        <p:tgtEl>
                                          <p:spTgt spid="185"/>
                                        </p:tgtEl>
                                        <p:attrNameLst>
                                          <p:attrName>style.visibility</p:attrName>
                                        </p:attrNameLst>
                                      </p:cBhvr>
                                      <p:to>
                                        <p:strVal val="hidden"/>
                                      </p:to>
                                    </p:set>
                                    <p:set>
                                      <p:cBhvr additive="base">
                                        <p:cTn id="1313" dur="2179" fill="hold">
                                          <p:stCondLst>
                                            <p:cond delay="0"/>
                                          </p:stCondLst>
                                        </p:cTn>
                                        <p:tgtEl>
                                          <p:spTgt spid="185"/>
                                        </p:tgtEl>
                                      </p:cBhvr>
                                      <p:to>
                                        <p:strVal val=""/>
                                      </p:to>
                                    </p:set>
                                  </p:childTnLst>
                                </p:cTn>
                              </p:par>
                              <p:par>
                                <p:cTn id="1314" presetID="0" presetClass="path" presetSubtype="0" repeatCount="indefinite" fill="hold" grpId="1" nodeType="withEffect">
                                  <p:stCondLst>
                                    <p:cond delay="0"/>
                                  </p:stCondLst>
                                  <p:childTnLst>
                                    <p:animMotion origin="layout" path="M 6.25E-7 -3.33333E-6 C -0.0401 -0.14375 -0.07305 -0.07477 -0.10898 -0.21713 " pathEditMode="relative" rAng="0" ptsTypes="AA">
                                      <p:cBhvr>
                                        <p:cTn id="1315" dur="3515" spd="-100000" fill="hold"/>
                                        <p:tgtEl>
                                          <p:spTgt spid="185"/>
                                        </p:tgtEl>
                                        <p:attrNameLst>
                                          <p:attrName>ppt_x</p:attrName>
                                          <p:attrName>ppt_y</p:attrName>
                                        </p:attrNameLst>
                                      </p:cBhvr>
                                      <p:rCtr x="-5456" y="-10856"/>
                                    </p:animMotion>
                                  </p:childTnLst>
                                </p:cTn>
                              </p:par>
                              <p:par>
                                <p:cTn id="1316" presetID="10" presetClass="entr" presetSubtype="0" repeatCount="indefinite" fill="hold" grpId="0" nodeType="withEffect">
                                  <p:stCondLst>
                                    <p:cond delay="0"/>
                                  </p:stCondLst>
                                  <p:childTnLst>
                                    <p:set>
                                      <p:cBhvr>
                                        <p:cTn id="1317" dur="1" fill="hold">
                                          <p:stCondLst>
                                            <p:cond delay="0"/>
                                          </p:stCondLst>
                                        </p:cTn>
                                        <p:tgtEl>
                                          <p:spTgt spid="186"/>
                                        </p:tgtEl>
                                        <p:attrNameLst>
                                          <p:attrName>style.visibility</p:attrName>
                                        </p:attrNameLst>
                                      </p:cBhvr>
                                      <p:to>
                                        <p:strVal val="visible"/>
                                      </p:to>
                                    </p:set>
                                    <p:animEffect transition="out" filter="fade">
                                      <p:cBhvr additive="base">
                                        <p:cTn id="1318" dur="305" fill="hold">
                                          <p:stCondLst>
                                            <p:cond delay="2133"/>
                                          </p:stCondLst>
                                        </p:cTn>
                                        <p:tgtEl>
                                          <p:spTgt spid="186"/>
                                        </p:tgtEl>
                                      </p:cBhvr>
                                    </p:animEffect>
                                    <p:animEffect transition="in" filter="fade">
                                      <p:cBhvr additive="base">
                                        <p:cTn id="1319" dur="305" fill="hold">
                                          <p:stCondLst>
                                            <p:cond delay="0"/>
                                          </p:stCondLst>
                                        </p:cTn>
                                        <p:tgtEl>
                                          <p:spTgt spid="186"/>
                                        </p:tgtEl>
                                      </p:cBhvr>
                                    </p:animEffect>
                                    <p:set>
                                      <p:cBhvr additive="base">
                                        <p:cTn id="1320" dur="1" fill="hold">
                                          <p:stCondLst>
                                            <p:cond delay="2437"/>
                                          </p:stCondLst>
                                        </p:cTn>
                                        <p:tgtEl>
                                          <p:spTgt spid="186"/>
                                        </p:tgtEl>
                                        <p:attrNameLst>
                                          <p:attrName>style.visibility</p:attrName>
                                        </p:attrNameLst>
                                      </p:cBhvr>
                                      <p:to>
                                        <p:strVal val="hidden"/>
                                      </p:to>
                                    </p:set>
                                    <p:set>
                                      <p:cBhvr additive="base">
                                        <p:cTn id="1321" dur="2804" fill="hold">
                                          <p:stCondLst>
                                            <p:cond delay="0"/>
                                          </p:stCondLst>
                                        </p:cTn>
                                        <p:tgtEl>
                                          <p:spTgt spid="186"/>
                                        </p:tgtEl>
                                      </p:cBhvr>
                                      <p:to>
                                        <p:strVal val=""/>
                                      </p:to>
                                    </p:set>
                                  </p:childTnLst>
                                </p:cTn>
                              </p:par>
                              <p:par>
                                <p:cTn id="1322" presetID="0" presetClass="path" presetSubtype="0" repeatCount="indefinite" fill="hold" grpId="1" nodeType="withEffect">
                                  <p:stCondLst>
                                    <p:cond delay="0"/>
                                  </p:stCondLst>
                                  <p:childTnLst>
                                    <p:animMotion origin="layout" path="M -0.00013 -2.96296E-6 C 0.08373 -0.1206 0.14375 -0.01111 0.19831 -0.14097 " pathEditMode="relative" rAng="0" ptsTypes="AA">
                                      <p:cBhvr>
                                        <p:cTn id="1323" dur="2924" spd="-100000" fill="hold"/>
                                        <p:tgtEl>
                                          <p:spTgt spid="186"/>
                                        </p:tgtEl>
                                        <p:attrNameLst>
                                          <p:attrName>ppt_x</p:attrName>
                                          <p:attrName>ppt_y</p:attrName>
                                        </p:attrNameLst>
                                      </p:cBhvr>
                                      <p:rCtr x="9922" y="-7060"/>
                                    </p:animMotion>
                                  </p:childTnLst>
                                </p:cTn>
                              </p:par>
                              <p:par>
                                <p:cTn id="1324" presetID="10" presetClass="entr" presetSubtype="0" repeatCount="indefinite" fill="hold" grpId="0" nodeType="withEffect">
                                  <p:stCondLst>
                                    <p:cond delay="0"/>
                                  </p:stCondLst>
                                  <p:childTnLst>
                                    <p:set>
                                      <p:cBhvr>
                                        <p:cTn id="1325" dur="1" fill="hold">
                                          <p:stCondLst>
                                            <p:cond delay="0"/>
                                          </p:stCondLst>
                                        </p:cTn>
                                        <p:tgtEl>
                                          <p:spTgt spid="187"/>
                                        </p:tgtEl>
                                        <p:attrNameLst>
                                          <p:attrName>style.visibility</p:attrName>
                                        </p:attrNameLst>
                                      </p:cBhvr>
                                      <p:to>
                                        <p:strVal val="visible"/>
                                      </p:to>
                                    </p:set>
                                    <p:animEffect transition="out" filter="fade">
                                      <p:cBhvr additive="base">
                                        <p:cTn id="1326" dur="324" fill="hold">
                                          <p:stCondLst>
                                            <p:cond delay="2271"/>
                                          </p:stCondLst>
                                        </p:cTn>
                                        <p:tgtEl>
                                          <p:spTgt spid="187"/>
                                        </p:tgtEl>
                                      </p:cBhvr>
                                    </p:animEffect>
                                    <p:animEffect transition="in" filter="fade">
                                      <p:cBhvr additive="base">
                                        <p:cTn id="1327" dur="324" fill="hold">
                                          <p:stCondLst>
                                            <p:cond delay="0"/>
                                          </p:stCondLst>
                                        </p:cTn>
                                        <p:tgtEl>
                                          <p:spTgt spid="187"/>
                                        </p:tgtEl>
                                      </p:cBhvr>
                                    </p:animEffect>
                                    <p:set>
                                      <p:cBhvr additive="base">
                                        <p:cTn id="1328" dur="1" fill="hold">
                                          <p:stCondLst>
                                            <p:cond delay="2594"/>
                                          </p:stCondLst>
                                        </p:cTn>
                                        <p:tgtEl>
                                          <p:spTgt spid="187"/>
                                        </p:tgtEl>
                                        <p:attrNameLst>
                                          <p:attrName>style.visibility</p:attrName>
                                        </p:attrNameLst>
                                      </p:cBhvr>
                                      <p:to>
                                        <p:strVal val="hidden"/>
                                      </p:to>
                                    </p:set>
                                    <p:set>
                                      <p:cBhvr additive="base">
                                        <p:cTn id="1329" dur="2984" fill="hold">
                                          <p:stCondLst>
                                            <p:cond delay="0"/>
                                          </p:stCondLst>
                                        </p:cTn>
                                        <p:tgtEl>
                                          <p:spTgt spid="187"/>
                                        </p:tgtEl>
                                      </p:cBhvr>
                                      <p:to>
                                        <p:strVal val=""/>
                                      </p:to>
                                    </p:set>
                                  </p:childTnLst>
                                </p:cTn>
                              </p:par>
                              <p:par>
                                <p:cTn id="1330" presetID="0" presetClass="path" presetSubtype="0" repeatCount="indefinite" fill="hold" grpId="1" nodeType="withEffect">
                                  <p:stCondLst>
                                    <p:cond delay="0"/>
                                  </p:stCondLst>
                                  <p:childTnLst>
                                    <p:animMotion origin="layout" path="M -0.00013 -0.00023 C 0.09909 -0.05741 0.07317 0.02847 0.16263 -0.03727 " pathEditMode="relative" rAng="0" ptsTypes="AA">
                                      <p:cBhvr>
                                        <p:cTn id="1331" dur="2415" spd="-100000" fill="hold"/>
                                        <p:tgtEl>
                                          <p:spTgt spid="187"/>
                                        </p:tgtEl>
                                        <p:attrNameLst>
                                          <p:attrName>ppt_x</p:attrName>
                                          <p:attrName>ppt_y</p:attrName>
                                        </p:attrNameLst>
                                      </p:cBhvr>
                                      <p:rCtr x="8138" y="-1852"/>
                                    </p:animMotion>
                                  </p:childTnLst>
                                </p:cTn>
                              </p:par>
                              <p:par>
                                <p:cTn id="1332" presetID="10" presetClass="entr" presetSubtype="0" repeatCount="indefinite" fill="hold" grpId="0" nodeType="withEffect">
                                  <p:stCondLst>
                                    <p:cond delay="0"/>
                                  </p:stCondLst>
                                  <p:childTnLst>
                                    <p:set>
                                      <p:cBhvr>
                                        <p:cTn id="1333" dur="1" fill="hold">
                                          <p:stCondLst>
                                            <p:cond delay="0"/>
                                          </p:stCondLst>
                                        </p:cTn>
                                        <p:tgtEl>
                                          <p:spTgt spid="188"/>
                                        </p:tgtEl>
                                        <p:attrNameLst>
                                          <p:attrName>style.visibility</p:attrName>
                                        </p:attrNameLst>
                                      </p:cBhvr>
                                      <p:to>
                                        <p:strVal val="visible"/>
                                      </p:to>
                                    </p:set>
                                    <p:animEffect transition="out" filter="fade">
                                      <p:cBhvr additive="base">
                                        <p:cTn id="1334" dur="289" fill="hold">
                                          <p:stCondLst>
                                            <p:cond delay="2024"/>
                                          </p:stCondLst>
                                        </p:cTn>
                                        <p:tgtEl>
                                          <p:spTgt spid="188"/>
                                        </p:tgtEl>
                                      </p:cBhvr>
                                    </p:animEffect>
                                    <p:animEffect transition="in" filter="fade">
                                      <p:cBhvr additive="base">
                                        <p:cTn id="1335" dur="289" fill="hold">
                                          <p:stCondLst>
                                            <p:cond delay="0"/>
                                          </p:stCondLst>
                                        </p:cTn>
                                        <p:tgtEl>
                                          <p:spTgt spid="188"/>
                                        </p:tgtEl>
                                      </p:cBhvr>
                                    </p:animEffect>
                                    <p:set>
                                      <p:cBhvr additive="base">
                                        <p:cTn id="1336" dur="1" fill="hold">
                                          <p:stCondLst>
                                            <p:cond delay="2311"/>
                                          </p:stCondLst>
                                        </p:cTn>
                                        <p:tgtEl>
                                          <p:spTgt spid="188"/>
                                        </p:tgtEl>
                                        <p:attrNameLst>
                                          <p:attrName>style.visibility</p:attrName>
                                        </p:attrNameLst>
                                      </p:cBhvr>
                                      <p:to>
                                        <p:strVal val="hidden"/>
                                      </p:to>
                                    </p:set>
                                    <p:set>
                                      <p:cBhvr additive="base">
                                        <p:cTn id="1337" dur="2659" fill="hold">
                                          <p:stCondLst>
                                            <p:cond delay="0"/>
                                          </p:stCondLst>
                                        </p:cTn>
                                        <p:tgtEl>
                                          <p:spTgt spid="188"/>
                                        </p:tgtEl>
                                      </p:cBhvr>
                                      <p:to>
                                        <p:strVal val=""/>
                                      </p:to>
                                    </p:set>
                                  </p:childTnLst>
                                </p:cTn>
                              </p:par>
                              <p:par>
                                <p:cTn id="1338" presetID="0" presetClass="path" presetSubtype="0" repeatCount="indefinite" fill="hold" grpId="1" nodeType="withEffect">
                                  <p:stCondLst>
                                    <p:cond delay="0"/>
                                  </p:stCondLst>
                                  <p:childTnLst>
                                    <p:animMotion origin="layout" path="M 4.79167E-6 -7.40741E-7 C -0.04024 -0.14421 0.01731 -0.1956 -0.003 -0.34421 " pathEditMode="relative" rAng="0" ptsTypes="AA">
                                      <p:cBhvr>
                                        <p:cTn id="1339" dur="2191" spd="-100000" fill="hold"/>
                                        <p:tgtEl>
                                          <p:spTgt spid="188"/>
                                        </p:tgtEl>
                                        <p:attrNameLst>
                                          <p:attrName>ppt_x</p:attrName>
                                          <p:attrName>ppt_y</p:attrName>
                                        </p:attrNameLst>
                                      </p:cBhvr>
                                      <p:rCtr x="-664" y="-17222"/>
                                    </p:animMotion>
                                  </p:childTnLst>
                                </p:cTn>
                              </p:par>
                              <p:par>
                                <p:cTn id="1340" presetID="10" presetClass="entr" presetSubtype="0" repeatCount="indefinite" fill="hold" grpId="0" nodeType="withEffect">
                                  <p:stCondLst>
                                    <p:cond delay="0"/>
                                  </p:stCondLst>
                                  <p:childTnLst>
                                    <p:set>
                                      <p:cBhvr>
                                        <p:cTn id="1341" dur="1" fill="hold">
                                          <p:stCondLst>
                                            <p:cond delay="0"/>
                                          </p:stCondLst>
                                        </p:cTn>
                                        <p:tgtEl>
                                          <p:spTgt spid="189"/>
                                        </p:tgtEl>
                                        <p:attrNameLst>
                                          <p:attrName>style.visibility</p:attrName>
                                        </p:attrNameLst>
                                      </p:cBhvr>
                                      <p:to>
                                        <p:strVal val="visible"/>
                                      </p:to>
                                    </p:set>
                                    <p:animEffect transition="out" filter="fade">
                                      <p:cBhvr additive="base">
                                        <p:cTn id="1342" dur="346" fill="hold">
                                          <p:stCondLst>
                                            <p:cond delay="2419"/>
                                          </p:stCondLst>
                                        </p:cTn>
                                        <p:tgtEl>
                                          <p:spTgt spid="189"/>
                                        </p:tgtEl>
                                      </p:cBhvr>
                                    </p:animEffect>
                                    <p:animEffect transition="in" filter="fade">
                                      <p:cBhvr additive="base">
                                        <p:cTn id="1343" dur="346" fill="hold">
                                          <p:stCondLst>
                                            <p:cond delay="0"/>
                                          </p:stCondLst>
                                        </p:cTn>
                                        <p:tgtEl>
                                          <p:spTgt spid="189"/>
                                        </p:tgtEl>
                                      </p:cBhvr>
                                    </p:animEffect>
                                    <p:set>
                                      <p:cBhvr additive="base">
                                        <p:cTn id="1344" dur="1" fill="hold">
                                          <p:stCondLst>
                                            <p:cond delay="2763"/>
                                          </p:stCondLst>
                                        </p:cTn>
                                        <p:tgtEl>
                                          <p:spTgt spid="189"/>
                                        </p:tgtEl>
                                        <p:attrNameLst>
                                          <p:attrName>style.visibility</p:attrName>
                                        </p:attrNameLst>
                                      </p:cBhvr>
                                      <p:to>
                                        <p:strVal val="hidden"/>
                                      </p:to>
                                    </p:set>
                                    <p:set>
                                      <p:cBhvr additive="base">
                                        <p:cTn id="1345" dur="3180" fill="hold">
                                          <p:stCondLst>
                                            <p:cond delay="0"/>
                                          </p:stCondLst>
                                        </p:cTn>
                                        <p:tgtEl>
                                          <p:spTgt spid="189"/>
                                        </p:tgtEl>
                                      </p:cBhvr>
                                      <p:to>
                                        <p:strVal val=""/>
                                      </p:to>
                                    </p:set>
                                  </p:childTnLst>
                                </p:cTn>
                              </p:par>
                              <p:par>
                                <p:cTn id="1346" presetID="0" presetClass="path" presetSubtype="0" repeatCount="indefinite" fill="hold" grpId="1" nodeType="withEffect">
                                  <p:stCondLst>
                                    <p:cond delay="0"/>
                                  </p:stCondLst>
                                  <p:childTnLst>
                                    <p:animMotion origin="layout" path="M 4.16667E-7 -7.40741E-7 C 0.00378 -0.22477 0.15404 -0.14282 0.13372 -0.2912 " pathEditMode="relative" rAng="0" ptsTypes="AA">
                                      <p:cBhvr>
                                        <p:cTn id="1347" dur="2340" spd="-100000" fill="hold"/>
                                        <p:tgtEl>
                                          <p:spTgt spid="189"/>
                                        </p:tgtEl>
                                        <p:attrNameLst>
                                          <p:attrName>ppt_x</p:attrName>
                                          <p:attrName>ppt_y</p:attrName>
                                        </p:attrNameLst>
                                      </p:cBhvr>
                                      <p:rCtr x="6771" y="-14560"/>
                                    </p:animMotion>
                                  </p:childTnLst>
                                </p:cTn>
                              </p:par>
                              <p:par>
                                <p:cTn id="1348" presetID="10" presetClass="entr" presetSubtype="0" repeatCount="indefinite" fill="hold" grpId="0" nodeType="withEffect">
                                  <p:stCondLst>
                                    <p:cond delay="0"/>
                                  </p:stCondLst>
                                  <p:childTnLst>
                                    <p:set>
                                      <p:cBhvr>
                                        <p:cTn id="1349" dur="1" fill="hold">
                                          <p:stCondLst>
                                            <p:cond delay="0"/>
                                          </p:stCondLst>
                                        </p:cTn>
                                        <p:tgtEl>
                                          <p:spTgt spid="182"/>
                                        </p:tgtEl>
                                        <p:attrNameLst>
                                          <p:attrName>style.visibility</p:attrName>
                                        </p:attrNameLst>
                                      </p:cBhvr>
                                      <p:to>
                                        <p:strVal val="visible"/>
                                      </p:to>
                                    </p:set>
                                    <p:animEffect transition="out" filter="fade">
                                      <p:cBhvr additive="base">
                                        <p:cTn id="1350" dur="277" fill="hold">
                                          <p:stCondLst>
                                            <p:cond delay="1937"/>
                                          </p:stCondLst>
                                        </p:cTn>
                                        <p:tgtEl>
                                          <p:spTgt spid="182"/>
                                        </p:tgtEl>
                                      </p:cBhvr>
                                    </p:animEffect>
                                    <p:animEffect transition="in" filter="fade">
                                      <p:cBhvr additive="base">
                                        <p:cTn id="1351" dur="277" fill="hold">
                                          <p:stCondLst>
                                            <p:cond delay="0"/>
                                          </p:stCondLst>
                                        </p:cTn>
                                        <p:tgtEl>
                                          <p:spTgt spid="182"/>
                                        </p:tgtEl>
                                      </p:cBhvr>
                                    </p:animEffect>
                                    <p:set>
                                      <p:cBhvr additive="base">
                                        <p:cTn id="1352" dur="1" fill="hold">
                                          <p:stCondLst>
                                            <p:cond delay="2213"/>
                                          </p:stCondLst>
                                        </p:cTn>
                                        <p:tgtEl>
                                          <p:spTgt spid="182"/>
                                        </p:tgtEl>
                                        <p:attrNameLst>
                                          <p:attrName>style.visibility</p:attrName>
                                        </p:attrNameLst>
                                      </p:cBhvr>
                                      <p:to>
                                        <p:strVal val="hidden"/>
                                      </p:to>
                                    </p:set>
                                    <p:set>
                                      <p:cBhvr additive="base">
                                        <p:cTn id="1353" dur="2546" fill="hold">
                                          <p:stCondLst>
                                            <p:cond delay="0"/>
                                          </p:stCondLst>
                                        </p:cTn>
                                        <p:tgtEl>
                                          <p:spTgt spid="182"/>
                                        </p:tgtEl>
                                      </p:cBhvr>
                                      <p:to>
                                        <p:strVal val=""/>
                                      </p:to>
                                    </p:set>
                                  </p:childTnLst>
                                </p:cTn>
                              </p:par>
                              <p:par>
                                <p:cTn id="1354" presetID="0" presetClass="path" presetSubtype="0" repeatCount="indefinite" fill="hold" grpId="1" nodeType="withEffect">
                                  <p:stCondLst>
                                    <p:cond delay="0"/>
                                  </p:stCondLst>
                                  <p:childTnLst>
                                    <p:animMotion origin="layout" path="M 3.95833E-6 -3.7037E-6 C 0.07604 -0.05301 0.06666 -0.19606 0.09635 -0.33518 " pathEditMode="relative" rAng="0" ptsTypes="AA">
                                      <p:cBhvr>
                                        <p:cTn id="1355" dur="3347" spd="-100000" fill="hold"/>
                                        <p:tgtEl>
                                          <p:spTgt spid="182"/>
                                        </p:tgtEl>
                                        <p:attrNameLst>
                                          <p:attrName>ppt_x</p:attrName>
                                          <p:attrName>ppt_y</p:attrName>
                                        </p:attrNameLst>
                                      </p:cBhvr>
                                      <p:rCtr x="4818" y="-16759"/>
                                    </p:animMotion>
                                  </p:childTnLst>
                                </p:cTn>
                              </p:par>
                              <p:par>
                                <p:cTn id="1356" presetID="10" presetClass="entr" presetSubtype="0" repeatCount="indefinite" fill="hold" grpId="0" nodeType="withEffect">
                                  <p:stCondLst>
                                    <p:cond delay="0"/>
                                  </p:stCondLst>
                                  <p:childTnLst>
                                    <p:set>
                                      <p:cBhvr>
                                        <p:cTn id="1357" dur="1" fill="hold">
                                          <p:stCondLst>
                                            <p:cond delay="0"/>
                                          </p:stCondLst>
                                        </p:cTn>
                                        <p:tgtEl>
                                          <p:spTgt spid="190"/>
                                        </p:tgtEl>
                                        <p:attrNameLst>
                                          <p:attrName>style.visibility</p:attrName>
                                        </p:attrNameLst>
                                      </p:cBhvr>
                                      <p:to>
                                        <p:strVal val="visible"/>
                                      </p:to>
                                    </p:set>
                                    <p:animEffect transition="out" filter="fade">
                                      <p:cBhvr additive="base">
                                        <p:cTn id="1358" dur="273" fill="hold">
                                          <p:stCondLst>
                                            <p:cond delay="1912"/>
                                          </p:stCondLst>
                                        </p:cTn>
                                        <p:tgtEl>
                                          <p:spTgt spid="190"/>
                                        </p:tgtEl>
                                      </p:cBhvr>
                                    </p:animEffect>
                                    <p:animEffect transition="in" filter="fade">
                                      <p:cBhvr additive="base">
                                        <p:cTn id="1359" dur="273" fill="hold">
                                          <p:stCondLst>
                                            <p:cond delay="0"/>
                                          </p:stCondLst>
                                        </p:cTn>
                                        <p:tgtEl>
                                          <p:spTgt spid="190"/>
                                        </p:tgtEl>
                                      </p:cBhvr>
                                    </p:animEffect>
                                    <p:set>
                                      <p:cBhvr additive="base">
                                        <p:cTn id="1360" dur="1" fill="hold">
                                          <p:stCondLst>
                                            <p:cond delay="2184"/>
                                          </p:stCondLst>
                                        </p:cTn>
                                        <p:tgtEl>
                                          <p:spTgt spid="190"/>
                                        </p:tgtEl>
                                        <p:attrNameLst>
                                          <p:attrName>style.visibility</p:attrName>
                                        </p:attrNameLst>
                                      </p:cBhvr>
                                      <p:to>
                                        <p:strVal val="hidden"/>
                                      </p:to>
                                    </p:set>
                                    <p:set>
                                      <p:cBhvr additive="base">
                                        <p:cTn id="1361" dur="2513" fill="hold">
                                          <p:stCondLst>
                                            <p:cond delay="0"/>
                                          </p:stCondLst>
                                        </p:cTn>
                                        <p:tgtEl>
                                          <p:spTgt spid="190"/>
                                        </p:tgtEl>
                                      </p:cBhvr>
                                      <p:to>
                                        <p:strVal val=""/>
                                      </p:to>
                                    </p:set>
                                  </p:childTnLst>
                                </p:cTn>
                              </p:par>
                              <p:par>
                                <p:cTn id="1362" presetID="0" presetClass="path" presetSubtype="0" repeatCount="indefinite" fill="hold" grpId="1" nodeType="withEffect">
                                  <p:stCondLst>
                                    <p:cond delay="0"/>
                                  </p:stCondLst>
                                  <p:childTnLst>
                                    <p:animMotion origin="layout" path="M 1.04167E-6 3.7037E-6 C 0.06432 -0.17315 0.07669 -0.06574 0.13086 -0.23172 " pathEditMode="relative" rAng="0" ptsTypes="AA">
                                      <p:cBhvr>
                                        <p:cTn id="1363" dur="2180" spd="-100000" fill="hold"/>
                                        <p:tgtEl>
                                          <p:spTgt spid="190"/>
                                        </p:tgtEl>
                                        <p:attrNameLst>
                                          <p:attrName>ppt_x</p:attrName>
                                          <p:attrName>ppt_y</p:attrName>
                                        </p:attrNameLst>
                                      </p:cBhvr>
                                      <p:rCtr x="6536" y="-11597"/>
                                    </p:animMotion>
                                  </p:childTnLst>
                                </p:cTn>
                              </p:par>
                              <p:par>
                                <p:cTn id="1364" presetID="10" presetClass="entr" presetSubtype="0" repeatCount="indefinite" fill="hold" grpId="0" nodeType="withEffect">
                                  <p:stCondLst>
                                    <p:cond delay="0"/>
                                  </p:stCondLst>
                                  <p:childTnLst>
                                    <p:set>
                                      <p:cBhvr>
                                        <p:cTn id="1365" dur="1" fill="hold">
                                          <p:stCondLst>
                                            <p:cond delay="0"/>
                                          </p:stCondLst>
                                        </p:cTn>
                                        <p:tgtEl>
                                          <p:spTgt spid="191"/>
                                        </p:tgtEl>
                                        <p:attrNameLst>
                                          <p:attrName>style.visibility</p:attrName>
                                        </p:attrNameLst>
                                      </p:cBhvr>
                                      <p:to>
                                        <p:strVal val="visible"/>
                                      </p:to>
                                    </p:set>
                                    <p:animEffect transition="out" filter="fade">
                                      <p:cBhvr additive="base">
                                        <p:cTn id="1366" dur="224" fill="hold">
                                          <p:stCondLst>
                                            <p:cond delay="1569"/>
                                          </p:stCondLst>
                                        </p:cTn>
                                        <p:tgtEl>
                                          <p:spTgt spid="191"/>
                                        </p:tgtEl>
                                      </p:cBhvr>
                                    </p:animEffect>
                                    <p:animEffect transition="in" filter="fade">
                                      <p:cBhvr additive="base">
                                        <p:cTn id="1367" dur="224" fill="hold">
                                          <p:stCondLst>
                                            <p:cond delay="0"/>
                                          </p:stCondLst>
                                        </p:cTn>
                                        <p:tgtEl>
                                          <p:spTgt spid="191"/>
                                        </p:tgtEl>
                                      </p:cBhvr>
                                    </p:animEffect>
                                    <p:set>
                                      <p:cBhvr additive="base">
                                        <p:cTn id="1368" dur="1" fill="hold">
                                          <p:stCondLst>
                                            <p:cond delay="1792"/>
                                          </p:stCondLst>
                                        </p:cTn>
                                        <p:tgtEl>
                                          <p:spTgt spid="191"/>
                                        </p:tgtEl>
                                        <p:attrNameLst>
                                          <p:attrName>style.visibility</p:attrName>
                                        </p:attrNameLst>
                                      </p:cBhvr>
                                      <p:to>
                                        <p:strVal val="hidden"/>
                                      </p:to>
                                    </p:set>
                                    <p:set>
                                      <p:cBhvr additive="base">
                                        <p:cTn id="1369" dur="2062" fill="hold">
                                          <p:stCondLst>
                                            <p:cond delay="0"/>
                                          </p:stCondLst>
                                        </p:cTn>
                                        <p:tgtEl>
                                          <p:spTgt spid="191"/>
                                        </p:tgtEl>
                                      </p:cBhvr>
                                      <p:to>
                                        <p:strVal val=""/>
                                      </p:to>
                                    </p:set>
                                  </p:childTnLst>
                                </p:cTn>
                              </p:par>
                              <p:par>
                                <p:cTn id="1370" presetID="0" presetClass="path" presetSubtype="0" repeatCount="indefinite" fill="hold" grpId="1" nodeType="withEffect">
                                  <p:stCondLst>
                                    <p:cond delay="0"/>
                                  </p:stCondLst>
                                  <p:childTnLst>
                                    <p:animMotion origin="layout" path="M -2.08333E-7 3.33333E-6 C -0.01471 -0.12338 -0.08021 -0.21551 -0.01003 -0.36713 " pathEditMode="relative" rAng="0" ptsTypes="AA">
                                      <p:cBhvr>
                                        <p:cTn id="1371" dur="2645" spd="-100000" fill="hold"/>
                                        <p:tgtEl>
                                          <p:spTgt spid="191"/>
                                        </p:tgtEl>
                                        <p:attrNameLst>
                                          <p:attrName>ppt_x</p:attrName>
                                          <p:attrName>ppt_y</p:attrName>
                                        </p:attrNameLst>
                                      </p:cBhvr>
                                      <p:rCtr x="-2096" y="-18356"/>
                                    </p:animMotion>
                                  </p:childTnLst>
                                </p:cTn>
                              </p:par>
                              <p:par>
                                <p:cTn id="1372" presetID="10" presetClass="entr" presetSubtype="0" repeatCount="indefinite" fill="hold" grpId="0" nodeType="withEffect">
                                  <p:stCondLst>
                                    <p:cond delay="0"/>
                                  </p:stCondLst>
                                  <p:childTnLst>
                                    <p:set>
                                      <p:cBhvr>
                                        <p:cTn id="1373" dur="1" fill="hold">
                                          <p:stCondLst>
                                            <p:cond delay="0"/>
                                          </p:stCondLst>
                                        </p:cTn>
                                        <p:tgtEl>
                                          <p:spTgt spid="192"/>
                                        </p:tgtEl>
                                        <p:attrNameLst>
                                          <p:attrName>style.visibility</p:attrName>
                                        </p:attrNameLst>
                                      </p:cBhvr>
                                      <p:to>
                                        <p:strVal val="visible"/>
                                      </p:to>
                                    </p:set>
                                    <p:animEffect transition="out" filter="fade">
                                      <p:cBhvr additive="base">
                                        <p:cTn id="1374" dur="389" fill="hold">
                                          <p:stCondLst>
                                            <p:cond delay="2724"/>
                                          </p:stCondLst>
                                        </p:cTn>
                                        <p:tgtEl>
                                          <p:spTgt spid="192"/>
                                        </p:tgtEl>
                                      </p:cBhvr>
                                    </p:animEffect>
                                    <p:animEffect transition="in" filter="fade">
                                      <p:cBhvr additive="base">
                                        <p:cTn id="1375" dur="389" fill="hold">
                                          <p:stCondLst>
                                            <p:cond delay="0"/>
                                          </p:stCondLst>
                                        </p:cTn>
                                        <p:tgtEl>
                                          <p:spTgt spid="192"/>
                                        </p:tgtEl>
                                      </p:cBhvr>
                                    </p:animEffect>
                                    <p:set>
                                      <p:cBhvr additive="base">
                                        <p:cTn id="1376" dur="1" fill="hold">
                                          <p:stCondLst>
                                            <p:cond delay="3112"/>
                                          </p:stCondLst>
                                        </p:cTn>
                                        <p:tgtEl>
                                          <p:spTgt spid="192"/>
                                        </p:tgtEl>
                                        <p:attrNameLst>
                                          <p:attrName>style.visibility</p:attrName>
                                        </p:attrNameLst>
                                      </p:cBhvr>
                                      <p:to>
                                        <p:strVal val="hidden"/>
                                      </p:to>
                                    </p:set>
                                    <p:set>
                                      <p:cBhvr additive="base">
                                        <p:cTn id="1377" dur="3580" fill="hold">
                                          <p:stCondLst>
                                            <p:cond delay="0"/>
                                          </p:stCondLst>
                                        </p:cTn>
                                        <p:tgtEl>
                                          <p:spTgt spid="192"/>
                                        </p:tgtEl>
                                      </p:cBhvr>
                                      <p:to>
                                        <p:strVal val=""/>
                                      </p:to>
                                    </p:set>
                                  </p:childTnLst>
                                </p:cTn>
                              </p:par>
                              <p:par>
                                <p:cTn id="1378" presetID="0" presetClass="path" presetSubtype="0" repeatCount="indefinite" fill="hold" grpId="1" nodeType="withEffect">
                                  <p:stCondLst>
                                    <p:cond delay="0"/>
                                  </p:stCondLst>
                                  <p:childTnLst>
                                    <p:animMotion origin="layout" path="M -1.66667E-6 -1.85185E-6 C 0.13985 -0.01227 0.09727 0.20209 0.18815 0.16227 " pathEditMode="relative" rAng="5160000" ptsTypes="AA">
                                      <p:cBhvr>
                                        <p:cTn id="1379" dur="2595" spd="-100000" fill="hold"/>
                                        <p:tgtEl>
                                          <p:spTgt spid="192"/>
                                        </p:tgtEl>
                                        <p:attrNameLst>
                                          <p:attrName>ppt_x</p:attrName>
                                          <p:attrName>ppt_y</p:attrName>
                                        </p:attrNameLst>
                                      </p:cBhvr>
                                      <p:rCtr x="9414" y="8241"/>
                                    </p:animMotion>
                                  </p:childTnLst>
                                </p:cTn>
                              </p:par>
                              <p:par>
                                <p:cTn id="1380" presetID="10" presetClass="entr" presetSubtype="0" repeatCount="indefinite" fill="hold" grpId="0" nodeType="withEffect">
                                  <p:stCondLst>
                                    <p:cond delay="0"/>
                                  </p:stCondLst>
                                  <p:childTnLst>
                                    <p:set>
                                      <p:cBhvr>
                                        <p:cTn id="1381" dur="1" fill="hold">
                                          <p:stCondLst>
                                            <p:cond delay="0"/>
                                          </p:stCondLst>
                                        </p:cTn>
                                        <p:tgtEl>
                                          <p:spTgt spid="193"/>
                                        </p:tgtEl>
                                        <p:attrNameLst>
                                          <p:attrName>style.visibility</p:attrName>
                                        </p:attrNameLst>
                                      </p:cBhvr>
                                      <p:to>
                                        <p:strVal val="visible"/>
                                      </p:to>
                                    </p:set>
                                    <p:animEffect transition="out" filter="fade">
                                      <p:cBhvr additive="base">
                                        <p:cTn id="1382" dur="269" fill="hold">
                                          <p:stCondLst>
                                            <p:cond delay="1880"/>
                                          </p:stCondLst>
                                        </p:cTn>
                                        <p:tgtEl>
                                          <p:spTgt spid="193"/>
                                        </p:tgtEl>
                                      </p:cBhvr>
                                    </p:animEffect>
                                    <p:animEffect transition="in" filter="fade">
                                      <p:cBhvr additive="base">
                                        <p:cTn id="1383" dur="269" fill="hold">
                                          <p:stCondLst>
                                            <p:cond delay="0"/>
                                          </p:stCondLst>
                                        </p:cTn>
                                        <p:tgtEl>
                                          <p:spTgt spid="193"/>
                                        </p:tgtEl>
                                      </p:cBhvr>
                                    </p:animEffect>
                                    <p:set>
                                      <p:cBhvr additive="base">
                                        <p:cTn id="1384" dur="1" fill="hold">
                                          <p:stCondLst>
                                            <p:cond delay="2147"/>
                                          </p:stCondLst>
                                        </p:cTn>
                                        <p:tgtEl>
                                          <p:spTgt spid="193"/>
                                        </p:tgtEl>
                                        <p:attrNameLst>
                                          <p:attrName>style.visibility</p:attrName>
                                        </p:attrNameLst>
                                      </p:cBhvr>
                                      <p:to>
                                        <p:strVal val="hidden"/>
                                      </p:to>
                                    </p:set>
                                    <p:set>
                                      <p:cBhvr additive="base">
                                        <p:cTn id="1385" dur="2471" fill="hold">
                                          <p:stCondLst>
                                            <p:cond delay="0"/>
                                          </p:stCondLst>
                                        </p:cTn>
                                        <p:tgtEl>
                                          <p:spTgt spid="193"/>
                                        </p:tgtEl>
                                      </p:cBhvr>
                                      <p:to>
                                        <p:strVal val=""/>
                                      </p:to>
                                    </p:set>
                                  </p:childTnLst>
                                </p:cTn>
                              </p:par>
                              <p:par>
                                <p:cTn id="1386" presetID="0" presetClass="path" presetSubtype="0" repeatCount="indefinite" fill="hold" grpId="1" nodeType="withEffect">
                                  <p:stCondLst>
                                    <p:cond delay="0"/>
                                  </p:stCondLst>
                                  <p:childTnLst>
                                    <p:animMotion origin="layout" path="M -1.25E-6 2.59259E-6 C -0.04479 -0.16551 -0.08151 -0.08611 -0.12148 -0.25023 " pathEditMode="relative" rAng="0" ptsTypes="AA">
                                      <p:cBhvr>
                                        <p:cTn id="1387" dur="2961" spd="-100000" fill="hold"/>
                                        <p:tgtEl>
                                          <p:spTgt spid="193"/>
                                        </p:tgtEl>
                                        <p:attrNameLst>
                                          <p:attrName>ppt_x</p:attrName>
                                          <p:attrName>ppt_y</p:attrName>
                                        </p:attrNameLst>
                                      </p:cBhvr>
                                      <p:rCtr x="-6081" y="-12500"/>
                                    </p:animMotion>
                                  </p:childTnLst>
                                </p:cTn>
                              </p:par>
                              <p:par>
                                <p:cTn id="1388" presetID="10" presetClass="entr" presetSubtype="0" repeatCount="indefinite" fill="hold" grpId="0" nodeType="withEffect">
                                  <p:stCondLst>
                                    <p:cond delay="0"/>
                                  </p:stCondLst>
                                  <p:childTnLst>
                                    <p:set>
                                      <p:cBhvr>
                                        <p:cTn id="1389" dur="1" fill="hold">
                                          <p:stCondLst>
                                            <p:cond delay="0"/>
                                          </p:stCondLst>
                                        </p:cTn>
                                        <p:tgtEl>
                                          <p:spTgt spid="194"/>
                                        </p:tgtEl>
                                        <p:attrNameLst>
                                          <p:attrName>style.visibility</p:attrName>
                                        </p:attrNameLst>
                                      </p:cBhvr>
                                      <p:to>
                                        <p:strVal val="visible"/>
                                      </p:to>
                                    </p:set>
                                    <p:animEffect transition="out" filter="fade">
                                      <p:cBhvr additive="base">
                                        <p:cTn id="1390" dur="227" fill="hold">
                                          <p:stCondLst>
                                            <p:cond delay="1590"/>
                                          </p:stCondLst>
                                        </p:cTn>
                                        <p:tgtEl>
                                          <p:spTgt spid="194"/>
                                        </p:tgtEl>
                                      </p:cBhvr>
                                    </p:animEffect>
                                    <p:animEffect transition="in" filter="fade">
                                      <p:cBhvr additive="base">
                                        <p:cTn id="1391" dur="227" fill="hold">
                                          <p:stCondLst>
                                            <p:cond delay="0"/>
                                          </p:stCondLst>
                                        </p:cTn>
                                        <p:tgtEl>
                                          <p:spTgt spid="194"/>
                                        </p:tgtEl>
                                      </p:cBhvr>
                                    </p:animEffect>
                                    <p:set>
                                      <p:cBhvr additive="base">
                                        <p:cTn id="1392" dur="1" fill="hold">
                                          <p:stCondLst>
                                            <p:cond delay="1816"/>
                                          </p:stCondLst>
                                        </p:cTn>
                                        <p:tgtEl>
                                          <p:spTgt spid="194"/>
                                        </p:tgtEl>
                                        <p:attrNameLst>
                                          <p:attrName>style.visibility</p:attrName>
                                        </p:attrNameLst>
                                      </p:cBhvr>
                                      <p:to>
                                        <p:strVal val="hidden"/>
                                      </p:to>
                                    </p:set>
                                    <p:set>
                                      <p:cBhvr additive="base">
                                        <p:cTn id="1393" dur="2090" fill="hold">
                                          <p:stCondLst>
                                            <p:cond delay="0"/>
                                          </p:stCondLst>
                                        </p:cTn>
                                        <p:tgtEl>
                                          <p:spTgt spid="194"/>
                                        </p:tgtEl>
                                      </p:cBhvr>
                                      <p:to>
                                        <p:strVal val=""/>
                                      </p:to>
                                    </p:set>
                                  </p:childTnLst>
                                </p:cTn>
                              </p:par>
                              <p:par>
                                <p:cTn id="1394" presetID="0" presetClass="path" presetSubtype="0" repeatCount="indefinite" fill="hold" grpId="1" nodeType="withEffect">
                                  <p:stCondLst>
                                    <p:cond delay="0"/>
                                  </p:stCondLst>
                                  <p:childTnLst>
                                    <p:animMotion origin="layout" path="M -0.00013 -3.7037E-6 C 0.10482 -0.20694 0.17995 -0.01921 0.24831 -0.24189 " pathEditMode="relative" rAng="0" ptsTypes="AA">
                                      <p:cBhvr>
                                        <p:cTn id="1395" dur="2965" spd="-100000" fill="hold"/>
                                        <p:tgtEl>
                                          <p:spTgt spid="194"/>
                                        </p:tgtEl>
                                        <p:attrNameLst>
                                          <p:attrName>ppt_x</p:attrName>
                                          <p:attrName>ppt_y</p:attrName>
                                        </p:attrNameLst>
                                      </p:cBhvr>
                                      <p:rCtr x="12422" y="-12083"/>
                                    </p:animMotion>
                                  </p:childTnLst>
                                </p:cTn>
                              </p:par>
                              <p:par>
                                <p:cTn id="1396" presetID="10" presetClass="entr" presetSubtype="0" repeatCount="indefinite" fill="hold" grpId="0" nodeType="withEffect">
                                  <p:stCondLst>
                                    <p:cond delay="0"/>
                                  </p:stCondLst>
                                  <p:childTnLst>
                                    <p:set>
                                      <p:cBhvr>
                                        <p:cTn id="1397" dur="1" fill="hold">
                                          <p:stCondLst>
                                            <p:cond delay="0"/>
                                          </p:stCondLst>
                                        </p:cTn>
                                        <p:tgtEl>
                                          <p:spTgt spid="195"/>
                                        </p:tgtEl>
                                        <p:attrNameLst>
                                          <p:attrName>style.visibility</p:attrName>
                                        </p:attrNameLst>
                                      </p:cBhvr>
                                      <p:to>
                                        <p:strVal val="visible"/>
                                      </p:to>
                                    </p:set>
                                    <p:animEffect transition="out" filter="fade">
                                      <p:cBhvr additive="base">
                                        <p:cTn id="1398" dur="345" fill="hold">
                                          <p:stCondLst>
                                            <p:cond delay="2417"/>
                                          </p:stCondLst>
                                        </p:cTn>
                                        <p:tgtEl>
                                          <p:spTgt spid="195"/>
                                        </p:tgtEl>
                                      </p:cBhvr>
                                    </p:animEffect>
                                    <p:animEffect transition="in" filter="fade">
                                      <p:cBhvr additive="base">
                                        <p:cTn id="1399" dur="345" fill="hold">
                                          <p:stCondLst>
                                            <p:cond delay="0"/>
                                          </p:stCondLst>
                                        </p:cTn>
                                        <p:tgtEl>
                                          <p:spTgt spid="195"/>
                                        </p:tgtEl>
                                      </p:cBhvr>
                                    </p:animEffect>
                                    <p:set>
                                      <p:cBhvr additive="base">
                                        <p:cTn id="1400" dur="1" fill="hold">
                                          <p:stCondLst>
                                            <p:cond delay="2761"/>
                                          </p:stCondLst>
                                        </p:cTn>
                                        <p:tgtEl>
                                          <p:spTgt spid="195"/>
                                        </p:tgtEl>
                                        <p:attrNameLst>
                                          <p:attrName>style.visibility</p:attrName>
                                        </p:attrNameLst>
                                      </p:cBhvr>
                                      <p:to>
                                        <p:strVal val="hidden"/>
                                      </p:to>
                                    </p:set>
                                    <p:set>
                                      <p:cBhvr additive="base">
                                        <p:cTn id="1401" dur="3177" fill="hold">
                                          <p:stCondLst>
                                            <p:cond delay="0"/>
                                          </p:stCondLst>
                                        </p:cTn>
                                        <p:tgtEl>
                                          <p:spTgt spid="195"/>
                                        </p:tgtEl>
                                      </p:cBhvr>
                                      <p:to>
                                        <p:strVal val=""/>
                                      </p:to>
                                    </p:set>
                                  </p:childTnLst>
                                </p:cTn>
                              </p:par>
                              <p:par>
                                <p:cTn id="1402" presetID="0" presetClass="path" presetSubtype="0" repeatCount="indefinite" fill="hold" grpId="1" nodeType="withEffect">
                                  <p:stCondLst>
                                    <p:cond delay="0"/>
                                  </p:stCondLst>
                                  <p:childTnLst>
                                    <p:animMotion origin="layout" path="M 4.79167E-6 -2.96296E-6 C 0.0332 -0.23611 0.04309 -0.23703 0.13763 -0.34768 " pathEditMode="relative" rAng="0" ptsTypes="AA">
                                      <p:cBhvr>
                                        <p:cTn id="1403" dur="3510" spd="-100000" fill="hold"/>
                                        <p:tgtEl>
                                          <p:spTgt spid="195"/>
                                        </p:tgtEl>
                                        <p:attrNameLst>
                                          <p:attrName>ppt_x</p:attrName>
                                          <p:attrName>ppt_y</p:attrName>
                                        </p:attrNameLst>
                                      </p:cBhvr>
                                      <p:rCtr x="6875" y="-17384"/>
                                    </p:animMotion>
                                  </p:childTnLst>
                                </p:cTn>
                              </p:par>
                              <p:par>
                                <p:cTn id="1404" presetID="10" presetClass="entr" presetSubtype="0" repeatCount="indefinite" fill="hold" grpId="0" nodeType="withEffect">
                                  <p:stCondLst>
                                    <p:cond delay="0"/>
                                  </p:stCondLst>
                                  <p:childTnLst>
                                    <p:set>
                                      <p:cBhvr>
                                        <p:cTn id="1405" dur="1" fill="hold">
                                          <p:stCondLst>
                                            <p:cond delay="0"/>
                                          </p:stCondLst>
                                        </p:cTn>
                                        <p:tgtEl>
                                          <p:spTgt spid="196"/>
                                        </p:tgtEl>
                                        <p:attrNameLst>
                                          <p:attrName>style.visibility</p:attrName>
                                        </p:attrNameLst>
                                      </p:cBhvr>
                                      <p:to>
                                        <p:strVal val="visible"/>
                                      </p:to>
                                    </p:set>
                                    <p:animEffect transition="out" filter="fade">
                                      <p:cBhvr additive="base">
                                        <p:cTn id="1406" dur="419" fill="hold">
                                          <p:stCondLst>
                                            <p:cond delay="2934"/>
                                          </p:stCondLst>
                                        </p:cTn>
                                        <p:tgtEl>
                                          <p:spTgt spid="196"/>
                                        </p:tgtEl>
                                      </p:cBhvr>
                                    </p:animEffect>
                                    <p:animEffect transition="in" filter="fade">
                                      <p:cBhvr additive="base">
                                        <p:cTn id="1407" dur="419" fill="hold">
                                          <p:stCondLst>
                                            <p:cond delay="0"/>
                                          </p:stCondLst>
                                        </p:cTn>
                                        <p:tgtEl>
                                          <p:spTgt spid="196"/>
                                        </p:tgtEl>
                                      </p:cBhvr>
                                    </p:animEffect>
                                    <p:set>
                                      <p:cBhvr additive="base">
                                        <p:cTn id="1408" dur="1" fill="hold">
                                          <p:stCondLst>
                                            <p:cond delay="3351"/>
                                          </p:stCondLst>
                                        </p:cTn>
                                        <p:tgtEl>
                                          <p:spTgt spid="196"/>
                                        </p:tgtEl>
                                        <p:attrNameLst>
                                          <p:attrName>style.visibility</p:attrName>
                                        </p:attrNameLst>
                                      </p:cBhvr>
                                      <p:to>
                                        <p:strVal val="hidden"/>
                                      </p:to>
                                    </p:set>
                                    <p:set>
                                      <p:cBhvr additive="base">
                                        <p:cTn id="1409" dur="3856" fill="hold">
                                          <p:stCondLst>
                                            <p:cond delay="0"/>
                                          </p:stCondLst>
                                        </p:cTn>
                                        <p:tgtEl>
                                          <p:spTgt spid="196"/>
                                        </p:tgtEl>
                                      </p:cBhvr>
                                      <p:to>
                                        <p:strVal val=""/>
                                      </p:to>
                                    </p:set>
                                  </p:childTnLst>
                                </p:cTn>
                              </p:par>
                              <p:par>
                                <p:cTn id="1410" presetID="0" presetClass="path" presetSubtype="0" repeatCount="indefinite" fill="hold" grpId="1" nodeType="withEffect">
                                  <p:stCondLst>
                                    <p:cond delay="0"/>
                                  </p:stCondLst>
                                  <p:childTnLst>
                                    <p:animMotion origin="layout" path="M 0.00013 1.11111E-6 C 0.00156 -0.15486 -0.16419 -0.17778 -0.12565 -0.34954 " pathEditMode="relative" rAng="0" ptsTypes="AA">
                                      <p:cBhvr>
                                        <p:cTn id="1411" dur="2662" spd="-100000" fill="hold"/>
                                        <p:tgtEl>
                                          <p:spTgt spid="196"/>
                                        </p:tgtEl>
                                        <p:attrNameLst>
                                          <p:attrName>ppt_x</p:attrName>
                                          <p:attrName>ppt_y</p:attrName>
                                        </p:attrNameLst>
                                      </p:cBhvr>
                                      <p:rCtr x="-6589" y="-17477"/>
                                    </p:animMotion>
                                  </p:childTnLst>
                                </p:cTn>
                              </p:par>
                              <p:par>
                                <p:cTn id="1412" presetID="10" presetClass="entr" presetSubtype="0" repeatCount="indefinite" fill="hold" grpId="0" nodeType="withEffect">
                                  <p:stCondLst>
                                    <p:cond delay="0"/>
                                  </p:stCondLst>
                                  <p:childTnLst>
                                    <p:set>
                                      <p:cBhvr>
                                        <p:cTn id="1413" dur="1" fill="hold">
                                          <p:stCondLst>
                                            <p:cond delay="0"/>
                                          </p:stCondLst>
                                        </p:cTn>
                                        <p:tgtEl>
                                          <p:spTgt spid="180"/>
                                        </p:tgtEl>
                                        <p:attrNameLst>
                                          <p:attrName>style.visibility</p:attrName>
                                        </p:attrNameLst>
                                      </p:cBhvr>
                                      <p:to>
                                        <p:strVal val="visible"/>
                                      </p:to>
                                    </p:set>
                                    <p:animEffect transition="out" filter="fade">
                                      <p:cBhvr additive="base">
                                        <p:cTn id="1414" dur="355" fill="hold">
                                          <p:stCondLst>
                                            <p:cond delay="2487"/>
                                          </p:stCondLst>
                                        </p:cTn>
                                        <p:tgtEl>
                                          <p:spTgt spid="180"/>
                                        </p:tgtEl>
                                      </p:cBhvr>
                                    </p:animEffect>
                                    <p:animEffect transition="in" filter="fade">
                                      <p:cBhvr additive="base">
                                        <p:cTn id="1415" dur="355" fill="hold">
                                          <p:stCondLst>
                                            <p:cond delay="0"/>
                                          </p:stCondLst>
                                        </p:cTn>
                                        <p:tgtEl>
                                          <p:spTgt spid="180"/>
                                        </p:tgtEl>
                                      </p:cBhvr>
                                    </p:animEffect>
                                    <p:set>
                                      <p:cBhvr additive="base">
                                        <p:cTn id="1416" dur="1" fill="hold">
                                          <p:stCondLst>
                                            <p:cond delay="2841"/>
                                          </p:stCondLst>
                                        </p:cTn>
                                        <p:tgtEl>
                                          <p:spTgt spid="180"/>
                                        </p:tgtEl>
                                        <p:attrNameLst>
                                          <p:attrName>style.visibility</p:attrName>
                                        </p:attrNameLst>
                                      </p:cBhvr>
                                      <p:to>
                                        <p:strVal val="hidden"/>
                                      </p:to>
                                    </p:set>
                                    <p:set>
                                      <p:cBhvr additive="base">
                                        <p:cTn id="1417" dur="3269" fill="hold">
                                          <p:stCondLst>
                                            <p:cond delay="0"/>
                                          </p:stCondLst>
                                        </p:cTn>
                                        <p:tgtEl>
                                          <p:spTgt spid="180"/>
                                        </p:tgtEl>
                                      </p:cBhvr>
                                      <p:to>
                                        <p:strVal val=""/>
                                      </p:to>
                                    </p:set>
                                  </p:childTnLst>
                                </p:cTn>
                              </p:par>
                              <p:par>
                                <p:cTn id="1418" presetID="0" presetClass="path" presetSubtype="0" repeatCount="indefinite" fill="hold" grpId="1" nodeType="withEffect">
                                  <p:stCondLst>
                                    <p:cond delay="0"/>
                                  </p:stCondLst>
                                  <p:childTnLst>
                                    <p:animMotion origin="layout" path="M 2.08333E-7 -2.59259E-6 C 0.07122 -0.04398 0.06237 -0.16273 0.0901 -0.27847 " pathEditMode="relative" rAng="0" ptsTypes="AA">
                                      <p:cBhvr>
                                        <p:cTn id="1419" dur="2820" spd="-100000" fill="hold"/>
                                        <p:tgtEl>
                                          <p:spTgt spid="180"/>
                                        </p:tgtEl>
                                        <p:attrNameLst>
                                          <p:attrName>ppt_x</p:attrName>
                                          <p:attrName>ppt_y</p:attrName>
                                        </p:attrNameLst>
                                      </p:cBhvr>
                                      <p:rCtr x="4505" y="-13935"/>
                                    </p:animMotion>
                                  </p:childTnLst>
                                </p:cTn>
                              </p:par>
                              <p:par>
                                <p:cTn id="1420" presetID="10" presetClass="entr" presetSubtype="0" repeatCount="indefinite" fill="hold" grpId="0" nodeType="withEffect">
                                  <p:stCondLst>
                                    <p:cond delay="0"/>
                                  </p:stCondLst>
                                  <p:childTnLst>
                                    <p:set>
                                      <p:cBhvr>
                                        <p:cTn id="1421" dur="1" fill="hold">
                                          <p:stCondLst>
                                            <p:cond delay="0"/>
                                          </p:stCondLst>
                                        </p:cTn>
                                        <p:tgtEl>
                                          <p:spTgt spid="197"/>
                                        </p:tgtEl>
                                        <p:attrNameLst>
                                          <p:attrName>style.visibility</p:attrName>
                                        </p:attrNameLst>
                                      </p:cBhvr>
                                      <p:to>
                                        <p:strVal val="visible"/>
                                      </p:to>
                                    </p:set>
                                    <p:animEffect transition="out" filter="fade">
                                      <p:cBhvr additive="base">
                                        <p:cTn id="1422" dur="293" fill="hold">
                                          <p:stCondLst>
                                            <p:cond delay="2051"/>
                                          </p:stCondLst>
                                        </p:cTn>
                                        <p:tgtEl>
                                          <p:spTgt spid="197"/>
                                        </p:tgtEl>
                                      </p:cBhvr>
                                    </p:animEffect>
                                    <p:animEffect transition="in" filter="fade">
                                      <p:cBhvr additive="base">
                                        <p:cTn id="1423" dur="293" fill="hold">
                                          <p:stCondLst>
                                            <p:cond delay="0"/>
                                          </p:stCondLst>
                                        </p:cTn>
                                        <p:tgtEl>
                                          <p:spTgt spid="197"/>
                                        </p:tgtEl>
                                      </p:cBhvr>
                                    </p:animEffect>
                                    <p:set>
                                      <p:cBhvr additive="base">
                                        <p:cTn id="1424" dur="1" fill="hold">
                                          <p:stCondLst>
                                            <p:cond delay="2343"/>
                                          </p:stCondLst>
                                        </p:cTn>
                                        <p:tgtEl>
                                          <p:spTgt spid="197"/>
                                        </p:tgtEl>
                                        <p:attrNameLst>
                                          <p:attrName>style.visibility</p:attrName>
                                        </p:attrNameLst>
                                      </p:cBhvr>
                                      <p:to>
                                        <p:strVal val="hidden"/>
                                      </p:to>
                                    </p:set>
                                    <p:set>
                                      <p:cBhvr additive="base">
                                        <p:cTn id="1425" dur="2695" fill="hold">
                                          <p:stCondLst>
                                            <p:cond delay="0"/>
                                          </p:stCondLst>
                                        </p:cTn>
                                        <p:tgtEl>
                                          <p:spTgt spid="197"/>
                                        </p:tgtEl>
                                      </p:cBhvr>
                                      <p:to>
                                        <p:strVal val=""/>
                                      </p:to>
                                    </p:set>
                                  </p:childTnLst>
                                </p:cTn>
                              </p:par>
                              <p:par>
                                <p:cTn id="1426" presetID="0" presetClass="path" presetSubtype="0" repeatCount="indefinite" fill="hold" grpId="1" nodeType="withEffect">
                                  <p:stCondLst>
                                    <p:cond delay="0"/>
                                  </p:stCondLst>
                                  <p:childTnLst>
                                    <p:animMotion origin="layout" path="M 1.875E-6 7.40741E-7 C 0.00377 -0.22477 0.15403 -0.14282 0.13372 -0.2912 " pathEditMode="relative" rAng="0" ptsTypes="AA">
                                      <p:cBhvr>
                                        <p:cTn id="1427" dur="2298" spd="-100000" fill="hold"/>
                                        <p:tgtEl>
                                          <p:spTgt spid="197"/>
                                        </p:tgtEl>
                                        <p:attrNameLst>
                                          <p:attrName>ppt_x</p:attrName>
                                          <p:attrName>ppt_y</p:attrName>
                                        </p:attrNameLst>
                                      </p:cBhvr>
                                      <p:rCtr x="6771" y="-14560"/>
                                    </p:animMotion>
                                  </p:childTnLst>
                                </p:cTn>
                              </p:par>
                              <p:par>
                                <p:cTn id="1428" presetID="10" presetClass="entr" presetSubtype="0" repeatCount="indefinite" fill="hold" grpId="0" nodeType="withEffect">
                                  <p:stCondLst>
                                    <p:cond delay="0"/>
                                  </p:stCondLst>
                                  <p:childTnLst>
                                    <p:set>
                                      <p:cBhvr>
                                        <p:cTn id="1429" dur="1" fill="hold">
                                          <p:stCondLst>
                                            <p:cond delay="0"/>
                                          </p:stCondLst>
                                        </p:cTn>
                                        <p:tgtEl>
                                          <p:spTgt spid="198"/>
                                        </p:tgtEl>
                                        <p:attrNameLst>
                                          <p:attrName>style.visibility</p:attrName>
                                        </p:attrNameLst>
                                      </p:cBhvr>
                                      <p:to>
                                        <p:strVal val="visible"/>
                                      </p:to>
                                    </p:set>
                                    <p:animEffect transition="out" filter="fade">
                                      <p:cBhvr additive="base">
                                        <p:cTn id="1430" dur="336" fill="hold">
                                          <p:stCondLst>
                                            <p:cond delay="2355"/>
                                          </p:stCondLst>
                                        </p:cTn>
                                        <p:tgtEl>
                                          <p:spTgt spid="198"/>
                                        </p:tgtEl>
                                      </p:cBhvr>
                                    </p:animEffect>
                                    <p:animEffect transition="in" filter="fade">
                                      <p:cBhvr additive="base">
                                        <p:cTn id="1431" dur="336" fill="hold">
                                          <p:stCondLst>
                                            <p:cond delay="0"/>
                                          </p:stCondLst>
                                        </p:cTn>
                                        <p:tgtEl>
                                          <p:spTgt spid="198"/>
                                        </p:tgtEl>
                                      </p:cBhvr>
                                    </p:animEffect>
                                    <p:set>
                                      <p:cBhvr additive="base">
                                        <p:cTn id="1432" dur="1" fill="hold">
                                          <p:stCondLst>
                                            <p:cond delay="2690"/>
                                          </p:stCondLst>
                                        </p:cTn>
                                        <p:tgtEl>
                                          <p:spTgt spid="198"/>
                                        </p:tgtEl>
                                        <p:attrNameLst>
                                          <p:attrName>style.visibility</p:attrName>
                                        </p:attrNameLst>
                                      </p:cBhvr>
                                      <p:to>
                                        <p:strVal val="hidden"/>
                                      </p:to>
                                    </p:set>
                                    <p:set>
                                      <p:cBhvr additive="base">
                                        <p:cTn id="1433" dur="3095" fill="hold">
                                          <p:stCondLst>
                                            <p:cond delay="0"/>
                                          </p:stCondLst>
                                        </p:cTn>
                                        <p:tgtEl>
                                          <p:spTgt spid="198"/>
                                        </p:tgtEl>
                                      </p:cBhvr>
                                      <p:to>
                                        <p:strVal val=""/>
                                      </p:to>
                                    </p:set>
                                  </p:childTnLst>
                                </p:cTn>
                              </p:par>
                              <p:par>
                                <p:cTn id="1434"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435" dur="3846" spd="-100000" fill="hold"/>
                                        <p:tgtEl>
                                          <p:spTgt spid="198"/>
                                        </p:tgtEl>
                                        <p:attrNameLst>
                                          <p:attrName>ppt_x</p:attrName>
                                          <p:attrName>ppt_y</p:attrName>
                                        </p:attrNameLst>
                                      </p:cBhvr>
                                      <p:rCtr x="8138" y="-1852"/>
                                    </p:animMotion>
                                  </p:childTnLst>
                                </p:cTn>
                              </p:par>
                              <p:par>
                                <p:cTn id="1436" presetID="10" presetClass="entr" presetSubtype="0" repeatCount="indefinite" fill="hold" grpId="0" nodeType="withEffect">
                                  <p:stCondLst>
                                    <p:cond delay="0"/>
                                  </p:stCondLst>
                                  <p:childTnLst>
                                    <p:set>
                                      <p:cBhvr>
                                        <p:cTn id="1437" dur="1" fill="hold">
                                          <p:stCondLst>
                                            <p:cond delay="0"/>
                                          </p:stCondLst>
                                        </p:cTn>
                                        <p:tgtEl>
                                          <p:spTgt spid="199"/>
                                        </p:tgtEl>
                                        <p:attrNameLst>
                                          <p:attrName>style.visibility</p:attrName>
                                        </p:attrNameLst>
                                      </p:cBhvr>
                                      <p:to>
                                        <p:strVal val="visible"/>
                                      </p:to>
                                    </p:set>
                                    <p:animEffect transition="out" filter="fade">
                                      <p:cBhvr additive="base">
                                        <p:cTn id="1438" dur="402" fill="hold">
                                          <p:stCondLst>
                                            <p:cond delay="2811"/>
                                          </p:stCondLst>
                                        </p:cTn>
                                        <p:tgtEl>
                                          <p:spTgt spid="199"/>
                                        </p:tgtEl>
                                      </p:cBhvr>
                                    </p:animEffect>
                                    <p:animEffect transition="in" filter="fade">
                                      <p:cBhvr additive="base">
                                        <p:cTn id="1439" dur="402" fill="hold">
                                          <p:stCondLst>
                                            <p:cond delay="0"/>
                                          </p:stCondLst>
                                        </p:cTn>
                                        <p:tgtEl>
                                          <p:spTgt spid="199"/>
                                        </p:tgtEl>
                                      </p:cBhvr>
                                    </p:animEffect>
                                    <p:set>
                                      <p:cBhvr additive="base">
                                        <p:cTn id="1440" dur="1" fill="hold">
                                          <p:stCondLst>
                                            <p:cond delay="3211"/>
                                          </p:stCondLst>
                                        </p:cTn>
                                        <p:tgtEl>
                                          <p:spTgt spid="199"/>
                                        </p:tgtEl>
                                        <p:attrNameLst>
                                          <p:attrName>style.visibility</p:attrName>
                                        </p:attrNameLst>
                                      </p:cBhvr>
                                      <p:to>
                                        <p:strVal val="hidden"/>
                                      </p:to>
                                    </p:set>
                                    <p:set>
                                      <p:cBhvr additive="base">
                                        <p:cTn id="1441" dur="3694" fill="hold">
                                          <p:stCondLst>
                                            <p:cond delay="0"/>
                                          </p:stCondLst>
                                        </p:cTn>
                                        <p:tgtEl>
                                          <p:spTgt spid="199"/>
                                        </p:tgtEl>
                                      </p:cBhvr>
                                      <p:to>
                                        <p:strVal val=""/>
                                      </p:to>
                                    </p:set>
                                  </p:childTnLst>
                                </p:cTn>
                              </p:par>
                              <p:par>
                                <p:cTn id="1442" presetID="0" presetClass="path" presetSubtype="0" repeatCount="indefinite" fill="hold" grpId="1" nodeType="withEffect">
                                  <p:stCondLst>
                                    <p:cond delay="0"/>
                                  </p:stCondLst>
                                  <p:childTnLst>
                                    <p:animMotion origin="layout" path="M -1.875E-6 7.40741E-7 C 0.00104 -0.11574 -0.11797 -0.13287 -0.09036 -0.26157 " pathEditMode="relative" rAng="0" ptsTypes="AA">
                                      <p:cBhvr>
                                        <p:cTn id="1443" dur="3652" spd="-100000" fill="hold"/>
                                        <p:tgtEl>
                                          <p:spTgt spid="199"/>
                                        </p:tgtEl>
                                        <p:attrNameLst>
                                          <p:attrName>ppt_x</p:attrName>
                                          <p:attrName>ppt_y</p:attrName>
                                        </p:attrNameLst>
                                      </p:cBhvr>
                                      <p:rCtr x="-4727" y="-13079"/>
                                    </p:animMotion>
                                  </p:childTnLst>
                                </p:cTn>
                              </p:par>
                              <p:par>
                                <p:cTn id="1444" presetID="10" presetClass="entr" presetSubtype="0" repeatCount="indefinite" fill="hold" grpId="0" nodeType="withEffect">
                                  <p:stCondLst>
                                    <p:cond delay="0"/>
                                  </p:stCondLst>
                                  <p:childTnLst>
                                    <p:set>
                                      <p:cBhvr>
                                        <p:cTn id="1445" dur="1" fill="hold">
                                          <p:stCondLst>
                                            <p:cond delay="0"/>
                                          </p:stCondLst>
                                        </p:cTn>
                                        <p:tgtEl>
                                          <p:spTgt spid="200"/>
                                        </p:tgtEl>
                                        <p:attrNameLst>
                                          <p:attrName>style.visibility</p:attrName>
                                        </p:attrNameLst>
                                      </p:cBhvr>
                                      <p:to>
                                        <p:strVal val="visible"/>
                                      </p:to>
                                    </p:set>
                                    <p:animEffect transition="out" filter="fade">
                                      <p:cBhvr additive="base">
                                        <p:cTn id="1446" dur="364" fill="hold">
                                          <p:stCondLst>
                                            <p:cond delay="2545"/>
                                          </p:stCondLst>
                                        </p:cTn>
                                        <p:tgtEl>
                                          <p:spTgt spid="200"/>
                                        </p:tgtEl>
                                      </p:cBhvr>
                                    </p:animEffect>
                                    <p:animEffect transition="in" filter="fade">
                                      <p:cBhvr additive="base">
                                        <p:cTn id="1447" dur="364" fill="hold">
                                          <p:stCondLst>
                                            <p:cond delay="0"/>
                                          </p:stCondLst>
                                        </p:cTn>
                                        <p:tgtEl>
                                          <p:spTgt spid="200"/>
                                        </p:tgtEl>
                                      </p:cBhvr>
                                    </p:animEffect>
                                    <p:set>
                                      <p:cBhvr additive="base">
                                        <p:cTn id="1448" dur="1" fill="hold">
                                          <p:stCondLst>
                                            <p:cond delay="2907"/>
                                          </p:stCondLst>
                                        </p:cTn>
                                        <p:tgtEl>
                                          <p:spTgt spid="200"/>
                                        </p:tgtEl>
                                        <p:attrNameLst>
                                          <p:attrName>style.visibility</p:attrName>
                                        </p:attrNameLst>
                                      </p:cBhvr>
                                      <p:to>
                                        <p:strVal val="hidden"/>
                                      </p:to>
                                    </p:set>
                                    <p:set>
                                      <p:cBhvr additive="base">
                                        <p:cTn id="1449" dur="3345" fill="hold">
                                          <p:stCondLst>
                                            <p:cond delay="0"/>
                                          </p:stCondLst>
                                        </p:cTn>
                                        <p:tgtEl>
                                          <p:spTgt spid="200"/>
                                        </p:tgtEl>
                                      </p:cBhvr>
                                      <p:to>
                                        <p:strVal val=""/>
                                      </p:to>
                                    </p:set>
                                  </p:childTnLst>
                                </p:cTn>
                              </p:par>
                              <p:par>
                                <p:cTn id="1450" presetID="0" presetClass="path" presetSubtype="0" repeatCount="indefinite" fill="hold" grpId="1" nodeType="withEffect">
                                  <p:stCondLst>
                                    <p:cond delay="0"/>
                                  </p:stCondLst>
                                  <p:childTnLst>
                                    <p:animMotion origin="layout" path="M -3.75E-6 2.96296E-6 C 0.1069 -0.07315 0.10586 -0.1625 0.1336 -0.29121 " pathEditMode="relative" rAng="0" ptsTypes="AA">
                                      <p:cBhvr>
                                        <p:cTn id="1451" dur="3444" spd="-100000" fill="hold"/>
                                        <p:tgtEl>
                                          <p:spTgt spid="200"/>
                                        </p:tgtEl>
                                        <p:attrNameLst>
                                          <p:attrName>ppt_x</p:attrName>
                                          <p:attrName>ppt_y</p:attrName>
                                        </p:attrNameLst>
                                      </p:cBhvr>
                                      <p:rCtr x="6680" y="-14560"/>
                                    </p:animMotion>
                                  </p:childTnLst>
                                </p:cTn>
                              </p:par>
                              <p:par>
                                <p:cTn id="1452" presetID="10" presetClass="entr" presetSubtype="0" repeatCount="indefinite" fill="hold" grpId="0" nodeType="withEffect">
                                  <p:stCondLst>
                                    <p:cond delay="0"/>
                                  </p:stCondLst>
                                  <p:childTnLst>
                                    <p:set>
                                      <p:cBhvr>
                                        <p:cTn id="1453" dur="1" fill="hold">
                                          <p:stCondLst>
                                            <p:cond delay="0"/>
                                          </p:stCondLst>
                                        </p:cTn>
                                        <p:tgtEl>
                                          <p:spTgt spid="201"/>
                                        </p:tgtEl>
                                        <p:attrNameLst>
                                          <p:attrName>style.visibility</p:attrName>
                                        </p:attrNameLst>
                                      </p:cBhvr>
                                      <p:to>
                                        <p:strVal val="visible"/>
                                      </p:to>
                                    </p:set>
                                    <p:animEffect transition="out" filter="fade">
                                      <p:cBhvr additive="base">
                                        <p:cTn id="1454" dur="277" fill="hold">
                                          <p:stCondLst>
                                            <p:cond delay="1937"/>
                                          </p:stCondLst>
                                        </p:cTn>
                                        <p:tgtEl>
                                          <p:spTgt spid="201"/>
                                        </p:tgtEl>
                                      </p:cBhvr>
                                    </p:animEffect>
                                    <p:animEffect transition="in" filter="fade">
                                      <p:cBhvr additive="base">
                                        <p:cTn id="1455" dur="277" fill="hold">
                                          <p:stCondLst>
                                            <p:cond delay="0"/>
                                          </p:stCondLst>
                                        </p:cTn>
                                        <p:tgtEl>
                                          <p:spTgt spid="201"/>
                                        </p:tgtEl>
                                      </p:cBhvr>
                                    </p:animEffect>
                                    <p:set>
                                      <p:cBhvr additive="base">
                                        <p:cTn id="1456" dur="1" fill="hold">
                                          <p:stCondLst>
                                            <p:cond delay="2213"/>
                                          </p:stCondLst>
                                        </p:cTn>
                                        <p:tgtEl>
                                          <p:spTgt spid="201"/>
                                        </p:tgtEl>
                                        <p:attrNameLst>
                                          <p:attrName>style.visibility</p:attrName>
                                        </p:attrNameLst>
                                      </p:cBhvr>
                                      <p:to>
                                        <p:strVal val="hidden"/>
                                      </p:to>
                                    </p:set>
                                    <p:set>
                                      <p:cBhvr additive="base">
                                        <p:cTn id="1457" dur="2546" fill="hold">
                                          <p:stCondLst>
                                            <p:cond delay="0"/>
                                          </p:stCondLst>
                                        </p:cTn>
                                        <p:tgtEl>
                                          <p:spTgt spid="201"/>
                                        </p:tgtEl>
                                      </p:cBhvr>
                                      <p:to>
                                        <p:strVal val=""/>
                                      </p:to>
                                    </p:set>
                                  </p:childTnLst>
                                </p:cTn>
                              </p:par>
                              <p:par>
                                <p:cTn id="1458" presetID="0" presetClass="path" presetSubtype="0" repeatCount="indefinite" fill="hold" grpId="1" nodeType="withEffect">
                                  <p:stCondLst>
                                    <p:cond delay="0"/>
                                  </p:stCondLst>
                                  <p:childTnLst>
                                    <p:animMotion origin="layout" path="M -1.04167E-6 -3.33333E-6 C 0.07604 -0.05301 0.06667 -0.19606 0.09636 -0.33518 " pathEditMode="relative" rAng="0" ptsTypes="AA">
                                      <p:cBhvr>
                                        <p:cTn id="1459" dur="3347" spd="-100000" fill="hold"/>
                                        <p:tgtEl>
                                          <p:spTgt spid="201"/>
                                        </p:tgtEl>
                                        <p:attrNameLst>
                                          <p:attrName>ppt_x</p:attrName>
                                          <p:attrName>ppt_y</p:attrName>
                                        </p:attrNameLst>
                                      </p:cBhvr>
                                      <p:rCtr x="4818" y="-16759"/>
                                    </p:animMotion>
                                  </p:childTnLst>
                                </p:cTn>
                              </p:par>
                              <p:par>
                                <p:cTn id="1460" presetID="10" presetClass="entr" presetSubtype="0" repeatCount="indefinite" fill="hold" grpId="0" nodeType="withEffect">
                                  <p:stCondLst>
                                    <p:cond delay="0"/>
                                  </p:stCondLst>
                                  <p:childTnLst>
                                    <p:set>
                                      <p:cBhvr>
                                        <p:cTn id="1461" dur="1" fill="hold">
                                          <p:stCondLst>
                                            <p:cond delay="0"/>
                                          </p:stCondLst>
                                        </p:cTn>
                                        <p:tgtEl>
                                          <p:spTgt spid="202"/>
                                        </p:tgtEl>
                                        <p:attrNameLst>
                                          <p:attrName>style.visibility</p:attrName>
                                        </p:attrNameLst>
                                      </p:cBhvr>
                                      <p:to>
                                        <p:strVal val="visible"/>
                                      </p:to>
                                    </p:set>
                                    <p:animEffect transition="out" filter="fade">
                                      <p:cBhvr additive="base">
                                        <p:cTn id="1462" dur="345" fill="hold">
                                          <p:stCondLst>
                                            <p:cond delay="2417"/>
                                          </p:stCondLst>
                                        </p:cTn>
                                        <p:tgtEl>
                                          <p:spTgt spid="202"/>
                                        </p:tgtEl>
                                      </p:cBhvr>
                                    </p:animEffect>
                                    <p:animEffect transition="in" filter="fade">
                                      <p:cBhvr additive="base">
                                        <p:cTn id="1463" dur="345" fill="hold">
                                          <p:stCondLst>
                                            <p:cond delay="0"/>
                                          </p:stCondLst>
                                        </p:cTn>
                                        <p:tgtEl>
                                          <p:spTgt spid="202"/>
                                        </p:tgtEl>
                                      </p:cBhvr>
                                    </p:animEffect>
                                    <p:set>
                                      <p:cBhvr additive="base">
                                        <p:cTn id="1464" dur="1" fill="hold">
                                          <p:stCondLst>
                                            <p:cond delay="2761"/>
                                          </p:stCondLst>
                                        </p:cTn>
                                        <p:tgtEl>
                                          <p:spTgt spid="202"/>
                                        </p:tgtEl>
                                        <p:attrNameLst>
                                          <p:attrName>style.visibility</p:attrName>
                                        </p:attrNameLst>
                                      </p:cBhvr>
                                      <p:to>
                                        <p:strVal val="hidden"/>
                                      </p:to>
                                    </p:set>
                                    <p:set>
                                      <p:cBhvr additive="base">
                                        <p:cTn id="1465" dur="3177" fill="hold">
                                          <p:stCondLst>
                                            <p:cond delay="0"/>
                                          </p:stCondLst>
                                        </p:cTn>
                                        <p:tgtEl>
                                          <p:spTgt spid="202"/>
                                        </p:tgtEl>
                                      </p:cBhvr>
                                      <p:to>
                                        <p:strVal val=""/>
                                      </p:to>
                                    </p:set>
                                  </p:childTnLst>
                                </p:cTn>
                              </p:par>
                              <p:par>
                                <p:cTn id="1466"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1467" dur="3510" spd="-100000" fill="hold"/>
                                        <p:tgtEl>
                                          <p:spTgt spid="202"/>
                                        </p:tgtEl>
                                        <p:attrNameLst>
                                          <p:attrName>ppt_x</p:attrName>
                                          <p:attrName>ppt_y</p:attrName>
                                        </p:attrNameLst>
                                      </p:cBhvr>
                                      <p:rCtr x="6875" y="-17384"/>
                                    </p:animMotion>
                                  </p:childTnLst>
                                </p:cTn>
                              </p:par>
                              <p:par>
                                <p:cTn id="1468" presetID="10" presetClass="entr" presetSubtype="0" repeatCount="indefinite" fill="hold" grpId="0" nodeType="withEffect">
                                  <p:stCondLst>
                                    <p:cond delay="0"/>
                                  </p:stCondLst>
                                  <p:childTnLst>
                                    <p:set>
                                      <p:cBhvr>
                                        <p:cTn id="1469" dur="1" fill="hold">
                                          <p:stCondLst>
                                            <p:cond delay="0"/>
                                          </p:stCondLst>
                                        </p:cTn>
                                        <p:tgtEl>
                                          <p:spTgt spid="203"/>
                                        </p:tgtEl>
                                        <p:attrNameLst>
                                          <p:attrName>style.visibility</p:attrName>
                                        </p:attrNameLst>
                                      </p:cBhvr>
                                      <p:to>
                                        <p:strVal val="visible"/>
                                      </p:to>
                                    </p:set>
                                    <p:animEffect transition="out" filter="fade">
                                      <p:cBhvr additive="base">
                                        <p:cTn id="1470" dur="419" fill="hold">
                                          <p:stCondLst>
                                            <p:cond delay="2934"/>
                                          </p:stCondLst>
                                        </p:cTn>
                                        <p:tgtEl>
                                          <p:spTgt spid="203"/>
                                        </p:tgtEl>
                                      </p:cBhvr>
                                    </p:animEffect>
                                    <p:animEffect transition="in" filter="fade">
                                      <p:cBhvr additive="base">
                                        <p:cTn id="1471" dur="419" fill="hold">
                                          <p:stCondLst>
                                            <p:cond delay="0"/>
                                          </p:stCondLst>
                                        </p:cTn>
                                        <p:tgtEl>
                                          <p:spTgt spid="203"/>
                                        </p:tgtEl>
                                      </p:cBhvr>
                                    </p:animEffect>
                                    <p:set>
                                      <p:cBhvr additive="base">
                                        <p:cTn id="1472" dur="1" fill="hold">
                                          <p:stCondLst>
                                            <p:cond delay="3351"/>
                                          </p:stCondLst>
                                        </p:cTn>
                                        <p:tgtEl>
                                          <p:spTgt spid="203"/>
                                        </p:tgtEl>
                                        <p:attrNameLst>
                                          <p:attrName>style.visibility</p:attrName>
                                        </p:attrNameLst>
                                      </p:cBhvr>
                                      <p:to>
                                        <p:strVal val="hidden"/>
                                      </p:to>
                                    </p:set>
                                    <p:set>
                                      <p:cBhvr additive="base">
                                        <p:cTn id="1473" dur="3856" fill="hold">
                                          <p:stCondLst>
                                            <p:cond delay="0"/>
                                          </p:stCondLst>
                                        </p:cTn>
                                        <p:tgtEl>
                                          <p:spTgt spid="203"/>
                                        </p:tgtEl>
                                      </p:cBhvr>
                                      <p:to>
                                        <p:strVal val=""/>
                                      </p:to>
                                    </p:set>
                                  </p:childTnLst>
                                </p:cTn>
                              </p:par>
                              <p:par>
                                <p:cTn id="1474" presetID="0" presetClass="path" presetSubtype="0" repeatCount="indefinite" fill="hold" grpId="1" nodeType="withEffect">
                                  <p:stCondLst>
                                    <p:cond delay="0"/>
                                  </p:stCondLst>
                                  <p:childTnLst>
                                    <p:animMotion origin="layout" path="M -2.5E-6 -1.11111E-6 C 0.00143 -0.15486 -0.16406 -0.17778 -0.12565 -0.34954 " pathEditMode="relative" rAng="0" ptsTypes="AA">
                                      <p:cBhvr>
                                        <p:cTn id="1475" dur="2662" spd="-100000" fill="hold"/>
                                        <p:tgtEl>
                                          <p:spTgt spid="203"/>
                                        </p:tgtEl>
                                        <p:attrNameLst>
                                          <p:attrName>ppt_x</p:attrName>
                                          <p:attrName>ppt_y</p:attrName>
                                        </p:attrNameLst>
                                      </p:cBhvr>
                                      <p:rCtr x="-6576" y="-17477"/>
                                    </p:animMotion>
                                  </p:childTnLst>
                                </p:cTn>
                              </p:par>
                              <p:par>
                                <p:cTn id="1476" presetID="10" presetClass="entr" presetSubtype="0" repeatCount="indefinite" fill="hold" grpId="0" nodeType="withEffect">
                                  <p:stCondLst>
                                    <p:cond delay="0"/>
                                  </p:stCondLst>
                                  <p:childTnLst>
                                    <p:set>
                                      <p:cBhvr>
                                        <p:cTn id="1477" dur="1" fill="hold">
                                          <p:stCondLst>
                                            <p:cond delay="0"/>
                                          </p:stCondLst>
                                        </p:cTn>
                                        <p:tgtEl>
                                          <p:spTgt spid="204"/>
                                        </p:tgtEl>
                                        <p:attrNameLst>
                                          <p:attrName>style.visibility</p:attrName>
                                        </p:attrNameLst>
                                      </p:cBhvr>
                                      <p:to>
                                        <p:strVal val="visible"/>
                                      </p:to>
                                    </p:set>
                                    <p:animEffect transition="out" filter="fade">
                                      <p:cBhvr additive="base">
                                        <p:cTn id="1478" dur="426" fill="hold">
                                          <p:stCondLst>
                                            <p:cond delay="2983"/>
                                          </p:stCondLst>
                                        </p:cTn>
                                        <p:tgtEl>
                                          <p:spTgt spid="204"/>
                                        </p:tgtEl>
                                      </p:cBhvr>
                                    </p:animEffect>
                                    <p:animEffect transition="in" filter="fade">
                                      <p:cBhvr additive="base">
                                        <p:cTn id="1479" dur="426" fill="hold">
                                          <p:stCondLst>
                                            <p:cond delay="0"/>
                                          </p:stCondLst>
                                        </p:cTn>
                                        <p:tgtEl>
                                          <p:spTgt spid="204"/>
                                        </p:tgtEl>
                                      </p:cBhvr>
                                    </p:animEffect>
                                    <p:set>
                                      <p:cBhvr additive="base">
                                        <p:cTn id="1480" dur="1" fill="hold">
                                          <p:stCondLst>
                                            <p:cond delay="3408"/>
                                          </p:stCondLst>
                                        </p:cTn>
                                        <p:tgtEl>
                                          <p:spTgt spid="204"/>
                                        </p:tgtEl>
                                        <p:attrNameLst>
                                          <p:attrName>style.visibility</p:attrName>
                                        </p:attrNameLst>
                                      </p:cBhvr>
                                      <p:to>
                                        <p:strVal val="hidden"/>
                                      </p:to>
                                    </p:set>
                                    <p:set>
                                      <p:cBhvr additive="base">
                                        <p:cTn id="1481" dur="3921" fill="hold">
                                          <p:stCondLst>
                                            <p:cond delay="0"/>
                                          </p:stCondLst>
                                        </p:cTn>
                                        <p:tgtEl>
                                          <p:spTgt spid="204"/>
                                        </p:tgtEl>
                                      </p:cBhvr>
                                      <p:to>
                                        <p:strVal val=""/>
                                      </p:to>
                                    </p:set>
                                  </p:childTnLst>
                                </p:cTn>
                              </p:par>
                              <p:par>
                                <p:cTn id="1482" presetID="0" presetClass="path" presetSubtype="0" repeatCount="indefinite" fill="hold" grpId="1" nodeType="withEffect">
                                  <p:stCondLst>
                                    <p:cond delay="0"/>
                                  </p:stCondLst>
                                  <p:childTnLst>
                                    <p:animMotion origin="layout" path="M -0.00013 -1.48148E-6 C 0.06472 -0.13518 0.07709 -0.05139 0.13151 -0.18125 " pathEditMode="relative" rAng="0" ptsTypes="AA">
                                      <p:cBhvr>
                                        <p:cTn id="1483" dur="2229" spd="-100000" fill="hold"/>
                                        <p:tgtEl>
                                          <p:spTgt spid="204"/>
                                        </p:tgtEl>
                                        <p:attrNameLst>
                                          <p:attrName>ppt_x</p:attrName>
                                          <p:attrName>ppt_y</p:attrName>
                                        </p:attrNameLst>
                                      </p:cBhvr>
                                      <p:rCtr x="6576" y="-9074"/>
                                    </p:animMotion>
                                  </p:childTnLst>
                                </p:cTn>
                              </p:par>
                              <p:par>
                                <p:cTn id="1484" presetID="10" presetClass="entr" presetSubtype="0" repeatCount="indefinite" fill="hold" grpId="0" nodeType="withEffect">
                                  <p:stCondLst>
                                    <p:cond delay="0"/>
                                  </p:stCondLst>
                                  <p:childTnLst>
                                    <p:set>
                                      <p:cBhvr>
                                        <p:cTn id="1485" dur="1" fill="hold">
                                          <p:stCondLst>
                                            <p:cond delay="0"/>
                                          </p:stCondLst>
                                        </p:cTn>
                                        <p:tgtEl>
                                          <p:spTgt spid="205"/>
                                        </p:tgtEl>
                                        <p:attrNameLst>
                                          <p:attrName>style.visibility</p:attrName>
                                        </p:attrNameLst>
                                      </p:cBhvr>
                                      <p:to>
                                        <p:strVal val="visible"/>
                                      </p:to>
                                    </p:set>
                                    <p:animEffect transition="out" filter="fade">
                                      <p:cBhvr additive="base">
                                        <p:cTn id="1486" dur="336" fill="hold">
                                          <p:stCondLst>
                                            <p:cond delay="2355"/>
                                          </p:stCondLst>
                                        </p:cTn>
                                        <p:tgtEl>
                                          <p:spTgt spid="205"/>
                                        </p:tgtEl>
                                      </p:cBhvr>
                                    </p:animEffect>
                                    <p:animEffect transition="in" filter="fade">
                                      <p:cBhvr additive="base">
                                        <p:cTn id="1487" dur="336" fill="hold">
                                          <p:stCondLst>
                                            <p:cond delay="0"/>
                                          </p:stCondLst>
                                        </p:cTn>
                                        <p:tgtEl>
                                          <p:spTgt spid="205"/>
                                        </p:tgtEl>
                                      </p:cBhvr>
                                    </p:animEffect>
                                    <p:set>
                                      <p:cBhvr additive="base">
                                        <p:cTn id="1488" dur="1" fill="hold">
                                          <p:stCondLst>
                                            <p:cond delay="2690"/>
                                          </p:stCondLst>
                                        </p:cTn>
                                        <p:tgtEl>
                                          <p:spTgt spid="205"/>
                                        </p:tgtEl>
                                        <p:attrNameLst>
                                          <p:attrName>style.visibility</p:attrName>
                                        </p:attrNameLst>
                                      </p:cBhvr>
                                      <p:to>
                                        <p:strVal val="hidden"/>
                                      </p:to>
                                    </p:set>
                                    <p:set>
                                      <p:cBhvr additive="base">
                                        <p:cTn id="1489" dur="3095" fill="hold">
                                          <p:stCondLst>
                                            <p:cond delay="0"/>
                                          </p:stCondLst>
                                        </p:cTn>
                                        <p:tgtEl>
                                          <p:spTgt spid="205"/>
                                        </p:tgtEl>
                                      </p:cBhvr>
                                      <p:to>
                                        <p:strVal val=""/>
                                      </p:to>
                                    </p:set>
                                  </p:childTnLst>
                                </p:cTn>
                              </p:par>
                              <p:par>
                                <p:cTn id="1490" presetID="0" presetClass="path" presetSubtype="0" repeatCount="indefinite" fill="hold" grpId="1" nodeType="withEffect">
                                  <p:stCondLst>
                                    <p:cond delay="0"/>
                                  </p:stCondLst>
                                  <p:childTnLst>
                                    <p:animMotion origin="layout" path="M -0.20794 0.16644 C -0.10872 0.10903 -0.13464 0.19514 -0.04518 0.1294 " pathEditMode="relative" rAng="0" ptsTypes="AA">
                                      <p:cBhvr>
                                        <p:cTn id="1491" dur="3846" spd="-100000" fill="hold"/>
                                        <p:tgtEl>
                                          <p:spTgt spid="205"/>
                                        </p:tgtEl>
                                        <p:attrNameLst>
                                          <p:attrName>ppt_x</p:attrName>
                                          <p:attrName>ppt_y</p:attrName>
                                        </p:attrNameLst>
                                      </p:cBhvr>
                                      <p:rCtr x="8138" y="-1852"/>
                                    </p:animMotion>
                                  </p:childTnLst>
                                </p:cTn>
                              </p:par>
                              <p:par>
                                <p:cTn id="1492" presetID="10" presetClass="entr" presetSubtype="0" repeatCount="indefinite" fill="hold" grpId="0" nodeType="withEffect">
                                  <p:stCondLst>
                                    <p:cond delay="0"/>
                                  </p:stCondLst>
                                  <p:childTnLst>
                                    <p:set>
                                      <p:cBhvr>
                                        <p:cTn id="1493" dur="1" fill="hold">
                                          <p:stCondLst>
                                            <p:cond delay="0"/>
                                          </p:stCondLst>
                                        </p:cTn>
                                        <p:tgtEl>
                                          <p:spTgt spid="206"/>
                                        </p:tgtEl>
                                        <p:attrNameLst>
                                          <p:attrName>style.visibility</p:attrName>
                                        </p:attrNameLst>
                                      </p:cBhvr>
                                      <p:to>
                                        <p:strVal val="visible"/>
                                      </p:to>
                                    </p:set>
                                    <p:animEffect transition="out" filter="fade">
                                      <p:cBhvr additive="base">
                                        <p:cTn id="1494" dur="250" fill="hold">
                                          <p:stCondLst>
                                            <p:cond delay="1750"/>
                                          </p:stCondLst>
                                        </p:cTn>
                                        <p:tgtEl>
                                          <p:spTgt spid="206"/>
                                        </p:tgtEl>
                                      </p:cBhvr>
                                    </p:animEffect>
                                    <p:animEffect transition="in" filter="fade">
                                      <p:cBhvr additive="base">
                                        <p:cTn id="1495" dur="250" fill="hold">
                                          <p:stCondLst>
                                            <p:cond delay="0"/>
                                          </p:stCondLst>
                                        </p:cTn>
                                        <p:tgtEl>
                                          <p:spTgt spid="206"/>
                                        </p:tgtEl>
                                      </p:cBhvr>
                                    </p:animEffect>
                                    <p:set>
                                      <p:cBhvr additive="base">
                                        <p:cTn id="1496" dur="1" fill="hold">
                                          <p:stCondLst>
                                            <p:cond delay="1999"/>
                                          </p:stCondLst>
                                        </p:cTn>
                                        <p:tgtEl>
                                          <p:spTgt spid="206"/>
                                        </p:tgtEl>
                                        <p:attrNameLst>
                                          <p:attrName>style.visibility</p:attrName>
                                        </p:attrNameLst>
                                      </p:cBhvr>
                                      <p:to>
                                        <p:strVal val="hidden"/>
                                      </p:to>
                                    </p:set>
                                    <p:set>
                                      <p:cBhvr additive="base">
                                        <p:cTn id="1497" dur="2300" fill="hold">
                                          <p:stCondLst>
                                            <p:cond delay="0"/>
                                          </p:stCondLst>
                                        </p:cTn>
                                        <p:tgtEl>
                                          <p:spTgt spid="206"/>
                                        </p:tgtEl>
                                      </p:cBhvr>
                                      <p:to>
                                        <p:strVal val=""/>
                                      </p:to>
                                    </p:set>
                                  </p:childTnLst>
                                </p:cTn>
                              </p:par>
                              <p:par>
                                <p:cTn id="1498" presetID="0" presetClass="path" presetSubtype="0" repeatCount="indefinite" fill="hold" grpId="1" nodeType="withEffect">
                                  <p:stCondLst>
                                    <p:cond delay="0"/>
                                  </p:stCondLst>
                                  <p:childTnLst>
                                    <p:animMotion origin="layout" path="M 2.08333E-6 -3.7037E-7 C 0.07122 -0.04398 0.06237 -0.16273 0.0901 -0.27847 " pathEditMode="relative" rAng="0" ptsTypes="AA">
                                      <p:cBhvr>
                                        <p:cTn id="1499" dur="2300" spd="-100000" fill="hold"/>
                                        <p:tgtEl>
                                          <p:spTgt spid="206"/>
                                        </p:tgtEl>
                                        <p:attrNameLst>
                                          <p:attrName>ppt_x</p:attrName>
                                          <p:attrName>ppt_y</p:attrName>
                                        </p:attrNameLst>
                                      </p:cBhvr>
                                      <p:rCtr x="4505" y="-13935"/>
                                    </p:animMotion>
                                  </p:childTnLst>
                                </p:cTn>
                              </p:par>
                              <p:par>
                                <p:cTn id="1500" presetID="10" presetClass="entr" presetSubtype="0" repeatCount="indefinite" fill="hold" grpId="0" nodeType="withEffect">
                                  <p:stCondLst>
                                    <p:cond delay="0"/>
                                  </p:stCondLst>
                                  <p:childTnLst>
                                    <p:set>
                                      <p:cBhvr>
                                        <p:cTn id="1501" dur="1" fill="hold">
                                          <p:stCondLst>
                                            <p:cond delay="0"/>
                                          </p:stCondLst>
                                        </p:cTn>
                                        <p:tgtEl>
                                          <p:spTgt spid="207"/>
                                        </p:tgtEl>
                                        <p:attrNameLst>
                                          <p:attrName>style.visibility</p:attrName>
                                        </p:attrNameLst>
                                      </p:cBhvr>
                                      <p:to>
                                        <p:strVal val="visible"/>
                                      </p:to>
                                    </p:set>
                                    <p:animEffect transition="out" filter="fade">
                                      <p:cBhvr additive="base">
                                        <p:cTn id="1502" dur="250" fill="hold">
                                          <p:stCondLst>
                                            <p:cond delay="1750"/>
                                          </p:stCondLst>
                                        </p:cTn>
                                        <p:tgtEl>
                                          <p:spTgt spid="207"/>
                                        </p:tgtEl>
                                      </p:cBhvr>
                                    </p:animEffect>
                                    <p:animEffect transition="in" filter="fade">
                                      <p:cBhvr additive="base">
                                        <p:cTn id="1503" dur="250" fill="hold">
                                          <p:stCondLst>
                                            <p:cond delay="0"/>
                                          </p:stCondLst>
                                        </p:cTn>
                                        <p:tgtEl>
                                          <p:spTgt spid="207"/>
                                        </p:tgtEl>
                                      </p:cBhvr>
                                    </p:animEffect>
                                    <p:set>
                                      <p:cBhvr additive="base">
                                        <p:cTn id="1504" dur="1" fill="hold">
                                          <p:stCondLst>
                                            <p:cond delay="1999"/>
                                          </p:stCondLst>
                                        </p:cTn>
                                        <p:tgtEl>
                                          <p:spTgt spid="207"/>
                                        </p:tgtEl>
                                        <p:attrNameLst>
                                          <p:attrName>style.visibility</p:attrName>
                                        </p:attrNameLst>
                                      </p:cBhvr>
                                      <p:to>
                                        <p:strVal val="hidden"/>
                                      </p:to>
                                    </p:set>
                                    <p:set>
                                      <p:cBhvr additive="base">
                                        <p:cTn id="1505" dur="2300" fill="hold">
                                          <p:stCondLst>
                                            <p:cond delay="0"/>
                                          </p:stCondLst>
                                        </p:cTn>
                                        <p:tgtEl>
                                          <p:spTgt spid="207"/>
                                        </p:tgtEl>
                                      </p:cBhvr>
                                      <p:to>
                                        <p:strVal val=""/>
                                      </p:to>
                                    </p:set>
                                  </p:childTnLst>
                                </p:cTn>
                              </p:par>
                              <p:par>
                                <p:cTn id="1506" presetID="0" presetClass="path" presetSubtype="0" repeatCount="indefinite" fill="hold" grpId="1" nodeType="withEffect">
                                  <p:stCondLst>
                                    <p:cond delay="0"/>
                                  </p:stCondLst>
                                  <p:childTnLst>
                                    <p:animMotion origin="layout" path="M -0.00013 -1.85185E-6 C 0.06472 -0.13541 0.07709 -0.05139 0.13152 -0.18125 " pathEditMode="relative" rAng="0" ptsTypes="AA">
                                      <p:cBhvr>
                                        <p:cTn id="1507" dur="2300" spd="-100000" fill="hold"/>
                                        <p:tgtEl>
                                          <p:spTgt spid="207"/>
                                        </p:tgtEl>
                                        <p:attrNameLst>
                                          <p:attrName>ppt_x</p:attrName>
                                          <p:attrName>ppt_y</p:attrName>
                                        </p:attrNameLst>
                                      </p:cBhvr>
                                      <p:rCtr x="6576" y="-9074"/>
                                    </p:animMotion>
                                  </p:childTnLst>
                                </p:cTn>
                              </p:par>
                              <p:par>
                                <p:cTn id="1508" presetID="10" presetClass="entr" presetSubtype="0" repeatCount="indefinite" fill="hold" grpId="0" nodeType="withEffect">
                                  <p:stCondLst>
                                    <p:cond delay="0"/>
                                  </p:stCondLst>
                                  <p:childTnLst>
                                    <p:set>
                                      <p:cBhvr>
                                        <p:cTn id="1509" dur="1" fill="hold">
                                          <p:stCondLst>
                                            <p:cond delay="0"/>
                                          </p:stCondLst>
                                        </p:cTn>
                                        <p:tgtEl>
                                          <p:spTgt spid="208"/>
                                        </p:tgtEl>
                                        <p:attrNameLst>
                                          <p:attrName>style.visibility</p:attrName>
                                        </p:attrNameLst>
                                      </p:cBhvr>
                                      <p:to>
                                        <p:strVal val="visible"/>
                                      </p:to>
                                    </p:set>
                                    <p:animEffect transition="out" filter="fade">
                                      <p:cBhvr additive="base">
                                        <p:cTn id="1510" dur="250" fill="hold">
                                          <p:stCondLst>
                                            <p:cond delay="1750"/>
                                          </p:stCondLst>
                                        </p:cTn>
                                        <p:tgtEl>
                                          <p:spTgt spid="208"/>
                                        </p:tgtEl>
                                      </p:cBhvr>
                                    </p:animEffect>
                                    <p:animEffect transition="in" filter="fade">
                                      <p:cBhvr additive="base">
                                        <p:cTn id="1511" dur="250" fill="hold">
                                          <p:stCondLst>
                                            <p:cond delay="0"/>
                                          </p:stCondLst>
                                        </p:cTn>
                                        <p:tgtEl>
                                          <p:spTgt spid="208"/>
                                        </p:tgtEl>
                                      </p:cBhvr>
                                    </p:animEffect>
                                    <p:set>
                                      <p:cBhvr additive="base">
                                        <p:cTn id="1512" dur="1" fill="hold">
                                          <p:stCondLst>
                                            <p:cond delay="1999"/>
                                          </p:stCondLst>
                                        </p:cTn>
                                        <p:tgtEl>
                                          <p:spTgt spid="208"/>
                                        </p:tgtEl>
                                        <p:attrNameLst>
                                          <p:attrName>style.visibility</p:attrName>
                                        </p:attrNameLst>
                                      </p:cBhvr>
                                      <p:to>
                                        <p:strVal val="hidden"/>
                                      </p:to>
                                    </p:set>
                                    <p:set>
                                      <p:cBhvr additive="base">
                                        <p:cTn id="1513" dur="2300" fill="hold">
                                          <p:stCondLst>
                                            <p:cond delay="0"/>
                                          </p:stCondLst>
                                        </p:cTn>
                                        <p:tgtEl>
                                          <p:spTgt spid="208"/>
                                        </p:tgtEl>
                                      </p:cBhvr>
                                      <p:to>
                                        <p:strVal val=""/>
                                      </p:to>
                                    </p:set>
                                  </p:childTnLst>
                                </p:cTn>
                              </p:par>
                              <p:par>
                                <p:cTn id="1514"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515" dur="2300" spd="-100000" fill="hold"/>
                                        <p:tgtEl>
                                          <p:spTgt spid="208"/>
                                        </p:tgtEl>
                                        <p:attrNameLst>
                                          <p:attrName>ppt_x</p:attrName>
                                          <p:attrName>ppt_y</p:attrName>
                                        </p:attrNameLst>
                                      </p:cBhvr>
                                      <p:rCtr x="8138" y="-1852"/>
                                    </p:animMotion>
                                  </p:childTnLst>
                                </p:cTn>
                              </p:par>
                              <p:par>
                                <p:cTn id="1516" presetID="10" presetClass="entr" presetSubtype="0" repeatCount="indefinite" fill="hold" grpId="0" nodeType="withEffect">
                                  <p:stCondLst>
                                    <p:cond delay="0"/>
                                  </p:stCondLst>
                                  <p:childTnLst>
                                    <p:set>
                                      <p:cBhvr>
                                        <p:cTn id="1517" dur="1" fill="hold">
                                          <p:stCondLst>
                                            <p:cond delay="0"/>
                                          </p:stCondLst>
                                        </p:cTn>
                                        <p:tgtEl>
                                          <p:spTgt spid="209"/>
                                        </p:tgtEl>
                                        <p:attrNameLst>
                                          <p:attrName>style.visibility</p:attrName>
                                        </p:attrNameLst>
                                      </p:cBhvr>
                                      <p:to>
                                        <p:strVal val="visible"/>
                                      </p:to>
                                    </p:set>
                                    <p:animEffect transition="out" filter="fade">
                                      <p:cBhvr additive="base">
                                        <p:cTn id="1518" dur="250" fill="hold">
                                          <p:stCondLst>
                                            <p:cond delay="1750"/>
                                          </p:stCondLst>
                                        </p:cTn>
                                        <p:tgtEl>
                                          <p:spTgt spid="209"/>
                                        </p:tgtEl>
                                      </p:cBhvr>
                                    </p:animEffect>
                                    <p:animEffect transition="in" filter="fade">
                                      <p:cBhvr additive="base">
                                        <p:cTn id="1519" dur="250" fill="hold">
                                          <p:stCondLst>
                                            <p:cond delay="0"/>
                                          </p:stCondLst>
                                        </p:cTn>
                                        <p:tgtEl>
                                          <p:spTgt spid="209"/>
                                        </p:tgtEl>
                                      </p:cBhvr>
                                    </p:animEffect>
                                    <p:set>
                                      <p:cBhvr additive="base">
                                        <p:cTn id="1520" dur="1" fill="hold">
                                          <p:stCondLst>
                                            <p:cond delay="1999"/>
                                          </p:stCondLst>
                                        </p:cTn>
                                        <p:tgtEl>
                                          <p:spTgt spid="209"/>
                                        </p:tgtEl>
                                        <p:attrNameLst>
                                          <p:attrName>style.visibility</p:attrName>
                                        </p:attrNameLst>
                                      </p:cBhvr>
                                      <p:to>
                                        <p:strVal val="hidden"/>
                                      </p:to>
                                    </p:set>
                                    <p:set>
                                      <p:cBhvr additive="base">
                                        <p:cTn id="1521" dur="2300" fill="hold">
                                          <p:stCondLst>
                                            <p:cond delay="0"/>
                                          </p:stCondLst>
                                        </p:cTn>
                                        <p:tgtEl>
                                          <p:spTgt spid="209"/>
                                        </p:tgtEl>
                                      </p:cBhvr>
                                      <p:to>
                                        <p:strVal val=""/>
                                      </p:to>
                                    </p:set>
                                  </p:childTnLst>
                                </p:cTn>
                              </p:par>
                              <p:par>
                                <p:cTn id="1522"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23" dur="2300" spd="-100000" fill="hold"/>
                                        <p:tgtEl>
                                          <p:spTgt spid="209"/>
                                        </p:tgtEl>
                                        <p:attrNameLst>
                                          <p:attrName>ppt_x</p:attrName>
                                          <p:attrName>ppt_y</p:attrName>
                                        </p:attrNameLst>
                                      </p:cBhvr>
                                      <p:rCtr x="6771" y="-14560"/>
                                    </p:animMotion>
                                  </p:childTnLst>
                                </p:cTn>
                              </p:par>
                              <p:par>
                                <p:cTn id="1524" presetID="10" presetClass="entr" presetSubtype="0" repeatCount="indefinite" fill="hold" grpId="0" nodeType="withEffect">
                                  <p:stCondLst>
                                    <p:cond delay="0"/>
                                  </p:stCondLst>
                                  <p:childTnLst>
                                    <p:set>
                                      <p:cBhvr>
                                        <p:cTn id="1525" dur="1" fill="hold">
                                          <p:stCondLst>
                                            <p:cond delay="0"/>
                                          </p:stCondLst>
                                        </p:cTn>
                                        <p:tgtEl>
                                          <p:spTgt spid="210"/>
                                        </p:tgtEl>
                                        <p:attrNameLst>
                                          <p:attrName>style.visibility</p:attrName>
                                        </p:attrNameLst>
                                      </p:cBhvr>
                                      <p:to>
                                        <p:strVal val="visible"/>
                                      </p:to>
                                    </p:set>
                                    <p:animEffect transition="out" filter="fade">
                                      <p:cBhvr additive="base">
                                        <p:cTn id="1526" dur="250" fill="hold">
                                          <p:stCondLst>
                                            <p:cond delay="1750"/>
                                          </p:stCondLst>
                                        </p:cTn>
                                        <p:tgtEl>
                                          <p:spTgt spid="210"/>
                                        </p:tgtEl>
                                      </p:cBhvr>
                                    </p:animEffect>
                                    <p:animEffect transition="in" filter="fade">
                                      <p:cBhvr additive="base">
                                        <p:cTn id="1527" dur="250" fill="hold">
                                          <p:stCondLst>
                                            <p:cond delay="0"/>
                                          </p:stCondLst>
                                        </p:cTn>
                                        <p:tgtEl>
                                          <p:spTgt spid="210"/>
                                        </p:tgtEl>
                                      </p:cBhvr>
                                    </p:animEffect>
                                    <p:set>
                                      <p:cBhvr additive="base">
                                        <p:cTn id="1528" dur="1" fill="hold">
                                          <p:stCondLst>
                                            <p:cond delay="1999"/>
                                          </p:stCondLst>
                                        </p:cTn>
                                        <p:tgtEl>
                                          <p:spTgt spid="210"/>
                                        </p:tgtEl>
                                        <p:attrNameLst>
                                          <p:attrName>style.visibility</p:attrName>
                                        </p:attrNameLst>
                                      </p:cBhvr>
                                      <p:to>
                                        <p:strVal val="hidden"/>
                                      </p:to>
                                    </p:set>
                                    <p:set>
                                      <p:cBhvr additive="base">
                                        <p:cTn id="1529" dur="2300" fill="hold">
                                          <p:stCondLst>
                                            <p:cond delay="0"/>
                                          </p:stCondLst>
                                        </p:cTn>
                                        <p:tgtEl>
                                          <p:spTgt spid="210"/>
                                        </p:tgtEl>
                                      </p:cBhvr>
                                      <p:to>
                                        <p:strVal val=""/>
                                      </p:to>
                                    </p:set>
                                  </p:childTnLst>
                                </p:cTn>
                              </p:par>
                              <p:par>
                                <p:cTn id="1530" presetID="0" presetClass="path" presetSubtype="0" repeatCount="indefinite" fill="hold" grpId="1" nodeType="withEffect">
                                  <p:stCondLst>
                                    <p:cond delay="0"/>
                                  </p:stCondLst>
                                  <p:childTnLst>
                                    <p:animMotion origin="layout" path="M -0.00079 4.81481E-6 C 0.00286 0.20578 -0.00625 0.2118 -0.07735 0.35046 " pathEditMode="relative" rAng="9720000" ptsTypes="AA">
                                      <p:cBhvr>
                                        <p:cTn id="1531" dur="2300" fill="hold"/>
                                        <p:tgtEl>
                                          <p:spTgt spid="210"/>
                                        </p:tgtEl>
                                        <p:attrNameLst>
                                          <p:attrName>ppt_x</p:attrName>
                                          <p:attrName>ppt_y</p:attrName>
                                        </p:attrNameLst>
                                      </p:cBhvr>
                                      <p:rCtr x="-3828" y="17523"/>
                                    </p:animMotion>
                                  </p:childTnLst>
                                </p:cTn>
                              </p:par>
                              <p:par>
                                <p:cTn id="1532" presetID="10" presetClass="entr" presetSubtype="0" repeatCount="indefinite" fill="hold" grpId="0" nodeType="withEffect">
                                  <p:stCondLst>
                                    <p:cond delay="0"/>
                                  </p:stCondLst>
                                  <p:childTnLst>
                                    <p:set>
                                      <p:cBhvr>
                                        <p:cTn id="1533" dur="1" fill="hold">
                                          <p:stCondLst>
                                            <p:cond delay="0"/>
                                          </p:stCondLst>
                                        </p:cTn>
                                        <p:tgtEl>
                                          <p:spTgt spid="211"/>
                                        </p:tgtEl>
                                        <p:attrNameLst>
                                          <p:attrName>style.visibility</p:attrName>
                                        </p:attrNameLst>
                                      </p:cBhvr>
                                      <p:to>
                                        <p:strVal val="visible"/>
                                      </p:to>
                                    </p:set>
                                    <p:animEffect transition="out" filter="fade">
                                      <p:cBhvr additive="base">
                                        <p:cTn id="1534" dur="250" fill="hold">
                                          <p:stCondLst>
                                            <p:cond delay="1750"/>
                                          </p:stCondLst>
                                        </p:cTn>
                                        <p:tgtEl>
                                          <p:spTgt spid="211"/>
                                        </p:tgtEl>
                                      </p:cBhvr>
                                    </p:animEffect>
                                    <p:animEffect transition="in" filter="fade">
                                      <p:cBhvr additive="base">
                                        <p:cTn id="1535" dur="250" fill="hold">
                                          <p:stCondLst>
                                            <p:cond delay="0"/>
                                          </p:stCondLst>
                                        </p:cTn>
                                        <p:tgtEl>
                                          <p:spTgt spid="211"/>
                                        </p:tgtEl>
                                      </p:cBhvr>
                                    </p:animEffect>
                                    <p:set>
                                      <p:cBhvr additive="base">
                                        <p:cTn id="1536" dur="1" fill="hold">
                                          <p:stCondLst>
                                            <p:cond delay="1999"/>
                                          </p:stCondLst>
                                        </p:cTn>
                                        <p:tgtEl>
                                          <p:spTgt spid="211"/>
                                        </p:tgtEl>
                                        <p:attrNameLst>
                                          <p:attrName>style.visibility</p:attrName>
                                        </p:attrNameLst>
                                      </p:cBhvr>
                                      <p:to>
                                        <p:strVal val="hidden"/>
                                      </p:to>
                                    </p:set>
                                    <p:set>
                                      <p:cBhvr additive="base">
                                        <p:cTn id="1537" dur="2300" fill="hold">
                                          <p:stCondLst>
                                            <p:cond delay="0"/>
                                          </p:stCondLst>
                                        </p:cTn>
                                        <p:tgtEl>
                                          <p:spTgt spid="211"/>
                                        </p:tgtEl>
                                      </p:cBhvr>
                                      <p:to>
                                        <p:strVal val=""/>
                                      </p:to>
                                    </p:set>
                                  </p:childTnLst>
                                </p:cTn>
                              </p:par>
                              <p:par>
                                <p:cTn id="1538" presetID="0" presetClass="path" presetSubtype="0" repeatCount="indefinite" fill="hold" grpId="1" nodeType="withEffect">
                                  <p:stCondLst>
                                    <p:cond delay="0"/>
                                  </p:stCondLst>
                                  <p:childTnLst>
                                    <p:animMotion origin="layout" path="M -0.00091 -0.00023 C -0.0655 0.01505 -0.05847 0.22593 -0.13412 0.19514 " pathEditMode="relative" rAng="15720000" ptsTypes="AA">
                                      <p:cBhvr>
                                        <p:cTn id="1539" dur="2300" fill="hold"/>
                                        <p:tgtEl>
                                          <p:spTgt spid="211"/>
                                        </p:tgtEl>
                                        <p:attrNameLst>
                                          <p:attrName>ppt_x</p:attrName>
                                          <p:attrName>ppt_y</p:attrName>
                                        </p:attrNameLst>
                                      </p:cBhvr>
                                      <p:rCtr x="-6628" y="10162"/>
                                    </p:animMotion>
                                  </p:childTnLst>
                                </p:cTn>
                              </p:par>
                              <p:par>
                                <p:cTn id="1540" presetID="10" presetClass="entr" presetSubtype="0" repeatCount="indefinite" fill="hold" grpId="0" nodeType="withEffect">
                                  <p:stCondLst>
                                    <p:cond delay="0"/>
                                  </p:stCondLst>
                                  <p:childTnLst>
                                    <p:set>
                                      <p:cBhvr>
                                        <p:cTn id="1541" dur="1" fill="hold">
                                          <p:stCondLst>
                                            <p:cond delay="0"/>
                                          </p:stCondLst>
                                        </p:cTn>
                                        <p:tgtEl>
                                          <p:spTgt spid="212"/>
                                        </p:tgtEl>
                                        <p:attrNameLst>
                                          <p:attrName>style.visibility</p:attrName>
                                        </p:attrNameLst>
                                      </p:cBhvr>
                                      <p:to>
                                        <p:strVal val="visible"/>
                                      </p:to>
                                    </p:set>
                                    <p:animEffect transition="out" filter="fade">
                                      <p:cBhvr additive="base">
                                        <p:cTn id="1542" dur="250" fill="hold">
                                          <p:stCondLst>
                                            <p:cond delay="1750"/>
                                          </p:stCondLst>
                                        </p:cTn>
                                        <p:tgtEl>
                                          <p:spTgt spid="212"/>
                                        </p:tgtEl>
                                      </p:cBhvr>
                                    </p:animEffect>
                                    <p:animEffect transition="in" filter="fade">
                                      <p:cBhvr additive="base">
                                        <p:cTn id="1543" dur="250" fill="hold">
                                          <p:stCondLst>
                                            <p:cond delay="0"/>
                                          </p:stCondLst>
                                        </p:cTn>
                                        <p:tgtEl>
                                          <p:spTgt spid="212"/>
                                        </p:tgtEl>
                                      </p:cBhvr>
                                    </p:animEffect>
                                    <p:set>
                                      <p:cBhvr additive="base">
                                        <p:cTn id="1544" dur="1" fill="hold">
                                          <p:stCondLst>
                                            <p:cond delay="1999"/>
                                          </p:stCondLst>
                                        </p:cTn>
                                        <p:tgtEl>
                                          <p:spTgt spid="212"/>
                                        </p:tgtEl>
                                        <p:attrNameLst>
                                          <p:attrName>style.visibility</p:attrName>
                                        </p:attrNameLst>
                                      </p:cBhvr>
                                      <p:to>
                                        <p:strVal val="hidden"/>
                                      </p:to>
                                    </p:set>
                                    <p:set>
                                      <p:cBhvr additive="base">
                                        <p:cTn id="1545" dur="2300" fill="hold">
                                          <p:stCondLst>
                                            <p:cond delay="0"/>
                                          </p:stCondLst>
                                        </p:cTn>
                                        <p:tgtEl>
                                          <p:spTgt spid="212"/>
                                        </p:tgtEl>
                                      </p:cBhvr>
                                      <p:to>
                                        <p:strVal val=""/>
                                      </p:to>
                                    </p:set>
                                  </p:childTnLst>
                                </p:cTn>
                              </p:par>
                              <p:par>
                                <p:cTn id="1546"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547" dur="2300" spd="-100000" fill="hold"/>
                                        <p:tgtEl>
                                          <p:spTgt spid="212"/>
                                        </p:tgtEl>
                                        <p:attrNameLst>
                                          <p:attrName>ppt_x</p:attrName>
                                          <p:attrName>ppt_y</p:attrName>
                                        </p:attrNameLst>
                                      </p:cBhvr>
                                      <p:rCtr x="6680" y="-14560"/>
                                    </p:animMotion>
                                  </p:childTnLst>
                                </p:cTn>
                              </p:par>
                              <p:par>
                                <p:cTn id="1548" presetID="10" presetClass="entr" presetSubtype="0" repeatCount="indefinite" fill="hold" grpId="0" nodeType="withEffect">
                                  <p:stCondLst>
                                    <p:cond delay="0"/>
                                  </p:stCondLst>
                                  <p:childTnLst>
                                    <p:set>
                                      <p:cBhvr>
                                        <p:cTn id="1549" dur="1" fill="hold">
                                          <p:stCondLst>
                                            <p:cond delay="0"/>
                                          </p:stCondLst>
                                        </p:cTn>
                                        <p:tgtEl>
                                          <p:spTgt spid="213"/>
                                        </p:tgtEl>
                                        <p:attrNameLst>
                                          <p:attrName>style.visibility</p:attrName>
                                        </p:attrNameLst>
                                      </p:cBhvr>
                                      <p:to>
                                        <p:strVal val="visible"/>
                                      </p:to>
                                    </p:set>
                                    <p:animEffect transition="out" filter="fade">
                                      <p:cBhvr additive="base">
                                        <p:cTn id="1550" dur="419" fill="hold">
                                          <p:stCondLst>
                                            <p:cond delay="2934"/>
                                          </p:stCondLst>
                                        </p:cTn>
                                        <p:tgtEl>
                                          <p:spTgt spid="213"/>
                                        </p:tgtEl>
                                      </p:cBhvr>
                                    </p:animEffect>
                                    <p:animEffect transition="in" filter="fade">
                                      <p:cBhvr additive="base">
                                        <p:cTn id="1551" dur="419" fill="hold">
                                          <p:stCondLst>
                                            <p:cond delay="0"/>
                                          </p:stCondLst>
                                        </p:cTn>
                                        <p:tgtEl>
                                          <p:spTgt spid="213"/>
                                        </p:tgtEl>
                                      </p:cBhvr>
                                    </p:animEffect>
                                    <p:set>
                                      <p:cBhvr additive="base">
                                        <p:cTn id="1552" dur="1" fill="hold">
                                          <p:stCondLst>
                                            <p:cond delay="3351"/>
                                          </p:stCondLst>
                                        </p:cTn>
                                        <p:tgtEl>
                                          <p:spTgt spid="213"/>
                                        </p:tgtEl>
                                        <p:attrNameLst>
                                          <p:attrName>style.visibility</p:attrName>
                                        </p:attrNameLst>
                                      </p:cBhvr>
                                      <p:to>
                                        <p:strVal val="hidden"/>
                                      </p:to>
                                    </p:set>
                                    <p:set>
                                      <p:cBhvr additive="base">
                                        <p:cTn id="1553" dur="3856" fill="hold">
                                          <p:stCondLst>
                                            <p:cond delay="0"/>
                                          </p:stCondLst>
                                        </p:cTn>
                                        <p:tgtEl>
                                          <p:spTgt spid="213"/>
                                        </p:tgtEl>
                                      </p:cBhvr>
                                      <p:to>
                                        <p:strVal val=""/>
                                      </p:to>
                                    </p:set>
                                  </p:childTnLst>
                                </p:cTn>
                              </p:par>
                              <p:par>
                                <p:cTn id="1554" presetID="0" presetClass="path" presetSubtype="0" repeatCount="indefinite" fill="hold" grpId="1" nodeType="withEffect">
                                  <p:stCondLst>
                                    <p:cond delay="0"/>
                                  </p:stCondLst>
                                  <p:childTnLst>
                                    <p:animMotion origin="layout" path="M 0.00013 0.00023 C 0.08658 -0.01875 0.0763 -0.31366 0.17695 -0.26991 " pathEditMode="relative" rAng="4920000" ptsTypes="AA">
                                      <p:cBhvr>
                                        <p:cTn id="1555" dur="2662" spd="-100000" fill="hold"/>
                                        <p:tgtEl>
                                          <p:spTgt spid="213"/>
                                        </p:tgtEl>
                                        <p:attrNameLst>
                                          <p:attrName>ppt_x</p:attrName>
                                          <p:attrName>ppt_y</p:attrName>
                                        </p:attrNameLst>
                                      </p:cBhvr>
                                      <p:rCtr x="8802" y="-14028"/>
                                    </p:animMotion>
                                  </p:childTnLst>
                                </p:cTn>
                              </p:par>
                              <p:par>
                                <p:cTn id="1556" presetID="10" presetClass="entr" presetSubtype="0" repeatCount="indefinite" fill="hold" grpId="0" nodeType="withEffect">
                                  <p:stCondLst>
                                    <p:cond delay="0"/>
                                  </p:stCondLst>
                                  <p:childTnLst>
                                    <p:set>
                                      <p:cBhvr>
                                        <p:cTn id="1557" dur="1" fill="hold">
                                          <p:stCondLst>
                                            <p:cond delay="0"/>
                                          </p:stCondLst>
                                        </p:cTn>
                                        <p:tgtEl>
                                          <p:spTgt spid="214"/>
                                        </p:tgtEl>
                                        <p:attrNameLst>
                                          <p:attrName>style.visibility</p:attrName>
                                        </p:attrNameLst>
                                      </p:cBhvr>
                                      <p:to>
                                        <p:strVal val="visible"/>
                                      </p:to>
                                    </p:set>
                                    <p:animEffect transition="out" filter="fade">
                                      <p:cBhvr additive="base">
                                        <p:cTn id="1558" dur="250" fill="hold">
                                          <p:stCondLst>
                                            <p:cond delay="1750"/>
                                          </p:stCondLst>
                                        </p:cTn>
                                        <p:tgtEl>
                                          <p:spTgt spid="214"/>
                                        </p:tgtEl>
                                      </p:cBhvr>
                                    </p:animEffect>
                                    <p:animEffect transition="in" filter="fade">
                                      <p:cBhvr additive="base">
                                        <p:cTn id="1559" dur="250" fill="hold">
                                          <p:stCondLst>
                                            <p:cond delay="0"/>
                                          </p:stCondLst>
                                        </p:cTn>
                                        <p:tgtEl>
                                          <p:spTgt spid="214"/>
                                        </p:tgtEl>
                                      </p:cBhvr>
                                    </p:animEffect>
                                    <p:set>
                                      <p:cBhvr additive="base">
                                        <p:cTn id="1560" dur="1" fill="hold">
                                          <p:stCondLst>
                                            <p:cond delay="1999"/>
                                          </p:stCondLst>
                                        </p:cTn>
                                        <p:tgtEl>
                                          <p:spTgt spid="214"/>
                                        </p:tgtEl>
                                        <p:attrNameLst>
                                          <p:attrName>style.visibility</p:attrName>
                                        </p:attrNameLst>
                                      </p:cBhvr>
                                      <p:to>
                                        <p:strVal val="hidden"/>
                                      </p:to>
                                    </p:set>
                                    <p:set>
                                      <p:cBhvr additive="base">
                                        <p:cTn id="1561" dur="2300" fill="hold">
                                          <p:stCondLst>
                                            <p:cond delay="0"/>
                                          </p:stCondLst>
                                        </p:cTn>
                                        <p:tgtEl>
                                          <p:spTgt spid="214"/>
                                        </p:tgtEl>
                                      </p:cBhvr>
                                      <p:to>
                                        <p:strVal val=""/>
                                      </p:to>
                                    </p:set>
                                  </p:childTnLst>
                                </p:cTn>
                              </p:par>
                              <p:par>
                                <p:cTn id="1562"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63" dur="2300" spd="-100000" fill="hold"/>
                                        <p:tgtEl>
                                          <p:spTgt spid="214"/>
                                        </p:tgtEl>
                                        <p:attrNameLst>
                                          <p:attrName>ppt_x</p:attrName>
                                          <p:attrName>ppt_y</p:attrName>
                                        </p:attrNameLst>
                                      </p:cBhvr>
                                      <p:rCtr x="6771" y="-14560"/>
                                    </p:animMotion>
                                  </p:childTnLst>
                                </p:cTn>
                              </p:par>
                              <p:par>
                                <p:cTn id="1564" presetID="10" presetClass="entr" presetSubtype="0" repeatCount="indefinite" fill="hold" grpId="0" nodeType="withEffect">
                                  <p:stCondLst>
                                    <p:cond delay="0"/>
                                  </p:stCondLst>
                                  <p:childTnLst>
                                    <p:set>
                                      <p:cBhvr>
                                        <p:cTn id="1565" dur="1" fill="hold">
                                          <p:stCondLst>
                                            <p:cond delay="0"/>
                                          </p:stCondLst>
                                        </p:cTn>
                                        <p:tgtEl>
                                          <p:spTgt spid="215"/>
                                        </p:tgtEl>
                                        <p:attrNameLst>
                                          <p:attrName>style.visibility</p:attrName>
                                        </p:attrNameLst>
                                      </p:cBhvr>
                                      <p:to>
                                        <p:strVal val="visible"/>
                                      </p:to>
                                    </p:set>
                                    <p:animEffect transition="out" filter="fade">
                                      <p:cBhvr additive="base">
                                        <p:cTn id="1566" dur="250" fill="hold">
                                          <p:stCondLst>
                                            <p:cond delay="1750"/>
                                          </p:stCondLst>
                                        </p:cTn>
                                        <p:tgtEl>
                                          <p:spTgt spid="215"/>
                                        </p:tgtEl>
                                      </p:cBhvr>
                                    </p:animEffect>
                                    <p:animEffect transition="in" filter="fade">
                                      <p:cBhvr additive="base">
                                        <p:cTn id="1567" dur="250" fill="hold">
                                          <p:stCondLst>
                                            <p:cond delay="0"/>
                                          </p:stCondLst>
                                        </p:cTn>
                                        <p:tgtEl>
                                          <p:spTgt spid="215"/>
                                        </p:tgtEl>
                                      </p:cBhvr>
                                    </p:animEffect>
                                    <p:set>
                                      <p:cBhvr additive="base">
                                        <p:cTn id="1568" dur="1" fill="hold">
                                          <p:stCondLst>
                                            <p:cond delay="1999"/>
                                          </p:stCondLst>
                                        </p:cTn>
                                        <p:tgtEl>
                                          <p:spTgt spid="215"/>
                                        </p:tgtEl>
                                        <p:attrNameLst>
                                          <p:attrName>style.visibility</p:attrName>
                                        </p:attrNameLst>
                                      </p:cBhvr>
                                      <p:to>
                                        <p:strVal val="hidden"/>
                                      </p:to>
                                    </p:set>
                                    <p:set>
                                      <p:cBhvr additive="base">
                                        <p:cTn id="1569" dur="2300" fill="hold">
                                          <p:stCondLst>
                                            <p:cond delay="0"/>
                                          </p:stCondLst>
                                        </p:cTn>
                                        <p:tgtEl>
                                          <p:spTgt spid="215"/>
                                        </p:tgtEl>
                                      </p:cBhvr>
                                      <p:to>
                                        <p:strVal val=""/>
                                      </p:to>
                                    </p:set>
                                  </p:childTnLst>
                                </p:cTn>
                              </p:par>
                              <p:par>
                                <p:cTn id="1570" presetID="0" presetClass="path" presetSubtype="0" repeatCount="indefinite" fill="hold" grpId="1" nodeType="withEffect">
                                  <p:stCondLst>
                                    <p:cond delay="0"/>
                                  </p:stCondLst>
                                  <p:childTnLst>
                                    <p:animMotion origin="layout" path="M 2.08333E-7 2.59259E-6 C -0.04023 -0.14422 0.01732 -0.1956 -0.00299 -0.34422 " pathEditMode="relative" rAng="0" ptsTypes="AA">
                                      <p:cBhvr>
                                        <p:cTn id="1571" dur="2300" spd="-100000" fill="hold"/>
                                        <p:tgtEl>
                                          <p:spTgt spid="215"/>
                                        </p:tgtEl>
                                        <p:attrNameLst>
                                          <p:attrName>ppt_x</p:attrName>
                                          <p:attrName>ppt_y</p:attrName>
                                        </p:attrNameLst>
                                      </p:cBhvr>
                                      <p:rCtr x="-664" y="-17222"/>
                                    </p:animMotion>
                                  </p:childTnLst>
                                </p:cTn>
                              </p:par>
                              <p:par>
                                <p:cTn id="1572" presetID="10" presetClass="entr" presetSubtype="0" repeatCount="indefinite" fill="hold" grpId="0" nodeType="withEffect">
                                  <p:stCondLst>
                                    <p:cond delay="0"/>
                                  </p:stCondLst>
                                  <p:childTnLst>
                                    <p:set>
                                      <p:cBhvr>
                                        <p:cTn id="1573" dur="1" fill="hold">
                                          <p:stCondLst>
                                            <p:cond delay="0"/>
                                          </p:stCondLst>
                                        </p:cTn>
                                        <p:tgtEl>
                                          <p:spTgt spid="216"/>
                                        </p:tgtEl>
                                        <p:attrNameLst>
                                          <p:attrName>style.visibility</p:attrName>
                                        </p:attrNameLst>
                                      </p:cBhvr>
                                      <p:to>
                                        <p:strVal val="visible"/>
                                      </p:to>
                                    </p:set>
                                    <p:animEffect transition="out" filter="fade">
                                      <p:cBhvr additive="base">
                                        <p:cTn id="1574" dur="250" fill="hold">
                                          <p:stCondLst>
                                            <p:cond delay="1750"/>
                                          </p:stCondLst>
                                        </p:cTn>
                                        <p:tgtEl>
                                          <p:spTgt spid="216"/>
                                        </p:tgtEl>
                                      </p:cBhvr>
                                    </p:animEffect>
                                    <p:animEffect transition="in" filter="fade">
                                      <p:cBhvr additive="base">
                                        <p:cTn id="1575" dur="250" fill="hold">
                                          <p:stCondLst>
                                            <p:cond delay="0"/>
                                          </p:stCondLst>
                                        </p:cTn>
                                        <p:tgtEl>
                                          <p:spTgt spid="216"/>
                                        </p:tgtEl>
                                      </p:cBhvr>
                                    </p:animEffect>
                                    <p:set>
                                      <p:cBhvr additive="base">
                                        <p:cTn id="1576" dur="1" fill="hold">
                                          <p:stCondLst>
                                            <p:cond delay="1999"/>
                                          </p:stCondLst>
                                        </p:cTn>
                                        <p:tgtEl>
                                          <p:spTgt spid="216"/>
                                        </p:tgtEl>
                                        <p:attrNameLst>
                                          <p:attrName>style.visibility</p:attrName>
                                        </p:attrNameLst>
                                      </p:cBhvr>
                                      <p:to>
                                        <p:strVal val="hidden"/>
                                      </p:to>
                                    </p:set>
                                    <p:set>
                                      <p:cBhvr additive="base">
                                        <p:cTn id="1577" dur="2300" fill="hold">
                                          <p:stCondLst>
                                            <p:cond delay="0"/>
                                          </p:stCondLst>
                                        </p:cTn>
                                        <p:tgtEl>
                                          <p:spTgt spid="216"/>
                                        </p:tgtEl>
                                      </p:cBhvr>
                                      <p:to>
                                        <p:strVal val=""/>
                                      </p:to>
                                    </p:set>
                                  </p:childTnLst>
                                </p:cTn>
                              </p:par>
                              <p:par>
                                <p:cTn id="1578" presetID="0" presetClass="path" presetSubtype="0" repeatCount="indefinite" fill="hold" grpId="1" nodeType="withEffect">
                                  <p:stCondLst>
                                    <p:cond delay="0"/>
                                  </p:stCondLst>
                                  <p:childTnLst>
                                    <p:animMotion origin="layout" path="M 4.16667E-6 1.48148E-6 C 0.00377 -0.22477 0.1539 -0.14306 0.13372 -0.29121 " pathEditMode="relative" rAng="0" ptsTypes="AA">
                                      <p:cBhvr>
                                        <p:cTn id="1579" dur="2300" spd="-100000" fill="hold"/>
                                        <p:tgtEl>
                                          <p:spTgt spid="216"/>
                                        </p:tgtEl>
                                        <p:attrNameLst>
                                          <p:attrName>ppt_x</p:attrName>
                                          <p:attrName>ppt_y</p:attrName>
                                        </p:attrNameLst>
                                      </p:cBhvr>
                                      <p:rCtr x="6771" y="-14560"/>
                                    </p:animMotion>
                                  </p:childTnLst>
                                </p:cTn>
                              </p:par>
                              <p:par>
                                <p:cTn id="1580" presetID="10" presetClass="entr" presetSubtype="0" repeatCount="indefinite" fill="hold" grpId="0" nodeType="withEffect">
                                  <p:stCondLst>
                                    <p:cond delay="0"/>
                                  </p:stCondLst>
                                  <p:childTnLst>
                                    <p:set>
                                      <p:cBhvr>
                                        <p:cTn id="1581" dur="1" fill="hold">
                                          <p:stCondLst>
                                            <p:cond delay="0"/>
                                          </p:stCondLst>
                                        </p:cTn>
                                        <p:tgtEl>
                                          <p:spTgt spid="217"/>
                                        </p:tgtEl>
                                        <p:attrNameLst>
                                          <p:attrName>style.visibility</p:attrName>
                                        </p:attrNameLst>
                                      </p:cBhvr>
                                      <p:to>
                                        <p:strVal val="visible"/>
                                      </p:to>
                                    </p:set>
                                    <p:animEffect transition="out" filter="fade">
                                      <p:cBhvr additive="base">
                                        <p:cTn id="1582" dur="250" fill="hold">
                                          <p:stCondLst>
                                            <p:cond delay="1750"/>
                                          </p:stCondLst>
                                        </p:cTn>
                                        <p:tgtEl>
                                          <p:spTgt spid="217"/>
                                        </p:tgtEl>
                                      </p:cBhvr>
                                    </p:animEffect>
                                    <p:animEffect transition="in" filter="fade">
                                      <p:cBhvr additive="base">
                                        <p:cTn id="1583" dur="250" fill="hold">
                                          <p:stCondLst>
                                            <p:cond delay="0"/>
                                          </p:stCondLst>
                                        </p:cTn>
                                        <p:tgtEl>
                                          <p:spTgt spid="217"/>
                                        </p:tgtEl>
                                      </p:cBhvr>
                                    </p:animEffect>
                                    <p:set>
                                      <p:cBhvr additive="base">
                                        <p:cTn id="1584" dur="1" fill="hold">
                                          <p:stCondLst>
                                            <p:cond delay="1999"/>
                                          </p:stCondLst>
                                        </p:cTn>
                                        <p:tgtEl>
                                          <p:spTgt spid="217"/>
                                        </p:tgtEl>
                                        <p:attrNameLst>
                                          <p:attrName>style.visibility</p:attrName>
                                        </p:attrNameLst>
                                      </p:cBhvr>
                                      <p:to>
                                        <p:strVal val="hidden"/>
                                      </p:to>
                                    </p:set>
                                    <p:set>
                                      <p:cBhvr additive="base">
                                        <p:cTn id="1585" dur="2300" fill="hold">
                                          <p:stCondLst>
                                            <p:cond delay="0"/>
                                          </p:stCondLst>
                                        </p:cTn>
                                        <p:tgtEl>
                                          <p:spTgt spid="217"/>
                                        </p:tgtEl>
                                      </p:cBhvr>
                                      <p:to>
                                        <p:strVal val=""/>
                                      </p:to>
                                    </p:set>
                                  </p:childTnLst>
                                </p:cTn>
                              </p:par>
                              <p:par>
                                <p:cTn id="1586" presetID="0" presetClass="path" presetSubtype="0" repeatCount="indefinite" fill="hold" grpId="1" nodeType="withEffect">
                                  <p:stCondLst>
                                    <p:cond delay="0"/>
                                  </p:stCondLst>
                                  <p:childTnLst>
                                    <p:animMotion origin="layout" path="M 0 1.48148E-6 C -0.0401 -0.14398 -0.07305 -0.07477 -0.10898 -0.21713 " pathEditMode="relative" rAng="0" ptsTypes="AA">
                                      <p:cBhvr>
                                        <p:cTn id="1587" dur="2300" spd="-100000" fill="hold"/>
                                        <p:tgtEl>
                                          <p:spTgt spid="217"/>
                                        </p:tgtEl>
                                        <p:attrNameLst>
                                          <p:attrName>ppt_x</p:attrName>
                                          <p:attrName>ppt_y</p:attrName>
                                        </p:attrNameLst>
                                      </p:cBhvr>
                                      <p:rCtr x="-5456" y="-10856"/>
                                    </p:animMotion>
                                  </p:childTnLst>
                                </p:cTn>
                              </p:par>
                              <p:par>
                                <p:cTn id="1588" presetID="10" presetClass="entr" presetSubtype="0" repeatCount="indefinite" fill="hold" grpId="0" nodeType="withEffect">
                                  <p:stCondLst>
                                    <p:cond delay="0"/>
                                  </p:stCondLst>
                                  <p:childTnLst>
                                    <p:set>
                                      <p:cBhvr>
                                        <p:cTn id="1589" dur="1" fill="hold">
                                          <p:stCondLst>
                                            <p:cond delay="0"/>
                                          </p:stCondLst>
                                        </p:cTn>
                                        <p:tgtEl>
                                          <p:spTgt spid="218"/>
                                        </p:tgtEl>
                                        <p:attrNameLst>
                                          <p:attrName>style.visibility</p:attrName>
                                        </p:attrNameLst>
                                      </p:cBhvr>
                                      <p:to>
                                        <p:strVal val="visible"/>
                                      </p:to>
                                    </p:set>
                                    <p:animEffect transition="out" filter="fade">
                                      <p:cBhvr additive="base">
                                        <p:cTn id="1590" dur="250" fill="hold">
                                          <p:stCondLst>
                                            <p:cond delay="1750"/>
                                          </p:stCondLst>
                                        </p:cTn>
                                        <p:tgtEl>
                                          <p:spTgt spid="218"/>
                                        </p:tgtEl>
                                      </p:cBhvr>
                                    </p:animEffect>
                                    <p:animEffect transition="in" filter="fade">
                                      <p:cBhvr additive="base">
                                        <p:cTn id="1591" dur="250" fill="hold">
                                          <p:stCondLst>
                                            <p:cond delay="0"/>
                                          </p:stCondLst>
                                        </p:cTn>
                                        <p:tgtEl>
                                          <p:spTgt spid="218"/>
                                        </p:tgtEl>
                                      </p:cBhvr>
                                    </p:animEffect>
                                    <p:set>
                                      <p:cBhvr additive="base">
                                        <p:cTn id="1592" dur="1" fill="hold">
                                          <p:stCondLst>
                                            <p:cond delay="1999"/>
                                          </p:stCondLst>
                                        </p:cTn>
                                        <p:tgtEl>
                                          <p:spTgt spid="218"/>
                                        </p:tgtEl>
                                        <p:attrNameLst>
                                          <p:attrName>style.visibility</p:attrName>
                                        </p:attrNameLst>
                                      </p:cBhvr>
                                      <p:to>
                                        <p:strVal val="hidden"/>
                                      </p:to>
                                    </p:set>
                                    <p:set>
                                      <p:cBhvr additive="base">
                                        <p:cTn id="1593" dur="2300" fill="hold">
                                          <p:stCondLst>
                                            <p:cond delay="0"/>
                                          </p:stCondLst>
                                        </p:cTn>
                                        <p:tgtEl>
                                          <p:spTgt spid="218"/>
                                        </p:tgtEl>
                                      </p:cBhvr>
                                      <p:to>
                                        <p:strVal val=""/>
                                      </p:to>
                                    </p:set>
                                  </p:childTnLst>
                                </p:cTn>
                              </p:par>
                              <p:par>
                                <p:cTn id="1594" presetID="0" presetClass="path" presetSubtype="0" repeatCount="indefinite" fill="hold" grpId="1" nodeType="withEffect">
                                  <p:stCondLst>
                                    <p:cond delay="0"/>
                                  </p:stCondLst>
                                  <p:childTnLst>
                                    <p:animMotion origin="layout" path="M 0 -3.33333E-6 C 0.07122 -0.04398 0.06237 -0.16273 0.0901 -0.27847 " pathEditMode="relative" rAng="0" ptsTypes="AA">
                                      <p:cBhvr>
                                        <p:cTn id="1595" dur="2300" spd="-100000" fill="hold"/>
                                        <p:tgtEl>
                                          <p:spTgt spid="218"/>
                                        </p:tgtEl>
                                        <p:attrNameLst>
                                          <p:attrName>ppt_x</p:attrName>
                                          <p:attrName>ppt_y</p:attrName>
                                        </p:attrNameLst>
                                      </p:cBhvr>
                                      <p:rCtr x="4505" y="-13912"/>
                                    </p:animMotion>
                                  </p:childTnLst>
                                </p:cTn>
                              </p:par>
                              <p:par>
                                <p:cTn id="1596" presetID="10" presetClass="entr" presetSubtype="0" repeatCount="indefinite" fill="hold" grpId="0" nodeType="withEffect">
                                  <p:stCondLst>
                                    <p:cond delay="0"/>
                                  </p:stCondLst>
                                  <p:childTnLst>
                                    <p:set>
                                      <p:cBhvr>
                                        <p:cTn id="1597" dur="1" fill="hold">
                                          <p:stCondLst>
                                            <p:cond delay="0"/>
                                          </p:stCondLst>
                                        </p:cTn>
                                        <p:tgtEl>
                                          <p:spTgt spid="219"/>
                                        </p:tgtEl>
                                        <p:attrNameLst>
                                          <p:attrName>style.visibility</p:attrName>
                                        </p:attrNameLst>
                                      </p:cBhvr>
                                      <p:to>
                                        <p:strVal val="visible"/>
                                      </p:to>
                                    </p:set>
                                    <p:animEffect transition="out" filter="fade">
                                      <p:cBhvr additive="base">
                                        <p:cTn id="1598" dur="250" fill="hold">
                                          <p:stCondLst>
                                            <p:cond delay="1750"/>
                                          </p:stCondLst>
                                        </p:cTn>
                                        <p:tgtEl>
                                          <p:spTgt spid="219"/>
                                        </p:tgtEl>
                                      </p:cBhvr>
                                    </p:animEffect>
                                    <p:animEffect transition="in" filter="fade">
                                      <p:cBhvr additive="base">
                                        <p:cTn id="1599" dur="250" fill="hold">
                                          <p:stCondLst>
                                            <p:cond delay="0"/>
                                          </p:stCondLst>
                                        </p:cTn>
                                        <p:tgtEl>
                                          <p:spTgt spid="219"/>
                                        </p:tgtEl>
                                      </p:cBhvr>
                                    </p:animEffect>
                                    <p:set>
                                      <p:cBhvr additive="base">
                                        <p:cTn id="1600" dur="1" fill="hold">
                                          <p:stCondLst>
                                            <p:cond delay="1999"/>
                                          </p:stCondLst>
                                        </p:cTn>
                                        <p:tgtEl>
                                          <p:spTgt spid="219"/>
                                        </p:tgtEl>
                                        <p:attrNameLst>
                                          <p:attrName>style.visibility</p:attrName>
                                        </p:attrNameLst>
                                      </p:cBhvr>
                                      <p:to>
                                        <p:strVal val="hidden"/>
                                      </p:to>
                                    </p:set>
                                    <p:set>
                                      <p:cBhvr additive="base">
                                        <p:cTn id="1601" dur="2300" fill="hold">
                                          <p:stCondLst>
                                            <p:cond delay="0"/>
                                          </p:stCondLst>
                                        </p:cTn>
                                        <p:tgtEl>
                                          <p:spTgt spid="219"/>
                                        </p:tgtEl>
                                      </p:cBhvr>
                                      <p:to>
                                        <p:strVal val=""/>
                                      </p:to>
                                    </p:set>
                                  </p:childTnLst>
                                </p:cTn>
                              </p:par>
                              <p:par>
                                <p:cTn id="1602" presetID="0" presetClass="path" presetSubtype="0" repeatCount="indefinite" fill="hold" grpId="1" nodeType="withEffect">
                                  <p:stCondLst>
                                    <p:cond delay="0"/>
                                  </p:stCondLst>
                                  <p:childTnLst>
                                    <p:animMotion origin="layout" path="M 8.33333E-7 -2.59259E-6 C 0.10703 -0.07315 0.10599 -0.1625 0.13359 -0.2912 " pathEditMode="relative" rAng="0" ptsTypes="AA">
                                      <p:cBhvr>
                                        <p:cTn id="1603" dur="2300" spd="-100000" fill="hold"/>
                                        <p:tgtEl>
                                          <p:spTgt spid="219"/>
                                        </p:tgtEl>
                                        <p:attrNameLst>
                                          <p:attrName>ppt_x</p:attrName>
                                          <p:attrName>ppt_y</p:attrName>
                                        </p:attrNameLst>
                                      </p:cBhvr>
                                      <p:rCtr x="6680" y="-14560"/>
                                    </p:animMotion>
                                  </p:childTnLst>
                                </p:cTn>
                              </p:par>
                              <p:par>
                                <p:cTn id="1604" presetID="10" presetClass="entr" presetSubtype="0" repeatCount="indefinite" fill="hold" grpId="0" nodeType="withEffect">
                                  <p:stCondLst>
                                    <p:cond delay="0"/>
                                  </p:stCondLst>
                                  <p:childTnLst>
                                    <p:set>
                                      <p:cBhvr>
                                        <p:cTn id="1605" dur="1" fill="hold">
                                          <p:stCondLst>
                                            <p:cond delay="0"/>
                                          </p:stCondLst>
                                        </p:cTn>
                                        <p:tgtEl>
                                          <p:spTgt spid="220"/>
                                        </p:tgtEl>
                                        <p:attrNameLst>
                                          <p:attrName>style.visibility</p:attrName>
                                        </p:attrNameLst>
                                      </p:cBhvr>
                                      <p:to>
                                        <p:strVal val="visible"/>
                                      </p:to>
                                    </p:set>
                                    <p:animEffect transition="out" filter="fade">
                                      <p:cBhvr additive="base">
                                        <p:cTn id="1606" dur="250" fill="hold">
                                          <p:stCondLst>
                                            <p:cond delay="1750"/>
                                          </p:stCondLst>
                                        </p:cTn>
                                        <p:tgtEl>
                                          <p:spTgt spid="220"/>
                                        </p:tgtEl>
                                      </p:cBhvr>
                                    </p:animEffect>
                                    <p:animEffect transition="in" filter="fade">
                                      <p:cBhvr additive="base">
                                        <p:cTn id="1607" dur="250" fill="hold">
                                          <p:stCondLst>
                                            <p:cond delay="0"/>
                                          </p:stCondLst>
                                        </p:cTn>
                                        <p:tgtEl>
                                          <p:spTgt spid="220"/>
                                        </p:tgtEl>
                                      </p:cBhvr>
                                    </p:animEffect>
                                    <p:set>
                                      <p:cBhvr additive="base">
                                        <p:cTn id="1608" dur="1" fill="hold">
                                          <p:stCondLst>
                                            <p:cond delay="1999"/>
                                          </p:stCondLst>
                                        </p:cTn>
                                        <p:tgtEl>
                                          <p:spTgt spid="220"/>
                                        </p:tgtEl>
                                        <p:attrNameLst>
                                          <p:attrName>style.visibility</p:attrName>
                                        </p:attrNameLst>
                                      </p:cBhvr>
                                      <p:to>
                                        <p:strVal val="hidden"/>
                                      </p:to>
                                    </p:set>
                                    <p:set>
                                      <p:cBhvr additive="base">
                                        <p:cTn id="1609" dur="2300" fill="hold">
                                          <p:stCondLst>
                                            <p:cond delay="0"/>
                                          </p:stCondLst>
                                        </p:cTn>
                                        <p:tgtEl>
                                          <p:spTgt spid="220"/>
                                        </p:tgtEl>
                                      </p:cBhvr>
                                      <p:to>
                                        <p:strVal val=""/>
                                      </p:to>
                                    </p:set>
                                  </p:childTnLst>
                                </p:cTn>
                              </p:par>
                              <p:par>
                                <p:cTn id="1610" presetID="0" presetClass="path" presetSubtype="0" repeatCount="indefinite" fill="hold" grpId="1" nodeType="withEffect">
                                  <p:stCondLst>
                                    <p:cond delay="0"/>
                                  </p:stCondLst>
                                  <p:childTnLst>
                                    <p:animMotion origin="layout" path="M -0.00013 -0.00023 C 0.09908 -0.05741 0.07317 0.02847 0.16263 -0.03727 " pathEditMode="relative" rAng="0" ptsTypes="AA">
                                      <p:cBhvr>
                                        <p:cTn id="1611" dur="2300" spd="-100000" fill="hold"/>
                                        <p:tgtEl>
                                          <p:spTgt spid="220"/>
                                        </p:tgtEl>
                                        <p:attrNameLst>
                                          <p:attrName>ppt_x</p:attrName>
                                          <p:attrName>ppt_y</p:attrName>
                                        </p:attrNameLst>
                                      </p:cBhvr>
                                      <p:rCtr x="8138" y="-1852"/>
                                    </p:animMotion>
                                  </p:childTnLst>
                                </p:cTn>
                              </p:par>
                              <p:par>
                                <p:cTn id="1612" presetID="10" presetClass="entr" presetSubtype="0" repeatCount="indefinite" fill="hold" grpId="0" nodeType="withEffect">
                                  <p:stCondLst>
                                    <p:cond delay="0"/>
                                  </p:stCondLst>
                                  <p:childTnLst>
                                    <p:set>
                                      <p:cBhvr>
                                        <p:cTn id="1613" dur="1" fill="hold">
                                          <p:stCondLst>
                                            <p:cond delay="0"/>
                                          </p:stCondLst>
                                        </p:cTn>
                                        <p:tgtEl>
                                          <p:spTgt spid="221"/>
                                        </p:tgtEl>
                                        <p:attrNameLst>
                                          <p:attrName>style.visibility</p:attrName>
                                        </p:attrNameLst>
                                      </p:cBhvr>
                                      <p:to>
                                        <p:strVal val="visible"/>
                                      </p:to>
                                    </p:set>
                                    <p:animEffect transition="out" filter="fade">
                                      <p:cBhvr additive="base">
                                        <p:cTn id="1614" dur="345" fill="hold">
                                          <p:stCondLst>
                                            <p:cond delay="2417"/>
                                          </p:stCondLst>
                                        </p:cTn>
                                        <p:tgtEl>
                                          <p:spTgt spid="221"/>
                                        </p:tgtEl>
                                      </p:cBhvr>
                                    </p:animEffect>
                                    <p:animEffect transition="in" filter="fade">
                                      <p:cBhvr additive="base">
                                        <p:cTn id="1615" dur="345" fill="hold">
                                          <p:stCondLst>
                                            <p:cond delay="0"/>
                                          </p:stCondLst>
                                        </p:cTn>
                                        <p:tgtEl>
                                          <p:spTgt spid="221"/>
                                        </p:tgtEl>
                                      </p:cBhvr>
                                    </p:animEffect>
                                    <p:set>
                                      <p:cBhvr additive="base">
                                        <p:cTn id="1616" dur="1" fill="hold">
                                          <p:stCondLst>
                                            <p:cond delay="2761"/>
                                          </p:stCondLst>
                                        </p:cTn>
                                        <p:tgtEl>
                                          <p:spTgt spid="221"/>
                                        </p:tgtEl>
                                        <p:attrNameLst>
                                          <p:attrName>style.visibility</p:attrName>
                                        </p:attrNameLst>
                                      </p:cBhvr>
                                      <p:to>
                                        <p:strVal val="hidden"/>
                                      </p:to>
                                    </p:set>
                                    <p:set>
                                      <p:cBhvr additive="base">
                                        <p:cTn id="1617" dur="3177" fill="hold">
                                          <p:stCondLst>
                                            <p:cond delay="0"/>
                                          </p:stCondLst>
                                        </p:cTn>
                                        <p:tgtEl>
                                          <p:spTgt spid="221"/>
                                        </p:tgtEl>
                                      </p:cBhvr>
                                      <p:to>
                                        <p:strVal val=""/>
                                      </p:to>
                                    </p:set>
                                  </p:childTnLst>
                                </p:cTn>
                              </p:par>
                              <p:par>
                                <p:cTn id="1618" presetID="0" presetClass="path" presetSubtype="0" repeatCount="indefinite" fill="hold" grpId="1" nodeType="withEffect">
                                  <p:stCondLst>
                                    <p:cond delay="0"/>
                                  </p:stCondLst>
                                  <p:childTnLst>
                                    <p:animMotion origin="layout" path="M -4.375E-6 -1.11111E-6 C 0.03321 -0.23588 0.0431 -0.23704 0.13763 -0.34768 " pathEditMode="relative" rAng="0" ptsTypes="AA">
                                      <p:cBhvr>
                                        <p:cTn id="1619" dur="3510" spd="-100000" fill="hold"/>
                                        <p:tgtEl>
                                          <p:spTgt spid="221"/>
                                        </p:tgtEl>
                                        <p:attrNameLst>
                                          <p:attrName>ppt_x</p:attrName>
                                          <p:attrName>ppt_y</p:attrName>
                                        </p:attrNameLst>
                                      </p:cBhvr>
                                      <p:rCtr x="6875" y="-173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bldLvl="0" animBg="1"/>
      <p:bldP spid="34" grpId="1" bldLvl="0" animBg="1"/>
      <p:bldP spid="35" grpId="0" bldLvl="0" animBg="1"/>
      <p:bldP spid="35" grpId="1" bldLvl="0" animBg="1"/>
      <p:bldP spid="36" grpId="0" bldLvl="0" animBg="1"/>
      <p:bldP spid="36" grpId="1" bldLvl="0" animBg="1"/>
      <p:bldP spid="37" grpId="0" bldLvl="0" animBg="1"/>
      <p:bldP spid="37" grpId="1" bldLvl="0" animBg="1"/>
      <p:bldP spid="38" grpId="0" bldLvl="0" animBg="1"/>
      <p:bldP spid="38" grpId="1" bldLvl="0" animBg="1"/>
      <p:bldP spid="39" grpId="0" bldLvl="0" animBg="1"/>
      <p:bldP spid="39" grpId="1" bldLvl="0" animBg="1"/>
      <p:bldP spid="40" grpId="0" bldLvl="0" animBg="1"/>
      <p:bldP spid="40" grpId="1" bldLvl="0" animBg="1"/>
      <p:bldP spid="41" grpId="0" bldLvl="0" animBg="1"/>
      <p:bldP spid="41" grpId="1" bldLvl="0" animBg="1"/>
      <p:bldP spid="42" grpId="0" bldLvl="0" animBg="1"/>
      <p:bldP spid="42" grpId="1" bldLvl="0" animBg="1"/>
      <p:bldP spid="43" grpId="0" bldLvl="0" animBg="1"/>
      <p:bldP spid="43" grpId="1" bldLvl="0" animBg="1"/>
      <p:bldP spid="44" grpId="0" bldLvl="0" animBg="1"/>
      <p:bldP spid="44" grpId="1" bldLvl="0" animBg="1"/>
      <p:bldP spid="45" grpId="0" bldLvl="0" animBg="1"/>
      <p:bldP spid="45" grpId="1" bldLvl="0" animBg="1"/>
      <p:bldP spid="46" grpId="0" bldLvl="0" animBg="1"/>
      <p:bldP spid="46" grpId="1" bldLvl="0" animBg="1"/>
      <p:bldP spid="47" grpId="0" bldLvl="0" animBg="1"/>
      <p:bldP spid="47" grpId="1" bldLvl="0" animBg="1"/>
      <p:bldP spid="48" grpId="0" bldLvl="0" animBg="1"/>
      <p:bldP spid="48" grpId="1" bldLvl="0" animBg="1"/>
      <p:bldP spid="49" grpId="0" bldLvl="0" animBg="1"/>
      <p:bldP spid="49" grpId="1" bldLvl="0" animBg="1"/>
      <p:bldP spid="50" grpId="0" bldLvl="0" animBg="1"/>
      <p:bldP spid="50" grpId="1" bldLvl="0" animBg="1"/>
      <p:bldP spid="51" grpId="0" bldLvl="0" animBg="1"/>
      <p:bldP spid="51" grpId="1" bldLvl="0" animBg="1"/>
      <p:bldP spid="52" grpId="0" bldLvl="0" animBg="1"/>
      <p:bldP spid="52" grpId="1" bldLvl="0" animBg="1"/>
      <p:bldP spid="53" grpId="0" bldLvl="0" animBg="1"/>
      <p:bldP spid="53" grpId="1" bldLvl="0" animBg="1"/>
      <p:bldP spid="54" grpId="0" bldLvl="0" animBg="1"/>
      <p:bldP spid="54" grpId="1" bldLvl="0" animBg="1"/>
      <p:bldP spid="55" grpId="0" bldLvl="0" animBg="1"/>
      <p:bldP spid="55" grpId="1" bldLvl="0" animBg="1"/>
      <p:bldP spid="56" grpId="0" bldLvl="0" animBg="1"/>
      <p:bldP spid="56" grpId="1" bldLvl="0" animBg="1"/>
      <p:bldP spid="57" grpId="0" bldLvl="0" animBg="1"/>
      <p:bldP spid="57" grpId="1" bldLvl="0" animBg="1"/>
      <p:bldP spid="58" grpId="0" bldLvl="0" animBg="1"/>
      <p:bldP spid="58" grpId="1" bldLvl="0" animBg="1"/>
      <p:bldP spid="59" grpId="0" bldLvl="0" animBg="1"/>
      <p:bldP spid="59" grpId="1" bldLvl="0" animBg="1"/>
      <p:bldP spid="60" grpId="0" bldLvl="0" animBg="1"/>
      <p:bldP spid="60" grpId="1" bldLvl="0" animBg="1"/>
      <p:bldP spid="61" grpId="0" bldLvl="0" animBg="1"/>
      <p:bldP spid="61" grpId="1" bldLvl="0" animBg="1"/>
      <p:bldP spid="62" grpId="0" bldLvl="0" animBg="1"/>
      <p:bldP spid="62" grpId="1" bldLvl="0" animBg="1"/>
      <p:bldP spid="63" grpId="0" bldLvl="0" animBg="1"/>
      <p:bldP spid="63" grpId="1" bldLvl="0" animBg="1"/>
      <p:bldP spid="64" grpId="0" bldLvl="0" animBg="1"/>
      <p:bldP spid="64" grpId="1" bldLvl="0" animBg="1"/>
      <p:bldP spid="65" grpId="0" bldLvl="0" animBg="1"/>
      <p:bldP spid="65" grpId="1" bldLvl="0" animBg="1"/>
      <p:bldP spid="66" grpId="0" bldLvl="0" animBg="1"/>
      <p:bldP spid="66" grpId="1" bldLvl="0" animBg="1"/>
      <p:bldP spid="67" grpId="0" bldLvl="0" animBg="1"/>
      <p:bldP spid="67" grpId="1" bldLvl="0" animBg="1"/>
      <p:bldP spid="68" grpId="0" bldLvl="0" animBg="1"/>
      <p:bldP spid="68" grpId="1" bldLvl="0" animBg="1"/>
      <p:bldP spid="69" grpId="0" bldLvl="0" animBg="1"/>
      <p:bldP spid="69" grpId="1" bldLvl="0" animBg="1"/>
      <p:bldP spid="70" grpId="0" bldLvl="0" animBg="1"/>
      <p:bldP spid="70" grpId="1" bldLvl="0" animBg="1"/>
      <p:bldP spid="71" grpId="0" bldLvl="0" animBg="1"/>
      <p:bldP spid="71" grpId="1" bldLvl="0" animBg="1"/>
      <p:bldP spid="72" grpId="0" bldLvl="0" animBg="1"/>
      <p:bldP spid="72" grpId="1" bldLvl="0" animBg="1"/>
      <p:bldP spid="73" grpId="0" bldLvl="0" animBg="1"/>
      <p:bldP spid="73" grpId="1" bldLvl="0" animBg="1"/>
      <p:bldP spid="74" grpId="0" bldLvl="0" animBg="1"/>
      <p:bldP spid="74" grpId="1" bldLvl="0" animBg="1"/>
      <p:bldP spid="75" grpId="0" bldLvl="0" animBg="1"/>
      <p:bldP spid="75" grpId="1" bldLvl="0" animBg="1"/>
      <p:bldP spid="76" grpId="0" bldLvl="0" animBg="1"/>
      <p:bldP spid="76" grpId="1" bldLvl="0" animBg="1"/>
      <p:bldP spid="77" grpId="0" bldLvl="0" animBg="1"/>
      <p:bldP spid="77" grpId="1" bldLvl="0" animBg="1"/>
      <p:bldP spid="78" grpId="0" bldLvl="0" animBg="1"/>
      <p:bldP spid="78" grpId="1" bldLvl="0" animBg="1"/>
      <p:bldP spid="79" grpId="0" bldLvl="0" animBg="1"/>
      <p:bldP spid="79" grpId="1" bldLvl="0" animBg="1"/>
      <p:bldP spid="80" grpId="0" bldLvl="0" animBg="1"/>
      <p:bldP spid="80" grpId="1" bldLvl="0" animBg="1"/>
      <p:bldP spid="81" grpId="0" bldLvl="0" animBg="1"/>
      <p:bldP spid="81" grpId="1" bldLvl="0" animBg="1"/>
      <p:bldP spid="82" grpId="0" bldLvl="0" animBg="1"/>
      <p:bldP spid="82" grpId="1" bldLvl="0" animBg="1"/>
      <p:bldP spid="83" grpId="0" bldLvl="0" animBg="1"/>
      <p:bldP spid="83" grpId="1" bldLvl="0" animBg="1"/>
      <p:bldP spid="84" grpId="0" bldLvl="0" animBg="1"/>
      <p:bldP spid="84" grpId="1" bldLvl="0" animBg="1"/>
      <p:bldP spid="85" grpId="0" bldLvl="0" animBg="1"/>
      <p:bldP spid="85" grpId="1" bldLvl="0" animBg="1"/>
      <p:bldP spid="86" grpId="0" bldLvl="0" animBg="1"/>
      <p:bldP spid="86" grpId="1" bldLvl="0" animBg="1"/>
      <p:bldP spid="87" grpId="0" bldLvl="0" animBg="1"/>
      <p:bldP spid="87" grpId="1" bldLvl="0" animBg="1"/>
      <p:bldP spid="88" grpId="0" bldLvl="0" animBg="1"/>
      <p:bldP spid="88" grpId="1" bldLvl="0" animBg="1"/>
      <p:bldP spid="89" grpId="0" bldLvl="0" animBg="1"/>
      <p:bldP spid="89" grpId="1" bldLvl="0" animBg="1"/>
      <p:bldP spid="90" grpId="0" bldLvl="0" animBg="1"/>
      <p:bldP spid="90" grpId="1" bldLvl="0" animBg="1"/>
      <p:bldP spid="91" grpId="0" bldLvl="0" animBg="1"/>
      <p:bldP spid="91" grpId="1" bldLvl="0" animBg="1"/>
      <p:bldP spid="92" grpId="0" bldLvl="0" animBg="1"/>
      <p:bldP spid="92" grpId="1" bldLvl="0" animBg="1"/>
      <p:bldP spid="93" grpId="0" bldLvl="0" animBg="1"/>
      <p:bldP spid="93" grpId="1" bldLvl="0" animBg="1"/>
      <p:bldP spid="94" grpId="0" bldLvl="0" animBg="1"/>
      <p:bldP spid="94" grpId="1" bldLvl="0" animBg="1"/>
      <p:bldP spid="95" grpId="0" bldLvl="0" animBg="1"/>
      <p:bldP spid="95" grpId="1" bldLvl="0" animBg="1"/>
      <p:bldP spid="96" grpId="0" bldLvl="0" animBg="1"/>
      <p:bldP spid="96" grpId="1" bldLvl="0" animBg="1"/>
      <p:bldP spid="97" grpId="0" bldLvl="0" animBg="1"/>
      <p:bldP spid="97" grpId="1" bldLvl="0" animBg="1"/>
      <p:bldP spid="98" grpId="0" bldLvl="0" animBg="1"/>
      <p:bldP spid="98" grpId="1" bldLvl="0" animBg="1"/>
      <p:bldP spid="99" grpId="0" bldLvl="0" animBg="1"/>
      <p:bldP spid="99" grpId="1" bldLvl="0" animBg="1"/>
      <p:bldP spid="100" grpId="0" bldLvl="0" animBg="1"/>
      <p:bldP spid="100" grpId="1" bldLvl="0" animBg="1"/>
      <p:bldP spid="101" grpId="0" bldLvl="0" animBg="1"/>
      <p:bldP spid="101" grpId="1" bldLvl="0" animBg="1"/>
      <p:bldP spid="102" grpId="0" bldLvl="0" animBg="1"/>
      <p:bldP spid="102" grpId="1" bldLvl="0" animBg="1"/>
      <p:bldP spid="103" grpId="0" bldLvl="0" animBg="1"/>
      <p:bldP spid="103" grpId="1" bldLvl="0" animBg="1"/>
      <p:bldP spid="104" grpId="0" bldLvl="0" animBg="1"/>
      <p:bldP spid="104" grpId="1" bldLvl="0" animBg="1"/>
      <p:bldP spid="105" grpId="0" bldLvl="0" animBg="1"/>
      <p:bldP spid="105" grpId="1" bldLvl="0" animBg="1"/>
      <p:bldP spid="106" grpId="0" bldLvl="0" animBg="1"/>
      <p:bldP spid="106" grpId="1" bldLvl="0" animBg="1"/>
      <p:bldP spid="107" grpId="0" bldLvl="0" animBg="1"/>
      <p:bldP spid="107" grpId="1" bldLvl="0" animBg="1"/>
      <p:bldP spid="108" grpId="0" bldLvl="0" animBg="1"/>
      <p:bldP spid="108" grpId="1" bldLvl="0" animBg="1"/>
      <p:bldP spid="109" grpId="0" bldLvl="0" animBg="1"/>
      <p:bldP spid="109" grpId="1" bldLvl="0" animBg="1"/>
      <p:bldP spid="110" grpId="0" bldLvl="0" animBg="1"/>
      <p:bldP spid="110" grpId="1" bldLvl="0" animBg="1"/>
      <p:bldP spid="111" grpId="0" bldLvl="0" animBg="1"/>
      <p:bldP spid="111" grpId="1" bldLvl="0" animBg="1"/>
      <p:bldP spid="112" grpId="0" bldLvl="0" animBg="1"/>
      <p:bldP spid="112" grpId="1" bldLvl="0" animBg="1"/>
      <p:bldP spid="113" grpId="0" bldLvl="0" animBg="1"/>
      <p:bldP spid="113" grpId="1" bldLvl="0" animBg="1"/>
      <p:bldP spid="114" grpId="0" bldLvl="0" animBg="1"/>
      <p:bldP spid="114" grpId="1" bldLvl="0" animBg="1"/>
      <p:bldP spid="115" grpId="0" bldLvl="0" animBg="1"/>
      <p:bldP spid="115" grpId="1" bldLvl="0" animBg="1"/>
      <p:bldP spid="116" grpId="0" bldLvl="0" animBg="1"/>
      <p:bldP spid="116" grpId="1" bldLvl="0" animBg="1"/>
      <p:bldP spid="117" grpId="0" bldLvl="0" animBg="1"/>
      <p:bldP spid="117" grpId="1" bldLvl="0" animBg="1"/>
      <p:bldP spid="118" grpId="0" bldLvl="0" animBg="1"/>
      <p:bldP spid="118" grpId="1" bldLvl="0" animBg="1"/>
      <p:bldP spid="119" grpId="0" bldLvl="0" animBg="1"/>
      <p:bldP spid="119" grpId="1" bldLvl="0" animBg="1"/>
      <p:bldP spid="120" grpId="0" bldLvl="0" animBg="1"/>
      <p:bldP spid="120" grpId="1" bldLvl="0" animBg="1"/>
      <p:bldP spid="121" grpId="0" bldLvl="0" animBg="1"/>
      <p:bldP spid="121" grpId="1" bldLvl="0" animBg="1"/>
      <p:bldP spid="122" grpId="0" bldLvl="0" animBg="1"/>
      <p:bldP spid="122" grpId="1" bldLvl="0" animBg="1"/>
      <p:bldP spid="123" grpId="0" bldLvl="0" animBg="1"/>
      <p:bldP spid="123" grpId="1" bldLvl="0" animBg="1"/>
      <p:bldP spid="124" grpId="0" bldLvl="0" animBg="1"/>
      <p:bldP spid="124" grpId="1" bldLvl="0" animBg="1"/>
      <p:bldP spid="125" grpId="0" bldLvl="0" animBg="1"/>
      <p:bldP spid="125" grpId="1" bldLvl="0" animBg="1"/>
      <p:bldP spid="126" grpId="0" bldLvl="0" animBg="1"/>
      <p:bldP spid="126" grpId="1" bldLvl="0" animBg="1"/>
      <p:bldP spid="127" grpId="0" bldLvl="0" animBg="1"/>
      <p:bldP spid="127" grpId="1" bldLvl="0" animBg="1"/>
      <p:bldP spid="128" grpId="0" bldLvl="0" animBg="1"/>
      <p:bldP spid="128" grpId="1" bldLvl="0" animBg="1"/>
      <p:bldP spid="129" grpId="0" bldLvl="0" animBg="1"/>
      <p:bldP spid="129" grpId="1" bldLvl="0" animBg="1"/>
      <p:bldP spid="130" grpId="0" bldLvl="0" animBg="1"/>
      <p:bldP spid="130" grpId="1" bldLvl="0" animBg="1"/>
      <p:bldP spid="131" grpId="0" bldLvl="0" animBg="1"/>
      <p:bldP spid="131" grpId="1" bldLvl="0" animBg="1"/>
      <p:bldP spid="132" grpId="0" bldLvl="0" animBg="1"/>
      <p:bldP spid="132" grpId="1" bldLvl="0" animBg="1"/>
      <p:bldP spid="133" grpId="0" bldLvl="0" animBg="1"/>
      <p:bldP spid="133" grpId="1" bldLvl="0" animBg="1"/>
      <p:bldP spid="134" grpId="0" bldLvl="0" animBg="1"/>
      <p:bldP spid="134" grpId="1" bldLvl="0" animBg="1"/>
      <p:bldP spid="135" grpId="0" bldLvl="0" animBg="1"/>
      <p:bldP spid="135" grpId="1" bldLvl="0" animBg="1"/>
      <p:bldP spid="136" grpId="0" bldLvl="0" animBg="1"/>
      <p:bldP spid="136" grpId="1" bldLvl="0" animBg="1"/>
      <p:bldP spid="137" grpId="0" bldLvl="0" animBg="1"/>
      <p:bldP spid="137" grpId="1" bldLvl="0" animBg="1"/>
      <p:bldP spid="138" grpId="0" bldLvl="0" animBg="1"/>
      <p:bldP spid="138" grpId="1" bldLvl="0" animBg="1"/>
      <p:bldP spid="139" grpId="0" bldLvl="0" animBg="1"/>
      <p:bldP spid="139" grpId="1" bldLvl="0" animBg="1"/>
      <p:bldP spid="140" grpId="0" bldLvl="0" animBg="1"/>
      <p:bldP spid="140" grpId="1" bldLvl="0" animBg="1"/>
      <p:bldP spid="141" grpId="0" bldLvl="0" animBg="1"/>
      <p:bldP spid="141" grpId="1" bldLvl="0" animBg="1"/>
      <p:bldP spid="142" grpId="0" bldLvl="0" animBg="1"/>
      <p:bldP spid="142" grpId="1" bldLvl="0" animBg="1"/>
      <p:bldP spid="143" grpId="0" bldLvl="0" animBg="1"/>
      <p:bldP spid="143" grpId="1" bldLvl="0" animBg="1"/>
      <p:bldP spid="144" grpId="0" bldLvl="0" animBg="1"/>
      <p:bldP spid="144" grpId="1" bldLvl="0" animBg="1"/>
      <p:bldP spid="145" grpId="0" bldLvl="0" animBg="1"/>
      <p:bldP spid="145" grpId="1" bldLvl="0" animBg="1"/>
      <p:bldP spid="146" grpId="0" bldLvl="0" animBg="1"/>
      <p:bldP spid="146" grpId="1" bldLvl="0" animBg="1"/>
      <p:bldP spid="147" grpId="0" bldLvl="0" animBg="1"/>
      <p:bldP spid="147" grpId="1" bldLvl="0" animBg="1"/>
      <p:bldP spid="148" grpId="0" bldLvl="0" animBg="1"/>
      <p:bldP spid="148" grpId="1" bldLvl="0" animBg="1"/>
      <p:bldP spid="149" grpId="0" bldLvl="0" animBg="1"/>
      <p:bldP spid="149" grpId="1" bldLvl="0" animBg="1"/>
      <p:bldP spid="150" grpId="0" bldLvl="0" animBg="1"/>
      <p:bldP spid="150" grpId="1" bldLvl="0" animBg="1"/>
      <p:bldP spid="151" grpId="0" bldLvl="0" animBg="1"/>
      <p:bldP spid="151" grpId="1" bldLvl="0" animBg="1"/>
      <p:bldP spid="152" grpId="0" bldLvl="0" animBg="1"/>
      <p:bldP spid="152" grpId="1" bldLvl="0" animBg="1"/>
      <p:bldP spid="153" grpId="0" bldLvl="0" animBg="1"/>
      <p:bldP spid="153" grpId="1" bldLvl="0" animBg="1"/>
      <p:bldP spid="154" grpId="0" bldLvl="0" animBg="1"/>
      <p:bldP spid="154" grpId="1" bldLvl="0" animBg="1"/>
      <p:bldP spid="155" grpId="0" bldLvl="0" animBg="1"/>
      <p:bldP spid="155" grpId="1" bldLvl="0" animBg="1"/>
      <p:bldP spid="156" grpId="0" bldLvl="0" animBg="1"/>
      <p:bldP spid="156" grpId="1" bldLvl="0" animBg="1"/>
      <p:bldP spid="157" grpId="0" bldLvl="0" animBg="1"/>
      <p:bldP spid="157" grpId="1" bldLvl="0" animBg="1"/>
      <p:bldP spid="158" grpId="0" bldLvl="0" animBg="1"/>
      <p:bldP spid="158" grpId="1" bldLvl="0" animBg="1"/>
      <p:bldP spid="159" grpId="0" bldLvl="0" animBg="1"/>
      <p:bldP spid="159" grpId="1" bldLvl="0" animBg="1"/>
      <p:bldP spid="160" grpId="0" bldLvl="0" animBg="1"/>
      <p:bldP spid="160" grpId="1" bldLvl="0" animBg="1"/>
      <p:bldP spid="161" grpId="0" bldLvl="0" animBg="1"/>
      <p:bldP spid="161" grpId="1" bldLvl="0" animBg="1"/>
      <p:bldP spid="162" grpId="0" bldLvl="0" animBg="1"/>
      <p:bldP spid="162" grpId="1" bldLvl="0" animBg="1"/>
      <p:bldP spid="163" grpId="0" bldLvl="0" animBg="1"/>
      <p:bldP spid="163" grpId="1" bldLvl="0" animBg="1"/>
      <p:bldP spid="164" grpId="0" bldLvl="0" animBg="1"/>
      <p:bldP spid="164" grpId="1" bldLvl="0" animBg="1"/>
      <p:bldP spid="165" grpId="0" bldLvl="0" animBg="1"/>
      <p:bldP spid="165" grpId="1" bldLvl="0" animBg="1"/>
      <p:bldP spid="166" grpId="0" bldLvl="0" animBg="1"/>
      <p:bldP spid="166" grpId="1" bldLvl="0" animBg="1"/>
      <p:bldP spid="167" grpId="0" bldLvl="0" animBg="1"/>
      <p:bldP spid="167" grpId="1" bldLvl="0" animBg="1"/>
      <p:bldP spid="168" grpId="0" bldLvl="0" animBg="1"/>
      <p:bldP spid="168" grpId="1" bldLvl="0" animBg="1"/>
      <p:bldP spid="169" grpId="0" bldLvl="0" animBg="1"/>
      <p:bldP spid="169" grpId="1" bldLvl="0" animBg="1"/>
      <p:bldP spid="170" grpId="0" bldLvl="0" animBg="1"/>
      <p:bldP spid="170" grpId="1" bldLvl="0" animBg="1"/>
      <p:bldP spid="171" grpId="0" bldLvl="0" animBg="1"/>
      <p:bldP spid="171" grpId="1" bldLvl="0" animBg="1"/>
      <p:bldP spid="172" grpId="0" bldLvl="0" animBg="1"/>
      <p:bldP spid="172" grpId="1" bldLvl="0" animBg="1"/>
      <p:bldP spid="173" grpId="0" bldLvl="0" animBg="1"/>
      <p:bldP spid="173" grpId="1" bldLvl="0" animBg="1"/>
      <p:bldP spid="174" grpId="0" bldLvl="0" animBg="1"/>
      <p:bldP spid="174" grpId="1" bldLvl="0" animBg="1"/>
      <p:bldP spid="175" grpId="0" bldLvl="0" animBg="1"/>
      <p:bldP spid="175" grpId="1" bldLvl="0" animBg="1"/>
      <p:bldP spid="176" grpId="0" bldLvl="0" animBg="1"/>
      <p:bldP spid="176" grpId="1" bldLvl="0" animBg="1"/>
      <p:bldP spid="177" grpId="0" bldLvl="0" animBg="1"/>
      <p:bldP spid="177" grpId="1" bldLvl="0" animBg="1"/>
      <p:bldP spid="178" grpId="0" bldLvl="0" animBg="1"/>
      <p:bldP spid="178" grpId="1" bldLvl="0" animBg="1"/>
      <p:bldP spid="179" grpId="0" bldLvl="0" animBg="1"/>
      <p:bldP spid="179" grpId="1" bldLvl="0" animBg="1"/>
      <p:bldP spid="180" grpId="0" bldLvl="0" animBg="1"/>
      <p:bldP spid="180" grpId="1" bldLvl="0" animBg="1"/>
      <p:bldP spid="181" grpId="0" bldLvl="0" animBg="1"/>
      <p:bldP spid="181" grpId="1" bldLvl="0" animBg="1"/>
      <p:bldP spid="182" grpId="0" bldLvl="0" animBg="1"/>
      <p:bldP spid="182" grpId="1" bldLvl="0" animBg="1"/>
      <p:bldP spid="183" grpId="0" bldLvl="0" animBg="1"/>
      <p:bldP spid="183" grpId="1" bldLvl="0" animBg="1"/>
      <p:bldP spid="184" grpId="0" bldLvl="0" animBg="1"/>
      <p:bldP spid="184" grpId="1" bldLvl="0" animBg="1"/>
      <p:bldP spid="185" grpId="0" bldLvl="0" animBg="1"/>
      <p:bldP spid="185" grpId="1" bldLvl="0" animBg="1"/>
      <p:bldP spid="186" grpId="0" bldLvl="0" animBg="1"/>
      <p:bldP spid="186" grpId="1" bldLvl="0" animBg="1"/>
      <p:bldP spid="187" grpId="0" bldLvl="0" animBg="1"/>
      <p:bldP spid="187" grpId="1" bldLvl="0" animBg="1"/>
      <p:bldP spid="188" grpId="0" bldLvl="0" animBg="1"/>
      <p:bldP spid="188" grpId="1" bldLvl="0" animBg="1"/>
      <p:bldP spid="189" grpId="0" bldLvl="0" animBg="1"/>
      <p:bldP spid="189" grpId="1" bldLvl="0" animBg="1"/>
      <p:bldP spid="190" grpId="0" bldLvl="0" animBg="1"/>
      <p:bldP spid="190" grpId="1" bldLvl="0" animBg="1"/>
      <p:bldP spid="191" grpId="0" bldLvl="0" animBg="1"/>
      <p:bldP spid="191" grpId="1" bldLvl="0" animBg="1"/>
      <p:bldP spid="192" grpId="0" bldLvl="0" animBg="1"/>
      <p:bldP spid="192" grpId="1" bldLvl="0" animBg="1"/>
      <p:bldP spid="193" grpId="0" bldLvl="0" animBg="1"/>
      <p:bldP spid="193" grpId="1" bldLvl="0" animBg="1"/>
      <p:bldP spid="194" grpId="0" bldLvl="0" animBg="1"/>
      <p:bldP spid="194" grpId="1" bldLvl="0" animBg="1"/>
      <p:bldP spid="195" grpId="0" bldLvl="0" animBg="1"/>
      <p:bldP spid="195" grpId="1" bldLvl="0" animBg="1"/>
      <p:bldP spid="196" grpId="0" bldLvl="0" animBg="1"/>
      <p:bldP spid="196" grpId="1" bldLvl="0" animBg="1"/>
      <p:bldP spid="197" grpId="0" bldLvl="0" animBg="1"/>
      <p:bldP spid="197" grpId="1" bldLvl="0" animBg="1"/>
      <p:bldP spid="198" grpId="0" bldLvl="0" animBg="1"/>
      <p:bldP spid="198" grpId="1" bldLvl="0" animBg="1"/>
      <p:bldP spid="199" grpId="0" bldLvl="0" animBg="1"/>
      <p:bldP spid="199" grpId="1" bldLvl="0" animBg="1"/>
      <p:bldP spid="200" grpId="0" bldLvl="0" animBg="1"/>
      <p:bldP spid="200" grpId="1" bldLvl="0" animBg="1"/>
      <p:bldP spid="201" grpId="0" bldLvl="0" animBg="1"/>
      <p:bldP spid="201" grpId="1" bldLvl="0" animBg="1"/>
      <p:bldP spid="202" grpId="0" bldLvl="0" animBg="1"/>
      <p:bldP spid="202" grpId="1" bldLvl="0" animBg="1"/>
      <p:bldP spid="203" grpId="0" bldLvl="0" animBg="1"/>
      <p:bldP spid="203" grpId="1" bldLvl="0" animBg="1"/>
      <p:bldP spid="204" grpId="0" bldLvl="0" animBg="1"/>
      <p:bldP spid="204" grpId="1" bldLvl="0" animBg="1"/>
      <p:bldP spid="205" grpId="0" bldLvl="0" animBg="1"/>
      <p:bldP spid="205" grpId="1" bldLvl="0" animBg="1"/>
      <p:bldP spid="206" grpId="0" bldLvl="0" animBg="1"/>
      <p:bldP spid="206" grpId="1" bldLvl="0" animBg="1"/>
      <p:bldP spid="207" grpId="0" bldLvl="0" animBg="1"/>
      <p:bldP spid="207" grpId="1" bldLvl="0" animBg="1"/>
      <p:bldP spid="208" grpId="0" bldLvl="0" animBg="1"/>
      <p:bldP spid="208" grpId="1" bldLvl="0" animBg="1"/>
      <p:bldP spid="209" grpId="0" bldLvl="0" animBg="1"/>
      <p:bldP spid="209" grpId="1" bldLvl="0" animBg="1"/>
      <p:bldP spid="210" grpId="0" bldLvl="0" animBg="1"/>
      <p:bldP spid="210" grpId="1" bldLvl="0" animBg="1"/>
      <p:bldP spid="211" grpId="0" bldLvl="0" animBg="1"/>
      <p:bldP spid="211" grpId="1" bldLvl="0" animBg="1"/>
      <p:bldP spid="212" grpId="0" bldLvl="0" animBg="1"/>
      <p:bldP spid="212" grpId="1" bldLvl="0" animBg="1"/>
      <p:bldP spid="213" grpId="0" bldLvl="0" animBg="1"/>
      <p:bldP spid="213" grpId="1" bldLvl="0" animBg="1"/>
      <p:bldP spid="214" grpId="0" bldLvl="0" animBg="1"/>
      <p:bldP spid="214" grpId="1" bldLvl="0" animBg="1"/>
      <p:bldP spid="215" grpId="0" bldLvl="0" animBg="1"/>
      <p:bldP spid="215" grpId="1" bldLvl="0" animBg="1"/>
      <p:bldP spid="216" grpId="0" bldLvl="0" animBg="1"/>
      <p:bldP spid="216" grpId="1" bldLvl="0" animBg="1"/>
      <p:bldP spid="217" grpId="0" bldLvl="0" animBg="1"/>
      <p:bldP spid="217" grpId="1" bldLvl="0" animBg="1"/>
      <p:bldP spid="218" grpId="0" bldLvl="0" animBg="1"/>
      <p:bldP spid="218" grpId="1" bldLvl="0" animBg="1"/>
      <p:bldP spid="219" grpId="0" bldLvl="0" animBg="1"/>
      <p:bldP spid="219" grpId="1" bldLvl="0" animBg="1"/>
      <p:bldP spid="220" grpId="0" bldLvl="0" animBg="1"/>
      <p:bldP spid="220" grpId="1" bldLvl="0" animBg="1"/>
      <p:bldP spid="221" grpId="0" bldLvl="0" animBg="1"/>
      <p:bldP spid="221"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5"/>
          <p:cNvSpPr/>
          <p:nvPr>
            <p:custDataLst>
              <p:tags r:id="rId1"/>
            </p:custDataLst>
          </p:nvPr>
        </p:nvSpPr>
        <p:spPr>
          <a:xfrm>
            <a:off x="4388030" y="2265226"/>
            <a:ext cx="5832872" cy="2561590"/>
          </a:xfrm>
          <a:prstGeom prst="rect">
            <a:avLst/>
          </a:prstGeom>
          <a:noFill/>
          <a:ln>
            <a:noFill/>
            <a:miter lim="800000"/>
          </a:ln>
        </p:spPr>
        <p:txBody>
          <a:bodyPr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indent="432435" algn="just" defTabSz="342900" eaLnBrk="0" hangingPunct="0">
              <a:lnSpc>
                <a:spcPct val="150000"/>
              </a:lnSpc>
            </a:pPr>
            <a:r>
              <a:rPr lang="en-US" altLang="zh-CN"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  </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雪莱（</a:t>
            </a:r>
            <a:r>
              <a:rPr lang="en-US" altLang="zh-CN"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1792—1822</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kern="12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Arial" panose="020B0604020202020204"/>
                <a:sym typeface="微软雅黑" panose="020B0503020204020204" charset="-122"/>
              </a:rPr>
              <a:t>英国著名作家、浪漫主义诗人</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。雪莱生于英格兰，</a:t>
            </a:r>
            <a:r>
              <a:rPr lang="en-US" altLang="zh-CN"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1813 </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年</a:t>
            </a:r>
            <a:r>
              <a:rPr lang="en-US" altLang="zh-CN"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11 </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月完成叙事长诗</a:t>
            </a:r>
            <a:r>
              <a:rPr lang="en-US" altLang="zh-CN"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麦布女王</a:t>
            </a:r>
            <a:r>
              <a:rPr lang="en-US" altLang="zh-CN"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a:t>
            </a:r>
            <a:r>
              <a:rPr lang="en-US" altLang="zh-CN"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1822 </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年</a:t>
            </a:r>
            <a:r>
              <a:rPr lang="en-US" altLang="zh-CN"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7 </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月</a:t>
            </a:r>
            <a:r>
              <a:rPr lang="en-US" altLang="zh-CN"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8 </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日在海上遭遇风暴逝世。他的</a:t>
            </a:r>
            <a:r>
              <a:rPr lang="zh-CN" altLang="en-US" kern="12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Arial" panose="020B0604020202020204"/>
                <a:sym typeface="微软雅黑" panose="020B0503020204020204" charset="-122"/>
              </a:rPr>
              <a:t>墓志铭</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是引自莎士比亚</a:t>
            </a:r>
            <a:r>
              <a:rPr lang="en-US" altLang="zh-CN"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暴风雨</a:t>
            </a:r>
            <a:r>
              <a:rPr lang="en-US" altLang="zh-CN"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a:t>
            </a:r>
            <a:r>
              <a:rPr lang="zh-CN" altLang="en-US" kern="1200" dirty="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rPr>
              <a:t>中的诗句：他并没有消失什么，不过感受了一次海水的变幻，他成了富丽珍奇的瑰宝。恩格斯称他是“天才预言家”。</a:t>
            </a:r>
            <a:endParaRPr lang="en-US" altLang="zh-CN" dirty="0">
              <a:latin typeface="微软雅黑" panose="020B0503020204020204" charset="-122"/>
              <a:ea typeface="微软雅黑" panose="020B0503020204020204" charset="-122"/>
              <a:sym typeface="微软雅黑" panose="020B0503020204020204" charset="-122"/>
            </a:endParaRPr>
          </a:p>
        </p:txBody>
      </p:sp>
      <p:sp>
        <p:nvSpPr>
          <p:cNvPr id="19459" name="AutoShape 2" descr="http://img4.imgtn.bdimg.com/it/u=3768899429,651764554&amp;fm=214&amp;gp=0.jpg"/>
          <p:cNvSpPr>
            <a:spLocks noChangeAspect="1"/>
          </p:cNvSpPr>
          <p:nvPr>
            <p:custDataLst>
              <p:tags r:id="rId2"/>
            </p:custDataLst>
          </p:nvPr>
        </p:nvSpPr>
        <p:spPr>
          <a:xfrm>
            <a:off x="1640681" y="748903"/>
            <a:ext cx="228600" cy="228600"/>
          </a:xfrm>
          <a:prstGeom prst="rect">
            <a:avLst/>
          </a:prstGeom>
          <a:noFill/>
          <a:ln>
            <a:noFill/>
            <a:miter lim="800000"/>
          </a:ln>
        </p:spPr>
        <p:txBody>
          <a:bodyPr lIns="68580" tIns="34290" rIns="68580" bIns="34290">
            <a:no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defRPr>
            </a:lvl5pPr>
          </a:lstStyle>
          <a:p>
            <a:pPr defTabSz="342900" eaLnBrk="0" hangingPunct="0"/>
            <a:endParaRPr lang="zh-CN" altLang="en-US" sz="1400" kern="1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panose="020B0604020202020204"/>
              <a:sym typeface="微软雅黑" panose="020B0503020204020204" charset="-122"/>
            </a:endParaRPr>
          </a:p>
        </p:txBody>
      </p:sp>
      <p:sp>
        <p:nvSpPr>
          <p:cNvPr id="19460" name="内容占位符 2"/>
          <p:cNvSpPr>
            <a:spLocks noGrp="1"/>
          </p:cNvSpPr>
          <p:nvPr>
            <p:ph idx="1"/>
            <p:custDataLst>
              <p:tags r:id="rId3"/>
            </p:custDataLst>
          </p:nvPr>
        </p:nvSpPr>
        <p:spPr>
          <a:xfrm>
            <a:off x="4238626" y="1183482"/>
            <a:ext cx="3537347" cy="813197"/>
          </a:xfrm>
          <a:noFill/>
          <a:ln cap="flat">
            <a:noFill/>
            <a:prstDash val="solid"/>
            <a:miter lim="800000"/>
            <a:headEnd type="none" w="med" len="med"/>
            <a:tailEnd type="none" w="med" len="med"/>
          </a:ln>
        </p:spPr>
        <p:txBody>
          <a:bodyPr vert="horz" wrap="square" lIns="68580" tIns="34290" rIns="68580" bIns="34290" anchor="t" anchorCtr="0"/>
          <a:lstStyle>
            <a:defPPr/>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effectLst/>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effectLst/>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effectLst/>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marL="0" indent="0">
              <a:buNone/>
            </a:pPr>
            <a:r>
              <a:rPr lang="zh-CN" altLang="en-US" sz="2700" b="1" dirty="0">
                <a:solidFill>
                  <a:srgbClr val="FF0000"/>
                </a:solidFill>
                <a:latin typeface="微软雅黑" panose="020B0503020204020204" charset="-122"/>
                <a:ea typeface="微软雅黑" panose="020B0503020204020204" charset="-122"/>
                <a:sym typeface="微软雅黑" panose="020B0503020204020204" charset="-122"/>
              </a:rPr>
              <a:t>作者简介</a:t>
            </a:r>
            <a:endParaRPr lang="en-US" altLang="zh-CN" sz="2700" b="1" dirty="0">
              <a:solidFill>
                <a:srgbClr val="FF0000"/>
              </a:solidFill>
              <a:latin typeface="微软雅黑" panose="020B0503020204020204" charset="-122"/>
              <a:ea typeface="微软雅黑" panose="020B0503020204020204" charset="-122"/>
              <a:sym typeface="微软雅黑" panose="020B0503020204020204" charset="-122"/>
            </a:endParaRPr>
          </a:p>
        </p:txBody>
      </p:sp>
      <p:pic>
        <p:nvPicPr>
          <p:cNvPr id="19461" name="Picture 2"/>
          <p:cNvPicPr>
            <a:picLocks noChangeAspect="1"/>
          </p:cNvPicPr>
          <p:nvPr>
            <p:custDataLst>
              <p:tags r:id="rId4"/>
            </p:custDataLst>
          </p:nvPr>
        </p:nvPicPr>
        <p:blipFill>
          <a:blip r:embed="rId5"/>
          <a:stretch>
            <a:fillRect/>
          </a:stretch>
        </p:blipFill>
        <p:spPr>
          <a:xfrm>
            <a:off x="1781175" y="1970485"/>
            <a:ext cx="2457450" cy="3102769"/>
          </a:xfrm>
          <a:prstGeom prst="rect">
            <a:avLst/>
          </a:prstGeom>
          <a:noFill/>
          <a:ln>
            <a:noFill/>
            <a:miter lim="800000"/>
            <a:headEnd/>
            <a:tailEnd/>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p:cNvSpPr>
            <a:spLocks noGrp="1"/>
          </p:cNvSpPr>
          <p:nvPr>
            <p:ph idx="1"/>
            <p:custDataLst>
              <p:tags r:id="rId1"/>
            </p:custDataLst>
          </p:nvPr>
        </p:nvSpPr>
        <p:spPr>
          <a:xfrm>
            <a:off x="3465910" y="2457450"/>
            <a:ext cx="6686550" cy="2833688"/>
          </a:xfrm>
          <a:noFill/>
          <a:ln cap="flat">
            <a:noFill/>
            <a:prstDash val="solid"/>
            <a:miter lim="800000"/>
            <a:headEnd type="none" w="med" len="med"/>
            <a:tailEnd type="none" w="med" len="med"/>
          </a:ln>
        </p:spPr>
        <p:txBody>
          <a:bodyPr vert="horz" wrap="square" lIns="68580" tIns="34290" rIns="68580" bIns="34290" anchor="t" anchorCtr="0"/>
          <a:lstStyle>
            <a:defPPr/>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effectLst/>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effectLst/>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effectLst/>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lvl="0">
              <a:lnSpc>
                <a:spcPct val="150000"/>
              </a:lnSpc>
            </a:pP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 </a:t>
            </a:r>
            <a:r>
              <a:rPr lang="zh-CN" altLang="en-US" sz="2100" dirty="0">
                <a:latin typeface="微软雅黑" panose="020B0503020204020204" charset="-122"/>
                <a:ea typeface="微软雅黑" panose="020B0503020204020204" charset="-122"/>
                <a:sym typeface="微软雅黑" panose="020B0503020204020204" charset="-122"/>
              </a:rPr>
              <a:t>雪莱的</a:t>
            </a: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诗情感丰富，激情跌宕，</a:t>
            </a:r>
            <a:r>
              <a:rPr lang="zh-CN" altLang="en-US" sz="2100" dirty="0">
                <a:latin typeface="微软雅黑" panose="020B0503020204020204" charset="-122"/>
                <a:ea typeface="微软雅黑" panose="020B0503020204020204" charset="-122"/>
                <a:sym typeface="微软雅黑" panose="020B0503020204020204" charset="-122"/>
              </a:rPr>
              <a:t>语言</a:t>
            </a: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优美生动，</a:t>
            </a:r>
            <a:r>
              <a:rPr lang="zh-CN" altLang="en-US" sz="2100" dirty="0">
                <a:latin typeface="微软雅黑" panose="020B0503020204020204" charset="-122"/>
                <a:ea typeface="微软雅黑" panose="020B0503020204020204" charset="-122"/>
                <a:sym typeface="微软雅黑" panose="020B0503020204020204" charset="-122"/>
              </a:rPr>
              <a:t>并</a:t>
            </a: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富有</a:t>
            </a:r>
            <a:r>
              <a:rPr lang="zh-CN" altLang="en-US" sz="2100" dirty="0">
                <a:latin typeface="微软雅黑" panose="020B0503020204020204" charset="-122"/>
                <a:ea typeface="微软雅黑" panose="020B0503020204020204" charset="-122"/>
                <a:sym typeface="微软雅黑" panose="020B0503020204020204" charset="-122"/>
              </a:rPr>
              <a:t>深刻的</a:t>
            </a:r>
            <a:r>
              <a:rPr lang="zh-CN" altLang="en-US" sz="2100" dirty="0">
                <a:solidFill>
                  <a:srgbClr val="FF0000"/>
                </a:solidFill>
                <a:latin typeface="微软雅黑" panose="020B0503020204020204" charset="-122"/>
                <a:ea typeface="微软雅黑" panose="020B0503020204020204" charset="-122"/>
                <a:sym typeface="微软雅黑" panose="020B0503020204020204" charset="-122"/>
              </a:rPr>
              <a:t>象征意义</a:t>
            </a:r>
            <a:r>
              <a:rPr lang="zh-CN" altLang="en-US" sz="2100" dirty="0">
                <a:latin typeface="微软雅黑" panose="020B0503020204020204" charset="-122"/>
                <a:ea typeface="微软雅黑" panose="020B0503020204020204" charset="-122"/>
                <a:sym typeface="微软雅黑" panose="020B0503020204020204" charset="-122"/>
              </a:rPr>
              <a:t>。代表作品有</a:t>
            </a:r>
            <a:r>
              <a:rPr lang="en-US" altLang="zh-CN" sz="2100" dirty="0">
                <a:latin typeface="微软雅黑" panose="020B0503020204020204" charset="-122"/>
                <a:ea typeface="微软雅黑" panose="020B0503020204020204" charset="-122"/>
                <a:sym typeface="微软雅黑" panose="020B0503020204020204" charset="-122"/>
              </a:rPr>
              <a:t>《</a:t>
            </a:r>
            <a:r>
              <a:rPr lang="zh-CN" altLang="en-US" sz="2100" dirty="0">
                <a:latin typeface="微软雅黑" panose="020B0503020204020204" charset="-122"/>
                <a:ea typeface="微软雅黑" panose="020B0503020204020204" charset="-122"/>
                <a:sym typeface="微软雅黑" panose="020B0503020204020204" charset="-122"/>
              </a:rPr>
              <a:t>自由颂</a:t>
            </a:r>
            <a:r>
              <a:rPr lang="en-US" altLang="zh-CN" sz="2100" dirty="0">
                <a:latin typeface="微软雅黑" panose="020B0503020204020204" charset="-122"/>
                <a:ea typeface="微软雅黑" panose="020B0503020204020204" charset="-122"/>
                <a:sym typeface="微软雅黑" panose="020B0503020204020204" charset="-122"/>
              </a:rPr>
              <a:t>》《</a:t>
            </a:r>
            <a:r>
              <a:rPr lang="zh-CN" altLang="en-US" sz="2100" dirty="0">
                <a:latin typeface="微软雅黑" panose="020B0503020204020204" charset="-122"/>
                <a:ea typeface="微软雅黑" panose="020B0503020204020204" charset="-122"/>
                <a:sym typeface="微软雅黑" panose="020B0503020204020204" charset="-122"/>
              </a:rPr>
              <a:t>致云雀</a:t>
            </a:r>
            <a:r>
              <a:rPr lang="en-US" altLang="zh-CN" sz="2100" dirty="0">
                <a:latin typeface="微软雅黑" panose="020B0503020204020204" charset="-122"/>
                <a:ea typeface="微软雅黑" panose="020B0503020204020204" charset="-122"/>
                <a:sym typeface="微软雅黑" panose="020B0503020204020204" charset="-122"/>
              </a:rPr>
              <a:t>》《</a:t>
            </a:r>
            <a:r>
              <a:rPr lang="zh-CN" altLang="en-US" sz="2100" dirty="0">
                <a:latin typeface="微软雅黑" panose="020B0503020204020204" charset="-122"/>
                <a:ea typeface="微软雅黑" panose="020B0503020204020204" charset="-122"/>
                <a:sym typeface="微软雅黑" panose="020B0503020204020204" charset="-122"/>
              </a:rPr>
              <a:t>西风颂</a:t>
            </a:r>
            <a:r>
              <a:rPr lang="en-US" altLang="zh-CN" sz="2100" dirty="0">
                <a:latin typeface="微软雅黑" panose="020B0503020204020204" charset="-122"/>
                <a:ea typeface="微软雅黑" panose="020B0503020204020204" charset="-122"/>
                <a:sym typeface="微软雅黑" panose="020B0503020204020204" charset="-122"/>
              </a:rPr>
              <a:t>》《</a:t>
            </a:r>
            <a:r>
              <a:rPr lang="zh-CN" altLang="en-US" sz="2100" dirty="0">
                <a:latin typeface="微软雅黑" panose="020B0503020204020204" charset="-122"/>
                <a:ea typeface="微软雅黑" panose="020B0503020204020204" charset="-122"/>
                <a:sym typeface="微软雅黑" panose="020B0503020204020204" charset="-122"/>
              </a:rPr>
              <a:t>解放了的普罗米修斯</a:t>
            </a:r>
            <a:r>
              <a:rPr lang="en-US" altLang="zh-CN" sz="2100" dirty="0">
                <a:latin typeface="微软雅黑" panose="020B0503020204020204" charset="-122"/>
                <a:ea typeface="微软雅黑" panose="020B0503020204020204" charset="-122"/>
                <a:sym typeface="微软雅黑" panose="020B0503020204020204" charset="-122"/>
              </a:rPr>
              <a:t>》</a:t>
            </a:r>
            <a:r>
              <a:rPr lang="zh-CN" altLang="en-US" sz="2100" dirty="0">
                <a:latin typeface="微软雅黑" panose="020B0503020204020204" charset="-122"/>
                <a:ea typeface="微软雅黑" panose="020B0503020204020204" charset="-122"/>
                <a:sym typeface="微软雅黑" panose="020B0503020204020204" charset="-122"/>
              </a:rPr>
              <a:t>。</a:t>
            </a:r>
            <a:endParaRPr lang="zh-CN" altLang="en-US" sz="21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2"/>
          <p:cNvSpPr>
            <a:spLocks noGrp="1" noChangeArrowheads="1"/>
          </p:cNvSpPr>
          <p:nvPr>
            <p:ph idx="1"/>
            <p:custDataLst>
              <p:tags r:id="rId1"/>
            </p:custDataLst>
          </p:nvPr>
        </p:nvSpPr>
        <p:spPr>
          <a:xfrm>
            <a:off x="3143672" y="1412776"/>
            <a:ext cx="1327547" cy="377428"/>
          </a:xfrm>
          <a:prstGeom prst="rect">
            <a:avLst/>
          </a:prstGeom>
          <a:noFill/>
          <a:ln w="9525" cap="flat" cmpd="sng" algn="ctr">
            <a:noFill/>
            <a:prstDash val="solid"/>
            <a:miter lim="800000"/>
            <a:headEnd type="none" w="med" len="med"/>
            <a:tailEnd type="none" w="med" len="med"/>
          </a:ln>
        </p:spPr>
        <p:txBody>
          <a:bodyPr vert="horz" lIns="68580" tIns="34290" rIns="68580" bIns="34290" rtlCol="0">
            <a:normAutofit fontScale="72500"/>
          </a:bodyPr>
          <a:lstStyle/>
          <a:p>
            <a:pPr marL="0" indent="0" defTabSz="342900" fontAlgn="auto">
              <a:spcBef>
                <a:spcPts val="750"/>
              </a:spcBef>
              <a:buClr>
                <a:srgbClr val="A53010"/>
              </a:buClr>
              <a:buNone/>
            </a:pPr>
            <a:r>
              <a:rPr lang="zh-CN" altLang="en-US" sz="2400" b="1"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写作背景</a:t>
            </a:r>
            <a:endParaRPr lang="zh-CN" altLang="en-US" sz="2400"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21507" name="矩形 10"/>
          <p:cNvSpPr/>
          <p:nvPr>
            <p:custDataLst>
              <p:tags r:id="rId2"/>
            </p:custDataLst>
          </p:nvPr>
        </p:nvSpPr>
        <p:spPr>
          <a:xfrm>
            <a:off x="2639616" y="2294335"/>
            <a:ext cx="7560840" cy="2145665"/>
          </a:xfrm>
          <a:prstGeom prst="rect">
            <a:avLst/>
          </a:prstGeom>
          <a:noFill/>
          <a:ln>
            <a:noFill/>
            <a:miter lim="800000"/>
          </a:ln>
        </p:spPr>
        <p:txBody>
          <a:bodyPr wrap="square" lIns="68580" tIns="34290" rIns="68580" bIns="34290">
            <a:spAutoFit/>
          </a:bodyPr>
          <a:lstStyle>
            <a:defPPr>
              <a:defRPr lang="en-US"/>
            </a:defPPr>
            <a:lvl1pPr marL="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1pPr>
            <a:lvl2pPr marL="4572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2pPr>
            <a:lvl3pPr marL="9144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3pPr>
            <a:lvl4pPr marL="13716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4pPr>
            <a:lvl5pPr marL="1828800" indent="0" algn="l" defTabSz="457200" rtl="0" eaLnBrk="1" fontAlgn="base" hangingPunct="1">
              <a:lnSpc>
                <a:spcPct val="100000"/>
              </a:lnSpc>
              <a:spcBef>
                <a:spcPct val="0"/>
              </a:spcBef>
              <a:spcAft>
                <a:spcPct val="0"/>
              </a:spcAft>
              <a:buClrTx/>
              <a:buSzTx/>
              <a:buFontTx/>
              <a:buNone/>
              <a:defRPr kumimoji="0" lang="en-US" altLang="en-US" sz="1800" b="0" i="0" u="none" baseline="0">
                <a:solidFill>
                  <a:schemeClr val="tx1"/>
                </a:solidFill>
                <a:effectLst/>
                <a:latin typeface="Century Gothic" panose="020B0502020202020204" pitchFamily="34" charset="0"/>
                <a:ea typeface="Arial" panose="020B0604020202020204" pitchFamily="34" charset="0"/>
              </a:defRPr>
            </a:lvl5pPr>
          </a:lstStyle>
          <a:p>
            <a:pPr indent="405130" algn="just" eaLnBrk="0" hangingPunct="0">
              <a:lnSpc>
                <a:spcPct val="150000"/>
              </a:lnSpc>
            </a:pPr>
            <a:r>
              <a:rPr lang="en-US" altLang="zh-CN" dirty="0">
                <a:latin typeface="微软雅黑" panose="020B0503020204020204" charset="-122"/>
                <a:ea typeface="微软雅黑" panose="020B0503020204020204" charset="-122"/>
                <a:sym typeface="微软雅黑" panose="020B0503020204020204" charset="-122"/>
              </a:rPr>
              <a:t>  17 </a:t>
            </a:r>
            <a:r>
              <a:rPr lang="zh-CN" altLang="en-US" dirty="0">
                <a:latin typeface="微软雅黑" panose="020B0503020204020204" charset="-122"/>
                <a:ea typeface="微软雅黑" panose="020B0503020204020204" charset="-122"/>
                <a:sym typeface="微软雅黑" panose="020B0503020204020204" charset="-122"/>
              </a:rPr>
              <a:t>世纪中叶到</a:t>
            </a:r>
            <a:r>
              <a:rPr lang="en-US" altLang="zh-CN" dirty="0">
                <a:latin typeface="微软雅黑" panose="020B0503020204020204" charset="-122"/>
                <a:ea typeface="微软雅黑" panose="020B0503020204020204" charset="-122"/>
                <a:sym typeface="微软雅黑" panose="020B0503020204020204" charset="-122"/>
              </a:rPr>
              <a:t>18 </a:t>
            </a:r>
            <a:r>
              <a:rPr lang="zh-CN" altLang="en-US" dirty="0">
                <a:latin typeface="微软雅黑" panose="020B0503020204020204" charset="-122"/>
                <a:ea typeface="微软雅黑" panose="020B0503020204020204" charset="-122"/>
                <a:sym typeface="微软雅黑" panose="020B0503020204020204" charset="-122"/>
              </a:rPr>
              <a:t>世纪后期的</a:t>
            </a:r>
            <a:r>
              <a:rPr lang="zh-CN" altLang="en-US" dirty="0">
                <a:solidFill>
                  <a:srgbClr val="FF0000"/>
                </a:solidFill>
                <a:latin typeface="微软雅黑" panose="020B0503020204020204" charset="-122"/>
                <a:ea typeface="微软雅黑" panose="020B0503020204020204" charset="-122"/>
                <a:sym typeface="微软雅黑" panose="020B0503020204020204" charset="-122"/>
              </a:rPr>
              <a:t>资产阶级革命和美国的独立战争</a:t>
            </a:r>
            <a:r>
              <a:rPr lang="zh-CN" altLang="en-US" dirty="0">
                <a:latin typeface="微软雅黑" panose="020B0503020204020204" charset="-122"/>
                <a:ea typeface="微软雅黑" panose="020B0503020204020204" charset="-122"/>
                <a:sym typeface="微软雅黑" panose="020B0503020204020204" charset="-122"/>
              </a:rPr>
              <a:t>使得欧美资产阶级获得了一定程度的思想和言论自由，但是好景不长，之后英国资产阶级与封建主重新勾结，后来又爆发了一系列战争，使得人民的自由又受到了限制，雪莱借他的文学作品来歌颂自由，表达了广大人民群众对自由的极度渴望。</a:t>
            </a:r>
            <a:endParaRPr lang="en-US" altLang="zh-CN"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内容占位符 2"/>
          <p:cNvSpPr>
            <a:spLocks noGrp="1"/>
          </p:cNvSpPr>
          <p:nvPr>
            <p:ph idx="1"/>
            <p:custDataLst>
              <p:tags r:id="rId1"/>
            </p:custDataLst>
          </p:nvPr>
        </p:nvSpPr>
        <p:spPr>
          <a:xfrm>
            <a:off x="3395700" y="1862826"/>
            <a:ext cx="6876764" cy="2833217"/>
          </a:xfrm>
          <a:prstGeom prst="rect">
            <a:avLst/>
          </a:prstGeom>
          <a:noFill/>
          <a:ln w="9525" cap="flat" cmpd="sng" algn="ctr">
            <a:noFill/>
            <a:prstDash val="solid"/>
            <a:miter lim="800000"/>
            <a:headEnd type="none" w="med" len="med"/>
            <a:tailEnd type="none" w="med" len="med"/>
          </a:ln>
        </p:spPr>
        <p:txBody>
          <a:bodyPr vert="horz" lIns="68580" tIns="34290" rIns="68580" bIns="34290" rtlCol="0">
            <a:noAutofit/>
          </a:bodyPr>
          <a:lstStyle/>
          <a:p>
            <a:pPr marL="257175" indent="-257175" defTabSz="342900" fontAlgn="auto">
              <a:lnSpc>
                <a:spcPct val="150000"/>
              </a:lnSpc>
              <a:spcBef>
                <a:spcPts val="750"/>
              </a:spcBef>
              <a:buClr>
                <a:srgbClr val="A53010"/>
              </a:buClr>
            </a:pP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 在雪莱创作这首诗的时候，</a:t>
            </a:r>
            <a:r>
              <a:rPr lang="zh-CN" altLang="en-US" sz="20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黑暗恐怖正笼罩着整个英国社会</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，大规模的圈地运动，严重的经济危机等使得人民处在水深火热之中，百姓流离失所，生活完全得不到保障，所以在这首诗中，雪莱也表达了对幸福生活的渴望。</a:t>
            </a:r>
            <a:r>
              <a:rPr lang="en-US" altLang="zh-CN"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Arial" panose="020B0604020202020204" pitchFamily="49" charset="-122"/>
                <a:sym typeface="微软雅黑" panose="020B0503020204020204" charset="-122"/>
              </a:rPr>
              <a:t>《</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致云雀</a:t>
            </a:r>
            <a:r>
              <a:rPr lang="en-US" altLang="zh-CN"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Arial" panose="020B0604020202020204" pitchFamily="49" charset="-122"/>
                <a:sym typeface="微软雅黑" panose="020B0503020204020204" charset="-122"/>
              </a:rPr>
              <a:t>》</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是雪莱抒情诗不朽杰作之一。他以独特的艺术构思生动地描绘云雀的同时，</a:t>
            </a:r>
            <a:r>
              <a:rPr lang="zh-CN" altLang="en-US" sz="2000" dirty="0">
                <a:ln w="9525" cap="flat" cmpd="sng" algn="ctr">
                  <a:noFill/>
                  <a:prstDash val="solid"/>
                  <a:round/>
                  <a:headEnd type="none" w="med" len="med"/>
                  <a:tailEnd type="none" w="med" len="med"/>
                </a:ln>
                <a:solidFill>
                  <a:srgbClr val="FF000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以饱满的激情写出了自己的精神境界、美好理想和艺术追求</a:t>
            </a:r>
            <a:r>
              <a:rPr lang="zh-CN" altLang="en-US" sz="2000" dirty="0">
                <a:ln w="9525" cap="flat" cmpd="sng" algn="ctr">
                  <a:noFill/>
                  <a:prstDash val="solid"/>
                  <a:round/>
                  <a:headEnd type="none" w="med" len="med"/>
                  <a:tailEnd type="none" w="med" len="med"/>
                </a:ln>
                <a:solidFill>
                  <a:srgbClr val="404040"/>
                </a:solidFill>
                <a:latin typeface="微软雅黑" panose="020B0503020204020204" charset="-122"/>
                <a:ea typeface="微软雅黑" panose="020B0503020204020204" charset="-122"/>
                <a:cs typeface="幼圆" panose="02010509060101010101" pitchFamily="49" charset="-122"/>
                <a:sym typeface="微软雅黑" panose="020B0503020204020204" charset="-122"/>
              </a:rPr>
              <a:t>。</a:t>
            </a:r>
            <a:endParaRPr lang="zh-CN" altLang="en-US" sz="20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custDataLst>
              <p:tags r:id="rId1"/>
            </p:custDataLst>
          </p:nvPr>
        </p:nvSpPr>
        <p:spPr>
          <a:xfrm>
            <a:off x="3468291" y="1325166"/>
            <a:ext cx="6684169" cy="960834"/>
          </a:xfrm>
          <a:noFill/>
          <a:ln cap="flat">
            <a:noFill/>
            <a:prstDash val="solid"/>
            <a:miter lim="800000"/>
            <a:headEnd type="none" w="med" len="med"/>
            <a:tailEnd type="none" w="med" len="med"/>
          </a:ln>
        </p:spPr>
        <p:txBody>
          <a:bodyPr vert="horz" wrap="square" lIns="68580" tIns="34290" rIns="68580" bIns="34290" anchor="t" anchorCtr="0"/>
          <a:lstStyle>
            <a:defPPr/>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effectLst/>
                <a:latin typeface="Century Gothic" panose="020B0502020202020204" pitchFamily="34" charset="0"/>
                <a:ea typeface="Arial" panose="020B0604020202020204" pitchFamily="34" charset="0"/>
                <a:cs typeface="+mj-cs"/>
              </a:defRPr>
            </a:lvl1pPr>
          </a:lstStyle>
          <a:p>
            <a:pPr lvl="0"/>
            <a:r>
              <a:rPr lang="zh-CN" altLang="en-US">
                <a:latin typeface="微软雅黑" panose="020B0503020204020204" charset="-122"/>
                <a:ea typeface="微软雅黑" panose="020B0503020204020204" charset="-122"/>
                <a:sym typeface="微软雅黑" panose="020B0503020204020204" charset="-122"/>
              </a:rPr>
              <a:t>抒情诗</a:t>
            </a:r>
            <a:endParaRPr lang="zh-CN" altLang="en-US">
              <a:latin typeface="微软雅黑" panose="020B0503020204020204" charset="-122"/>
              <a:ea typeface="微软雅黑" panose="020B0503020204020204" charset="-122"/>
              <a:sym typeface="微软雅黑" panose="020B0503020204020204" charset="-122"/>
            </a:endParaRPr>
          </a:p>
        </p:txBody>
      </p:sp>
      <p:sp>
        <p:nvSpPr>
          <p:cNvPr id="23555" name="内容占位符 2"/>
          <p:cNvSpPr>
            <a:spLocks noGrp="1"/>
          </p:cNvSpPr>
          <p:nvPr>
            <p:ph idx="1"/>
            <p:custDataLst>
              <p:tags r:id="rId2"/>
            </p:custDataLst>
          </p:nvPr>
        </p:nvSpPr>
        <p:spPr>
          <a:xfrm>
            <a:off x="3465910" y="2457450"/>
            <a:ext cx="6686550" cy="2833688"/>
          </a:xfrm>
          <a:noFill/>
          <a:ln cap="flat">
            <a:noFill/>
            <a:prstDash val="solid"/>
            <a:miter lim="800000"/>
            <a:headEnd type="none" w="med" len="med"/>
            <a:tailEnd type="none" w="med" len="med"/>
          </a:ln>
        </p:spPr>
        <p:txBody>
          <a:bodyPr vert="horz" wrap="square" lIns="68580" tIns="34290" rIns="68580" bIns="34290" anchor="t" anchorCtr="0"/>
          <a:lstStyle>
            <a:defPPr/>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effectLst/>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effectLst/>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effectLst/>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lvl="0"/>
            <a:r>
              <a:rPr lang="zh-CN" altLang="en-US" sz="2100" dirty="0">
                <a:solidFill>
                  <a:srgbClr val="1E1E1E"/>
                </a:solidFill>
                <a:latin typeface="微软雅黑" panose="020B0503020204020204" charset="-122"/>
                <a:ea typeface="微软雅黑" panose="020B0503020204020204" charset="-122"/>
                <a:sym typeface="微软雅黑" panose="020B0503020204020204" charset="-122"/>
              </a:rPr>
              <a:t>抒情诗以集中抒发诗人在生活中激发出来的思想感情为特征</a:t>
            </a:r>
            <a:r>
              <a:rPr lang="en-US" altLang="zh-CN" sz="2100" dirty="0">
                <a:solidFill>
                  <a:srgbClr val="1E1E1E"/>
                </a:solidFill>
                <a:latin typeface="微软雅黑" panose="020B0503020204020204" charset="-122"/>
                <a:ea typeface="微软雅黑" panose="020B0503020204020204" charset="-122"/>
                <a:sym typeface="微软雅黑" panose="020B0503020204020204" charset="-122"/>
              </a:rPr>
              <a:t>,</a:t>
            </a:r>
            <a:r>
              <a:rPr lang="zh-CN" altLang="en-US" sz="2100" dirty="0">
                <a:solidFill>
                  <a:srgbClr val="1E1E1E"/>
                </a:solidFill>
                <a:latin typeface="微软雅黑" panose="020B0503020204020204" charset="-122"/>
                <a:ea typeface="微软雅黑" panose="020B0503020204020204" charset="-122"/>
                <a:sym typeface="微软雅黑" panose="020B0503020204020204" charset="-122"/>
              </a:rPr>
              <a:t>主要通过抒发诗人的思想感情来反映生活</a:t>
            </a:r>
            <a:r>
              <a:rPr lang="en-US" altLang="zh-CN" sz="2100" dirty="0">
                <a:solidFill>
                  <a:srgbClr val="1E1E1E"/>
                </a:solidFill>
                <a:latin typeface="微软雅黑" panose="020B0503020204020204" charset="-122"/>
                <a:ea typeface="微软雅黑" panose="020B0503020204020204" charset="-122"/>
                <a:sym typeface="微软雅黑" panose="020B0503020204020204" charset="-122"/>
              </a:rPr>
              <a:t>,</a:t>
            </a:r>
            <a:r>
              <a:rPr lang="zh-CN" altLang="en-US" sz="2100" dirty="0">
                <a:solidFill>
                  <a:srgbClr val="1E1E1E"/>
                </a:solidFill>
                <a:latin typeface="微软雅黑" panose="020B0503020204020204" charset="-122"/>
                <a:ea typeface="微软雅黑" panose="020B0503020204020204" charset="-122"/>
                <a:sym typeface="微软雅黑" panose="020B0503020204020204" charset="-122"/>
              </a:rPr>
              <a:t>因此不去详细叙述生活事件的过程</a:t>
            </a:r>
            <a:r>
              <a:rPr lang="en-US" altLang="zh-CN" sz="2100" dirty="0">
                <a:solidFill>
                  <a:srgbClr val="1E1E1E"/>
                </a:solidFill>
                <a:latin typeface="微软雅黑" panose="020B0503020204020204" charset="-122"/>
                <a:ea typeface="微软雅黑" panose="020B0503020204020204" charset="-122"/>
                <a:sym typeface="微软雅黑" panose="020B0503020204020204" charset="-122"/>
              </a:rPr>
              <a:t>,</a:t>
            </a:r>
            <a:r>
              <a:rPr lang="zh-CN" altLang="en-US" sz="2100" dirty="0">
                <a:solidFill>
                  <a:srgbClr val="1E1E1E"/>
                </a:solidFill>
                <a:latin typeface="微软雅黑" panose="020B0503020204020204" charset="-122"/>
                <a:ea typeface="微软雅黑" panose="020B0503020204020204" charset="-122"/>
                <a:sym typeface="微软雅黑" panose="020B0503020204020204" charset="-122"/>
              </a:rPr>
              <a:t>一般没有完整的故事情节</a:t>
            </a:r>
            <a:r>
              <a:rPr lang="en-US" altLang="zh-CN" sz="2100" dirty="0">
                <a:solidFill>
                  <a:srgbClr val="1E1E1E"/>
                </a:solidFill>
                <a:latin typeface="微软雅黑" panose="020B0503020204020204" charset="-122"/>
                <a:ea typeface="微软雅黑" panose="020B0503020204020204" charset="-122"/>
                <a:sym typeface="微软雅黑" panose="020B0503020204020204" charset="-122"/>
              </a:rPr>
              <a:t>,</a:t>
            </a:r>
            <a:r>
              <a:rPr lang="zh-CN" altLang="en-US" sz="2100" dirty="0">
                <a:solidFill>
                  <a:srgbClr val="1E1E1E"/>
                </a:solidFill>
                <a:latin typeface="微软雅黑" panose="020B0503020204020204" charset="-122"/>
                <a:ea typeface="微软雅黑" panose="020B0503020204020204" charset="-122"/>
                <a:sym typeface="微软雅黑" panose="020B0503020204020204" charset="-122"/>
              </a:rPr>
              <a:t>不具体描写人物和景物。</a:t>
            </a:r>
            <a:br>
              <a:rPr lang="zh-CN" altLang="en-US" sz="2100" dirty="0">
                <a:latin typeface="微软雅黑" panose="020B0503020204020204" charset="-122"/>
                <a:ea typeface="微软雅黑" panose="020B0503020204020204" charset="-122"/>
                <a:sym typeface="微软雅黑" panose="020B0503020204020204" charset="-122"/>
              </a:rPr>
            </a:br>
            <a:br>
              <a:rPr lang="zh-CN" altLang="en-US" sz="2100" dirty="0">
                <a:latin typeface="微软雅黑" panose="020B0503020204020204" charset="-122"/>
                <a:ea typeface="微软雅黑" panose="020B0503020204020204" charset="-122"/>
                <a:sym typeface="微软雅黑" panose="020B0503020204020204" charset="-122"/>
              </a:rPr>
            </a:br>
            <a:r>
              <a:rPr lang="zh-CN" altLang="en-US" sz="2100" dirty="0">
                <a:solidFill>
                  <a:srgbClr val="1E1E1E"/>
                </a:solidFill>
                <a:latin typeface="微软雅黑" panose="020B0503020204020204" charset="-122"/>
                <a:ea typeface="微软雅黑" panose="020B0503020204020204" charset="-122"/>
                <a:sym typeface="微软雅黑" panose="020B0503020204020204" charset="-122"/>
              </a:rPr>
              <a:t>抒情诗侧重直抒胸臆</a:t>
            </a:r>
            <a:r>
              <a:rPr lang="en-US" altLang="zh-CN" sz="2100" dirty="0">
                <a:solidFill>
                  <a:srgbClr val="1E1E1E"/>
                </a:solidFill>
                <a:latin typeface="微软雅黑" panose="020B0503020204020204" charset="-122"/>
                <a:ea typeface="微软雅黑" panose="020B0503020204020204" charset="-122"/>
                <a:sym typeface="微软雅黑" panose="020B0503020204020204" charset="-122"/>
              </a:rPr>
              <a:t>,</a:t>
            </a:r>
            <a:r>
              <a:rPr lang="zh-CN" altLang="en-US" sz="2100" dirty="0">
                <a:solidFill>
                  <a:srgbClr val="1E1E1E"/>
                </a:solidFill>
                <a:latin typeface="微软雅黑" panose="020B0503020204020204" charset="-122"/>
                <a:ea typeface="微软雅黑" panose="020B0503020204020204" charset="-122"/>
                <a:sym typeface="微软雅黑" panose="020B0503020204020204" charset="-122"/>
              </a:rPr>
              <a:t>借景抒情。优秀的抒情诗则往往激荡着时代的旋律。根据内容的不同</a:t>
            </a:r>
            <a:r>
              <a:rPr lang="en-US" altLang="zh-CN" sz="2100" dirty="0">
                <a:solidFill>
                  <a:srgbClr val="1E1E1E"/>
                </a:solidFill>
                <a:latin typeface="微软雅黑" panose="020B0503020204020204" charset="-122"/>
                <a:ea typeface="微软雅黑" panose="020B0503020204020204" charset="-122"/>
                <a:sym typeface="微软雅黑" panose="020B0503020204020204" charset="-122"/>
              </a:rPr>
              <a:t>,</a:t>
            </a:r>
            <a:r>
              <a:rPr lang="zh-CN" altLang="en-US" sz="2100" dirty="0">
                <a:solidFill>
                  <a:srgbClr val="1E1E1E"/>
                </a:solidFill>
                <a:latin typeface="微软雅黑" panose="020B0503020204020204" charset="-122"/>
                <a:ea typeface="微软雅黑" panose="020B0503020204020204" charset="-122"/>
                <a:sym typeface="微软雅黑" panose="020B0503020204020204" charset="-122"/>
              </a:rPr>
              <a:t>分为颂歌、情歌、哀歌、挽歌、牧歌等。</a:t>
            </a:r>
            <a:endParaRPr lang="zh-CN" altLang="en-US" sz="21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custDataLst>
              <p:tags r:id="rId1"/>
            </p:custDataLst>
          </p:nvPr>
        </p:nvSpPr>
        <p:spPr>
          <a:xfrm>
            <a:off x="3468291" y="1325166"/>
            <a:ext cx="6684169" cy="960834"/>
          </a:xfrm>
          <a:noFill/>
          <a:ln cap="flat">
            <a:noFill/>
            <a:prstDash val="solid"/>
            <a:miter lim="800000"/>
            <a:headEnd type="none" w="med" len="med"/>
            <a:tailEnd type="none" w="med" len="med"/>
          </a:ln>
        </p:spPr>
        <p:txBody>
          <a:bodyPr vert="horz" wrap="square" lIns="68580" tIns="34290" rIns="68580" bIns="34290" anchor="t" anchorCtr="0"/>
          <a:lstStyle>
            <a:defPPr/>
            <a:lvl1pPr marL="0" indent="0" algn="l" defTabSz="457200" rtl="0" eaLnBrk="1" fontAlgn="base" latinLnBrk="0" hangingPunct="1">
              <a:lnSpc>
                <a:spcPct val="100000"/>
              </a:lnSpc>
              <a:spcBef>
                <a:spcPct val="0"/>
              </a:spcBef>
              <a:spcAft>
                <a:spcPct val="0"/>
              </a:spcAft>
              <a:buClrTx/>
              <a:buSzTx/>
              <a:buFontTx/>
              <a:buNone/>
              <a:defRPr kumimoji="0" lang="en-US" altLang="en-US" sz="3600" b="0" i="0" u="none" kern="1200" baseline="0">
                <a:solidFill>
                  <a:srgbClr val="262626"/>
                </a:solidFill>
                <a:effectLst/>
                <a:latin typeface="Century Gothic" panose="020B0502020202020204" pitchFamily="34" charset="0"/>
                <a:ea typeface="Arial" panose="020B0604020202020204" pitchFamily="34" charset="0"/>
                <a:cs typeface="+mj-cs"/>
              </a:defRPr>
            </a:lvl1pPr>
          </a:lstStyle>
          <a:p>
            <a:pPr lvl="0"/>
            <a:r>
              <a:rPr lang="zh-CN" altLang="en-US">
                <a:latin typeface="微软雅黑" panose="020B0503020204020204" charset="-122"/>
                <a:ea typeface="微软雅黑" panose="020B0503020204020204" charset="-122"/>
                <a:sym typeface="微软雅黑" panose="020B0503020204020204" charset="-122"/>
              </a:rPr>
              <a:t>云雀</a:t>
            </a:r>
            <a:endParaRPr lang="zh-CN" altLang="en-US">
              <a:latin typeface="微软雅黑" panose="020B0503020204020204" charset="-122"/>
              <a:ea typeface="微软雅黑" panose="020B0503020204020204" charset="-122"/>
              <a:sym typeface="微软雅黑" panose="020B0503020204020204" charset="-122"/>
            </a:endParaRPr>
          </a:p>
        </p:txBody>
      </p:sp>
      <p:sp>
        <p:nvSpPr>
          <p:cNvPr id="24579" name="内容占位符 2"/>
          <p:cNvSpPr>
            <a:spLocks noGrp="1"/>
          </p:cNvSpPr>
          <p:nvPr>
            <p:ph idx="1"/>
            <p:custDataLst>
              <p:tags r:id="rId2"/>
            </p:custDataLst>
          </p:nvPr>
        </p:nvSpPr>
        <p:spPr>
          <a:xfrm>
            <a:off x="5717381" y="2511029"/>
            <a:ext cx="4435079" cy="2780109"/>
          </a:xfrm>
          <a:noFill/>
          <a:ln cap="flat">
            <a:noFill/>
            <a:prstDash val="solid"/>
            <a:miter lim="800000"/>
            <a:headEnd type="none" w="med" len="med"/>
            <a:tailEnd type="none" w="med" len="med"/>
          </a:ln>
        </p:spPr>
        <p:txBody>
          <a:bodyPr vert="horz" wrap="square" lIns="68580" tIns="34290" rIns="68580" bIns="34290" anchor="t" anchorCtr="0"/>
          <a:lstStyle>
            <a:defPPr/>
            <a:lvl1pPr marL="342900" indent="-3429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800" b="0" i="0" u="none" kern="1200" baseline="0">
                <a:solidFill>
                  <a:schemeClr val="tx1">
                    <a:lumMod val="75000"/>
                    <a:lumOff val="25000"/>
                  </a:schemeClr>
                </a:solidFill>
                <a:effectLst/>
                <a:latin typeface="+mn-lt"/>
                <a:ea typeface="+mn-ea"/>
                <a:cs typeface="+mn-cs"/>
              </a:defRPr>
            </a:lvl1pPr>
            <a:lvl2pPr marL="742950" indent="-28575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600" b="0" i="0" u="none" kern="1200" baseline="0">
                <a:solidFill>
                  <a:schemeClr val="tx1">
                    <a:lumMod val="75000"/>
                    <a:lumOff val="25000"/>
                  </a:schemeClr>
                </a:solidFill>
                <a:effectLst/>
                <a:latin typeface="+mn-lt"/>
                <a:ea typeface="+mn-ea"/>
                <a:cs typeface="+mn-cs"/>
              </a:defRPr>
            </a:lvl2pPr>
            <a:lvl3pPr marL="11430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400" b="0" i="0" u="none" kern="1200" baseline="0">
                <a:solidFill>
                  <a:schemeClr val="tx1">
                    <a:lumMod val="75000"/>
                    <a:lumOff val="25000"/>
                  </a:schemeClr>
                </a:solidFill>
                <a:effectLst/>
                <a:latin typeface="+mn-lt"/>
                <a:ea typeface="+mn-ea"/>
                <a:cs typeface="+mn-cs"/>
              </a:defRPr>
            </a:lvl3pPr>
            <a:lvl4pPr marL="16002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4pPr>
            <a:lvl5pPr marL="2057400" indent="-228600" algn="l" defTabSz="457200" rtl="0" eaLnBrk="1" fontAlgn="base" latinLnBrk="0" hangingPunct="1">
              <a:lnSpc>
                <a:spcPct val="100000"/>
              </a:lnSpc>
              <a:spcBef>
                <a:spcPts val="1000"/>
              </a:spcBef>
              <a:spcAft>
                <a:spcPct val="0"/>
              </a:spcAft>
              <a:buClr>
                <a:schemeClr val="accent1"/>
              </a:buClr>
              <a:buSzTx/>
              <a:buFont typeface="Wingdings 3" panose="05040102010807070707" charset="2"/>
              <a:buChar char=""/>
              <a:defRPr kumimoji="0" lang="en-US" altLang="en-US" sz="1200" b="0" i="0" u="none" kern="1200" baseline="0">
                <a:solidFill>
                  <a:schemeClr val="tx1">
                    <a:lumMod val="75000"/>
                    <a:lumOff val="25000"/>
                  </a:schemeClr>
                </a:solidFill>
                <a:effectLst/>
                <a:latin typeface="+mn-lt"/>
                <a:ea typeface="+mn-ea"/>
                <a:cs typeface="+mn-cs"/>
              </a:defRPr>
            </a:lvl5pPr>
            <a:lvl6pPr marL="25146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Font typeface="Wingdings 3" panose="05040102010807070707" charset="2"/>
              <a:buChar char=""/>
              <a:defRPr lang="en-US" altLang="en-US" sz="1200" kern="1200">
                <a:solidFill>
                  <a:schemeClr val="tx1">
                    <a:lumMod val="75000"/>
                    <a:lumOff val="25000"/>
                  </a:schemeClr>
                </a:solidFill>
                <a:latin typeface="+mn-lt"/>
                <a:ea typeface="+mn-ea"/>
                <a:cs typeface="+mn-cs"/>
              </a:defRPr>
            </a:lvl9pPr>
          </a:lstStyle>
          <a:p>
            <a:pPr lvl="0"/>
            <a:r>
              <a:rPr lang="zh-CN" altLang="en-US" sz="2700">
                <a:solidFill>
                  <a:srgbClr val="1E1E1E"/>
                </a:solidFill>
                <a:latin typeface="微软雅黑" panose="020B0503020204020204" charset="-122"/>
                <a:ea typeface="微软雅黑" panose="020B0503020204020204" charset="-122"/>
                <a:sym typeface="微软雅黑" panose="020B0503020204020204" charset="-122"/>
              </a:rPr>
              <a:t>云雀，以活泼悦耳的鸣声著称，高空振翅飞行时鸣唱，接着作极壮观的俯冲而回到地面。以食地面上的昆虫和种子为生。有高昂悦耳的声音。</a:t>
            </a:r>
            <a:endParaRPr lang="zh-CN" altLang="en-US" sz="2700">
              <a:latin typeface="微软雅黑" panose="020B0503020204020204" charset="-122"/>
              <a:ea typeface="微软雅黑" panose="020B0503020204020204" charset="-122"/>
              <a:sym typeface="微软雅黑" panose="020B0503020204020204" charset="-122"/>
            </a:endParaRPr>
          </a:p>
        </p:txBody>
      </p:sp>
      <p:pic>
        <p:nvPicPr>
          <p:cNvPr id="24580" name="Picture 2"/>
          <p:cNvPicPr>
            <a:picLocks noChangeAspect="1"/>
          </p:cNvPicPr>
          <p:nvPr>
            <p:custDataLst>
              <p:tags r:id="rId3"/>
            </p:custDataLst>
          </p:nvPr>
        </p:nvPicPr>
        <p:blipFill>
          <a:blip r:embed="rId4" cstate="email"/>
          <a:stretch>
            <a:fillRect/>
          </a:stretch>
        </p:blipFill>
        <p:spPr>
          <a:xfrm>
            <a:off x="2586038" y="2478881"/>
            <a:ext cx="2790825" cy="1900238"/>
          </a:xfrm>
          <a:prstGeom prst="rect">
            <a:avLst/>
          </a:prstGeom>
          <a:noFill/>
          <a:ln>
            <a:noFill/>
            <a:miter lim="800000"/>
            <a:headEnd/>
            <a:tailEnd/>
          </a:ln>
          <a:effectLst/>
        </p:spPr>
      </p:pic>
    </p:spTree>
  </p:cSld>
  <p:clrMapOvr>
    <a:masterClrMapping/>
  </p:clrMapOvr>
  <p:transition/>
</p:sld>
</file>

<file path=ppt/tags/tag1.xml><?xml version="1.0" encoding="utf-8"?>
<p:tagLst xmlns:p="http://schemas.openxmlformats.org/presentationml/2006/main">
  <p:tag name="MH" val="20170615104044"/>
  <p:tag name="MH_LIBRARY" val="GRAPHIC"/>
  <p:tag name="MH_ORDER" val="TextBox 12"/>
  <p:tag name="PA" val="v3.2.0"/>
</p:tagLst>
</file>

<file path=ppt/tags/tag10.xml><?xml version="1.0" encoding="utf-8"?>
<p:tagLst xmlns:p="http://schemas.openxmlformats.org/presentationml/2006/main">
  <p:tag name="AS_UNIQUEID" val="164"/>
</p:tagLst>
</file>

<file path=ppt/tags/tag100.xml><?xml version="1.0" encoding="utf-8"?>
<p:tagLst xmlns:p="http://schemas.openxmlformats.org/presentationml/2006/main">
  <p:tag name="AS_UNIQUEID" val="254"/>
</p:tagLst>
</file>

<file path=ppt/tags/tag101.xml><?xml version="1.0" encoding="utf-8"?>
<p:tagLst xmlns:p="http://schemas.openxmlformats.org/presentationml/2006/main">
  <p:tag name="AS_UNIQUEID" val="255"/>
</p:tagLst>
</file>

<file path=ppt/tags/tag102.xml><?xml version="1.0" encoding="utf-8"?>
<p:tagLst xmlns:p="http://schemas.openxmlformats.org/presentationml/2006/main">
  <p:tag name="AS_UNIQUEID" val="256"/>
</p:tagLst>
</file>

<file path=ppt/tags/tag103.xml><?xml version="1.0" encoding="utf-8"?>
<p:tagLst xmlns:p="http://schemas.openxmlformats.org/presentationml/2006/main">
  <p:tag name="AS_UNIQUEID" val="257"/>
</p:tagLst>
</file>

<file path=ppt/tags/tag104.xml><?xml version="1.0" encoding="utf-8"?>
<p:tagLst xmlns:p="http://schemas.openxmlformats.org/presentationml/2006/main">
  <p:tag name="AS_UNIQUEID" val="258"/>
</p:tagLst>
</file>

<file path=ppt/tags/tag105.xml><?xml version="1.0" encoding="utf-8"?>
<p:tagLst xmlns:p="http://schemas.openxmlformats.org/presentationml/2006/main">
  <p:tag name="AS_UNIQUEID" val="259"/>
</p:tagLst>
</file>

<file path=ppt/tags/tag106.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11.xml><?xml version="1.0" encoding="utf-8"?>
<p:tagLst xmlns:p="http://schemas.openxmlformats.org/presentationml/2006/main">
  <p:tag name="AS_UNIQUEID" val="165"/>
</p:tagLst>
</file>

<file path=ppt/tags/tag12.xml><?xml version="1.0" encoding="utf-8"?>
<p:tagLst xmlns:p="http://schemas.openxmlformats.org/presentationml/2006/main">
  <p:tag name="AS_UNIQUEID" val="166"/>
</p:tagLst>
</file>

<file path=ppt/tags/tag13.xml><?xml version="1.0" encoding="utf-8"?>
<p:tagLst xmlns:p="http://schemas.openxmlformats.org/presentationml/2006/main">
  <p:tag name="AS_UNIQUEID" val="168"/>
</p:tagLst>
</file>

<file path=ppt/tags/tag14.xml><?xml version="1.0" encoding="utf-8"?>
<p:tagLst xmlns:p="http://schemas.openxmlformats.org/presentationml/2006/main">
  <p:tag name="AS_UNIQUEID" val="169"/>
</p:tagLst>
</file>

<file path=ppt/tags/tag15.xml><?xml version="1.0" encoding="utf-8"?>
<p:tagLst xmlns:p="http://schemas.openxmlformats.org/presentationml/2006/main">
  <p:tag name="AS_UNIQUEID" val="170"/>
</p:tagLst>
</file>

<file path=ppt/tags/tag16.xml><?xml version="1.0" encoding="utf-8"?>
<p:tagLst xmlns:p="http://schemas.openxmlformats.org/presentationml/2006/main">
  <p:tag name="AS_UNIQUEID" val="171"/>
</p:tagLst>
</file>

<file path=ppt/tags/tag17.xml><?xml version="1.0" encoding="utf-8"?>
<p:tagLst xmlns:p="http://schemas.openxmlformats.org/presentationml/2006/main">
  <p:tag name="AS_UNIQUEID" val="172"/>
</p:tagLst>
</file>

<file path=ppt/tags/tag18.xml><?xml version="1.0" encoding="utf-8"?>
<p:tagLst xmlns:p="http://schemas.openxmlformats.org/presentationml/2006/main">
  <p:tag name="AS_UNIQUEID" val="173"/>
</p:tagLst>
</file>

<file path=ppt/tags/tag19.xml><?xml version="1.0" encoding="utf-8"?>
<p:tagLst xmlns:p="http://schemas.openxmlformats.org/presentationml/2006/main">
  <p:tag name="AS_UNIQUEID" val="174"/>
</p:tagLst>
</file>

<file path=ppt/tags/tag2.xml><?xml version="1.0" encoding="utf-8"?>
<p:tagLst xmlns:p="http://schemas.openxmlformats.org/presentationml/2006/main">
  <p:tag name="MH" val="20170615104044"/>
  <p:tag name="MH_LIBRARY" val="GRAPHIC"/>
  <p:tag name="MH_ORDER" val="任意多边形 13"/>
  <p:tag name="PA" val="v3.2.0"/>
</p:tagLst>
</file>

<file path=ppt/tags/tag20.xml><?xml version="1.0" encoding="utf-8"?>
<p:tagLst xmlns:p="http://schemas.openxmlformats.org/presentationml/2006/main">
  <p:tag name="AS_UNIQUEID" val="175"/>
</p:tagLst>
</file>

<file path=ppt/tags/tag21.xml><?xml version="1.0" encoding="utf-8"?>
<p:tagLst xmlns:p="http://schemas.openxmlformats.org/presentationml/2006/main">
  <p:tag name="MH" val="20170615104044"/>
  <p:tag name="MH_LIBRARY" val="GRAPHIC"/>
  <p:tag name="MH_ORDER" val="TextBox 12"/>
  <p:tag name="PA" val="v3.2.0"/>
</p:tagLst>
</file>

<file path=ppt/tags/tag22.xml><?xml version="1.0" encoding="utf-8"?>
<p:tagLst xmlns:p="http://schemas.openxmlformats.org/presentationml/2006/main">
  <p:tag name="MH" val="20170615104044"/>
  <p:tag name="MH_LIBRARY" val="GRAPHIC"/>
  <p:tag name="MH_ORDER" val="任意多边形 13"/>
  <p:tag name="PA" val="v3.2.0"/>
</p:tagLst>
</file>

<file path=ppt/tags/tag23.xml><?xml version="1.0" encoding="utf-8"?>
<p:tagLst xmlns:p="http://schemas.openxmlformats.org/presentationml/2006/main">
  <p:tag name="MH" val="20170615104044"/>
  <p:tag name="MH_LIBRARY" val="GRAPHIC"/>
  <p:tag name="MH_ORDER" val="任意多边形 14"/>
  <p:tag name="PA" val="v3.2.0"/>
</p:tagLst>
</file>

<file path=ppt/tags/tag24.xml><?xml version="1.0" encoding="utf-8"?>
<p:tagLst xmlns:p="http://schemas.openxmlformats.org/presentationml/2006/main">
  <p:tag name="MH" val="20170615104044"/>
  <p:tag name="MH_LIBRARY" val="GRAPHIC"/>
  <p:tag name="MH_ORDER" val="TextBox 18"/>
  <p:tag name="PA" val="v3.2.0"/>
</p:tagLst>
</file>

<file path=ppt/tags/tag25.xml><?xml version="1.0" encoding="utf-8"?>
<p:tagLst xmlns:p="http://schemas.openxmlformats.org/presentationml/2006/main">
  <p:tag name="MH" val="20170615104044"/>
  <p:tag name="MH_LIBRARY" val="GRAPHIC"/>
</p:tagLst>
</file>

<file path=ppt/tags/tag26.xml><?xml version="1.0" encoding="utf-8"?>
<p:tagLst xmlns:p="http://schemas.openxmlformats.org/presentationml/2006/main">
  <p:tag name="AS_UNIQUEID" val="179"/>
</p:tagLst>
</file>

<file path=ppt/tags/tag27.xml><?xml version="1.0" encoding="utf-8"?>
<p:tagLst xmlns:p="http://schemas.openxmlformats.org/presentationml/2006/main">
  <p:tag name="AS_UNIQUEID" val="181"/>
</p:tagLst>
</file>

<file path=ppt/tags/tag28.xml><?xml version="1.0" encoding="utf-8"?>
<p:tagLst xmlns:p="http://schemas.openxmlformats.org/presentationml/2006/main">
  <p:tag name="AS_UNIQUEID" val="184"/>
</p:tagLst>
</file>

<file path=ppt/tags/tag29.xml><?xml version="1.0" encoding="utf-8"?>
<p:tagLst xmlns:p="http://schemas.openxmlformats.org/presentationml/2006/main">
  <p:tag name="AS_UNIQUEID" val="185"/>
</p:tagLst>
</file>

<file path=ppt/tags/tag3.xml><?xml version="1.0" encoding="utf-8"?>
<p:tagLst xmlns:p="http://schemas.openxmlformats.org/presentationml/2006/main">
  <p:tag name="MH" val="20170615104044"/>
  <p:tag name="MH_LIBRARY" val="GRAPHIC"/>
  <p:tag name="MH_ORDER" val="任意多边形 14"/>
  <p:tag name="PA" val="v3.2.0"/>
</p:tagLst>
</file>

<file path=ppt/tags/tag30.xml><?xml version="1.0" encoding="utf-8"?>
<p:tagLst xmlns:p="http://schemas.openxmlformats.org/presentationml/2006/main">
  <p:tag name="AS_UNIQUEID" val="186"/>
</p:tagLst>
</file>

<file path=ppt/tags/tag31.xml><?xml version="1.0" encoding="utf-8"?>
<p:tagLst xmlns:p="http://schemas.openxmlformats.org/presentationml/2006/main">
  <p:tag name="AS_UNIQUEID" val="187"/>
</p:tagLst>
</file>

<file path=ppt/tags/tag32.xml><?xml version="1.0" encoding="utf-8"?>
<p:tagLst xmlns:p="http://schemas.openxmlformats.org/presentationml/2006/main">
  <p:tag name="AS_UNIQUEID" val="188"/>
</p:tagLst>
</file>

<file path=ppt/tags/tag33.xml><?xml version="1.0" encoding="utf-8"?>
<p:tagLst xmlns:p="http://schemas.openxmlformats.org/presentationml/2006/main">
  <p:tag name="AS_UNIQUEID" val="189"/>
</p:tagLst>
</file>

<file path=ppt/tags/tag34.xml><?xml version="1.0" encoding="utf-8"?>
<p:tagLst xmlns:p="http://schemas.openxmlformats.org/presentationml/2006/main">
  <p:tag name="AS_UNIQUEID" val="190"/>
</p:tagLst>
</file>

<file path=ppt/tags/tag35.xml><?xml version="1.0" encoding="utf-8"?>
<p:tagLst xmlns:p="http://schemas.openxmlformats.org/presentationml/2006/main">
  <p:tag name="AS_UNIQUEID" val="191"/>
</p:tagLst>
</file>

<file path=ppt/tags/tag36.xml><?xml version="1.0" encoding="utf-8"?>
<p:tagLst xmlns:p="http://schemas.openxmlformats.org/presentationml/2006/main">
  <p:tag name="AS_UNIQUEID" val="192"/>
</p:tagLst>
</file>

<file path=ppt/tags/tag37.xml><?xml version="1.0" encoding="utf-8"?>
<p:tagLst xmlns:p="http://schemas.openxmlformats.org/presentationml/2006/main">
  <p:tag name="AS_UNIQUEID" val="193"/>
</p:tagLst>
</file>

<file path=ppt/tags/tag38.xml><?xml version="1.0" encoding="utf-8"?>
<p:tagLst xmlns:p="http://schemas.openxmlformats.org/presentationml/2006/main">
  <p:tag name="AS_UNIQUEID" val="194"/>
</p:tagLst>
</file>

<file path=ppt/tags/tag39.xml><?xml version="1.0" encoding="utf-8"?>
<p:tagLst xmlns:p="http://schemas.openxmlformats.org/presentationml/2006/main">
  <p:tag name="AS_UNIQUEID" val="195"/>
</p:tagLst>
</file>

<file path=ppt/tags/tag4.xml><?xml version="1.0" encoding="utf-8"?>
<p:tagLst xmlns:p="http://schemas.openxmlformats.org/presentationml/2006/main">
  <p:tag name="MH" val="20170615104044"/>
  <p:tag name="MH_LIBRARY" val="GRAPHIC"/>
  <p:tag name="MH_ORDER" val="TextBox 18"/>
  <p:tag name="PA" val="v3.2.0"/>
</p:tagLst>
</file>

<file path=ppt/tags/tag40.xml><?xml version="1.0" encoding="utf-8"?>
<p:tagLst xmlns:p="http://schemas.openxmlformats.org/presentationml/2006/main">
  <p:tag name="AS_UNIQUEID" val="196"/>
</p:tagLst>
</file>

<file path=ppt/tags/tag41.xml><?xml version="1.0" encoding="utf-8"?>
<p:tagLst xmlns:p="http://schemas.openxmlformats.org/presentationml/2006/main">
  <p:tag name="AS_UNIQUEID" val="197"/>
</p:tagLst>
</file>

<file path=ppt/tags/tag42.xml><?xml version="1.0" encoding="utf-8"?>
<p:tagLst xmlns:p="http://schemas.openxmlformats.org/presentationml/2006/main">
  <p:tag name="AS_UNIQUEID" val="198"/>
</p:tagLst>
</file>

<file path=ppt/tags/tag43.xml><?xml version="1.0" encoding="utf-8"?>
<p:tagLst xmlns:p="http://schemas.openxmlformats.org/presentationml/2006/main">
  <p:tag name="AS_UNIQUEID" val="199"/>
</p:tagLst>
</file>

<file path=ppt/tags/tag44.xml><?xml version="1.0" encoding="utf-8"?>
<p:tagLst xmlns:p="http://schemas.openxmlformats.org/presentationml/2006/main">
  <p:tag name="AS_UNIQUEID" val="200"/>
</p:tagLst>
</file>

<file path=ppt/tags/tag45.xml><?xml version="1.0" encoding="utf-8"?>
<p:tagLst xmlns:p="http://schemas.openxmlformats.org/presentationml/2006/main">
  <p:tag name="AS_UNIQUEID" val="201"/>
</p:tagLst>
</file>

<file path=ppt/tags/tag46.xml><?xml version="1.0" encoding="utf-8"?>
<p:tagLst xmlns:p="http://schemas.openxmlformats.org/presentationml/2006/main">
  <p:tag name="AS_UNIQUEID" val="202"/>
</p:tagLst>
</file>

<file path=ppt/tags/tag47.xml><?xml version="1.0" encoding="utf-8"?>
<p:tagLst xmlns:p="http://schemas.openxmlformats.org/presentationml/2006/main">
  <p:tag name="AS_UNIQUEID" val="203"/>
</p:tagLst>
</file>

<file path=ppt/tags/tag48.xml><?xml version="1.0" encoding="utf-8"?>
<p:tagLst xmlns:p="http://schemas.openxmlformats.org/presentationml/2006/main">
  <p:tag name="AS_UNIQUEID" val="205"/>
</p:tagLst>
</file>

<file path=ppt/tags/tag49.xml><?xml version="1.0" encoding="utf-8"?>
<p:tagLst xmlns:p="http://schemas.openxmlformats.org/presentationml/2006/main">
  <p:tag name="AS_UNIQUEID" val="206"/>
</p:tagLst>
</file>

<file path=ppt/tags/tag5.xml><?xml version="1.0" encoding="utf-8"?>
<p:tagLst xmlns:p="http://schemas.openxmlformats.org/presentationml/2006/main">
  <p:tag name="MH" val="20170615104044"/>
  <p:tag name="MH_LIBRARY" val="GRAPHIC"/>
</p:tagLst>
</file>

<file path=ppt/tags/tag50.xml><?xml version="1.0" encoding="utf-8"?>
<p:tagLst xmlns:p="http://schemas.openxmlformats.org/presentationml/2006/main">
  <p:tag name="AS_UNIQUEID" val="207"/>
</p:tagLst>
</file>

<file path=ppt/tags/tag51.xml><?xml version="1.0" encoding="utf-8"?>
<p:tagLst xmlns:p="http://schemas.openxmlformats.org/presentationml/2006/main">
  <p:tag name="AS_UNIQUEID" val="208"/>
</p:tagLst>
</file>

<file path=ppt/tags/tag52.xml><?xml version="1.0" encoding="utf-8"?>
<p:tagLst xmlns:p="http://schemas.openxmlformats.org/presentationml/2006/main">
  <p:tag name="AS_UNIQUEID" val="209"/>
</p:tagLst>
</file>

<file path=ppt/tags/tag53.xml><?xml version="1.0" encoding="utf-8"?>
<p:tagLst xmlns:p="http://schemas.openxmlformats.org/presentationml/2006/main">
  <p:tag name="AS_UNIQUEID" val="210"/>
</p:tagLst>
</file>

<file path=ppt/tags/tag54.xml><?xml version="1.0" encoding="utf-8"?>
<p:tagLst xmlns:p="http://schemas.openxmlformats.org/presentationml/2006/main">
  <p:tag name="AS_UNIQUEID" val="211"/>
</p:tagLst>
</file>

<file path=ppt/tags/tag55.xml><?xml version="1.0" encoding="utf-8"?>
<p:tagLst xmlns:p="http://schemas.openxmlformats.org/presentationml/2006/main">
  <p:tag name="AS_UNIQUEID" val="212"/>
</p:tagLst>
</file>

<file path=ppt/tags/tag56.xml><?xml version="1.0" encoding="utf-8"?>
<p:tagLst xmlns:p="http://schemas.openxmlformats.org/presentationml/2006/main">
  <p:tag name="AS_UNIQUEID" val="213"/>
</p:tagLst>
</file>

<file path=ppt/tags/tag57.xml><?xml version="1.0" encoding="utf-8"?>
<p:tagLst xmlns:p="http://schemas.openxmlformats.org/presentationml/2006/main">
  <p:tag name="AS_UNIQUEID" val="214"/>
</p:tagLst>
</file>

<file path=ppt/tags/tag58.xml><?xml version="1.0" encoding="utf-8"?>
<p:tagLst xmlns:p="http://schemas.openxmlformats.org/presentationml/2006/main">
  <p:tag name="AS_UNIQUEID" val="215"/>
</p:tagLst>
</file>

<file path=ppt/tags/tag59.xml><?xml version="1.0" encoding="utf-8"?>
<p:tagLst xmlns:p="http://schemas.openxmlformats.org/presentationml/2006/main">
  <p:tag name="AS_UNIQUEID" val="216"/>
</p:tagLst>
</file>

<file path=ppt/tags/tag6.xml><?xml version="1.0" encoding="utf-8"?>
<p:tagLst xmlns:p="http://schemas.openxmlformats.org/presentationml/2006/main">
  <p:tag name="AS_UNIQUEID" val="159"/>
</p:tagLst>
</file>

<file path=ppt/tags/tag60.xml><?xml version="1.0" encoding="utf-8"?>
<p:tagLst xmlns:p="http://schemas.openxmlformats.org/presentationml/2006/main">
  <p:tag name="AS_UNIQUEID" val="217"/>
</p:tagLst>
</file>

<file path=ppt/tags/tag61.xml><?xml version="1.0" encoding="utf-8"?>
<p:tagLst xmlns:p="http://schemas.openxmlformats.org/presentationml/2006/main">
  <p:tag name="AS_UNIQUEID" val="218"/>
</p:tagLst>
</file>

<file path=ppt/tags/tag62.xml><?xml version="1.0" encoding="utf-8"?>
<p:tagLst xmlns:p="http://schemas.openxmlformats.org/presentationml/2006/main">
  <p:tag name="AS_UNIQUEID" val="219"/>
</p:tagLst>
</file>

<file path=ppt/tags/tag63.xml><?xml version="1.0" encoding="utf-8"?>
<p:tagLst xmlns:p="http://schemas.openxmlformats.org/presentationml/2006/main">
  <p:tag name="AS_UNIQUEID" val="220"/>
</p:tagLst>
</file>

<file path=ppt/tags/tag64.xml><?xml version="1.0" encoding="utf-8"?>
<p:tagLst xmlns:p="http://schemas.openxmlformats.org/presentationml/2006/main">
  <p:tag name="AS_UNIQUEID" val="221"/>
</p:tagLst>
</file>

<file path=ppt/tags/tag65.xml><?xml version="1.0" encoding="utf-8"?>
<p:tagLst xmlns:p="http://schemas.openxmlformats.org/presentationml/2006/main">
  <p:tag name="AS_UNIQUEID" val="222"/>
</p:tagLst>
</file>

<file path=ppt/tags/tag66.xml><?xml version="1.0" encoding="utf-8"?>
<p:tagLst xmlns:p="http://schemas.openxmlformats.org/presentationml/2006/main">
  <p:tag name="AS_UNIQUEID" val="223"/>
</p:tagLst>
</file>

<file path=ppt/tags/tag67.xml><?xml version="1.0" encoding="utf-8"?>
<p:tagLst xmlns:p="http://schemas.openxmlformats.org/presentationml/2006/main">
  <p:tag name="AS_UNIQUEID" val="224"/>
</p:tagLst>
</file>

<file path=ppt/tags/tag68.xml><?xml version="1.0" encoding="utf-8"?>
<p:tagLst xmlns:p="http://schemas.openxmlformats.org/presentationml/2006/main">
  <p:tag name="AS_UNIQUEID" val="225"/>
</p:tagLst>
</file>

<file path=ppt/tags/tag69.xml><?xml version="1.0" encoding="utf-8"?>
<p:tagLst xmlns:p="http://schemas.openxmlformats.org/presentationml/2006/main">
  <p:tag name="AS_UNIQUEID" val="226"/>
</p:tagLst>
</file>

<file path=ppt/tags/tag7.xml><?xml version="1.0" encoding="utf-8"?>
<p:tagLst xmlns:p="http://schemas.openxmlformats.org/presentationml/2006/main">
  <p:tag name="AS_UNIQUEID" val="160"/>
</p:tagLst>
</file>

<file path=ppt/tags/tag70.xml><?xml version="1.0" encoding="utf-8"?>
<p:tagLst xmlns:p="http://schemas.openxmlformats.org/presentationml/2006/main">
  <p:tag name="AS_UNIQUEID" val="227"/>
</p:tagLst>
</file>

<file path=ppt/tags/tag71.xml><?xml version="1.0" encoding="utf-8"?>
<p:tagLst xmlns:p="http://schemas.openxmlformats.org/presentationml/2006/main">
  <p:tag name="AS_UNIQUEID" val="228"/>
</p:tagLst>
</file>

<file path=ppt/tags/tag72.xml><?xml version="1.0" encoding="utf-8"?>
<p:tagLst xmlns:p="http://schemas.openxmlformats.org/presentationml/2006/main">
  <p:tag name="AS_UNIQUEID" val="229"/>
</p:tagLst>
</file>

<file path=ppt/tags/tag73.xml><?xml version="1.0" encoding="utf-8"?>
<p:tagLst xmlns:p="http://schemas.openxmlformats.org/presentationml/2006/main">
  <p:tag name="AS_UNIQUEID" val="230"/>
</p:tagLst>
</file>

<file path=ppt/tags/tag74.xml><?xml version="1.0" encoding="utf-8"?>
<p:tagLst xmlns:p="http://schemas.openxmlformats.org/presentationml/2006/main">
  <p:tag name="AS_UNIQUEID" val="231"/>
</p:tagLst>
</file>

<file path=ppt/tags/tag75.xml><?xml version="1.0" encoding="utf-8"?>
<p:tagLst xmlns:p="http://schemas.openxmlformats.org/presentationml/2006/main">
  <p:tag name="AS_UNIQUEID" val="232"/>
</p:tagLst>
</file>

<file path=ppt/tags/tag76.xml><?xml version="1.0" encoding="utf-8"?>
<p:tagLst xmlns:p="http://schemas.openxmlformats.org/presentationml/2006/main">
  <p:tag name="AS_UNIQUEID" val="233"/>
</p:tagLst>
</file>

<file path=ppt/tags/tag77.xml><?xml version="1.0" encoding="utf-8"?>
<p:tagLst xmlns:p="http://schemas.openxmlformats.org/presentationml/2006/main">
  <p:tag name="MH" val="20170615104044"/>
  <p:tag name="MH_LIBRARY" val="GRAPHIC"/>
  <p:tag name="MH_ORDER" val="TextBox 12"/>
  <p:tag name="PA" val="v3.2.0"/>
</p:tagLst>
</file>

<file path=ppt/tags/tag78.xml><?xml version="1.0" encoding="utf-8"?>
<p:tagLst xmlns:p="http://schemas.openxmlformats.org/presentationml/2006/main">
  <p:tag name="MH" val="20170615104044"/>
  <p:tag name="MH_LIBRARY" val="GRAPHIC"/>
  <p:tag name="MH_ORDER" val="任意多边形 13"/>
  <p:tag name="PA" val="v3.2.0"/>
</p:tagLst>
</file>

<file path=ppt/tags/tag79.xml><?xml version="1.0" encoding="utf-8"?>
<p:tagLst xmlns:p="http://schemas.openxmlformats.org/presentationml/2006/main">
  <p:tag name="MH" val="20170615104044"/>
  <p:tag name="MH_LIBRARY" val="GRAPHIC"/>
  <p:tag name="MH_ORDER" val="任意多边形 14"/>
  <p:tag name="PA" val="v3.2.0"/>
</p:tagLst>
</file>

<file path=ppt/tags/tag8.xml><?xml version="1.0" encoding="utf-8"?>
<p:tagLst xmlns:p="http://schemas.openxmlformats.org/presentationml/2006/main">
  <p:tag name="AS_UNIQUEID" val="161"/>
</p:tagLst>
</file>

<file path=ppt/tags/tag80.xml><?xml version="1.0" encoding="utf-8"?>
<p:tagLst xmlns:p="http://schemas.openxmlformats.org/presentationml/2006/main">
  <p:tag name="MH" val="20170615104044"/>
  <p:tag name="MH_LIBRARY" val="GRAPHIC"/>
  <p:tag name="MH_ORDER" val="TextBox 18"/>
  <p:tag name="PA" val="v3.2.0"/>
</p:tagLst>
</file>

<file path=ppt/tags/tag81.xml><?xml version="1.0" encoding="utf-8"?>
<p:tagLst xmlns:p="http://schemas.openxmlformats.org/presentationml/2006/main">
  <p:tag name="MH" val="20170615104044"/>
  <p:tag name="MH_LIBRARY" val="GRAPHIC"/>
</p:tagLst>
</file>

<file path=ppt/tags/tag82.xml><?xml version="1.0" encoding="utf-8"?>
<p:tagLst xmlns:p="http://schemas.openxmlformats.org/presentationml/2006/main">
  <p:tag name="AS_UNIQUEID" val="236"/>
</p:tagLst>
</file>

<file path=ppt/tags/tag83.xml><?xml version="1.0" encoding="utf-8"?>
<p:tagLst xmlns:p="http://schemas.openxmlformats.org/presentationml/2006/main">
  <p:tag name="AS_UNIQUEID" val="237"/>
</p:tagLst>
</file>

<file path=ppt/tags/tag84.xml><?xml version="1.0" encoding="utf-8"?>
<p:tagLst xmlns:p="http://schemas.openxmlformats.org/presentationml/2006/main">
  <p:tag name="AS_UNIQUEID" val="238"/>
</p:tagLst>
</file>

<file path=ppt/tags/tag85.xml><?xml version="1.0" encoding="utf-8"?>
<p:tagLst xmlns:p="http://schemas.openxmlformats.org/presentationml/2006/main">
  <p:tag name="AS_UNIQUEID" val="239"/>
</p:tagLst>
</file>

<file path=ppt/tags/tag86.xml><?xml version="1.0" encoding="utf-8"?>
<p:tagLst xmlns:p="http://schemas.openxmlformats.org/presentationml/2006/main">
  <p:tag name="AS_UNIQUEID" val="240"/>
</p:tagLst>
</file>

<file path=ppt/tags/tag87.xml><?xml version="1.0" encoding="utf-8"?>
<p:tagLst xmlns:p="http://schemas.openxmlformats.org/presentationml/2006/main">
  <p:tag name="AS_UNIQUEID" val="241"/>
</p:tagLst>
</file>

<file path=ppt/tags/tag88.xml><?xml version="1.0" encoding="utf-8"?>
<p:tagLst xmlns:p="http://schemas.openxmlformats.org/presentationml/2006/main">
  <p:tag name="MH" val="20170615104044"/>
  <p:tag name="MH_LIBRARY" val="GRAPHIC"/>
  <p:tag name="MH_ORDER" val="TextBox 12"/>
  <p:tag name="PA" val="v3.2.0"/>
</p:tagLst>
</file>

<file path=ppt/tags/tag89.xml><?xml version="1.0" encoding="utf-8"?>
<p:tagLst xmlns:p="http://schemas.openxmlformats.org/presentationml/2006/main">
  <p:tag name="MH" val="20170615104044"/>
  <p:tag name="MH_LIBRARY" val="GRAPHIC"/>
  <p:tag name="MH_ORDER" val="任意多边形 13"/>
  <p:tag name="PA" val="v3.2.0"/>
</p:tagLst>
</file>

<file path=ppt/tags/tag9.xml><?xml version="1.0" encoding="utf-8"?>
<p:tagLst xmlns:p="http://schemas.openxmlformats.org/presentationml/2006/main">
  <p:tag name="AS_UNIQUEID" val="162"/>
</p:tagLst>
</file>

<file path=ppt/tags/tag90.xml><?xml version="1.0" encoding="utf-8"?>
<p:tagLst xmlns:p="http://schemas.openxmlformats.org/presentationml/2006/main">
  <p:tag name="MH" val="20170615104044"/>
  <p:tag name="MH_LIBRARY" val="GRAPHIC"/>
  <p:tag name="MH_ORDER" val="任意多边形 14"/>
  <p:tag name="PA" val="v3.2.0"/>
</p:tagLst>
</file>

<file path=ppt/tags/tag91.xml><?xml version="1.0" encoding="utf-8"?>
<p:tagLst xmlns:p="http://schemas.openxmlformats.org/presentationml/2006/main">
  <p:tag name="MH" val="20170615104044"/>
  <p:tag name="MH_LIBRARY" val="GRAPHIC"/>
  <p:tag name="MH_ORDER" val="TextBox 18"/>
  <p:tag name="PA" val="v3.2.0"/>
</p:tagLst>
</file>

<file path=ppt/tags/tag92.xml><?xml version="1.0" encoding="utf-8"?>
<p:tagLst xmlns:p="http://schemas.openxmlformats.org/presentationml/2006/main">
  <p:tag name="MH" val="20170615104044"/>
  <p:tag name="MH_LIBRARY" val="GRAPHIC"/>
</p:tagLst>
</file>

<file path=ppt/tags/tag93.xml><?xml version="1.0" encoding="utf-8"?>
<p:tagLst xmlns:p="http://schemas.openxmlformats.org/presentationml/2006/main">
  <p:tag name="AS_UNIQUEID" val="245"/>
</p:tagLst>
</file>

<file path=ppt/tags/tag94.xml><?xml version="1.0" encoding="utf-8"?>
<p:tagLst xmlns:p="http://schemas.openxmlformats.org/presentationml/2006/main">
  <p:tag name="AS_UNIQUEID" val="247"/>
</p:tagLst>
</file>

<file path=ppt/tags/tag95.xml><?xml version="1.0" encoding="utf-8"?>
<p:tagLst xmlns:p="http://schemas.openxmlformats.org/presentationml/2006/main">
  <p:tag name="AS_UNIQUEID" val="249"/>
</p:tagLst>
</file>

<file path=ppt/tags/tag96.xml><?xml version="1.0" encoding="utf-8"?>
<p:tagLst xmlns:p="http://schemas.openxmlformats.org/presentationml/2006/main">
  <p:tag name="AS_UNIQUEID" val="251"/>
</p:tagLst>
</file>

<file path=ppt/tags/tag97.xml><?xml version="1.0" encoding="utf-8"?>
<p:tagLst xmlns:p="http://schemas.openxmlformats.org/presentationml/2006/main">
  <p:tag name="AS_UNIQUEID" val="252"/>
</p:tagLst>
</file>

<file path=ppt/tags/tag98.xml><?xml version="1.0" encoding="utf-8"?>
<p:tagLst xmlns:p="http://schemas.openxmlformats.org/presentationml/2006/main">
  <p:tag name="AS_UNIQUEID" val="253"/>
</p:tagLst>
</file>

<file path=ppt/tags/tag99.xml><?xml version="1.0" encoding="utf-8"?>
<p:tagLst xmlns:p="http://schemas.openxmlformats.org/presentationml/2006/main">
  <p:tag name="AS_UNIQUEID" val="344"/>
</p:tagLst>
</file>

<file path=ppt/theme/theme1.xml><?xml version="1.0" encoding="utf-8"?>
<a:theme xmlns:a="http://schemas.openxmlformats.org/drawingml/2006/main" name="10_Office 主题​​">
  <a:themeElements>
    <a:clrScheme name="自定义 2">
      <a:dk1>
        <a:sysClr val="windowText" lastClr="000000"/>
      </a:dk1>
      <a:lt1>
        <a:sysClr val="window" lastClr="FFFFFF"/>
      </a:lt1>
      <a:dk2>
        <a:srgbClr val="A8D08D"/>
      </a:dk2>
      <a:lt2>
        <a:srgbClr val="538135"/>
      </a:lt2>
      <a:accent1>
        <a:srgbClr val="78B64F"/>
      </a:accent1>
      <a:accent2>
        <a:srgbClr val="507B32"/>
      </a:accent2>
      <a:accent3>
        <a:srgbClr val="CAE2BA"/>
      </a:accent3>
      <a:accent4>
        <a:srgbClr val="A8D08D"/>
      </a:accent4>
      <a:accent5>
        <a:srgbClr val="3E6027"/>
      </a:accent5>
      <a:accent6>
        <a:srgbClr val="70AD47"/>
      </a:accent6>
      <a:hlink>
        <a:srgbClr val="6CA648"/>
      </a:hlink>
      <a:folHlink>
        <a:srgbClr val="954F72"/>
      </a:folHlink>
    </a:clrScheme>
    <a:fontScheme name="temp">
      <a:majorFont>
        <a:latin typeface="Arial"/>
        <a:ea typeface="方正启体简体"/>
        <a:cs typeface=""/>
      </a:majorFont>
      <a:minorFont>
        <a:latin typeface="Arial"/>
        <a:ea typeface="方正启体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9_Office 主题​​">
  <a:themeElements>
    <a:clrScheme name="自定义 2">
      <a:dk1>
        <a:sysClr val="windowText" lastClr="000000"/>
      </a:dk1>
      <a:lt1>
        <a:sysClr val="window" lastClr="FFFFFF"/>
      </a:lt1>
      <a:dk2>
        <a:srgbClr val="A8D08D"/>
      </a:dk2>
      <a:lt2>
        <a:srgbClr val="538135"/>
      </a:lt2>
      <a:accent1>
        <a:srgbClr val="78B64F"/>
      </a:accent1>
      <a:accent2>
        <a:srgbClr val="507B32"/>
      </a:accent2>
      <a:accent3>
        <a:srgbClr val="CAE2BA"/>
      </a:accent3>
      <a:accent4>
        <a:srgbClr val="A8D08D"/>
      </a:accent4>
      <a:accent5>
        <a:srgbClr val="3E6027"/>
      </a:accent5>
      <a:accent6>
        <a:srgbClr val="70AD47"/>
      </a:accent6>
      <a:hlink>
        <a:srgbClr val="6CA648"/>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CFE8CC"/>
      </a:lt1>
      <a:dk2>
        <a:srgbClr val="44546A"/>
      </a:dk2>
      <a:lt2>
        <a:srgbClr val="E7E6E6"/>
      </a:lt2>
      <a:accent1>
        <a:srgbClr val="4472C4"/>
      </a:accent1>
      <a:accent2>
        <a:srgbClr val="ED7D31"/>
      </a:accent2>
      <a:accent3>
        <a:srgbClr val="E4F2E2"/>
      </a:accent3>
      <a:accent4>
        <a:srgbClr val="000000"/>
      </a:accent4>
      <a:accent5>
        <a:srgbClr val="B0BCDE"/>
      </a:accent5>
      <a:accent6>
        <a:srgbClr val="D7712B"/>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4483</Words>
  <Application>WPS 演示</Application>
  <PresentationFormat>全屏显示(16:9)</PresentationFormat>
  <Paragraphs>198</Paragraphs>
  <Slides>38</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38</vt:i4>
      </vt:variant>
    </vt:vector>
  </HeadingPairs>
  <TitlesOfParts>
    <vt:vector size="56" baseType="lpstr">
      <vt:lpstr>Arial</vt:lpstr>
      <vt:lpstr>宋体</vt:lpstr>
      <vt:lpstr>Wingdings</vt:lpstr>
      <vt:lpstr>Century Gothic</vt:lpstr>
      <vt:lpstr>Century Gothic</vt:lpstr>
      <vt:lpstr>Arial</vt:lpstr>
      <vt:lpstr>Wingdings 3</vt:lpstr>
      <vt:lpstr>幼圆</vt:lpstr>
      <vt:lpstr>Calibri</vt:lpstr>
      <vt:lpstr>等线</vt:lpstr>
      <vt:lpstr>微软雅黑</vt:lpstr>
      <vt:lpstr>Arial</vt:lpstr>
      <vt:lpstr>Arial Unicode MS</vt:lpstr>
      <vt:lpstr>仿宋</vt:lpstr>
      <vt:lpstr>华文新魏</vt:lpstr>
      <vt:lpstr>方正启体简体</vt:lpstr>
      <vt:lpstr>10_Office 主题​​</vt:lpstr>
      <vt:lpstr>9_Office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抒情诗</vt:lpstr>
      <vt:lpstr>云雀</vt:lpstr>
      <vt:lpstr>诗歌中的“云雀”有什么特点？如何理解“云雀”这一形象?</vt:lpstr>
      <vt:lpstr>PowerPoint 演示文稿</vt:lpstr>
      <vt:lpstr>PowerPoint 演示文稿</vt:lpstr>
      <vt:lpstr>PowerPoint 演示文稿</vt:lpstr>
      <vt:lpstr>1.第1 节诗有怎样的作用？ </vt:lpstr>
      <vt:lpstr>2.试分析第2节中的修辞手法及其作用。 </vt:lpstr>
      <vt:lpstr>3.第3、4 节有什么作用？ </vt:lpstr>
      <vt:lpstr>4.试分析第5-7节有怎样的表达效果。 </vt:lpstr>
      <vt:lpstr>5.第8—11节的作用 </vt:lpstr>
      <vt:lpstr>第12节写的是什么内容？ </vt:lpstr>
      <vt:lpstr>第13—15节 </vt:lpstr>
      <vt:lpstr>第16—17节 这两节写的是什么？ </vt:lpstr>
      <vt:lpstr>第18—19节 </vt:lpstr>
      <vt:lpstr>第20—21节如何评价云雀，结尾抒发了作者什么情感</vt:lpstr>
      <vt:lpstr>PowerPoint 演示文稿</vt:lpstr>
      <vt:lpstr>小结</vt:lpstr>
      <vt:lpstr>这首诗主要写了什么内容？</vt:lpstr>
      <vt:lpstr>《致云雀》中，诗人运用了哪些表达技巧?</vt:lpstr>
      <vt:lpstr>PowerPoint 演示文稿</vt:lpstr>
      <vt:lpstr>1.如何理解“晶莹闪烁的草地、春霖洒落时的声息、雨后苏醒的花蕾”这三个形象？  </vt:lpstr>
      <vt:lpstr>2.“向上,再向高处飞翔”是《致云雀》第2节中的诗句,如何理解?  </vt:lpstr>
      <vt:lpstr>3.《致云雀》第4节中说“淡淡的紫色黄昏”,有什么作用?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素材来源网站好课件-www.haokj.cn</dc:title>
  <dc:subject>素材来源网站好课件-www.haokj.cn</dc:subject>
  <dc:creator>素材来源网站好课件-www.haokj.cn</dc:creator>
  <dc:description>素材来源网站好课件-www.haokj.cn</dc:description>
  <cp:lastModifiedBy>Administrator</cp:lastModifiedBy>
  <cp:revision>4</cp:revision>
  <cp:lastPrinted>2020-12-29T23:16:00Z</cp:lastPrinted>
  <dcterms:created xsi:type="dcterms:W3CDTF">2020-12-29T23:16:00Z</dcterms:created>
  <dcterms:modified xsi:type="dcterms:W3CDTF">2021-04-30T01:48:37Z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958B95BD99CE498DA2222E3166115429</vt:lpwstr>
  </property>
  <property fmtid="{D5CDD505-2E9C-101B-9397-08002B2CF9AE}" pid="7" name="KSOProductBuildVer">
    <vt:lpwstr>2052-11.1.0.10463</vt:lpwstr>
  </property>
  <property fmtid="{A09F084E-AD41-489F-8076-AA5BE3082BCA}" pid="100">
    <vt:ui4>5</vt:ui4>
  </property>
  <property fmtid="{64440492-4C8B-11D1-8B70-080036B11A03}" pid="11">
    <vt:lpwstr>素材来源网站好课件-www.haokj.cn</vt:lpwstr>
  </property>
</Properties>
</file>