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heme/theme3.xml" ContentType="application/vnd.openxmlformats-officedocument.theme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notesSlides/notesSlide1.xml" ContentType="application/vnd.openxmlformats-officedocument.presentationml.notesSlide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notesSlides/notesSlide2.xml" ContentType="application/vnd.openxmlformats-officedocument.presentationml.notesSlide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notesSlides/notesSlide3.xml" ContentType="application/vnd.openxmlformats-officedocument.presentationml.notesSlide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notesSlides/notesSlide4.xml" ContentType="application/vnd.openxmlformats-officedocument.presentationml.notesSlide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notesSlides/notesSlide5.xml" ContentType="application/vnd.openxmlformats-officedocument.presentationml.notesSlide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notesSlides/notesSlide6.xml" ContentType="application/vnd.openxmlformats-officedocument.presentationml.notesSlide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notesSlides/notesSlide7.xml" ContentType="application/vnd.openxmlformats-officedocument.presentationml.notesSlide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notesSlides/notesSlide8.xml" ContentType="application/vnd.openxmlformats-officedocument.presentationml.notesSlide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notesSlides/notesSlide9.xml" ContentType="application/vnd.openxmlformats-officedocument.presentationml.notesSlide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notesSlides/notesSlide10.xml" ContentType="application/vnd.openxmlformats-officedocument.presentationml.notesSlide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notesSlides/notesSlide11.xml" ContentType="application/vnd.openxmlformats-officedocument.presentationml.notesSlide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notesSlides/notesSlide12.xml" ContentType="application/vnd.openxmlformats-officedocument.presentationml.notesSlide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notesSlides/notesSlide13.xml" ContentType="application/vnd.openxmlformats-officedocument.presentationml.notesSlide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notesSlides/notesSlide14.xml" ContentType="application/vnd.openxmlformats-officedocument.presentationml.notesSlide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notesSlides/notesSlide15.xml" ContentType="application/vnd.openxmlformats-officedocument.presentationml.notesSlide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notesSlides/notesSlide16.xml" ContentType="application/vnd.openxmlformats-officedocument.presentationml.notesSlide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notesSlides/notesSlide17.xml" ContentType="application/vnd.openxmlformats-officedocument.presentationml.notesSlide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notesSlides/notesSlide18.xml" ContentType="application/vnd.openxmlformats-officedocument.presentationml.notesSlide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notesSlides/notesSlide19.xml" ContentType="application/vnd.openxmlformats-officedocument.presentationml.notesSlide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notesSlides/notesSlide20.xml" ContentType="application/vnd.openxmlformats-officedocument.presentationml.notesSlide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notesSlides/notesSlide21.xml" ContentType="application/vnd.openxmlformats-officedocument.presentationml.notesSlide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notesSlides/notesSlide22.xml" ContentType="application/vnd.openxmlformats-officedocument.presentationml.notesSlide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notesSlides/notesSlide23.xml" ContentType="application/vnd.openxmlformats-officedocument.presentationml.notesSlide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notesSlides/notesSlide24.xml" ContentType="application/vnd.openxmlformats-officedocument.presentationml.notesSlide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notesSlides/notesSlide25.xml" ContentType="application/vnd.openxmlformats-officedocument.presentationml.notesSlide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notesSlides/notesSlide26.xml" ContentType="application/vnd.openxmlformats-officedocument.presentationml.notesSlide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33"/>
  </p:notesMasterIdLst>
  <p:sldIdLst>
    <p:sldId id="410" r:id="rId3"/>
    <p:sldId id="411" r:id="rId4"/>
    <p:sldId id="412" r:id="rId5"/>
    <p:sldId id="413" r:id="rId6"/>
    <p:sldId id="414" r:id="rId7"/>
    <p:sldId id="415" r:id="rId8"/>
    <p:sldId id="416" r:id="rId9"/>
    <p:sldId id="417" r:id="rId10"/>
    <p:sldId id="418" r:id="rId11"/>
    <p:sldId id="419" r:id="rId12"/>
    <p:sldId id="420" r:id="rId13"/>
    <p:sldId id="421" r:id="rId14"/>
    <p:sldId id="422" r:id="rId15"/>
    <p:sldId id="423" r:id="rId16"/>
    <p:sldId id="424" r:id="rId17"/>
    <p:sldId id="425" r:id="rId18"/>
    <p:sldId id="426" r:id="rId19"/>
    <p:sldId id="427" r:id="rId20"/>
    <p:sldId id="428" r:id="rId21"/>
    <p:sldId id="429" r:id="rId22"/>
    <p:sldId id="430" r:id="rId23"/>
    <p:sldId id="431" r:id="rId24"/>
    <p:sldId id="432" r:id="rId25"/>
    <p:sldId id="433" r:id="rId26"/>
    <p:sldId id="434" r:id="rId27"/>
    <p:sldId id="435" r:id="rId28"/>
    <p:sldId id="436" r:id="rId29"/>
    <p:sldId id="437" r:id="rId30"/>
    <p:sldId id="438" r:id="rId31"/>
    <p:sldId id="439" r:id="rId32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38" y="-51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2021-9-21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0541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9071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9778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21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8024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2135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89850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801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3057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1223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7361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D5824D-CB83-40DC-8A79-5BAF75D16C9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8869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60227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D5824D-CB83-40DC-8A79-5BAF75D16C9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085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D5824D-CB83-40DC-8A79-5BAF75D16C9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5884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D5824D-CB83-40DC-8A79-5BAF75D16C9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9488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D5824D-CB83-40DC-8A79-5BAF75D16C9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4072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62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41951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1517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3584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5804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43859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4743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0911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7194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7898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4.xml"/><Relationship Id="rId4" Type="http://schemas.openxmlformats.org/officeDocument/2006/relationships/tags" Target="../tags/tag7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9.xml"/><Relationship Id="rId4" Type="http://schemas.openxmlformats.org/officeDocument/2006/relationships/tags" Target="../tags/tag78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84.xml"/><Relationship Id="rId4" Type="http://schemas.openxmlformats.org/officeDocument/2006/relationships/tags" Target="../tags/tag83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87.xml"/><Relationship Id="rId7" Type="http://schemas.openxmlformats.org/officeDocument/2006/relationships/tags" Target="../tags/tag91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99.xml"/><Relationship Id="rId3" Type="http://schemas.openxmlformats.org/officeDocument/2006/relationships/tags" Target="../tags/tag94.xml"/><Relationship Id="rId7" Type="http://schemas.openxmlformats.org/officeDocument/2006/relationships/tags" Target="../tags/tag98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9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0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106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14.xml"/><Relationship Id="rId4" Type="http://schemas.openxmlformats.org/officeDocument/2006/relationships/tags" Target="../tags/tag11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18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23.xml"/><Relationship Id="rId4" Type="http://schemas.openxmlformats.org/officeDocument/2006/relationships/tags" Target="../tags/tag12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27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130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29.xml"/><Relationship Id="rId1" Type="http://schemas.openxmlformats.org/officeDocument/2006/relationships/tags" Target="../tags/tag128.xml"/><Relationship Id="rId6" Type="http://schemas.openxmlformats.org/officeDocument/2006/relationships/tags" Target="../tags/tag133.xml"/><Relationship Id="rId5" Type="http://schemas.openxmlformats.org/officeDocument/2006/relationships/tags" Target="../tags/tag132.xml"/><Relationship Id="rId4" Type="http://schemas.openxmlformats.org/officeDocument/2006/relationships/tags" Target="../tags/tag131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36.xml"/><Relationship Id="rId7" Type="http://schemas.openxmlformats.org/officeDocument/2006/relationships/tags" Target="../tags/tag140.xml"/><Relationship Id="rId2" Type="http://schemas.openxmlformats.org/officeDocument/2006/relationships/tags" Target="../tags/tag135.xml"/><Relationship Id="rId1" Type="http://schemas.openxmlformats.org/officeDocument/2006/relationships/tags" Target="../tags/tag134.xml"/><Relationship Id="rId6" Type="http://schemas.openxmlformats.org/officeDocument/2006/relationships/tags" Target="../tags/tag139.xml"/><Relationship Id="rId5" Type="http://schemas.openxmlformats.org/officeDocument/2006/relationships/tags" Target="../tags/tag138.xml"/><Relationship Id="rId4" Type="http://schemas.openxmlformats.org/officeDocument/2006/relationships/tags" Target="../tags/tag137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43.xml"/><Relationship Id="rId7" Type="http://schemas.openxmlformats.org/officeDocument/2006/relationships/tags" Target="../tags/tag147.xml"/><Relationship Id="rId2" Type="http://schemas.openxmlformats.org/officeDocument/2006/relationships/tags" Target="../tags/tag142.xml"/><Relationship Id="rId1" Type="http://schemas.openxmlformats.org/officeDocument/2006/relationships/tags" Target="../tags/tag141.xml"/><Relationship Id="rId6" Type="http://schemas.openxmlformats.org/officeDocument/2006/relationships/tags" Target="../tags/tag146.xml"/><Relationship Id="rId5" Type="http://schemas.openxmlformats.org/officeDocument/2006/relationships/tags" Target="../tags/tag145.xml"/><Relationship Id="rId4" Type="http://schemas.openxmlformats.org/officeDocument/2006/relationships/tags" Target="../tags/tag144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50.xml"/><Relationship Id="rId7" Type="http://schemas.openxmlformats.org/officeDocument/2006/relationships/tags" Target="../tags/tag154.xml"/><Relationship Id="rId2" Type="http://schemas.openxmlformats.org/officeDocument/2006/relationships/tags" Target="../tags/tag149.xml"/><Relationship Id="rId1" Type="http://schemas.openxmlformats.org/officeDocument/2006/relationships/tags" Target="../tags/tag148.xml"/><Relationship Id="rId6" Type="http://schemas.openxmlformats.org/officeDocument/2006/relationships/tags" Target="../tags/tag153.xml"/><Relationship Id="rId5" Type="http://schemas.openxmlformats.org/officeDocument/2006/relationships/tags" Target="../tags/tag152.xml"/><Relationship Id="rId4" Type="http://schemas.openxmlformats.org/officeDocument/2006/relationships/tags" Target="../tags/tag151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tags" Target="../tags/tag162.xml"/><Relationship Id="rId3" Type="http://schemas.openxmlformats.org/officeDocument/2006/relationships/tags" Target="../tags/tag157.xml"/><Relationship Id="rId7" Type="http://schemas.openxmlformats.org/officeDocument/2006/relationships/tags" Target="../tags/tag161.xml"/><Relationship Id="rId2" Type="http://schemas.openxmlformats.org/officeDocument/2006/relationships/tags" Target="../tags/tag156.xml"/><Relationship Id="rId1" Type="http://schemas.openxmlformats.org/officeDocument/2006/relationships/tags" Target="../tags/tag155.xml"/><Relationship Id="rId6" Type="http://schemas.openxmlformats.org/officeDocument/2006/relationships/tags" Target="../tags/tag160.xml"/><Relationship Id="rId5" Type="http://schemas.openxmlformats.org/officeDocument/2006/relationships/tags" Target="../tags/tag159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158.xml"/><Relationship Id="rId9" Type="http://schemas.openxmlformats.org/officeDocument/2006/relationships/tags" Target="../tags/tag163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tags" Target="../tags/tag166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65.xml"/><Relationship Id="rId1" Type="http://schemas.openxmlformats.org/officeDocument/2006/relationships/tags" Target="../tags/tag164.xml"/><Relationship Id="rId6" Type="http://schemas.openxmlformats.org/officeDocument/2006/relationships/tags" Target="../tags/tag169.xml"/><Relationship Id="rId5" Type="http://schemas.openxmlformats.org/officeDocument/2006/relationships/tags" Target="../tags/tag168.xml"/><Relationship Id="rId4" Type="http://schemas.openxmlformats.org/officeDocument/2006/relationships/tags" Target="../tags/tag167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10870" y="1521460"/>
            <a:ext cx="10970260" cy="2152015"/>
          </a:xfrm>
        </p:spPr>
        <p:txBody>
          <a:bodyPr lIns="101600" tIns="38100" rIns="25400" bIns="38100" anchor="b" anchorCtr="0">
            <a:normAutofit/>
          </a:bodyPr>
          <a:lstStyle>
            <a:lvl1pPr algn="ctr">
              <a:defRPr sz="6000" b="1" spc="600"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10870" y="3737610"/>
            <a:ext cx="10970260" cy="1596390"/>
          </a:xfrm>
        </p:spPr>
        <p:txBody>
          <a:bodyPr lIns="101600" tIns="38100" rIns="76200" bIns="38100">
            <a:normAutofit/>
          </a:bodyPr>
          <a:lstStyle>
            <a:lvl1pPr marL="0" indent="0" algn="ctr" eaLnBrk="1" fontAlgn="auto" latinLnBrk="0" hangingPunct="1">
              <a:lnSpc>
                <a:spcPct val="15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11505" y="1515110"/>
            <a:ext cx="10970895" cy="4736465"/>
          </a:xfrm>
        </p:spPr>
        <p:txBody>
          <a:bodyPr vert="horz" lIns="90170" tIns="46990" rIns="9017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914400" marR="0" lvl="2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371600" marR="0" lvl="3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28800" marR="0" lvl="4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1995" y="3926840"/>
            <a:ext cx="7767955" cy="768350"/>
          </a:xfrm>
        </p:spPr>
        <p:txBody>
          <a:bodyPr lIns="101600" tIns="38100" rIns="63500" bIns="38100" anchor="t" anchorCtr="0">
            <a:normAutofit/>
          </a:bodyPr>
          <a:lstStyle>
            <a:lvl1pPr>
              <a:defRPr sz="4400" b="1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1995" y="4728210"/>
            <a:ext cx="7769225" cy="1078230"/>
          </a:xfrm>
        </p:spPr>
        <p:txBody>
          <a:bodyPr wrap="square" lIns="90170" tIns="46990" rIns="90170" bIns="46990">
            <a:normAutofit/>
          </a:bodyPr>
          <a:lstStyle>
            <a:lvl1pPr marL="0" indent="0" algn="l" eaLnBrk="1" fontAlgn="auto" latinLnBrk="0" hangingPunct="1">
              <a:lnSpc>
                <a:spcPct val="150000"/>
              </a:lnSpc>
              <a:spcAft>
                <a:spcPct val="0"/>
              </a:spcAft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idx="1" hasCustomPrompt="1"/>
            <p:custDataLst>
              <p:tags r:id="rId1"/>
            </p:custDataLst>
          </p:nvPr>
        </p:nvSpPr>
        <p:spPr>
          <a:xfrm>
            <a:off x="612775" y="1522095"/>
            <a:ext cx="5169535" cy="4751070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>
            <a:lvl1pPr marL="0" indent="0" algn="l">
              <a:buFont typeface="Wingdings" panose="05000000000000000000" charset="0"/>
              <a:buChar char="l"/>
              <a:defRPr>
                <a:latin typeface="+mn-ea"/>
                <a:ea typeface="+mn-ea"/>
                <a:cs typeface="+mn-ea"/>
              </a:defRPr>
            </a:lvl1pPr>
            <a:lvl2pPr marL="457200" indent="0" algn="l">
              <a:buFont typeface="Wingdings" panose="05000000000000000000" charset="0"/>
              <a:buChar char="l"/>
              <a:defRPr/>
            </a:lvl2pPr>
            <a:lvl3pPr marL="914400" indent="0" algn="l">
              <a:buFont typeface="Wingdings" panose="05000000000000000000" charset="0"/>
              <a:buChar char="l"/>
              <a:defRPr/>
            </a:lvl3pPr>
            <a:lvl4pPr marL="1371600" indent="0" algn="l">
              <a:buFont typeface="Wingdings" panose="05000000000000000000" charset="0"/>
              <a:buChar char="l"/>
              <a:defRPr/>
            </a:lvl4pPr>
            <a:lvl5pPr marL="1828800" indent="0" algn="l">
              <a:buFont typeface="Wingdings" panose="05000000000000000000" charset="0"/>
              <a:buChar char="l"/>
              <a:defRPr/>
            </a:lvl5pPr>
          </a:lstStyle>
          <a:p>
            <a:pPr lvl="0"/>
            <a:r>
              <a:rPr>
                <a:sym typeface="+mn-ea"/>
              </a:rPr>
              <a:t> 单击此处编辑文本</a:t>
            </a:r>
            <a:endParaRPr lang="zh-CN" altLang="en-US"/>
          </a:p>
        </p:txBody>
      </p:sp>
      <p:cxnSp>
        <p:nvCxnSpPr>
          <p:cNvPr id="25" name="直接连接符 24"/>
          <p:cNvCxnSpPr/>
          <p:nvPr userDrawn="1">
            <p:custDataLst>
              <p:tags r:id="rId2"/>
            </p:custDataLst>
          </p:nvPr>
        </p:nvCxnSpPr>
        <p:spPr>
          <a:xfrm flipH="1">
            <a:off x="6096000" y="1715770"/>
            <a:ext cx="0" cy="444246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标题 9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3" hasCustomPrompt="1"/>
            <p:custDataLst>
              <p:tags r:id="rId4"/>
            </p:custDataLst>
          </p:nvPr>
        </p:nvSpPr>
        <p:spPr>
          <a:xfrm>
            <a:off x="6412230" y="1522095"/>
            <a:ext cx="5169535" cy="4751070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>
            <a:lvl1pPr marL="0" indent="0" algn="l">
              <a:buFont typeface="Wingdings" panose="05000000000000000000" charset="0"/>
              <a:buChar char="l"/>
              <a:defRPr>
                <a:latin typeface="+mn-ea"/>
                <a:ea typeface="+mn-ea"/>
                <a:cs typeface="+mn-ea"/>
              </a:defRPr>
            </a:lvl1pPr>
            <a:lvl2pPr marL="457200" indent="0" algn="l">
              <a:buFont typeface="Wingdings" panose="05000000000000000000" charset="0"/>
              <a:buChar char="l"/>
              <a:defRPr/>
            </a:lvl2pPr>
            <a:lvl3pPr marL="914400" indent="0" algn="l">
              <a:buFont typeface="Wingdings" panose="05000000000000000000" charset="0"/>
              <a:buChar char="l"/>
              <a:defRPr/>
            </a:lvl3pPr>
            <a:lvl4pPr marL="1371600" indent="0" algn="l">
              <a:buFont typeface="Wingdings" panose="05000000000000000000" charset="0"/>
              <a:buChar char="l"/>
              <a:defRPr/>
            </a:lvl4pPr>
            <a:lvl5pPr marL="1828800" indent="0" algn="l">
              <a:buFont typeface="Wingdings" panose="05000000000000000000" charset="0"/>
              <a:buChar char="l"/>
              <a:defRPr/>
            </a:lvl5pPr>
          </a:lstStyle>
          <a:p>
            <a:pPr lvl="0"/>
            <a:r>
              <a:rPr>
                <a:sym typeface="+mn-ea"/>
              </a:rPr>
              <a:t> 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7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"/>
            </p:custDataLst>
          </p:nvPr>
        </p:nvSpPr>
        <p:spPr>
          <a:xfrm>
            <a:off x="619125" y="1428115"/>
            <a:ext cx="5334000" cy="3810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2"/>
            </p:custDataLst>
          </p:nvPr>
        </p:nvSpPr>
        <p:spPr>
          <a:xfrm>
            <a:off x="619125" y="1854200"/>
            <a:ext cx="5334000" cy="440436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3"/>
            </p:custDataLst>
          </p:nvPr>
        </p:nvSpPr>
        <p:spPr>
          <a:xfrm>
            <a:off x="6235700" y="1428115"/>
            <a:ext cx="5344160" cy="3810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4"/>
            </p:custDataLst>
          </p:nvPr>
        </p:nvSpPr>
        <p:spPr>
          <a:xfrm>
            <a:off x="6235700" y="1854200"/>
            <a:ext cx="5344160" cy="440436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11" name="标题 10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2021-9-21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2021-9-21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930" y="914400"/>
            <a:ext cx="1042670" cy="5029200"/>
          </a:xfrm>
        </p:spPr>
        <p:txBody>
          <a:bodyPr vert="eaVert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2"/>
            </p:custDataLst>
          </p:nvPr>
        </p:nvSpPr>
        <p:spPr>
          <a:xfrm>
            <a:off x="913765" y="914399"/>
            <a:ext cx="9170035" cy="5028565"/>
          </a:xfrm>
        </p:spPr>
        <p:txBody>
          <a:bodyPr vert="eaVert" lIns="46990" tIns="46990" rIns="46990" bIns="46990">
            <a:normAutofit/>
          </a:bodyPr>
          <a:lstStyle>
            <a:lvl1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 单击此处编辑文本</a:t>
            </a:r>
          </a:p>
          <a:p>
            <a:pPr lvl="1"/>
            <a:r>
              <a:rPr lang="zh-CN" altLang="en-US"/>
              <a:t> 第二级</a:t>
            </a:r>
          </a:p>
          <a:p>
            <a:pPr lvl="2"/>
            <a:r>
              <a:rPr lang="zh-CN" altLang="en-US"/>
              <a:t> 第三级</a:t>
            </a:r>
          </a:p>
          <a:p>
            <a:pPr lvl="3"/>
            <a:r>
              <a:rPr lang="zh-CN" altLang="en-US"/>
              <a:t> 第四级</a:t>
            </a:r>
          </a:p>
          <a:p>
            <a:pPr lvl="4"/>
            <a:r>
              <a:rPr lang="zh-CN" altLang="en-US"/>
              <a:t> 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7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11505" y="775335"/>
            <a:ext cx="10968990" cy="5481955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2209802" y="2576987"/>
            <a:ext cx="7772398" cy="1271113"/>
          </a:xfrm>
        </p:spPr>
        <p:txBody>
          <a:bodyPr vert="horz" wrap="square" lIns="90170" tIns="46990" rIns="90170" bIns="4699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800" normalizeH="0" baseline="0" noProof="1">
                <a:solidFill>
                  <a:schemeClr val="tx1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  <p:custDataLst>
              <p:tags r:id="rId5"/>
            </p:custDataLst>
          </p:nvPr>
        </p:nvSpPr>
        <p:spPr>
          <a:xfrm>
            <a:off x="2205355" y="3949700"/>
            <a:ext cx="7788910" cy="561975"/>
          </a:xfrm>
        </p:spPr>
        <p:txBody>
          <a:bodyPr anchor="t" anchorCtr="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1500"/>
              </a:spcAft>
              <a:buNone/>
              <a:defRPr sz="2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zh-CN" altLang="en-US"/>
              <a:t>单击此处编辑副标题</a:t>
            </a: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1"/>
            </p:custDataLst>
          </p:nvPr>
        </p:nvSpPr>
        <p:spPr>
          <a:xfrm>
            <a:off x="838200" y="794326"/>
            <a:ext cx="10515600" cy="540484"/>
          </a:xfrm>
        </p:spPr>
        <p:txBody>
          <a:bodyPr>
            <a:normAutofit/>
          </a:bodyPr>
          <a:lstStyle>
            <a:lvl1pPr>
              <a:defRPr sz="2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 hasCustomPrompt="1"/>
            <p:custDataLst>
              <p:tags r:id="rId3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单击此处添加文本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2021-9-21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5863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6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7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2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6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algn="ctr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7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0" y="5041901"/>
            <a:ext cx="12192000" cy="182879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2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3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6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4"/>
            <p:custDataLst>
              <p:tags r:id="rId7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None/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latin typeface="Viner Hand ITC" panose="03070502030502020203" charset="0"/>
              <a:cs typeface="Viner Hand ITC" panose="03070502030502020203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4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="1" strike="noStrike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6"/>
            </p:custDataLst>
          </p:nvPr>
        </p:nvSpPr>
        <p:spPr>
          <a:xfrm>
            <a:off x="1522413" y="3801840"/>
            <a:ext cx="9144000" cy="1656000"/>
          </a:xfrm>
        </p:spPr>
        <p:txBody>
          <a:bodyPr>
            <a:normAutofit/>
          </a:bodyPr>
          <a:lstStyle>
            <a:lvl1pPr algn="ctr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2021-9-21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tags" Target="../tags/tag65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tags" Target="../tags/tag69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tags" Target="../tags/tag64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tags" Target="../tags/tag68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tags" Target="../tags/tag67.xml"/><Relationship Id="rId10" Type="http://schemas.openxmlformats.org/officeDocument/2006/relationships/slideLayout" Target="../slideLayouts/slideLayout21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tags" Target="../tags/tag6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13410" y="611505"/>
            <a:ext cx="10965180" cy="6477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12775" y="1515745"/>
            <a:ext cx="10965815" cy="4735195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KSO_TEMPLATE" hidden="1"/>
          <p:cNvSpPr/>
          <p:nvPr userDrawn="1">
            <p:custDataLst>
              <p:tags r:id="rId22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200" normalizeH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72.xml"/><Relationship Id="rId2" Type="http://schemas.openxmlformats.org/officeDocument/2006/relationships/tags" Target="../tags/tag171.xml"/><Relationship Id="rId1" Type="http://schemas.openxmlformats.org/officeDocument/2006/relationships/tags" Target="../tags/tag170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7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218.xml"/><Relationship Id="rId7" Type="http://schemas.openxmlformats.org/officeDocument/2006/relationships/notesSlide" Target="../notesSlides/notesSlide9.xml"/><Relationship Id="rId2" Type="http://schemas.openxmlformats.org/officeDocument/2006/relationships/tags" Target="../tags/tag217.xml"/><Relationship Id="rId1" Type="http://schemas.openxmlformats.org/officeDocument/2006/relationships/tags" Target="../tags/tag216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220.xml"/><Relationship Id="rId4" Type="http://schemas.openxmlformats.org/officeDocument/2006/relationships/tags" Target="../tags/tag21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3" Type="http://schemas.openxmlformats.org/officeDocument/2006/relationships/tags" Target="../tags/tag223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222.xml"/><Relationship Id="rId1" Type="http://schemas.openxmlformats.org/officeDocument/2006/relationships/tags" Target="../tags/tag221.xml"/><Relationship Id="rId6" Type="http://schemas.openxmlformats.org/officeDocument/2006/relationships/tags" Target="../tags/tag226.xml"/><Relationship Id="rId5" Type="http://schemas.openxmlformats.org/officeDocument/2006/relationships/tags" Target="../tags/tag225.xml"/><Relationship Id="rId4" Type="http://schemas.openxmlformats.org/officeDocument/2006/relationships/tags" Target="../tags/tag224.xml"/><Relationship Id="rId9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229.xml"/><Relationship Id="rId7" Type="http://schemas.openxmlformats.org/officeDocument/2006/relationships/notesSlide" Target="../notesSlides/notesSlide11.xml"/><Relationship Id="rId2" Type="http://schemas.openxmlformats.org/officeDocument/2006/relationships/tags" Target="../tags/tag228.xml"/><Relationship Id="rId1" Type="http://schemas.openxmlformats.org/officeDocument/2006/relationships/tags" Target="../tags/tag227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231.xml"/><Relationship Id="rId4" Type="http://schemas.openxmlformats.org/officeDocument/2006/relationships/tags" Target="../tags/tag23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3" Type="http://schemas.openxmlformats.org/officeDocument/2006/relationships/tags" Target="../tags/tag234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233.xml"/><Relationship Id="rId1" Type="http://schemas.openxmlformats.org/officeDocument/2006/relationships/tags" Target="../tags/tag232.xml"/><Relationship Id="rId6" Type="http://schemas.openxmlformats.org/officeDocument/2006/relationships/tags" Target="../tags/tag237.xml"/><Relationship Id="rId5" Type="http://schemas.openxmlformats.org/officeDocument/2006/relationships/tags" Target="../tags/tag236.xml"/><Relationship Id="rId4" Type="http://schemas.openxmlformats.org/officeDocument/2006/relationships/tags" Target="../tags/tag235.xml"/><Relationship Id="rId9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240.xml"/><Relationship Id="rId7" Type="http://schemas.openxmlformats.org/officeDocument/2006/relationships/notesSlide" Target="../notesSlides/notesSlide13.xml"/><Relationship Id="rId2" Type="http://schemas.openxmlformats.org/officeDocument/2006/relationships/tags" Target="../tags/tag239.xml"/><Relationship Id="rId1" Type="http://schemas.openxmlformats.org/officeDocument/2006/relationships/tags" Target="../tags/tag238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242.xml"/><Relationship Id="rId4" Type="http://schemas.openxmlformats.org/officeDocument/2006/relationships/tags" Target="../tags/tag24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3" Type="http://schemas.openxmlformats.org/officeDocument/2006/relationships/tags" Target="../tags/tag245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244.xml"/><Relationship Id="rId1" Type="http://schemas.openxmlformats.org/officeDocument/2006/relationships/tags" Target="../tags/tag243.xml"/><Relationship Id="rId6" Type="http://schemas.openxmlformats.org/officeDocument/2006/relationships/tags" Target="../tags/tag248.xml"/><Relationship Id="rId5" Type="http://schemas.openxmlformats.org/officeDocument/2006/relationships/tags" Target="../tags/tag247.xml"/><Relationship Id="rId4" Type="http://schemas.openxmlformats.org/officeDocument/2006/relationships/tags" Target="../tags/tag246.xml"/><Relationship Id="rId9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251.xml"/><Relationship Id="rId7" Type="http://schemas.openxmlformats.org/officeDocument/2006/relationships/notesSlide" Target="../notesSlides/notesSlide15.xml"/><Relationship Id="rId2" Type="http://schemas.openxmlformats.org/officeDocument/2006/relationships/tags" Target="../tags/tag250.xml"/><Relationship Id="rId1" Type="http://schemas.openxmlformats.org/officeDocument/2006/relationships/tags" Target="../tags/tag249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253.xml"/><Relationship Id="rId4" Type="http://schemas.openxmlformats.org/officeDocument/2006/relationships/tags" Target="../tags/tag25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261.xml"/><Relationship Id="rId13" Type="http://schemas.openxmlformats.org/officeDocument/2006/relationships/tags" Target="../tags/tag266.xml"/><Relationship Id="rId18" Type="http://schemas.openxmlformats.org/officeDocument/2006/relationships/tags" Target="../tags/tag271.xml"/><Relationship Id="rId26" Type="http://schemas.openxmlformats.org/officeDocument/2006/relationships/tags" Target="../tags/tag279.xml"/><Relationship Id="rId3" Type="http://schemas.openxmlformats.org/officeDocument/2006/relationships/tags" Target="../tags/tag256.xml"/><Relationship Id="rId21" Type="http://schemas.openxmlformats.org/officeDocument/2006/relationships/tags" Target="../tags/tag274.xml"/><Relationship Id="rId34" Type="http://schemas.openxmlformats.org/officeDocument/2006/relationships/slideLayout" Target="../slideLayouts/slideLayout18.xml"/><Relationship Id="rId7" Type="http://schemas.openxmlformats.org/officeDocument/2006/relationships/tags" Target="../tags/tag260.xml"/><Relationship Id="rId12" Type="http://schemas.openxmlformats.org/officeDocument/2006/relationships/tags" Target="../tags/tag265.xml"/><Relationship Id="rId17" Type="http://schemas.openxmlformats.org/officeDocument/2006/relationships/tags" Target="../tags/tag270.xml"/><Relationship Id="rId25" Type="http://schemas.openxmlformats.org/officeDocument/2006/relationships/tags" Target="../tags/tag278.xml"/><Relationship Id="rId33" Type="http://schemas.openxmlformats.org/officeDocument/2006/relationships/tags" Target="../tags/tag286.xml"/><Relationship Id="rId2" Type="http://schemas.openxmlformats.org/officeDocument/2006/relationships/tags" Target="../tags/tag255.xml"/><Relationship Id="rId16" Type="http://schemas.openxmlformats.org/officeDocument/2006/relationships/tags" Target="../tags/tag269.xml"/><Relationship Id="rId20" Type="http://schemas.openxmlformats.org/officeDocument/2006/relationships/tags" Target="../tags/tag273.xml"/><Relationship Id="rId29" Type="http://schemas.openxmlformats.org/officeDocument/2006/relationships/tags" Target="../tags/tag282.xml"/><Relationship Id="rId1" Type="http://schemas.openxmlformats.org/officeDocument/2006/relationships/tags" Target="../tags/tag254.xml"/><Relationship Id="rId6" Type="http://schemas.openxmlformats.org/officeDocument/2006/relationships/tags" Target="../tags/tag259.xml"/><Relationship Id="rId11" Type="http://schemas.openxmlformats.org/officeDocument/2006/relationships/tags" Target="../tags/tag264.xml"/><Relationship Id="rId24" Type="http://schemas.openxmlformats.org/officeDocument/2006/relationships/tags" Target="../tags/tag277.xml"/><Relationship Id="rId32" Type="http://schemas.openxmlformats.org/officeDocument/2006/relationships/tags" Target="../tags/tag285.xml"/><Relationship Id="rId5" Type="http://schemas.openxmlformats.org/officeDocument/2006/relationships/tags" Target="../tags/tag258.xml"/><Relationship Id="rId15" Type="http://schemas.openxmlformats.org/officeDocument/2006/relationships/tags" Target="../tags/tag268.xml"/><Relationship Id="rId23" Type="http://schemas.openxmlformats.org/officeDocument/2006/relationships/tags" Target="../tags/tag276.xml"/><Relationship Id="rId28" Type="http://schemas.openxmlformats.org/officeDocument/2006/relationships/tags" Target="../tags/tag281.xml"/><Relationship Id="rId10" Type="http://schemas.openxmlformats.org/officeDocument/2006/relationships/tags" Target="../tags/tag263.xml"/><Relationship Id="rId19" Type="http://schemas.openxmlformats.org/officeDocument/2006/relationships/tags" Target="../tags/tag272.xml"/><Relationship Id="rId31" Type="http://schemas.openxmlformats.org/officeDocument/2006/relationships/tags" Target="../tags/tag284.xml"/><Relationship Id="rId4" Type="http://schemas.openxmlformats.org/officeDocument/2006/relationships/tags" Target="../tags/tag257.xml"/><Relationship Id="rId9" Type="http://schemas.openxmlformats.org/officeDocument/2006/relationships/tags" Target="../tags/tag262.xml"/><Relationship Id="rId14" Type="http://schemas.openxmlformats.org/officeDocument/2006/relationships/tags" Target="../tags/tag267.xml"/><Relationship Id="rId22" Type="http://schemas.openxmlformats.org/officeDocument/2006/relationships/tags" Target="../tags/tag275.xml"/><Relationship Id="rId27" Type="http://schemas.openxmlformats.org/officeDocument/2006/relationships/tags" Target="../tags/tag280.xml"/><Relationship Id="rId30" Type="http://schemas.openxmlformats.org/officeDocument/2006/relationships/tags" Target="../tags/tag28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89.xml"/><Relationship Id="rId7" Type="http://schemas.openxmlformats.org/officeDocument/2006/relationships/notesSlide" Target="../notesSlides/notesSlide16.xml"/><Relationship Id="rId2" Type="http://schemas.openxmlformats.org/officeDocument/2006/relationships/tags" Target="../tags/tag288.xml"/><Relationship Id="rId1" Type="http://schemas.openxmlformats.org/officeDocument/2006/relationships/tags" Target="../tags/tag287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291.xml"/><Relationship Id="rId4" Type="http://schemas.openxmlformats.org/officeDocument/2006/relationships/tags" Target="../tags/tag29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294.xml"/><Relationship Id="rId2" Type="http://schemas.openxmlformats.org/officeDocument/2006/relationships/tags" Target="../tags/tag293.xml"/><Relationship Id="rId1" Type="http://schemas.openxmlformats.org/officeDocument/2006/relationships/tags" Target="../tags/tag292.xml"/><Relationship Id="rId4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76.xml"/><Relationship Id="rId7" Type="http://schemas.openxmlformats.org/officeDocument/2006/relationships/notesSlide" Target="../notesSlides/notesSlide2.xml"/><Relationship Id="rId2" Type="http://schemas.openxmlformats.org/officeDocument/2006/relationships/tags" Target="../tags/tag175.xml"/><Relationship Id="rId1" Type="http://schemas.openxmlformats.org/officeDocument/2006/relationships/tags" Target="../tags/tag174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178.xml"/><Relationship Id="rId4" Type="http://schemas.openxmlformats.org/officeDocument/2006/relationships/tags" Target="../tags/tag17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302.xml"/><Relationship Id="rId3" Type="http://schemas.openxmlformats.org/officeDocument/2006/relationships/tags" Target="../tags/tag297.xml"/><Relationship Id="rId7" Type="http://schemas.openxmlformats.org/officeDocument/2006/relationships/tags" Target="../tags/tag301.xml"/><Relationship Id="rId2" Type="http://schemas.openxmlformats.org/officeDocument/2006/relationships/tags" Target="../tags/tag296.xml"/><Relationship Id="rId1" Type="http://schemas.openxmlformats.org/officeDocument/2006/relationships/tags" Target="../tags/tag295.xml"/><Relationship Id="rId6" Type="http://schemas.openxmlformats.org/officeDocument/2006/relationships/tags" Target="../tags/tag300.xml"/><Relationship Id="rId11" Type="http://schemas.openxmlformats.org/officeDocument/2006/relationships/notesSlide" Target="../notesSlides/notesSlide17.xml"/><Relationship Id="rId5" Type="http://schemas.openxmlformats.org/officeDocument/2006/relationships/tags" Target="../tags/tag299.xml"/><Relationship Id="rId10" Type="http://schemas.openxmlformats.org/officeDocument/2006/relationships/slideLayout" Target="../slideLayouts/slideLayout18.xml"/><Relationship Id="rId4" Type="http://schemas.openxmlformats.org/officeDocument/2006/relationships/tags" Target="../tags/tag298.xml"/><Relationship Id="rId9" Type="http://schemas.openxmlformats.org/officeDocument/2006/relationships/tags" Target="../tags/tag30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3" Type="http://schemas.openxmlformats.org/officeDocument/2006/relationships/tags" Target="../tags/tag306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305.xml"/><Relationship Id="rId1" Type="http://schemas.openxmlformats.org/officeDocument/2006/relationships/tags" Target="../tags/tag304.xml"/><Relationship Id="rId6" Type="http://schemas.openxmlformats.org/officeDocument/2006/relationships/tags" Target="../tags/tag309.xml"/><Relationship Id="rId5" Type="http://schemas.openxmlformats.org/officeDocument/2006/relationships/tags" Target="../tags/tag308.xml"/><Relationship Id="rId4" Type="http://schemas.openxmlformats.org/officeDocument/2006/relationships/tags" Target="../tags/tag307.xml"/><Relationship Id="rId9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317.xml"/><Relationship Id="rId13" Type="http://schemas.openxmlformats.org/officeDocument/2006/relationships/tags" Target="../tags/tag322.xml"/><Relationship Id="rId3" Type="http://schemas.openxmlformats.org/officeDocument/2006/relationships/tags" Target="../tags/tag312.xml"/><Relationship Id="rId7" Type="http://schemas.openxmlformats.org/officeDocument/2006/relationships/tags" Target="../tags/tag316.xml"/><Relationship Id="rId12" Type="http://schemas.openxmlformats.org/officeDocument/2006/relationships/tags" Target="../tags/tag321.xml"/><Relationship Id="rId17" Type="http://schemas.openxmlformats.org/officeDocument/2006/relationships/notesSlide" Target="../notesSlides/notesSlide19.xml"/><Relationship Id="rId2" Type="http://schemas.openxmlformats.org/officeDocument/2006/relationships/tags" Target="../tags/tag311.xml"/><Relationship Id="rId16" Type="http://schemas.openxmlformats.org/officeDocument/2006/relationships/slideLayout" Target="../slideLayouts/slideLayout18.xml"/><Relationship Id="rId1" Type="http://schemas.openxmlformats.org/officeDocument/2006/relationships/tags" Target="../tags/tag310.xml"/><Relationship Id="rId6" Type="http://schemas.openxmlformats.org/officeDocument/2006/relationships/tags" Target="../tags/tag315.xml"/><Relationship Id="rId11" Type="http://schemas.openxmlformats.org/officeDocument/2006/relationships/tags" Target="../tags/tag320.xml"/><Relationship Id="rId5" Type="http://schemas.openxmlformats.org/officeDocument/2006/relationships/tags" Target="../tags/tag314.xml"/><Relationship Id="rId15" Type="http://schemas.openxmlformats.org/officeDocument/2006/relationships/tags" Target="../tags/tag324.xml"/><Relationship Id="rId10" Type="http://schemas.openxmlformats.org/officeDocument/2006/relationships/tags" Target="../tags/tag319.xml"/><Relationship Id="rId4" Type="http://schemas.openxmlformats.org/officeDocument/2006/relationships/tags" Target="../tags/tag313.xml"/><Relationship Id="rId9" Type="http://schemas.openxmlformats.org/officeDocument/2006/relationships/tags" Target="../tags/tag318.xml"/><Relationship Id="rId14" Type="http://schemas.openxmlformats.org/officeDocument/2006/relationships/tags" Target="../tags/tag32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332.xml"/><Relationship Id="rId13" Type="http://schemas.openxmlformats.org/officeDocument/2006/relationships/tags" Target="../tags/tag337.xml"/><Relationship Id="rId3" Type="http://schemas.openxmlformats.org/officeDocument/2006/relationships/tags" Target="../tags/tag327.xml"/><Relationship Id="rId7" Type="http://schemas.openxmlformats.org/officeDocument/2006/relationships/tags" Target="../tags/tag331.xml"/><Relationship Id="rId12" Type="http://schemas.openxmlformats.org/officeDocument/2006/relationships/tags" Target="../tags/tag336.xml"/><Relationship Id="rId17" Type="http://schemas.openxmlformats.org/officeDocument/2006/relationships/notesSlide" Target="../notesSlides/notesSlide20.xml"/><Relationship Id="rId2" Type="http://schemas.openxmlformats.org/officeDocument/2006/relationships/tags" Target="../tags/tag326.xml"/><Relationship Id="rId16" Type="http://schemas.openxmlformats.org/officeDocument/2006/relationships/slideLayout" Target="../slideLayouts/slideLayout18.xml"/><Relationship Id="rId1" Type="http://schemas.openxmlformats.org/officeDocument/2006/relationships/tags" Target="../tags/tag325.xml"/><Relationship Id="rId6" Type="http://schemas.openxmlformats.org/officeDocument/2006/relationships/tags" Target="../tags/tag330.xml"/><Relationship Id="rId11" Type="http://schemas.openxmlformats.org/officeDocument/2006/relationships/tags" Target="../tags/tag335.xml"/><Relationship Id="rId5" Type="http://schemas.openxmlformats.org/officeDocument/2006/relationships/tags" Target="../tags/tag329.xml"/><Relationship Id="rId15" Type="http://schemas.openxmlformats.org/officeDocument/2006/relationships/tags" Target="../tags/tag339.xml"/><Relationship Id="rId10" Type="http://schemas.openxmlformats.org/officeDocument/2006/relationships/tags" Target="../tags/tag334.xml"/><Relationship Id="rId4" Type="http://schemas.openxmlformats.org/officeDocument/2006/relationships/tags" Target="../tags/tag328.xml"/><Relationship Id="rId9" Type="http://schemas.openxmlformats.org/officeDocument/2006/relationships/tags" Target="../tags/tag333.xml"/><Relationship Id="rId14" Type="http://schemas.openxmlformats.org/officeDocument/2006/relationships/tags" Target="../tags/tag338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347.xml"/><Relationship Id="rId13" Type="http://schemas.openxmlformats.org/officeDocument/2006/relationships/tags" Target="../tags/tag352.xml"/><Relationship Id="rId3" Type="http://schemas.openxmlformats.org/officeDocument/2006/relationships/tags" Target="../tags/tag342.xml"/><Relationship Id="rId7" Type="http://schemas.openxmlformats.org/officeDocument/2006/relationships/tags" Target="../tags/tag346.xml"/><Relationship Id="rId12" Type="http://schemas.openxmlformats.org/officeDocument/2006/relationships/tags" Target="../tags/tag351.xml"/><Relationship Id="rId17" Type="http://schemas.openxmlformats.org/officeDocument/2006/relationships/notesSlide" Target="../notesSlides/notesSlide21.xml"/><Relationship Id="rId2" Type="http://schemas.openxmlformats.org/officeDocument/2006/relationships/tags" Target="../tags/tag341.xml"/><Relationship Id="rId16" Type="http://schemas.openxmlformats.org/officeDocument/2006/relationships/slideLayout" Target="../slideLayouts/slideLayout18.xml"/><Relationship Id="rId1" Type="http://schemas.openxmlformats.org/officeDocument/2006/relationships/tags" Target="../tags/tag340.xml"/><Relationship Id="rId6" Type="http://schemas.openxmlformats.org/officeDocument/2006/relationships/tags" Target="../tags/tag345.xml"/><Relationship Id="rId11" Type="http://schemas.openxmlformats.org/officeDocument/2006/relationships/tags" Target="../tags/tag350.xml"/><Relationship Id="rId5" Type="http://schemas.openxmlformats.org/officeDocument/2006/relationships/tags" Target="../tags/tag344.xml"/><Relationship Id="rId15" Type="http://schemas.openxmlformats.org/officeDocument/2006/relationships/tags" Target="../tags/tag354.xml"/><Relationship Id="rId10" Type="http://schemas.openxmlformats.org/officeDocument/2006/relationships/tags" Target="../tags/tag349.xml"/><Relationship Id="rId4" Type="http://schemas.openxmlformats.org/officeDocument/2006/relationships/tags" Target="../tags/tag343.xml"/><Relationship Id="rId9" Type="http://schemas.openxmlformats.org/officeDocument/2006/relationships/tags" Target="../tags/tag348.xml"/><Relationship Id="rId14" Type="http://schemas.openxmlformats.org/officeDocument/2006/relationships/tags" Target="../tags/tag35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362.xml"/><Relationship Id="rId13" Type="http://schemas.openxmlformats.org/officeDocument/2006/relationships/tags" Target="../tags/tag367.xml"/><Relationship Id="rId3" Type="http://schemas.openxmlformats.org/officeDocument/2006/relationships/tags" Target="../tags/tag357.xml"/><Relationship Id="rId7" Type="http://schemas.openxmlformats.org/officeDocument/2006/relationships/tags" Target="../tags/tag361.xml"/><Relationship Id="rId12" Type="http://schemas.openxmlformats.org/officeDocument/2006/relationships/tags" Target="../tags/tag366.xml"/><Relationship Id="rId17" Type="http://schemas.openxmlformats.org/officeDocument/2006/relationships/notesSlide" Target="../notesSlides/notesSlide22.xml"/><Relationship Id="rId2" Type="http://schemas.openxmlformats.org/officeDocument/2006/relationships/tags" Target="../tags/tag356.xml"/><Relationship Id="rId16" Type="http://schemas.openxmlformats.org/officeDocument/2006/relationships/slideLayout" Target="../slideLayouts/slideLayout18.xml"/><Relationship Id="rId1" Type="http://schemas.openxmlformats.org/officeDocument/2006/relationships/tags" Target="../tags/tag355.xml"/><Relationship Id="rId6" Type="http://schemas.openxmlformats.org/officeDocument/2006/relationships/tags" Target="../tags/tag360.xml"/><Relationship Id="rId11" Type="http://schemas.openxmlformats.org/officeDocument/2006/relationships/tags" Target="../tags/tag365.xml"/><Relationship Id="rId5" Type="http://schemas.openxmlformats.org/officeDocument/2006/relationships/tags" Target="../tags/tag359.xml"/><Relationship Id="rId15" Type="http://schemas.openxmlformats.org/officeDocument/2006/relationships/tags" Target="../tags/tag369.xml"/><Relationship Id="rId10" Type="http://schemas.openxmlformats.org/officeDocument/2006/relationships/tags" Target="../tags/tag364.xml"/><Relationship Id="rId4" Type="http://schemas.openxmlformats.org/officeDocument/2006/relationships/tags" Target="../tags/tag358.xml"/><Relationship Id="rId9" Type="http://schemas.openxmlformats.org/officeDocument/2006/relationships/tags" Target="../tags/tag363.xml"/><Relationship Id="rId14" Type="http://schemas.openxmlformats.org/officeDocument/2006/relationships/tags" Target="../tags/tag368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377.xml"/><Relationship Id="rId13" Type="http://schemas.openxmlformats.org/officeDocument/2006/relationships/tags" Target="../tags/tag382.xml"/><Relationship Id="rId3" Type="http://schemas.openxmlformats.org/officeDocument/2006/relationships/tags" Target="../tags/tag372.xml"/><Relationship Id="rId7" Type="http://schemas.openxmlformats.org/officeDocument/2006/relationships/tags" Target="../tags/tag376.xml"/><Relationship Id="rId12" Type="http://schemas.openxmlformats.org/officeDocument/2006/relationships/tags" Target="../tags/tag381.xml"/><Relationship Id="rId17" Type="http://schemas.openxmlformats.org/officeDocument/2006/relationships/notesSlide" Target="../notesSlides/notesSlide23.xml"/><Relationship Id="rId2" Type="http://schemas.openxmlformats.org/officeDocument/2006/relationships/tags" Target="../tags/tag371.xml"/><Relationship Id="rId16" Type="http://schemas.openxmlformats.org/officeDocument/2006/relationships/slideLayout" Target="../slideLayouts/slideLayout18.xml"/><Relationship Id="rId1" Type="http://schemas.openxmlformats.org/officeDocument/2006/relationships/tags" Target="../tags/tag370.xml"/><Relationship Id="rId6" Type="http://schemas.openxmlformats.org/officeDocument/2006/relationships/tags" Target="../tags/tag375.xml"/><Relationship Id="rId11" Type="http://schemas.openxmlformats.org/officeDocument/2006/relationships/tags" Target="../tags/tag380.xml"/><Relationship Id="rId5" Type="http://schemas.openxmlformats.org/officeDocument/2006/relationships/tags" Target="../tags/tag374.xml"/><Relationship Id="rId15" Type="http://schemas.openxmlformats.org/officeDocument/2006/relationships/tags" Target="../tags/tag384.xml"/><Relationship Id="rId10" Type="http://schemas.openxmlformats.org/officeDocument/2006/relationships/tags" Target="../tags/tag379.xml"/><Relationship Id="rId4" Type="http://schemas.openxmlformats.org/officeDocument/2006/relationships/tags" Target="../tags/tag373.xml"/><Relationship Id="rId9" Type="http://schemas.openxmlformats.org/officeDocument/2006/relationships/tags" Target="../tags/tag378.xml"/><Relationship Id="rId14" Type="http://schemas.openxmlformats.org/officeDocument/2006/relationships/tags" Target="../tags/tag38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387.xml"/><Relationship Id="rId7" Type="http://schemas.openxmlformats.org/officeDocument/2006/relationships/notesSlide" Target="../notesSlides/notesSlide24.xml"/><Relationship Id="rId2" Type="http://schemas.openxmlformats.org/officeDocument/2006/relationships/tags" Target="../tags/tag386.xml"/><Relationship Id="rId1" Type="http://schemas.openxmlformats.org/officeDocument/2006/relationships/tags" Target="../tags/tag385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389.xml"/><Relationship Id="rId4" Type="http://schemas.openxmlformats.org/officeDocument/2006/relationships/tags" Target="../tags/tag388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5.xml"/><Relationship Id="rId3" Type="http://schemas.openxmlformats.org/officeDocument/2006/relationships/tags" Target="../tags/tag392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391.xml"/><Relationship Id="rId1" Type="http://schemas.openxmlformats.org/officeDocument/2006/relationships/tags" Target="../tags/tag390.xml"/><Relationship Id="rId6" Type="http://schemas.openxmlformats.org/officeDocument/2006/relationships/tags" Target="../tags/tag395.xml"/><Relationship Id="rId5" Type="http://schemas.openxmlformats.org/officeDocument/2006/relationships/tags" Target="../tags/tag394.xml"/><Relationship Id="rId4" Type="http://schemas.openxmlformats.org/officeDocument/2006/relationships/tags" Target="../tags/tag393.xml"/><Relationship Id="rId9" Type="http://schemas.openxmlformats.org/officeDocument/2006/relationships/image" Target="../media/image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398.xml"/><Relationship Id="rId7" Type="http://schemas.openxmlformats.org/officeDocument/2006/relationships/notesSlide" Target="../notesSlides/notesSlide26.xml"/><Relationship Id="rId2" Type="http://schemas.openxmlformats.org/officeDocument/2006/relationships/tags" Target="../tags/tag397.xml"/><Relationship Id="rId1" Type="http://schemas.openxmlformats.org/officeDocument/2006/relationships/tags" Target="../tags/tag396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400.xml"/><Relationship Id="rId4" Type="http://schemas.openxmlformats.org/officeDocument/2006/relationships/tags" Target="../tags/tag39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openxmlformats.org/officeDocument/2006/relationships/tags" Target="../tags/tag181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180.xml"/><Relationship Id="rId1" Type="http://schemas.openxmlformats.org/officeDocument/2006/relationships/tags" Target="../tags/tag179.xml"/><Relationship Id="rId6" Type="http://schemas.openxmlformats.org/officeDocument/2006/relationships/tags" Target="../tags/tag184.xml"/><Relationship Id="rId5" Type="http://schemas.openxmlformats.org/officeDocument/2006/relationships/tags" Target="../tags/tag183.xml"/><Relationship Id="rId4" Type="http://schemas.openxmlformats.org/officeDocument/2006/relationships/tags" Target="../tags/tag182.xml"/><Relationship Id="rId9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403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402.xml"/><Relationship Id="rId1" Type="http://schemas.openxmlformats.org/officeDocument/2006/relationships/tags" Target="../tags/tag401.xml"/><Relationship Id="rId6" Type="http://schemas.openxmlformats.org/officeDocument/2006/relationships/tags" Target="../tags/tag406.xml"/><Relationship Id="rId5" Type="http://schemas.openxmlformats.org/officeDocument/2006/relationships/tags" Target="../tags/tag405.xml"/><Relationship Id="rId4" Type="http://schemas.openxmlformats.org/officeDocument/2006/relationships/tags" Target="../tags/tag40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87.xml"/><Relationship Id="rId7" Type="http://schemas.openxmlformats.org/officeDocument/2006/relationships/notesSlide" Target="../notesSlides/notesSlide4.xml"/><Relationship Id="rId2" Type="http://schemas.openxmlformats.org/officeDocument/2006/relationships/tags" Target="../tags/tag186.xml"/><Relationship Id="rId1" Type="http://schemas.openxmlformats.org/officeDocument/2006/relationships/tags" Target="../tags/tag185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189.xml"/><Relationship Id="rId4" Type="http://schemas.openxmlformats.org/officeDocument/2006/relationships/tags" Target="../tags/tag18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3" Type="http://schemas.openxmlformats.org/officeDocument/2006/relationships/tags" Target="../tags/tag192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191.xml"/><Relationship Id="rId1" Type="http://schemas.openxmlformats.org/officeDocument/2006/relationships/tags" Target="../tags/tag190.xml"/><Relationship Id="rId6" Type="http://schemas.openxmlformats.org/officeDocument/2006/relationships/tags" Target="../tags/tag195.xml"/><Relationship Id="rId5" Type="http://schemas.openxmlformats.org/officeDocument/2006/relationships/tags" Target="../tags/tag194.xml"/><Relationship Id="rId4" Type="http://schemas.openxmlformats.org/officeDocument/2006/relationships/tags" Target="../tags/tag193.xml"/><Relationship Id="rId9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98.xml"/><Relationship Id="rId7" Type="http://schemas.openxmlformats.org/officeDocument/2006/relationships/notesSlide" Target="../notesSlides/notesSlide6.xml"/><Relationship Id="rId2" Type="http://schemas.openxmlformats.org/officeDocument/2006/relationships/tags" Target="../tags/tag197.xml"/><Relationship Id="rId1" Type="http://schemas.openxmlformats.org/officeDocument/2006/relationships/tags" Target="../tags/tag196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200.xml"/><Relationship Id="rId4" Type="http://schemas.openxmlformats.org/officeDocument/2006/relationships/tags" Target="../tags/tag19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tags" Target="../tags/tag203.xml"/><Relationship Id="rId7" Type="http://schemas.openxmlformats.org/officeDocument/2006/relationships/tags" Target="../tags/tag207.xml"/><Relationship Id="rId2" Type="http://schemas.openxmlformats.org/officeDocument/2006/relationships/tags" Target="../tags/tag202.xml"/><Relationship Id="rId1" Type="http://schemas.openxmlformats.org/officeDocument/2006/relationships/tags" Target="../tags/tag201.xml"/><Relationship Id="rId6" Type="http://schemas.openxmlformats.org/officeDocument/2006/relationships/tags" Target="../tags/tag206.xml"/><Relationship Id="rId5" Type="http://schemas.openxmlformats.org/officeDocument/2006/relationships/tags" Target="../tags/tag205.xml"/><Relationship Id="rId4" Type="http://schemas.openxmlformats.org/officeDocument/2006/relationships/tags" Target="../tags/tag204.xml"/><Relationship Id="rId9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10.xml"/><Relationship Id="rId7" Type="http://schemas.openxmlformats.org/officeDocument/2006/relationships/notesSlide" Target="../notesSlides/notesSlide8.xml"/><Relationship Id="rId2" Type="http://schemas.openxmlformats.org/officeDocument/2006/relationships/tags" Target="../tags/tag209.xml"/><Relationship Id="rId1" Type="http://schemas.openxmlformats.org/officeDocument/2006/relationships/tags" Target="../tags/tag208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212.xml"/><Relationship Id="rId4" Type="http://schemas.openxmlformats.org/officeDocument/2006/relationships/tags" Target="../tags/tag2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15.xml"/><Relationship Id="rId2" Type="http://schemas.openxmlformats.org/officeDocument/2006/relationships/tags" Target="../tags/tag214.xml"/><Relationship Id="rId1" Type="http://schemas.openxmlformats.org/officeDocument/2006/relationships/tags" Target="../tags/tag213.xml"/><Relationship Id="rId4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10870" y="1131472"/>
            <a:ext cx="10970260" cy="2152015"/>
          </a:xfrm>
        </p:spPr>
        <p:txBody>
          <a:bodyPr/>
          <a:lstStyle/>
          <a:p>
            <a:r>
              <a:rPr lang="zh-CN" altLang="en-US" spc="300"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第二单元 6.2 为了忘却的记念</a:t>
            </a:r>
          </a:p>
        </p:txBody>
      </p:sp>
      <p:sp>
        <p:nvSpPr>
          <p:cNvPr id="6" name="文本占位符 2"/>
          <p:cNvSpPr txBox="1"/>
          <p:nvPr>
            <p:custDataLst>
              <p:tags r:id="rId3"/>
            </p:custDataLst>
          </p:nvPr>
        </p:nvSpPr>
        <p:spPr>
          <a:xfrm>
            <a:off x="3861594" y="4640347"/>
            <a:ext cx="4468813" cy="337185"/>
          </a:xfrm>
          <a:prstGeom prst="rect">
            <a:avLst/>
          </a:prstGeom>
        </p:spPr>
        <p:txBody>
          <a:bodyPr wrap="square">
            <a:normAutofit fontScale="97500"/>
          </a:bodyPr>
          <a:lstStyle>
            <a:lvl1pPr marL="2286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pc="300">
                <a:latin typeface="Arial" panose="020B0604020202020204" pitchFamily="34" charset="0"/>
                <a:ea typeface="微软雅黑" panose="020B0503020204020204" pitchFamily="34" charset="-122"/>
              </a:rPr>
              <a:t>演讲人</a:t>
            </a:r>
          </a:p>
        </p:txBody>
      </p:sp>
      <p:sp>
        <p:nvSpPr>
          <p:cNvPr id="8" name="文本占位符 2"/>
          <p:cNvSpPr txBox="1"/>
          <p:nvPr>
            <p:custDataLst>
              <p:tags r:id="rId4"/>
            </p:custDataLst>
          </p:nvPr>
        </p:nvSpPr>
        <p:spPr>
          <a:xfrm>
            <a:off x="3861594" y="4978901"/>
            <a:ext cx="4468813" cy="337185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pc="300">
                <a:latin typeface="Arial" panose="020B0604020202020204" pitchFamily="34" charset="0"/>
                <a:ea typeface="微软雅黑" panose="020B0503020204020204" pitchFamily="34" charset="-122"/>
              </a:rPr>
              <a:t>2021-04-01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写作背景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13429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400" y="1574230"/>
            <a:ext cx="39624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写作背景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2428200"/>
            <a:ext cx="3962400" cy="285557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1933年2月7日至8日，在五烈士牺牲两周年时，鲁迅写下了《为了忘却的记念》这篇悼文，这时左联主办的刊物以及它的外围刊物已荡然无存，鲁迅想方设法，终于1933年4月公开发表在标榜第三种人的施蛰存主编的《现代》月刊第二卷第六期上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486280" y="914400"/>
            <a:ext cx="5695950" cy="5334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作者介绍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06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13429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400" y="1538924"/>
            <a:ext cx="39624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作者介绍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2392894"/>
            <a:ext cx="3962400" cy="292618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fontScale="90000"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鲁迅(1881年9月25日～1936年10月19日)，原名周樟寿，后改名周树人，字豫山，后改豫才，“鲁迅”是他1918年发表《狂人日记》时所用的笔名，也是他影响最为广泛的笔名，浙江绍兴人。著名文学家、思想家，五四新文化运动的重要参与者，中国现代文学的奠基人。毛泽东曾评价：“鲁迅的方向，就是中华民族新文化的方向。”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486280" y="914400"/>
            <a:ext cx="5695950" cy="5334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题目解说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07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13429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400" y="1538924"/>
            <a:ext cx="42672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题目解说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2392894"/>
            <a:ext cx="4267200" cy="292618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fontScale="925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忘却”，实际上是“搁置”的意思，因为反动派杀害烈士的这笔血债，以及战友为革命而献身的光辉业绩，鲁迅是不会忘却的。可见，与其说“记念”是“为了忘却”，倒不如说是“为了战斗”，而唯有战斗，才是对烈土最有价值的“记念”。这个标题，反映了作者深切的感情、坚强的斗志和必胜的信念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791080" y="914400"/>
            <a:ext cx="5391150" cy="5334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层次结构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08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lt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iner Hand ITC" panose="03070502030502020203" charset="0"/>
              <a:sym typeface="+mn-ea"/>
            </a:endParaRPr>
          </a:p>
        </p:txBody>
      </p:sp>
      <p:sp>
        <p:nvSpPr>
          <p:cNvPr id="3" name="Title 6"/>
          <p:cNvSpPr txBox="1"/>
          <p:nvPr>
            <p:custDataLst>
              <p:tags r:id="rId3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kern="1200" cap="none" spc="150" normalizeH="0" baseline="0" noProof="0">
                <a:ln w="3175">
                  <a:noFill/>
                  <a:prstDash val="dash"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层次结构</a:t>
            </a: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2237231" y="1371600"/>
            <a:ext cx="7892803" cy="4572001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127000" dist="38100" dir="5400000" algn="t" rotWithShape="0">
              <a:schemeClr val="dk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TextBox 13"/>
          <p:cNvSpPr txBox="1"/>
          <p:nvPr>
            <p:custDataLst>
              <p:tags r:id="rId5"/>
            </p:custDataLst>
          </p:nvPr>
        </p:nvSpPr>
        <p:spPr>
          <a:xfrm>
            <a:off x="608400" y="6241906"/>
            <a:ext cx="2902380" cy="226591"/>
          </a:xfrm>
          <a:prstGeom prst="rect">
            <a:avLst/>
          </a:prstGeom>
          <a:noFill/>
          <a:ln>
            <a:noFill/>
          </a:ln>
        </p:spPr>
        <p:txBody>
          <a:bodyPr wrap="square" lIns="90000" tIns="36000" rIns="90000" bIns="36000" rtlCol="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kern="1200" cap="none" spc="15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https://</a:t>
            </a:r>
            <a:r>
              <a:rPr kumimoji="0" lang="en-US" altLang="zh-CN" sz="1000" b="1" i="0" u="none" strike="noStrike" kern="1200" cap="none" spc="15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www.wps.cn</a:t>
            </a:r>
          </a:p>
        </p:txBody>
      </p:sp>
      <p:grpSp>
        <p:nvGrpSpPr>
          <p:cNvPr id="6" name="组合 5"/>
          <p:cNvGrpSpPr/>
          <p:nvPr>
            <p:custDataLst>
              <p:tags r:id="rId6"/>
            </p:custDataLst>
          </p:nvPr>
        </p:nvGrpSpPr>
        <p:grpSpPr>
          <a:xfrm>
            <a:off x="11209320" y="6326401"/>
            <a:ext cx="373728" cy="57600"/>
            <a:chOff x="11209321" y="6326401"/>
            <a:chExt cx="373728" cy="57600"/>
          </a:xfrm>
          <a:solidFill>
            <a:schemeClr val="accent4">
              <a:lumMod val="75000"/>
            </a:schemeClr>
          </a:solidFill>
        </p:grpSpPr>
        <p:sp>
          <p:nvSpPr>
            <p:cNvPr id="7" name="椭圆 6"/>
            <p:cNvSpPr>
              <a:spLocks noChangeAspect="1"/>
            </p:cNvSpPr>
            <p:nvPr>
              <p:custDataLst>
                <p:tags r:id="rId31"/>
              </p:custDataLst>
            </p:nvPr>
          </p:nvSpPr>
          <p:spPr>
            <a:xfrm>
              <a:off x="11525449" y="6326401"/>
              <a:ext cx="57600" cy="5760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32"/>
              </p:custDataLst>
            </p:nvPr>
          </p:nvSpPr>
          <p:spPr>
            <a:xfrm>
              <a:off x="11209321" y="6326401"/>
              <a:ext cx="57600" cy="5760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" name="椭圆 8"/>
            <p:cNvSpPr>
              <a:spLocks noChangeAspect="1"/>
            </p:cNvSpPr>
            <p:nvPr>
              <p:custDataLst>
                <p:tags r:id="rId33"/>
              </p:custDataLst>
            </p:nvPr>
          </p:nvSpPr>
          <p:spPr>
            <a:xfrm>
              <a:off x="11367385" y="6326401"/>
              <a:ext cx="57600" cy="5760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40" name="任意多边形: 形状 39"/>
          <p:cNvSpPr/>
          <p:nvPr>
            <p:custDataLst>
              <p:tags r:id="rId7"/>
            </p:custDataLst>
          </p:nvPr>
        </p:nvSpPr>
        <p:spPr bwMode="auto">
          <a:xfrm>
            <a:off x="3285803" y="3831273"/>
            <a:ext cx="1682115" cy="1666875"/>
          </a:xfrm>
          <a:custGeom>
            <a:avLst/>
            <a:gdLst>
              <a:gd name="connsiteX0" fmla="*/ 834107 w 1682115"/>
              <a:gd name="connsiteY0" fmla="*/ 0 h 1666875"/>
              <a:gd name="connsiteX1" fmla="*/ 848009 w 1682115"/>
              <a:gd name="connsiteY1" fmla="*/ 0 h 1666875"/>
              <a:gd name="connsiteX2" fmla="*/ 1682115 w 1682115"/>
              <a:gd name="connsiteY2" fmla="*/ 819547 h 1666875"/>
              <a:gd name="connsiteX3" fmla="*/ 1682115 w 1682115"/>
              <a:gd name="connsiteY3" fmla="*/ 1666875 h 1666875"/>
              <a:gd name="connsiteX4" fmla="*/ 834107 w 1682115"/>
              <a:gd name="connsiteY4" fmla="*/ 1666875 h 1666875"/>
              <a:gd name="connsiteX5" fmla="*/ 0 w 1682115"/>
              <a:gd name="connsiteY5" fmla="*/ 833438 h 1666875"/>
              <a:gd name="connsiteX6" fmla="*/ 0 w 1682115"/>
              <a:gd name="connsiteY6" fmla="*/ 819547 h 1666875"/>
              <a:gd name="connsiteX7" fmla="*/ 65816 w 1682115"/>
              <a:gd name="connsiteY7" fmla="*/ 498109 h 1666875"/>
              <a:gd name="connsiteX8" fmla="*/ 95124 w 1682115"/>
              <a:gd name="connsiteY8" fmla="*/ 445179 h 1666875"/>
              <a:gd name="connsiteX9" fmla="*/ 101468 w 1682115"/>
              <a:gd name="connsiteY9" fmla="*/ 448618 h 1666875"/>
              <a:gd name="connsiteX10" fmla="*/ 207010 w 1682115"/>
              <a:gd name="connsiteY10" fmla="*/ 469901 h 1666875"/>
              <a:gd name="connsiteX11" fmla="*/ 478155 w 1682115"/>
              <a:gd name="connsiteY11" fmla="*/ 199073 h 1666875"/>
              <a:gd name="connsiteX12" fmla="*/ 456847 w 1682115"/>
              <a:gd name="connsiteY12" fmla="*/ 93655 h 1666875"/>
              <a:gd name="connsiteX13" fmla="*/ 456067 w 1682115"/>
              <a:gd name="connsiteY13" fmla="*/ 92219 h 1666875"/>
              <a:gd name="connsiteX14" fmla="*/ 510239 w 1682115"/>
              <a:gd name="connsiteY14" fmla="*/ 63593 h 1666875"/>
              <a:gd name="connsiteX15" fmla="*/ 834107 w 1682115"/>
              <a:gd name="connsiteY15" fmla="*/ 0 h 166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682114" h="1666875">
                <a:moveTo>
                  <a:pt x="834107" y="0"/>
                </a:moveTo>
                <a:cubicBezTo>
                  <a:pt x="848009" y="0"/>
                  <a:pt x="848009" y="0"/>
                  <a:pt x="848009" y="0"/>
                </a:cubicBezTo>
                <a:cubicBezTo>
                  <a:pt x="1306767" y="0"/>
                  <a:pt x="1682115" y="361156"/>
                  <a:pt x="1682115" y="819547"/>
                </a:cubicBezTo>
                <a:lnTo>
                  <a:pt x="1682115" y="1666875"/>
                </a:lnTo>
                <a:cubicBezTo>
                  <a:pt x="834107" y="1666875"/>
                  <a:pt x="834107" y="1666875"/>
                  <a:pt x="834107" y="1666875"/>
                </a:cubicBezTo>
                <a:cubicBezTo>
                  <a:pt x="375348" y="1666875"/>
                  <a:pt x="0" y="1291828"/>
                  <a:pt x="0" y="833438"/>
                </a:cubicBezTo>
                <a:cubicBezTo>
                  <a:pt x="0" y="819547"/>
                  <a:pt x="0" y="819547"/>
                  <a:pt x="0" y="819547"/>
                </a:cubicBezTo>
                <a:cubicBezTo>
                  <a:pt x="0" y="704950"/>
                  <a:pt x="23459" y="596429"/>
                  <a:pt x="65816" y="498109"/>
                </a:cubicBezTo>
                <a:lnTo>
                  <a:pt x="95124" y="445179"/>
                </a:lnTo>
                <a:lnTo>
                  <a:pt x="101468" y="448618"/>
                </a:lnTo>
                <a:cubicBezTo>
                  <a:pt x="133908" y="462323"/>
                  <a:pt x="169573" y="469901"/>
                  <a:pt x="207010" y="469901"/>
                </a:cubicBezTo>
                <a:cubicBezTo>
                  <a:pt x="356759" y="469901"/>
                  <a:pt x="478155" y="348647"/>
                  <a:pt x="478155" y="199073"/>
                </a:cubicBezTo>
                <a:cubicBezTo>
                  <a:pt x="478155" y="161680"/>
                  <a:pt x="470568" y="126056"/>
                  <a:pt x="456847" y="93655"/>
                </a:cubicBezTo>
                <a:lnTo>
                  <a:pt x="456067" y="92219"/>
                </a:lnTo>
                <a:lnTo>
                  <a:pt x="510239" y="63593"/>
                </a:lnTo>
                <a:cubicBezTo>
                  <a:pt x="609941" y="22572"/>
                  <a:pt x="719417" y="0"/>
                  <a:pt x="83410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Oval 160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292471" y="3829685"/>
            <a:ext cx="400685" cy="40132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>
            <p:custDataLst>
              <p:tags r:id="rId9"/>
            </p:custDataLst>
          </p:nvPr>
        </p:nvSpPr>
        <p:spPr>
          <a:xfrm>
            <a:off x="3399471" y="4314510"/>
            <a:ext cx="1581150" cy="1122680"/>
          </a:xfrm>
          <a:prstGeom prst="rect">
            <a:avLst/>
          </a:prstGeom>
          <a:noFill/>
        </p:spPr>
        <p:txBody>
          <a:bodyPr vert="horz" wrap="square" lIns="91440" tIns="45720" rIns="91440" bIns="56520" rtlCol="0" anchor="t" anchorCtr="0">
            <a:norm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200" spc="1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：（第18-19段），合写柔石、白莽。</a:t>
            </a:r>
          </a:p>
        </p:txBody>
      </p:sp>
      <p:sp>
        <p:nvSpPr>
          <p:cNvPr id="202" name="文本框 201"/>
          <p:cNvSpPr txBox="1"/>
          <p:nvPr>
            <p:custDataLst>
              <p:tags r:id="rId10"/>
            </p:custDataLst>
          </p:nvPr>
        </p:nvSpPr>
        <p:spPr>
          <a:xfrm>
            <a:off x="3270637" y="3857798"/>
            <a:ext cx="444352" cy="345094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 fontScale="92500"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1400" b="1" spc="150">
                <a:solidFill>
                  <a:schemeClr val="l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</a:p>
        </p:txBody>
      </p:sp>
      <p:sp>
        <p:nvSpPr>
          <p:cNvPr id="41" name="任意多边形: 形状 40"/>
          <p:cNvSpPr/>
          <p:nvPr>
            <p:custDataLst>
              <p:tags r:id="rId11"/>
            </p:custDataLst>
          </p:nvPr>
        </p:nvSpPr>
        <p:spPr bwMode="auto">
          <a:xfrm>
            <a:off x="5336857" y="3831273"/>
            <a:ext cx="1682115" cy="1666875"/>
          </a:xfrm>
          <a:custGeom>
            <a:avLst/>
            <a:gdLst>
              <a:gd name="connsiteX0" fmla="*/ 834107 w 1682115"/>
              <a:gd name="connsiteY0" fmla="*/ 0 h 1666875"/>
              <a:gd name="connsiteX1" fmla="*/ 848009 w 1682115"/>
              <a:gd name="connsiteY1" fmla="*/ 0 h 1666875"/>
              <a:gd name="connsiteX2" fmla="*/ 1682115 w 1682115"/>
              <a:gd name="connsiteY2" fmla="*/ 819547 h 1666875"/>
              <a:gd name="connsiteX3" fmla="*/ 1682115 w 1682115"/>
              <a:gd name="connsiteY3" fmla="*/ 1666875 h 1666875"/>
              <a:gd name="connsiteX4" fmla="*/ 834107 w 1682115"/>
              <a:gd name="connsiteY4" fmla="*/ 1666875 h 1666875"/>
              <a:gd name="connsiteX5" fmla="*/ 0 w 1682115"/>
              <a:gd name="connsiteY5" fmla="*/ 833438 h 1666875"/>
              <a:gd name="connsiteX6" fmla="*/ 0 w 1682115"/>
              <a:gd name="connsiteY6" fmla="*/ 819547 h 1666875"/>
              <a:gd name="connsiteX7" fmla="*/ 65817 w 1682115"/>
              <a:gd name="connsiteY7" fmla="*/ 498109 h 1666875"/>
              <a:gd name="connsiteX8" fmla="*/ 95124 w 1682115"/>
              <a:gd name="connsiteY8" fmla="*/ 445179 h 1666875"/>
              <a:gd name="connsiteX9" fmla="*/ 101469 w 1682115"/>
              <a:gd name="connsiteY9" fmla="*/ 448618 h 1666875"/>
              <a:gd name="connsiteX10" fmla="*/ 207010 w 1682115"/>
              <a:gd name="connsiteY10" fmla="*/ 469901 h 1666875"/>
              <a:gd name="connsiteX11" fmla="*/ 478155 w 1682115"/>
              <a:gd name="connsiteY11" fmla="*/ 199073 h 1666875"/>
              <a:gd name="connsiteX12" fmla="*/ 456847 w 1682115"/>
              <a:gd name="connsiteY12" fmla="*/ 93655 h 1666875"/>
              <a:gd name="connsiteX13" fmla="*/ 456067 w 1682115"/>
              <a:gd name="connsiteY13" fmla="*/ 92219 h 1666875"/>
              <a:gd name="connsiteX14" fmla="*/ 510239 w 1682115"/>
              <a:gd name="connsiteY14" fmla="*/ 63593 h 1666875"/>
              <a:gd name="connsiteX15" fmla="*/ 834107 w 1682115"/>
              <a:gd name="connsiteY15" fmla="*/ 0 h 166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682114" h="1666875">
                <a:moveTo>
                  <a:pt x="834107" y="0"/>
                </a:moveTo>
                <a:cubicBezTo>
                  <a:pt x="848009" y="0"/>
                  <a:pt x="848009" y="0"/>
                  <a:pt x="848009" y="0"/>
                </a:cubicBezTo>
                <a:cubicBezTo>
                  <a:pt x="1306767" y="0"/>
                  <a:pt x="1682115" y="361156"/>
                  <a:pt x="1682115" y="819547"/>
                </a:cubicBezTo>
                <a:lnTo>
                  <a:pt x="1682115" y="1666875"/>
                </a:lnTo>
                <a:cubicBezTo>
                  <a:pt x="834107" y="1666875"/>
                  <a:pt x="834107" y="1666875"/>
                  <a:pt x="834107" y="1666875"/>
                </a:cubicBezTo>
                <a:cubicBezTo>
                  <a:pt x="375348" y="1666875"/>
                  <a:pt x="0" y="1291828"/>
                  <a:pt x="0" y="833438"/>
                </a:cubicBezTo>
                <a:cubicBezTo>
                  <a:pt x="0" y="819547"/>
                  <a:pt x="0" y="819547"/>
                  <a:pt x="0" y="819547"/>
                </a:cubicBezTo>
                <a:cubicBezTo>
                  <a:pt x="0" y="704950"/>
                  <a:pt x="23460" y="596429"/>
                  <a:pt x="65817" y="498109"/>
                </a:cubicBezTo>
                <a:lnTo>
                  <a:pt x="95124" y="445179"/>
                </a:lnTo>
                <a:lnTo>
                  <a:pt x="101469" y="448618"/>
                </a:lnTo>
                <a:cubicBezTo>
                  <a:pt x="133908" y="462323"/>
                  <a:pt x="169573" y="469901"/>
                  <a:pt x="207010" y="469901"/>
                </a:cubicBezTo>
                <a:cubicBezTo>
                  <a:pt x="356759" y="469901"/>
                  <a:pt x="478155" y="348647"/>
                  <a:pt x="478155" y="199073"/>
                </a:cubicBezTo>
                <a:cubicBezTo>
                  <a:pt x="478155" y="161680"/>
                  <a:pt x="470568" y="126056"/>
                  <a:pt x="456847" y="93655"/>
                </a:cubicBezTo>
                <a:lnTo>
                  <a:pt x="456067" y="92219"/>
                </a:lnTo>
                <a:lnTo>
                  <a:pt x="510239" y="63593"/>
                </a:lnTo>
                <a:cubicBezTo>
                  <a:pt x="609941" y="22572"/>
                  <a:pt x="719417" y="0"/>
                  <a:pt x="83410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Oval 160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343525" y="3829685"/>
            <a:ext cx="400685" cy="40132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13"/>
            </p:custDataLst>
          </p:nvPr>
        </p:nvSpPr>
        <p:spPr>
          <a:xfrm>
            <a:off x="5450524" y="4314510"/>
            <a:ext cx="1581150" cy="1122680"/>
          </a:xfrm>
          <a:prstGeom prst="rect">
            <a:avLst/>
          </a:prstGeom>
          <a:noFill/>
        </p:spPr>
        <p:txBody>
          <a:bodyPr vert="horz" wrap="square" lIns="91440" tIns="45720" rIns="91440" bIns="56520" rtlCol="0" anchor="t" anchorCtr="0">
            <a:norm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200" spc="1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：（第20-33段），写五位青年作家遇害的经过以及“我”的处境和心情。</a:t>
            </a:r>
          </a:p>
        </p:txBody>
      </p:sp>
      <p:sp>
        <p:nvSpPr>
          <p:cNvPr id="38" name="文本框 37"/>
          <p:cNvSpPr txBox="1"/>
          <p:nvPr>
            <p:custDataLst>
              <p:tags r:id="rId14"/>
            </p:custDataLst>
          </p:nvPr>
        </p:nvSpPr>
        <p:spPr>
          <a:xfrm>
            <a:off x="5321690" y="3857798"/>
            <a:ext cx="444352" cy="345094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 fontScale="92500"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1400" b="1" spc="150">
                <a:solidFill>
                  <a:schemeClr val="l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</a:p>
        </p:txBody>
      </p:sp>
      <p:sp>
        <p:nvSpPr>
          <p:cNvPr id="42" name="任意多边形: 形状 41"/>
          <p:cNvSpPr/>
          <p:nvPr>
            <p:custDataLst>
              <p:tags r:id="rId15"/>
            </p:custDataLst>
          </p:nvPr>
        </p:nvSpPr>
        <p:spPr bwMode="auto">
          <a:xfrm>
            <a:off x="7336479" y="3831273"/>
            <a:ext cx="1682115" cy="1666875"/>
          </a:xfrm>
          <a:custGeom>
            <a:avLst/>
            <a:gdLst>
              <a:gd name="connsiteX0" fmla="*/ 834107 w 1682115"/>
              <a:gd name="connsiteY0" fmla="*/ 0 h 1666875"/>
              <a:gd name="connsiteX1" fmla="*/ 848009 w 1682115"/>
              <a:gd name="connsiteY1" fmla="*/ 0 h 1666875"/>
              <a:gd name="connsiteX2" fmla="*/ 1682115 w 1682115"/>
              <a:gd name="connsiteY2" fmla="*/ 819547 h 1666875"/>
              <a:gd name="connsiteX3" fmla="*/ 1682115 w 1682115"/>
              <a:gd name="connsiteY3" fmla="*/ 1666875 h 1666875"/>
              <a:gd name="connsiteX4" fmla="*/ 834107 w 1682115"/>
              <a:gd name="connsiteY4" fmla="*/ 1666875 h 1666875"/>
              <a:gd name="connsiteX5" fmla="*/ 0 w 1682115"/>
              <a:gd name="connsiteY5" fmla="*/ 833438 h 1666875"/>
              <a:gd name="connsiteX6" fmla="*/ 0 w 1682115"/>
              <a:gd name="connsiteY6" fmla="*/ 819547 h 1666875"/>
              <a:gd name="connsiteX7" fmla="*/ 65816 w 1682115"/>
              <a:gd name="connsiteY7" fmla="*/ 498109 h 1666875"/>
              <a:gd name="connsiteX8" fmla="*/ 110963 w 1682115"/>
              <a:gd name="connsiteY8" fmla="*/ 416575 h 1666875"/>
              <a:gd name="connsiteX9" fmla="*/ 119546 w 1682115"/>
              <a:gd name="connsiteY9" fmla="*/ 423648 h 1666875"/>
              <a:gd name="connsiteX10" fmla="*/ 271145 w 1682115"/>
              <a:gd name="connsiteY10" fmla="*/ 469901 h 1666875"/>
              <a:gd name="connsiteX11" fmla="*/ 542290 w 1682115"/>
              <a:gd name="connsiteY11" fmla="*/ 199073 h 1666875"/>
              <a:gd name="connsiteX12" fmla="*/ 520982 w 1682115"/>
              <a:gd name="connsiteY12" fmla="*/ 93655 h 1666875"/>
              <a:gd name="connsiteX13" fmla="*/ 505894 w 1682115"/>
              <a:gd name="connsiteY13" fmla="*/ 65889 h 1666875"/>
              <a:gd name="connsiteX14" fmla="*/ 510239 w 1682115"/>
              <a:gd name="connsiteY14" fmla="*/ 63593 h 1666875"/>
              <a:gd name="connsiteX15" fmla="*/ 834107 w 1682115"/>
              <a:gd name="connsiteY15" fmla="*/ 0 h 166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682114" h="1666875">
                <a:moveTo>
                  <a:pt x="834107" y="0"/>
                </a:moveTo>
                <a:cubicBezTo>
                  <a:pt x="848009" y="0"/>
                  <a:pt x="848009" y="0"/>
                  <a:pt x="848009" y="0"/>
                </a:cubicBezTo>
                <a:cubicBezTo>
                  <a:pt x="1306767" y="0"/>
                  <a:pt x="1682115" y="361156"/>
                  <a:pt x="1682115" y="819547"/>
                </a:cubicBezTo>
                <a:lnTo>
                  <a:pt x="1682115" y="1666875"/>
                </a:lnTo>
                <a:cubicBezTo>
                  <a:pt x="834107" y="1666875"/>
                  <a:pt x="834107" y="1666875"/>
                  <a:pt x="834107" y="1666875"/>
                </a:cubicBezTo>
                <a:cubicBezTo>
                  <a:pt x="375348" y="1666875"/>
                  <a:pt x="0" y="1291828"/>
                  <a:pt x="0" y="833438"/>
                </a:cubicBezTo>
                <a:cubicBezTo>
                  <a:pt x="0" y="819547"/>
                  <a:pt x="0" y="819547"/>
                  <a:pt x="0" y="819547"/>
                </a:cubicBezTo>
                <a:cubicBezTo>
                  <a:pt x="0" y="704950"/>
                  <a:pt x="23460" y="596429"/>
                  <a:pt x="65816" y="498109"/>
                </a:cubicBezTo>
                <a:lnTo>
                  <a:pt x="110963" y="416575"/>
                </a:lnTo>
                <a:lnTo>
                  <a:pt x="119546" y="423648"/>
                </a:lnTo>
                <a:cubicBezTo>
                  <a:pt x="162821" y="452850"/>
                  <a:pt x="214989" y="469901"/>
                  <a:pt x="271145" y="469901"/>
                </a:cubicBezTo>
                <a:cubicBezTo>
                  <a:pt x="420894" y="469901"/>
                  <a:pt x="542290" y="348647"/>
                  <a:pt x="542290" y="199073"/>
                </a:cubicBezTo>
                <a:cubicBezTo>
                  <a:pt x="542290" y="161680"/>
                  <a:pt x="534703" y="126056"/>
                  <a:pt x="520982" y="93655"/>
                </a:cubicBezTo>
                <a:lnTo>
                  <a:pt x="505894" y="65889"/>
                </a:lnTo>
                <a:lnTo>
                  <a:pt x="510239" y="63593"/>
                </a:lnTo>
                <a:cubicBezTo>
                  <a:pt x="609941" y="22572"/>
                  <a:pt x="719417" y="0"/>
                  <a:pt x="83410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Oval 160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407283" y="3829685"/>
            <a:ext cx="400685" cy="40132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>
            <p:custDataLst>
              <p:tags r:id="rId17"/>
            </p:custDataLst>
          </p:nvPr>
        </p:nvSpPr>
        <p:spPr>
          <a:xfrm>
            <a:off x="7514283" y="4314510"/>
            <a:ext cx="1581150" cy="1122680"/>
          </a:xfrm>
          <a:prstGeom prst="rect">
            <a:avLst/>
          </a:prstGeom>
          <a:noFill/>
        </p:spPr>
        <p:txBody>
          <a:bodyPr vert="horz" wrap="square" lIns="91440" tIns="45720" rIns="91440" bIns="56520" rtlCol="0" anchor="t" anchorCtr="0">
            <a:normAutofit fontScale="90000" lnSpcReduction="10000"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200" spc="1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：（第34-36段），写“我”对烈士的怀念，对反动派的揭露和控诉，对革命胜利的信心。</a:t>
            </a:r>
          </a:p>
        </p:txBody>
      </p:sp>
      <p:sp>
        <p:nvSpPr>
          <p:cNvPr id="47" name="文本框 46"/>
          <p:cNvSpPr txBox="1"/>
          <p:nvPr>
            <p:custDataLst>
              <p:tags r:id="rId18"/>
            </p:custDataLst>
          </p:nvPr>
        </p:nvSpPr>
        <p:spPr>
          <a:xfrm>
            <a:off x="7385449" y="3857798"/>
            <a:ext cx="444352" cy="345094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 fontScale="92500"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1400" b="1" spc="150">
                <a:solidFill>
                  <a:schemeClr val="l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</a:p>
        </p:txBody>
      </p:sp>
      <p:sp>
        <p:nvSpPr>
          <p:cNvPr id="32" name="任意多边形: 形状 31"/>
          <p:cNvSpPr/>
          <p:nvPr>
            <p:custDataLst>
              <p:tags r:id="rId19"/>
            </p:custDataLst>
          </p:nvPr>
        </p:nvSpPr>
        <p:spPr bwMode="auto">
          <a:xfrm>
            <a:off x="3285803" y="1819593"/>
            <a:ext cx="1682115" cy="1666875"/>
          </a:xfrm>
          <a:custGeom>
            <a:avLst/>
            <a:gdLst>
              <a:gd name="connsiteX0" fmla="*/ 834107 w 1682115"/>
              <a:gd name="connsiteY0" fmla="*/ 0 h 1666875"/>
              <a:gd name="connsiteX1" fmla="*/ 848009 w 1682115"/>
              <a:gd name="connsiteY1" fmla="*/ 0 h 1666875"/>
              <a:gd name="connsiteX2" fmla="*/ 1682115 w 1682115"/>
              <a:gd name="connsiteY2" fmla="*/ 819547 h 1666875"/>
              <a:gd name="connsiteX3" fmla="*/ 1682115 w 1682115"/>
              <a:gd name="connsiteY3" fmla="*/ 1666875 h 1666875"/>
              <a:gd name="connsiteX4" fmla="*/ 834107 w 1682115"/>
              <a:gd name="connsiteY4" fmla="*/ 1666875 h 1666875"/>
              <a:gd name="connsiteX5" fmla="*/ 0 w 1682115"/>
              <a:gd name="connsiteY5" fmla="*/ 833438 h 1666875"/>
              <a:gd name="connsiteX6" fmla="*/ 0 w 1682115"/>
              <a:gd name="connsiteY6" fmla="*/ 819547 h 1666875"/>
              <a:gd name="connsiteX7" fmla="*/ 65816 w 1682115"/>
              <a:gd name="connsiteY7" fmla="*/ 498109 h 1666875"/>
              <a:gd name="connsiteX8" fmla="*/ 95124 w 1682115"/>
              <a:gd name="connsiteY8" fmla="*/ 445179 h 1666875"/>
              <a:gd name="connsiteX9" fmla="*/ 101468 w 1682115"/>
              <a:gd name="connsiteY9" fmla="*/ 448618 h 1666875"/>
              <a:gd name="connsiteX10" fmla="*/ 207010 w 1682115"/>
              <a:gd name="connsiteY10" fmla="*/ 469901 h 1666875"/>
              <a:gd name="connsiteX11" fmla="*/ 478155 w 1682115"/>
              <a:gd name="connsiteY11" fmla="*/ 199073 h 1666875"/>
              <a:gd name="connsiteX12" fmla="*/ 456847 w 1682115"/>
              <a:gd name="connsiteY12" fmla="*/ 93655 h 1666875"/>
              <a:gd name="connsiteX13" fmla="*/ 456067 w 1682115"/>
              <a:gd name="connsiteY13" fmla="*/ 92219 h 1666875"/>
              <a:gd name="connsiteX14" fmla="*/ 510239 w 1682115"/>
              <a:gd name="connsiteY14" fmla="*/ 63593 h 1666875"/>
              <a:gd name="connsiteX15" fmla="*/ 834107 w 1682115"/>
              <a:gd name="connsiteY15" fmla="*/ 0 h 166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682114" h="1666875">
                <a:moveTo>
                  <a:pt x="834107" y="0"/>
                </a:moveTo>
                <a:cubicBezTo>
                  <a:pt x="848009" y="0"/>
                  <a:pt x="848009" y="0"/>
                  <a:pt x="848009" y="0"/>
                </a:cubicBezTo>
                <a:cubicBezTo>
                  <a:pt x="1306767" y="0"/>
                  <a:pt x="1682115" y="361156"/>
                  <a:pt x="1682115" y="819547"/>
                </a:cubicBezTo>
                <a:lnTo>
                  <a:pt x="1682115" y="1666875"/>
                </a:lnTo>
                <a:cubicBezTo>
                  <a:pt x="834107" y="1666875"/>
                  <a:pt x="834107" y="1666875"/>
                  <a:pt x="834107" y="1666875"/>
                </a:cubicBezTo>
                <a:cubicBezTo>
                  <a:pt x="375348" y="1666875"/>
                  <a:pt x="0" y="1291828"/>
                  <a:pt x="0" y="833438"/>
                </a:cubicBezTo>
                <a:cubicBezTo>
                  <a:pt x="0" y="819547"/>
                  <a:pt x="0" y="819547"/>
                  <a:pt x="0" y="819547"/>
                </a:cubicBezTo>
                <a:cubicBezTo>
                  <a:pt x="0" y="704949"/>
                  <a:pt x="23459" y="596429"/>
                  <a:pt x="65816" y="498109"/>
                </a:cubicBezTo>
                <a:lnTo>
                  <a:pt x="95124" y="445179"/>
                </a:lnTo>
                <a:lnTo>
                  <a:pt x="101468" y="448618"/>
                </a:lnTo>
                <a:cubicBezTo>
                  <a:pt x="133908" y="462323"/>
                  <a:pt x="169573" y="469901"/>
                  <a:pt x="207010" y="469901"/>
                </a:cubicBezTo>
                <a:cubicBezTo>
                  <a:pt x="356759" y="469901"/>
                  <a:pt x="478155" y="348647"/>
                  <a:pt x="478155" y="199073"/>
                </a:cubicBezTo>
                <a:cubicBezTo>
                  <a:pt x="478155" y="161680"/>
                  <a:pt x="470568" y="126056"/>
                  <a:pt x="456847" y="93655"/>
                </a:cubicBezTo>
                <a:lnTo>
                  <a:pt x="456067" y="92219"/>
                </a:lnTo>
                <a:lnTo>
                  <a:pt x="510239" y="63593"/>
                </a:lnTo>
                <a:cubicBezTo>
                  <a:pt x="609941" y="22572"/>
                  <a:pt x="719417" y="0"/>
                  <a:pt x="83410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Oval 160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3292471" y="1818004"/>
            <a:ext cx="400685" cy="4013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文本框 82"/>
          <p:cNvSpPr txBox="1"/>
          <p:nvPr>
            <p:custDataLst>
              <p:tags r:id="rId21"/>
            </p:custDataLst>
          </p:nvPr>
        </p:nvSpPr>
        <p:spPr>
          <a:xfrm>
            <a:off x="3399471" y="2302830"/>
            <a:ext cx="1581150" cy="1122680"/>
          </a:xfrm>
          <a:prstGeom prst="rect">
            <a:avLst/>
          </a:prstGeom>
          <a:noFill/>
        </p:spPr>
        <p:txBody>
          <a:bodyPr vert="horz" wrap="square" lIns="91440" tIns="45720" rIns="91440" bIns="56520" rtlCol="0" anchor="t" anchorCtr="0">
            <a:norm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200" spc="1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本文共分为五部分：</a:t>
            </a:r>
          </a:p>
        </p:txBody>
      </p:sp>
      <p:sp>
        <p:nvSpPr>
          <p:cNvPr id="84" name="文本框 83"/>
          <p:cNvSpPr txBox="1"/>
          <p:nvPr>
            <p:custDataLst>
              <p:tags r:id="rId22"/>
            </p:custDataLst>
          </p:nvPr>
        </p:nvSpPr>
        <p:spPr>
          <a:xfrm>
            <a:off x="3270637" y="1846118"/>
            <a:ext cx="444352" cy="345094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 fontScale="92500"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1400" b="1" spc="150">
                <a:solidFill>
                  <a:schemeClr val="l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33" name="任意多边形: 形状 32"/>
          <p:cNvSpPr/>
          <p:nvPr>
            <p:custDataLst>
              <p:tags r:id="rId23"/>
            </p:custDataLst>
          </p:nvPr>
        </p:nvSpPr>
        <p:spPr bwMode="auto">
          <a:xfrm>
            <a:off x="5336857" y="1819593"/>
            <a:ext cx="1682115" cy="1666875"/>
          </a:xfrm>
          <a:custGeom>
            <a:avLst/>
            <a:gdLst>
              <a:gd name="connsiteX0" fmla="*/ 834107 w 1682115"/>
              <a:gd name="connsiteY0" fmla="*/ 0 h 1666875"/>
              <a:gd name="connsiteX1" fmla="*/ 848009 w 1682115"/>
              <a:gd name="connsiteY1" fmla="*/ 0 h 1666875"/>
              <a:gd name="connsiteX2" fmla="*/ 1682115 w 1682115"/>
              <a:gd name="connsiteY2" fmla="*/ 819547 h 1666875"/>
              <a:gd name="connsiteX3" fmla="*/ 1682115 w 1682115"/>
              <a:gd name="connsiteY3" fmla="*/ 1666875 h 1666875"/>
              <a:gd name="connsiteX4" fmla="*/ 834107 w 1682115"/>
              <a:gd name="connsiteY4" fmla="*/ 1666875 h 1666875"/>
              <a:gd name="connsiteX5" fmla="*/ 0 w 1682115"/>
              <a:gd name="connsiteY5" fmla="*/ 833438 h 1666875"/>
              <a:gd name="connsiteX6" fmla="*/ 0 w 1682115"/>
              <a:gd name="connsiteY6" fmla="*/ 819547 h 1666875"/>
              <a:gd name="connsiteX7" fmla="*/ 65817 w 1682115"/>
              <a:gd name="connsiteY7" fmla="*/ 498109 h 1666875"/>
              <a:gd name="connsiteX8" fmla="*/ 95124 w 1682115"/>
              <a:gd name="connsiteY8" fmla="*/ 445179 h 1666875"/>
              <a:gd name="connsiteX9" fmla="*/ 101469 w 1682115"/>
              <a:gd name="connsiteY9" fmla="*/ 448618 h 1666875"/>
              <a:gd name="connsiteX10" fmla="*/ 207010 w 1682115"/>
              <a:gd name="connsiteY10" fmla="*/ 469901 h 1666875"/>
              <a:gd name="connsiteX11" fmla="*/ 478155 w 1682115"/>
              <a:gd name="connsiteY11" fmla="*/ 199073 h 1666875"/>
              <a:gd name="connsiteX12" fmla="*/ 456847 w 1682115"/>
              <a:gd name="connsiteY12" fmla="*/ 93655 h 1666875"/>
              <a:gd name="connsiteX13" fmla="*/ 456067 w 1682115"/>
              <a:gd name="connsiteY13" fmla="*/ 92219 h 1666875"/>
              <a:gd name="connsiteX14" fmla="*/ 510239 w 1682115"/>
              <a:gd name="connsiteY14" fmla="*/ 63593 h 1666875"/>
              <a:gd name="connsiteX15" fmla="*/ 834107 w 1682115"/>
              <a:gd name="connsiteY15" fmla="*/ 0 h 166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682114" h="1666875">
                <a:moveTo>
                  <a:pt x="834107" y="0"/>
                </a:moveTo>
                <a:cubicBezTo>
                  <a:pt x="848009" y="0"/>
                  <a:pt x="848009" y="0"/>
                  <a:pt x="848009" y="0"/>
                </a:cubicBezTo>
                <a:cubicBezTo>
                  <a:pt x="1306767" y="0"/>
                  <a:pt x="1682115" y="361156"/>
                  <a:pt x="1682115" y="819547"/>
                </a:cubicBezTo>
                <a:lnTo>
                  <a:pt x="1682115" y="1666875"/>
                </a:lnTo>
                <a:cubicBezTo>
                  <a:pt x="834107" y="1666875"/>
                  <a:pt x="834107" y="1666875"/>
                  <a:pt x="834107" y="1666875"/>
                </a:cubicBezTo>
                <a:cubicBezTo>
                  <a:pt x="375348" y="1666875"/>
                  <a:pt x="0" y="1291828"/>
                  <a:pt x="0" y="833438"/>
                </a:cubicBezTo>
                <a:cubicBezTo>
                  <a:pt x="0" y="819547"/>
                  <a:pt x="0" y="819547"/>
                  <a:pt x="0" y="819547"/>
                </a:cubicBezTo>
                <a:cubicBezTo>
                  <a:pt x="0" y="704949"/>
                  <a:pt x="23460" y="596429"/>
                  <a:pt x="65817" y="498109"/>
                </a:cubicBezTo>
                <a:lnTo>
                  <a:pt x="95124" y="445179"/>
                </a:lnTo>
                <a:lnTo>
                  <a:pt x="101469" y="448618"/>
                </a:lnTo>
                <a:cubicBezTo>
                  <a:pt x="133908" y="462323"/>
                  <a:pt x="169573" y="469901"/>
                  <a:pt x="207010" y="469901"/>
                </a:cubicBezTo>
                <a:cubicBezTo>
                  <a:pt x="356759" y="469901"/>
                  <a:pt x="478155" y="348647"/>
                  <a:pt x="478155" y="199073"/>
                </a:cubicBezTo>
                <a:cubicBezTo>
                  <a:pt x="478155" y="161680"/>
                  <a:pt x="470568" y="126056"/>
                  <a:pt x="456847" y="93655"/>
                </a:cubicBezTo>
                <a:lnTo>
                  <a:pt x="456067" y="92219"/>
                </a:lnTo>
                <a:lnTo>
                  <a:pt x="510239" y="63593"/>
                </a:lnTo>
                <a:cubicBezTo>
                  <a:pt x="609941" y="22572"/>
                  <a:pt x="719417" y="0"/>
                  <a:pt x="83410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Oval 160"/>
          <p:cNvSpPr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5343525" y="1818004"/>
            <a:ext cx="400685" cy="4013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文本框 77"/>
          <p:cNvSpPr txBox="1"/>
          <p:nvPr>
            <p:custDataLst>
              <p:tags r:id="rId25"/>
            </p:custDataLst>
          </p:nvPr>
        </p:nvSpPr>
        <p:spPr>
          <a:xfrm>
            <a:off x="5450524" y="2302830"/>
            <a:ext cx="1581150" cy="1122680"/>
          </a:xfrm>
          <a:prstGeom prst="rect">
            <a:avLst/>
          </a:prstGeom>
          <a:noFill/>
        </p:spPr>
        <p:txBody>
          <a:bodyPr vert="horz" wrap="square" lIns="91440" tIns="45720" rIns="91440" bIns="56520" rtlCol="0" anchor="t" anchorCtr="0">
            <a:norm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200" spc="1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：（第1-6段），写“我”与白莽的三次交往。</a:t>
            </a:r>
          </a:p>
        </p:txBody>
      </p:sp>
      <p:sp>
        <p:nvSpPr>
          <p:cNvPr id="79" name="文本框 78"/>
          <p:cNvSpPr txBox="1"/>
          <p:nvPr>
            <p:custDataLst>
              <p:tags r:id="rId26"/>
            </p:custDataLst>
          </p:nvPr>
        </p:nvSpPr>
        <p:spPr>
          <a:xfrm>
            <a:off x="5321690" y="1846118"/>
            <a:ext cx="444352" cy="345094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 fontScale="92500"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1400" b="1" spc="150">
                <a:solidFill>
                  <a:schemeClr val="l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39" name="任意多边形: 形状 38"/>
          <p:cNvSpPr/>
          <p:nvPr>
            <p:custDataLst>
              <p:tags r:id="rId27"/>
            </p:custDataLst>
          </p:nvPr>
        </p:nvSpPr>
        <p:spPr bwMode="auto">
          <a:xfrm>
            <a:off x="7400614" y="1819593"/>
            <a:ext cx="1682115" cy="1666875"/>
          </a:xfrm>
          <a:custGeom>
            <a:avLst/>
            <a:gdLst>
              <a:gd name="connsiteX0" fmla="*/ 834107 w 1682115"/>
              <a:gd name="connsiteY0" fmla="*/ 0 h 1666875"/>
              <a:gd name="connsiteX1" fmla="*/ 848009 w 1682115"/>
              <a:gd name="connsiteY1" fmla="*/ 0 h 1666875"/>
              <a:gd name="connsiteX2" fmla="*/ 1682115 w 1682115"/>
              <a:gd name="connsiteY2" fmla="*/ 819547 h 1666875"/>
              <a:gd name="connsiteX3" fmla="*/ 1682115 w 1682115"/>
              <a:gd name="connsiteY3" fmla="*/ 1666875 h 1666875"/>
              <a:gd name="connsiteX4" fmla="*/ 834107 w 1682115"/>
              <a:gd name="connsiteY4" fmla="*/ 1666875 h 1666875"/>
              <a:gd name="connsiteX5" fmla="*/ 0 w 1682115"/>
              <a:gd name="connsiteY5" fmla="*/ 833438 h 1666875"/>
              <a:gd name="connsiteX6" fmla="*/ 0 w 1682115"/>
              <a:gd name="connsiteY6" fmla="*/ 819547 h 1666875"/>
              <a:gd name="connsiteX7" fmla="*/ 65817 w 1682115"/>
              <a:gd name="connsiteY7" fmla="*/ 498109 h 1666875"/>
              <a:gd name="connsiteX8" fmla="*/ 95124 w 1682115"/>
              <a:gd name="connsiteY8" fmla="*/ 445179 h 1666875"/>
              <a:gd name="connsiteX9" fmla="*/ 101469 w 1682115"/>
              <a:gd name="connsiteY9" fmla="*/ 448618 h 1666875"/>
              <a:gd name="connsiteX10" fmla="*/ 207010 w 1682115"/>
              <a:gd name="connsiteY10" fmla="*/ 469901 h 1666875"/>
              <a:gd name="connsiteX11" fmla="*/ 478155 w 1682115"/>
              <a:gd name="connsiteY11" fmla="*/ 199073 h 1666875"/>
              <a:gd name="connsiteX12" fmla="*/ 456847 w 1682115"/>
              <a:gd name="connsiteY12" fmla="*/ 93655 h 1666875"/>
              <a:gd name="connsiteX13" fmla="*/ 456067 w 1682115"/>
              <a:gd name="connsiteY13" fmla="*/ 92219 h 1666875"/>
              <a:gd name="connsiteX14" fmla="*/ 510239 w 1682115"/>
              <a:gd name="connsiteY14" fmla="*/ 63593 h 1666875"/>
              <a:gd name="connsiteX15" fmla="*/ 834107 w 1682115"/>
              <a:gd name="connsiteY15" fmla="*/ 0 h 166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682114" h="1666875">
                <a:moveTo>
                  <a:pt x="834107" y="0"/>
                </a:moveTo>
                <a:cubicBezTo>
                  <a:pt x="848009" y="0"/>
                  <a:pt x="848009" y="0"/>
                  <a:pt x="848009" y="0"/>
                </a:cubicBezTo>
                <a:cubicBezTo>
                  <a:pt x="1306767" y="0"/>
                  <a:pt x="1682115" y="361156"/>
                  <a:pt x="1682115" y="819547"/>
                </a:cubicBezTo>
                <a:lnTo>
                  <a:pt x="1682115" y="1666875"/>
                </a:lnTo>
                <a:cubicBezTo>
                  <a:pt x="834107" y="1666875"/>
                  <a:pt x="834107" y="1666875"/>
                  <a:pt x="834107" y="1666875"/>
                </a:cubicBezTo>
                <a:cubicBezTo>
                  <a:pt x="375348" y="1666875"/>
                  <a:pt x="0" y="1291828"/>
                  <a:pt x="0" y="833438"/>
                </a:cubicBezTo>
                <a:cubicBezTo>
                  <a:pt x="0" y="819547"/>
                  <a:pt x="0" y="819547"/>
                  <a:pt x="0" y="819547"/>
                </a:cubicBezTo>
                <a:cubicBezTo>
                  <a:pt x="0" y="704949"/>
                  <a:pt x="23460" y="596429"/>
                  <a:pt x="65817" y="498109"/>
                </a:cubicBezTo>
                <a:lnTo>
                  <a:pt x="95124" y="445179"/>
                </a:lnTo>
                <a:lnTo>
                  <a:pt x="101469" y="448618"/>
                </a:lnTo>
                <a:cubicBezTo>
                  <a:pt x="133908" y="462323"/>
                  <a:pt x="169573" y="469901"/>
                  <a:pt x="207010" y="469901"/>
                </a:cubicBezTo>
                <a:cubicBezTo>
                  <a:pt x="356759" y="469901"/>
                  <a:pt x="478155" y="348647"/>
                  <a:pt x="478155" y="199073"/>
                </a:cubicBezTo>
                <a:cubicBezTo>
                  <a:pt x="478155" y="161680"/>
                  <a:pt x="470568" y="126056"/>
                  <a:pt x="456847" y="93655"/>
                </a:cubicBezTo>
                <a:lnTo>
                  <a:pt x="456067" y="92219"/>
                </a:lnTo>
                <a:lnTo>
                  <a:pt x="510239" y="63593"/>
                </a:lnTo>
                <a:cubicBezTo>
                  <a:pt x="609941" y="22572"/>
                  <a:pt x="719417" y="0"/>
                  <a:pt x="83410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Oval 160"/>
          <p:cNvSpPr>
            <a:spLocks noChangeArrowheads="1"/>
          </p:cNvSpPr>
          <p:nvPr>
            <p:custDataLst>
              <p:tags r:id="rId28"/>
            </p:custDataLst>
          </p:nvPr>
        </p:nvSpPr>
        <p:spPr bwMode="auto">
          <a:xfrm>
            <a:off x="7407283" y="1818004"/>
            <a:ext cx="400685" cy="4013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文本框 72"/>
          <p:cNvSpPr txBox="1"/>
          <p:nvPr>
            <p:custDataLst>
              <p:tags r:id="rId29"/>
            </p:custDataLst>
          </p:nvPr>
        </p:nvSpPr>
        <p:spPr>
          <a:xfrm>
            <a:off x="7514283" y="2302830"/>
            <a:ext cx="1581150" cy="1122680"/>
          </a:xfrm>
          <a:prstGeom prst="rect">
            <a:avLst/>
          </a:prstGeom>
          <a:noFill/>
        </p:spPr>
        <p:txBody>
          <a:bodyPr vert="horz" wrap="square" lIns="91440" tIns="45720" rIns="91440" bIns="56520" rtlCol="0" anchor="t" anchorCtr="0">
            <a:norm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200" spc="1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：（第7-17段），写“我”与柔石的相处。</a:t>
            </a:r>
          </a:p>
        </p:txBody>
      </p:sp>
      <p:sp>
        <p:nvSpPr>
          <p:cNvPr id="74" name="文本框 73"/>
          <p:cNvSpPr txBox="1"/>
          <p:nvPr>
            <p:custDataLst>
              <p:tags r:id="rId30"/>
            </p:custDataLst>
          </p:nvPr>
        </p:nvSpPr>
        <p:spPr>
          <a:xfrm>
            <a:off x="7385449" y="1846118"/>
            <a:ext cx="444352" cy="345094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 fontScale="92500"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1400" b="1" spc="150">
                <a:solidFill>
                  <a:schemeClr val="l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全文分析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09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1066800"/>
            <a:ext cx="12192000" cy="4724400"/>
          </a:xfrm>
          <a:prstGeom prst="rect">
            <a:avLst/>
          </a:prstGeom>
          <a:solidFill>
            <a:schemeClr val="l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Title 6"/>
          <p:cNvSpPr txBox="1"/>
          <p:nvPr>
            <p:custDataLst>
              <p:tags r:id="rId3"/>
            </p:custDataLst>
          </p:nvPr>
        </p:nvSpPr>
        <p:spPr>
          <a:xfrm>
            <a:off x="2743174" y="1676386"/>
            <a:ext cx="6705651" cy="35052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全文分析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如何理解第14段“无论从旧道德，从新道德，只要是损己利人的，他就挑选上，自己背起来。”这句话?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明确：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“旧道德”指旧有的，在人民群众中长期形成的道德；“新道德”指无产阶级新思想指导下的道德；“损己利人”指为了别人的利益，宁可牺牲自己的利益。这一段议论性的文字是作者对柔石崇高思想品德的评价和赞扬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教学目标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>
            <p:custDataLst>
              <p:tags r:id="rId2"/>
            </p:custDataLst>
          </p:nvPr>
        </p:nvSpPr>
        <p:spPr>
          <a:xfrm>
            <a:off x="4742303" y="1800914"/>
            <a:ext cx="7449696" cy="5058061"/>
          </a:xfrm>
          <a:custGeom>
            <a:avLst/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3"/>
            </p:custDataLst>
          </p:nvPr>
        </p:nvSpPr>
        <p:spPr>
          <a:xfrm>
            <a:off x="1" y="3038168"/>
            <a:ext cx="5230153" cy="3835320"/>
          </a:xfrm>
          <a:custGeom>
            <a:avLst/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快速阅读第二部分，讨论：</a:t>
            </a: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22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明确：</a:t>
            </a:r>
          </a:p>
        </p:txBody>
      </p:sp>
      <p:sp>
        <p:nvSpPr>
          <p:cNvPr id="21" name="椭圆 20"/>
          <p:cNvSpPr/>
          <p:nvPr>
            <p:custDataLst>
              <p:tags r:id="rId7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8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7500"/>
          </a:bodyPr>
          <a:lstStyle/>
          <a:p>
            <a:pPr algn="ctr"/>
            <a:r>
              <a:rPr lang="zh-CN" altLang="en-US" sz="37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全文分析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13429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400" y="1523886"/>
            <a:ext cx="3962400" cy="1068438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 fontScale="65000" lnSpcReduction="10000"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哪些材料写出了柔石的“硬”和“迂”？（找学生复述）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2743200"/>
            <a:ext cx="3962400" cy="2590914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fontScale="77500"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作者为什么要引用台州宁海方孝孺这一典故？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通过这部分记叙，作者表现了柔石哪些可贵的品格？（板书）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这部分引用向秀的《思旧赋》有什么作用？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讨论并概括第四部分的主要信息。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与柔石最后一次见面的原因、情形、时间。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486280" y="914400"/>
            <a:ext cx="5695950" cy="5334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127000" y="141898"/>
            <a:ext cx="11925300" cy="6574203"/>
          </a:xfrm>
          <a:prstGeom prst="rect">
            <a:avLst/>
          </a:prstGeom>
          <a:pattFill prst="wdUpDiag">
            <a:fgClr>
              <a:schemeClr val="accent1">
                <a:lumMod val="40000"/>
                <a:lumOff val="60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288758" y="288803"/>
            <a:ext cx="11614484" cy="6280392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424183" y="2022194"/>
            <a:ext cx="9343629" cy="386861"/>
          </a:xfrm>
          <a:prstGeom prst="rect">
            <a:avLst/>
          </a:prstGeom>
          <a:noFill/>
        </p:spPr>
        <p:txBody>
          <a:bodyPr wrap="square" lIns="90170" tIns="46990" rIns="90170" bIns="4699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 作者为什么要引用台州宁海方孝孺这一典故？</a:t>
            </a: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424183" y="1215957"/>
            <a:ext cx="9343629" cy="687178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rmAutofit fontScale="77500" lnSpcReduction="10000"/>
          </a:bodyPr>
          <a:lstStyle/>
          <a:p>
            <a:pPr algn="ctr"/>
            <a:r>
              <a:rPr lang="zh-CN" altLang="en-US" sz="39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哪些材料写出了柔石的“硬”和“迂”？（找学生复述）</a:t>
            </a: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424183" y="2720598"/>
            <a:ext cx="9343629" cy="2845511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10000"/>
              </a:lnSpc>
              <a:spcAft>
                <a:spcPts val="400"/>
              </a:spcAft>
              <a:buClr>
                <a:schemeClr val="accent1">
                  <a:lumMod val="20000"/>
                  <a:lumOff val="80000"/>
                </a:schemeClr>
              </a:buClr>
              <a:buFont typeface="Wingdings" panose="05000000000000000000" pitchFamily="2" charset="2"/>
              <a:buChar char="u"/>
            </a:pPr>
            <a:r>
              <a:rPr lang="zh-CN" altLang="en-US" sz="17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明确：</a:t>
            </a:r>
          </a:p>
          <a:p>
            <a:pPr marL="285750" indent="-285750">
              <a:lnSpc>
                <a:spcPct val="110000"/>
              </a:lnSpc>
              <a:spcAft>
                <a:spcPts val="400"/>
              </a:spcAft>
              <a:buClr>
                <a:schemeClr val="accent1">
                  <a:lumMod val="20000"/>
                  <a:lumOff val="80000"/>
                </a:schemeClr>
              </a:buClr>
              <a:buFont typeface="Wingdings" panose="05000000000000000000" pitchFamily="2" charset="2"/>
              <a:buChar char="u"/>
            </a:pPr>
            <a:r>
              <a:rPr lang="zh-CN" altLang="en-US" sz="17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为了更形象地突出柔石性格中的“硬”和“迂”</a:t>
            </a:r>
          </a:p>
        </p:txBody>
      </p:sp>
      <p:sp>
        <p:nvSpPr>
          <p:cNvPr id="14" name="椭圆 13"/>
          <p:cNvSpPr/>
          <p:nvPr>
            <p:custDataLst>
              <p:tags r:id="rId7"/>
            </p:custDataLst>
          </p:nvPr>
        </p:nvSpPr>
        <p:spPr>
          <a:xfrm>
            <a:off x="459582" y="443710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椭圆 14"/>
          <p:cNvSpPr/>
          <p:nvPr>
            <p:custDataLst>
              <p:tags r:id="rId8"/>
            </p:custDataLst>
          </p:nvPr>
        </p:nvSpPr>
        <p:spPr>
          <a:xfrm>
            <a:off x="11546680" y="443710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椭圆 15"/>
          <p:cNvSpPr/>
          <p:nvPr>
            <p:custDataLst>
              <p:tags r:id="rId9"/>
            </p:custDataLst>
          </p:nvPr>
        </p:nvSpPr>
        <p:spPr>
          <a:xfrm>
            <a:off x="459582" y="6228552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椭圆 16"/>
          <p:cNvSpPr/>
          <p:nvPr>
            <p:custDataLst>
              <p:tags r:id="rId10"/>
            </p:custDataLst>
          </p:nvPr>
        </p:nvSpPr>
        <p:spPr>
          <a:xfrm>
            <a:off x="11546680" y="6228552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乘号 17"/>
          <p:cNvSpPr/>
          <p:nvPr>
            <p:custDataLst>
              <p:tags r:id="rId11"/>
            </p:custDataLst>
          </p:nvPr>
        </p:nvSpPr>
        <p:spPr>
          <a:xfrm>
            <a:off x="459582" y="443710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乘号 18"/>
          <p:cNvSpPr/>
          <p:nvPr>
            <p:custDataLst>
              <p:tags r:id="rId12"/>
            </p:custDataLst>
          </p:nvPr>
        </p:nvSpPr>
        <p:spPr>
          <a:xfrm>
            <a:off x="11546680" y="443710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乘号 19"/>
          <p:cNvSpPr/>
          <p:nvPr>
            <p:custDataLst>
              <p:tags r:id="rId13"/>
            </p:custDataLst>
          </p:nvPr>
        </p:nvSpPr>
        <p:spPr>
          <a:xfrm>
            <a:off x="459582" y="6228552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乘号 20"/>
          <p:cNvSpPr/>
          <p:nvPr>
            <p:custDataLst>
              <p:tags r:id="rId14"/>
            </p:custDataLst>
          </p:nvPr>
        </p:nvSpPr>
        <p:spPr>
          <a:xfrm>
            <a:off x="11546680" y="6228552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>
            <p:custDataLst>
              <p:tags r:id="rId15"/>
            </p:custDataLst>
          </p:nvPr>
        </p:nvSpPr>
        <p:spPr>
          <a:xfrm>
            <a:off x="5892800" y="2541967"/>
            <a:ext cx="3937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127000" y="141898"/>
            <a:ext cx="11925300" cy="6574203"/>
          </a:xfrm>
          <a:prstGeom prst="rect">
            <a:avLst/>
          </a:prstGeom>
          <a:pattFill prst="wdUpDiag">
            <a:fgClr>
              <a:schemeClr val="accent1">
                <a:lumMod val="40000"/>
                <a:lumOff val="60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288758" y="288803"/>
            <a:ext cx="11614484" cy="6280392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424183" y="2022194"/>
            <a:ext cx="9343629" cy="386861"/>
          </a:xfrm>
          <a:prstGeom prst="rect">
            <a:avLst/>
          </a:prstGeom>
          <a:noFill/>
        </p:spPr>
        <p:txBody>
          <a:bodyPr wrap="square" lIns="90170" tIns="46990" rIns="90170" bIns="4699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 通过这部分记叙，作者表现了柔石哪些可贵的品格？（板书）</a:t>
            </a: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424183" y="1215957"/>
            <a:ext cx="9343629" cy="687178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rmAutofit fontScale="77500" lnSpcReduction="10000"/>
          </a:bodyPr>
          <a:lstStyle/>
          <a:p>
            <a:pPr algn="ctr"/>
            <a:r>
              <a:rPr lang="zh-CN" altLang="en-US" sz="39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哪些材料写出了柔石的“硬”和“迂”？（找学生复述）</a:t>
            </a: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424183" y="2720598"/>
            <a:ext cx="9343629" cy="2845511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10000"/>
              </a:lnSpc>
              <a:spcAft>
                <a:spcPts val="400"/>
              </a:spcAft>
              <a:buClr>
                <a:schemeClr val="accent1">
                  <a:lumMod val="20000"/>
                  <a:lumOff val="80000"/>
                </a:schemeClr>
              </a:buClr>
              <a:buFont typeface="Wingdings" panose="05000000000000000000" pitchFamily="2" charset="2"/>
              <a:buChar char="u"/>
            </a:pPr>
            <a:r>
              <a:rPr lang="zh-CN" altLang="en-US" sz="17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明确：单纯 忠厚 善良 质朴</a:t>
            </a:r>
          </a:p>
        </p:txBody>
      </p:sp>
      <p:sp>
        <p:nvSpPr>
          <p:cNvPr id="14" name="椭圆 13"/>
          <p:cNvSpPr/>
          <p:nvPr>
            <p:custDataLst>
              <p:tags r:id="rId7"/>
            </p:custDataLst>
          </p:nvPr>
        </p:nvSpPr>
        <p:spPr>
          <a:xfrm>
            <a:off x="459582" y="443710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椭圆 14"/>
          <p:cNvSpPr/>
          <p:nvPr>
            <p:custDataLst>
              <p:tags r:id="rId8"/>
            </p:custDataLst>
          </p:nvPr>
        </p:nvSpPr>
        <p:spPr>
          <a:xfrm>
            <a:off x="11546680" y="443710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椭圆 15"/>
          <p:cNvSpPr/>
          <p:nvPr>
            <p:custDataLst>
              <p:tags r:id="rId9"/>
            </p:custDataLst>
          </p:nvPr>
        </p:nvSpPr>
        <p:spPr>
          <a:xfrm>
            <a:off x="459582" y="6228552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椭圆 16"/>
          <p:cNvSpPr/>
          <p:nvPr>
            <p:custDataLst>
              <p:tags r:id="rId10"/>
            </p:custDataLst>
          </p:nvPr>
        </p:nvSpPr>
        <p:spPr>
          <a:xfrm>
            <a:off x="11546680" y="6228552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乘号 17"/>
          <p:cNvSpPr/>
          <p:nvPr>
            <p:custDataLst>
              <p:tags r:id="rId11"/>
            </p:custDataLst>
          </p:nvPr>
        </p:nvSpPr>
        <p:spPr>
          <a:xfrm>
            <a:off x="459582" y="443710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乘号 18"/>
          <p:cNvSpPr/>
          <p:nvPr>
            <p:custDataLst>
              <p:tags r:id="rId12"/>
            </p:custDataLst>
          </p:nvPr>
        </p:nvSpPr>
        <p:spPr>
          <a:xfrm>
            <a:off x="11546680" y="443710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乘号 19"/>
          <p:cNvSpPr/>
          <p:nvPr>
            <p:custDataLst>
              <p:tags r:id="rId13"/>
            </p:custDataLst>
          </p:nvPr>
        </p:nvSpPr>
        <p:spPr>
          <a:xfrm>
            <a:off x="459582" y="6228552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乘号 20"/>
          <p:cNvSpPr/>
          <p:nvPr>
            <p:custDataLst>
              <p:tags r:id="rId14"/>
            </p:custDataLst>
          </p:nvPr>
        </p:nvSpPr>
        <p:spPr>
          <a:xfrm>
            <a:off x="11546680" y="6228552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>
            <p:custDataLst>
              <p:tags r:id="rId15"/>
            </p:custDataLst>
          </p:nvPr>
        </p:nvSpPr>
        <p:spPr>
          <a:xfrm>
            <a:off x="5892800" y="2541967"/>
            <a:ext cx="3937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127000" y="141898"/>
            <a:ext cx="11925300" cy="6574203"/>
          </a:xfrm>
          <a:prstGeom prst="rect">
            <a:avLst/>
          </a:prstGeom>
          <a:pattFill prst="wdUpDiag">
            <a:fgClr>
              <a:schemeClr val="accent1">
                <a:lumMod val="40000"/>
                <a:lumOff val="60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288758" y="288803"/>
            <a:ext cx="11614484" cy="6280392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424183" y="2022194"/>
            <a:ext cx="9343629" cy="386861"/>
          </a:xfrm>
          <a:prstGeom prst="rect">
            <a:avLst/>
          </a:prstGeom>
          <a:noFill/>
        </p:spPr>
        <p:txBody>
          <a:bodyPr wrap="square" lIns="90170" tIns="46990" rIns="90170" bIns="4699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这部分引用向秀的《思旧赋》有什么作用？</a:t>
            </a: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424183" y="1215957"/>
            <a:ext cx="9343629" cy="687178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rmAutofit fontScale="77500" lnSpcReduction="10000"/>
          </a:bodyPr>
          <a:lstStyle/>
          <a:p>
            <a:pPr algn="ctr"/>
            <a:r>
              <a:rPr lang="zh-CN" altLang="en-US" sz="39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哪些材料写出了柔石的“硬”和“迂”？（找学生复述）</a:t>
            </a: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424183" y="2720598"/>
            <a:ext cx="9343629" cy="2845511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10000"/>
              </a:lnSpc>
              <a:spcAft>
                <a:spcPts val="400"/>
              </a:spcAft>
              <a:buClr>
                <a:schemeClr val="accent1">
                  <a:lumMod val="20000"/>
                  <a:lumOff val="80000"/>
                </a:schemeClr>
              </a:buClr>
              <a:buFont typeface="Wingdings" panose="05000000000000000000" pitchFamily="2" charset="2"/>
              <a:buChar char="u"/>
            </a:pPr>
            <a:r>
              <a:rPr lang="zh-CN" altLang="en-US" sz="17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明确：作者处境与心情跟向秀同类，借此以古喻今，抒发自己悲伤心情，表达对友人的深厚情谊，对反动派的极端愤恨。</a:t>
            </a:r>
          </a:p>
        </p:txBody>
      </p:sp>
      <p:sp>
        <p:nvSpPr>
          <p:cNvPr id="14" name="椭圆 13"/>
          <p:cNvSpPr/>
          <p:nvPr>
            <p:custDataLst>
              <p:tags r:id="rId7"/>
            </p:custDataLst>
          </p:nvPr>
        </p:nvSpPr>
        <p:spPr>
          <a:xfrm>
            <a:off x="459582" y="443710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椭圆 14"/>
          <p:cNvSpPr/>
          <p:nvPr>
            <p:custDataLst>
              <p:tags r:id="rId8"/>
            </p:custDataLst>
          </p:nvPr>
        </p:nvSpPr>
        <p:spPr>
          <a:xfrm>
            <a:off x="11546680" y="443710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椭圆 15"/>
          <p:cNvSpPr/>
          <p:nvPr>
            <p:custDataLst>
              <p:tags r:id="rId9"/>
            </p:custDataLst>
          </p:nvPr>
        </p:nvSpPr>
        <p:spPr>
          <a:xfrm>
            <a:off x="459582" y="6228552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椭圆 16"/>
          <p:cNvSpPr/>
          <p:nvPr>
            <p:custDataLst>
              <p:tags r:id="rId10"/>
            </p:custDataLst>
          </p:nvPr>
        </p:nvSpPr>
        <p:spPr>
          <a:xfrm>
            <a:off x="11546680" y="6228552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乘号 17"/>
          <p:cNvSpPr/>
          <p:nvPr>
            <p:custDataLst>
              <p:tags r:id="rId11"/>
            </p:custDataLst>
          </p:nvPr>
        </p:nvSpPr>
        <p:spPr>
          <a:xfrm>
            <a:off x="459582" y="443710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乘号 18"/>
          <p:cNvSpPr/>
          <p:nvPr>
            <p:custDataLst>
              <p:tags r:id="rId12"/>
            </p:custDataLst>
          </p:nvPr>
        </p:nvSpPr>
        <p:spPr>
          <a:xfrm>
            <a:off x="11546680" y="443710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乘号 19"/>
          <p:cNvSpPr/>
          <p:nvPr>
            <p:custDataLst>
              <p:tags r:id="rId13"/>
            </p:custDataLst>
          </p:nvPr>
        </p:nvSpPr>
        <p:spPr>
          <a:xfrm>
            <a:off x="459582" y="6228552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乘号 20"/>
          <p:cNvSpPr/>
          <p:nvPr>
            <p:custDataLst>
              <p:tags r:id="rId14"/>
            </p:custDataLst>
          </p:nvPr>
        </p:nvSpPr>
        <p:spPr>
          <a:xfrm>
            <a:off x="11546680" y="6228552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>
            <p:custDataLst>
              <p:tags r:id="rId15"/>
            </p:custDataLst>
          </p:nvPr>
        </p:nvSpPr>
        <p:spPr>
          <a:xfrm>
            <a:off x="5892800" y="2541967"/>
            <a:ext cx="3937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127000" y="141898"/>
            <a:ext cx="11925300" cy="6574203"/>
          </a:xfrm>
          <a:prstGeom prst="rect">
            <a:avLst/>
          </a:prstGeom>
          <a:pattFill prst="wdUpDiag">
            <a:fgClr>
              <a:schemeClr val="accent1">
                <a:lumMod val="40000"/>
                <a:lumOff val="60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288758" y="288803"/>
            <a:ext cx="11614484" cy="6280392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424183" y="2022194"/>
            <a:ext cx="9343629" cy="386861"/>
          </a:xfrm>
          <a:prstGeom prst="rect">
            <a:avLst/>
          </a:prstGeom>
          <a:noFill/>
        </p:spPr>
        <p:txBody>
          <a:bodyPr wrap="square" lIns="90170" tIns="46990" rIns="90170" bIns="4699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讨论并概括第四部分的主要信息。</a:t>
            </a: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424183" y="1215957"/>
            <a:ext cx="9343629" cy="687178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rmAutofit fontScale="77500" lnSpcReduction="10000"/>
          </a:bodyPr>
          <a:lstStyle/>
          <a:p>
            <a:pPr algn="ctr"/>
            <a:r>
              <a:rPr lang="zh-CN" altLang="en-US" sz="39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哪些材料写出了柔石的“硬”和“迂”？（找学生复述）</a:t>
            </a: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424183" y="2720598"/>
            <a:ext cx="9343629" cy="2845511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10000"/>
              </a:lnSpc>
              <a:spcAft>
                <a:spcPts val="400"/>
              </a:spcAft>
              <a:buClr>
                <a:schemeClr val="accent1">
                  <a:lumMod val="20000"/>
                  <a:lumOff val="80000"/>
                </a:schemeClr>
              </a:buClr>
              <a:buFont typeface="Wingdings" panose="05000000000000000000" pitchFamily="2" charset="2"/>
              <a:buChar char="u"/>
            </a:pPr>
            <a:r>
              <a:rPr lang="zh-CN" altLang="en-US" sz="17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明确：</a:t>
            </a:r>
          </a:p>
        </p:txBody>
      </p:sp>
      <p:sp>
        <p:nvSpPr>
          <p:cNvPr id="14" name="椭圆 13"/>
          <p:cNvSpPr/>
          <p:nvPr>
            <p:custDataLst>
              <p:tags r:id="rId7"/>
            </p:custDataLst>
          </p:nvPr>
        </p:nvSpPr>
        <p:spPr>
          <a:xfrm>
            <a:off x="459582" y="443710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椭圆 14"/>
          <p:cNvSpPr/>
          <p:nvPr>
            <p:custDataLst>
              <p:tags r:id="rId8"/>
            </p:custDataLst>
          </p:nvPr>
        </p:nvSpPr>
        <p:spPr>
          <a:xfrm>
            <a:off x="11546680" y="443710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椭圆 15"/>
          <p:cNvSpPr/>
          <p:nvPr>
            <p:custDataLst>
              <p:tags r:id="rId9"/>
            </p:custDataLst>
          </p:nvPr>
        </p:nvSpPr>
        <p:spPr>
          <a:xfrm>
            <a:off x="459582" y="6228552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椭圆 16"/>
          <p:cNvSpPr/>
          <p:nvPr>
            <p:custDataLst>
              <p:tags r:id="rId10"/>
            </p:custDataLst>
          </p:nvPr>
        </p:nvSpPr>
        <p:spPr>
          <a:xfrm>
            <a:off x="11546680" y="6228552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乘号 17"/>
          <p:cNvSpPr/>
          <p:nvPr>
            <p:custDataLst>
              <p:tags r:id="rId11"/>
            </p:custDataLst>
          </p:nvPr>
        </p:nvSpPr>
        <p:spPr>
          <a:xfrm>
            <a:off x="459582" y="443710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乘号 18"/>
          <p:cNvSpPr/>
          <p:nvPr>
            <p:custDataLst>
              <p:tags r:id="rId12"/>
            </p:custDataLst>
          </p:nvPr>
        </p:nvSpPr>
        <p:spPr>
          <a:xfrm>
            <a:off x="11546680" y="443710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乘号 19"/>
          <p:cNvSpPr/>
          <p:nvPr>
            <p:custDataLst>
              <p:tags r:id="rId13"/>
            </p:custDataLst>
          </p:nvPr>
        </p:nvSpPr>
        <p:spPr>
          <a:xfrm>
            <a:off x="459582" y="6228552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乘号 20"/>
          <p:cNvSpPr/>
          <p:nvPr>
            <p:custDataLst>
              <p:tags r:id="rId14"/>
            </p:custDataLst>
          </p:nvPr>
        </p:nvSpPr>
        <p:spPr>
          <a:xfrm>
            <a:off x="11546680" y="6228552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>
            <p:custDataLst>
              <p:tags r:id="rId15"/>
            </p:custDataLst>
          </p:nvPr>
        </p:nvSpPr>
        <p:spPr>
          <a:xfrm>
            <a:off x="5892800" y="2541967"/>
            <a:ext cx="3937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127000" y="141898"/>
            <a:ext cx="11925300" cy="6574203"/>
          </a:xfrm>
          <a:prstGeom prst="rect">
            <a:avLst/>
          </a:prstGeom>
          <a:pattFill prst="wdUpDiag">
            <a:fgClr>
              <a:schemeClr val="accent1">
                <a:lumMod val="40000"/>
                <a:lumOff val="60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288758" y="288803"/>
            <a:ext cx="11614484" cy="6280392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424183" y="2022194"/>
            <a:ext cx="9343629" cy="386861"/>
          </a:xfrm>
          <a:prstGeom prst="rect">
            <a:avLst/>
          </a:prstGeom>
          <a:noFill/>
        </p:spPr>
        <p:txBody>
          <a:bodyPr wrap="square" lIns="90170" tIns="46990" rIns="90170" bIns="4699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与柔石最后一次见面的原因、情形、时间。</a:t>
            </a: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424183" y="1215957"/>
            <a:ext cx="9343629" cy="687178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rmAutofit fontScale="77500" lnSpcReduction="10000"/>
          </a:bodyPr>
          <a:lstStyle/>
          <a:p>
            <a:pPr algn="ctr"/>
            <a:r>
              <a:rPr lang="zh-CN" altLang="en-US" sz="39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哪些材料写出了柔石的“硬”和“迂”？（找学生复述）</a:t>
            </a: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424183" y="2720598"/>
            <a:ext cx="9343629" cy="2845511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10000"/>
              </a:lnSpc>
              <a:spcAft>
                <a:spcPts val="400"/>
              </a:spcAft>
              <a:buClr>
                <a:schemeClr val="accent1">
                  <a:lumMod val="20000"/>
                  <a:lumOff val="80000"/>
                </a:schemeClr>
              </a:buClr>
              <a:buFont typeface="Wingdings" panose="05000000000000000000" pitchFamily="2" charset="2"/>
              <a:buChar char="u"/>
            </a:pPr>
            <a:r>
              <a:rPr lang="zh-CN" altLang="en-US" sz="17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作者也因此而受到了株连。③烈士在狱中的情况及其遇难。</a:t>
            </a:r>
          </a:p>
          <a:p>
            <a:pPr marL="285750" indent="-285750">
              <a:lnSpc>
                <a:spcPct val="110000"/>
              </a:lnSpc>
              <a:spcAft>
                <a:spcPts val="400"/>
              </a:spcAft>
              <a:buClr>
                <a:schemeClr val="accent1">
                  <a:lumMod val="20000"/>
                  <a:lumOff val="80000"/>
                </a:schemeClr>
              </a:buClr>
              <a:buFont typeface="Wingdings" panose="05000000000000000000" pitchFamily="2" charset="2"/>
              <a:buChar char="u"/>
            </a:pPr>
            <a:r>
              <a:rPr lang="zh-CN" altLang="en-US" sz="17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痛悼烈士，控诉敌人的罪行。</a:t>
            </a:r>
          </a:p>
          <a:p>
            <a:pPr marL="285750" indent="-285750">
              <a:lnSpc>
                <a:spcPct val="110000"/>
              </a:lnSpc>
              <a:spcAft>
                <a:spcPts val="400"/>
              </a:spcAft>
              <a:buClr>
                <a:schemeClr val="accent1">
                  <a:lumMod val="20000"/>
                  <a:lumOff val="80000"/>
                </a:schemeClr>
              </a:buClr>
              <a:buFont typeface="Wingdings" panose="05000000000000000000" pitchFamily="2" charset="2"/>
              <a:buChar char="u"/>
            </a:pPr>
            <a:r>
              <a:rPr lang="zh-CN" altLang="en-US" sz="17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略及李伟森、胡也频、以白莽的诗作结。</a:t>
            </a:r>
          </a:p>
        </p:txBody>
      </p:sp>
      <p:sp>
        <p:nvSpPr>
          <p:cNvPr id="14" name="椭圆 13"/>
          <p:cNvSpPr/>
          <p:nvPr>
            <p:custDataLst>
              <p:tags r:id="rId7"/>
            </p:custDataLst>
          </p:nvPr>
        </p:nvSpPr>
        <p:spPr>
          <a:xfrm>
            <a:off x="459582" y="443710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椭圆 14"/>
          <p:cNvSpPr/>
          <p:nvPr>
            <p:custDataLst>
              <p:tags r:id="rId8"/>
            </p:custDataLst>
          </p:nvPr>
        </p:nvSpPr>
        <p:spPr>
          <a:xfrm>
            <a:off x="11546680" y="443710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椭圆 15"/>
          <p:cNvSpPr/>
          <p:nvPr>
            <p:custDataLst>
              <p:tags r:id="rId9"/>
            </p:custDataLst>
          </p:nvPr>
        </p:nvSpPr>
        <p:spPr>
          <a:xfrm>
            <a:off x="459582" y="6228552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椭圆 16"/>
          <p:cNvSpPr/>
          <p:nvPr>
            <p:custDataLst>
              <p:tags r:id="rId10"/>
            </p:custDataLst>
          </p:nvPr>
        </p:nvSpPr>
        <p:spPr>
          <a:xfrm>
            <a:off x="11546680" y="6228552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乘号 17"/>
          <p:cNvSpPr/>
          <p:nvPr>
            <p:custDataLst>
              <p:tags r:id="rId11"/>
            </p:custDataLst>
          </p:nvPr>
        </p:nvSpPr>
        <p:spPr>
          <a:xfrm>
            <a:off x="459582" y="443710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乘号 18"/>
          <p:cNvSpPr/>
          <p:nvPr>
            <p:custDataLst>
              <p:tags r:id="rId12"/>
            </p:custDataLst>
          </p:nvPr>
        </p:nvSpPr>
        <p:spPr>
          <a:xfrm>
            <a:off x="11546680" y="443710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乘号 19"/>
          <p:cNvSpPr/>
          <p:nvPr>
            <p:custDataLst>
              <p:tags r:id="rId13"/>
            </p:custDataLst>
          </p:nvPr>
        </p:nvSpPr>
        <p:spPr>
          <a:xfrm>
            <a:off x="459582" y="6228552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乘号 20"/>
          <p:cNvSpPr/>
          <p:nvPr>
            <p:custDataLst>
              <p:tags r:id="rId14"/>
            </p:custDataLst>
          </p:nvPr>
        </p:nvSpPr>
        <p:spPr>
          <a:xfrm>
            <a:off x="11546680" y="6228552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>
            <p:custDataLst>
              <p:tags r:id="rId15"/>
            </p:custDataLst>
          </p:nvPr>
        </p:nvSpPr>
        <p:spPr>
          <a:xfrm>
            <a:off x="5892800" y="2541967"/>
            <a:ext cx="3937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中心思想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13429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400" y="1574230"/>
            <a:ext cx="42672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中心思想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2428200"/>
            <a:ext cx="4267200" cy="285557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鲁迅先生通过回忆与白莽、柔石等人的交往，热情讴歌了五个青年作家纯朴、善良、追求光明与进步的高尚品质，表达了自己对他们深切的缅怀和悲痛之情，也无情地批判和揭露了反动政府的穷凶极恶、黑暗腐朽，表达了对国民党反动派卑劣无耻的行径无比愤恨的感情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791080" y="914400"/>
            <a:ext cx="5391150" cy="5334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写作特点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11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792486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400" y="1828800"/>
            <a:ext cx="3962400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教学目标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2743200"/>
            <a:ext cx="3962400" cy="22860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了解这篇记叙文的特点是：把记叙、议论、抒情相结合，情文并茂。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理清文章思路，把握课文结构；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486400" y="914400"/>
            <a:ext cx="5486400" cy="5334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形 2"/>
          <p:cNvSpPr/>
          <p:nvPr>
            <p:custDataLst>
              <p:tags r:id="rId2"/>
            </p:custDataLst>
          </p:nvPr>
        </p:nvSpPr>
        <p:spPr>
          <a:xfrm>
            <a:off x="433953" y="5532895"/>
            <a:ext cx="11758049" cy="1325106"/>
          </a:xfrm>
          <a:custGeom>
            <a:avLst/>
            <a:gdLst>
              <a:gd name="connsiteX0" fmla="*/ 0 w 7629275"/>
              <a:gd name="connsiteY0" fmla="*/ 2145151 h 2145151"/>
              <a:gd name="connsiteX1" fmla="*/ 7629276 w 7629275"/>
              <a:gd name="connsiteY1" fmla="*/ 2145151 h 2145151"/>
              <a:gd name="connsiteX2" fmla="*/ 7629276 w 7629275"/>
              <a:gd name="connsiteY2" fmla="*/ 0 h 2145151"/>
              <a:gd name="connsiteX3" fmla="*/ 5278937 w 7629275"/>
              <a:gd name="connsiteY3" fmla="*/ 746140 h 2145151"/>
              <a:gd name="connsiteX4" fmla="*/ 0 w 7629275"/>
              <a:gd name="connsiteY4" fmla="*/ 2145151 h 214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9275" h="2145151">
                <a:moveTo>
                  <a:pt x="0" y="2145151"/>
                </a:moveTo>
                <a:lnTo>
                  <a:pt x="7629276" y="2145151"/>
                </a:lnTo>
                <a:lnTo>
                  <a:pt x="7629276" y="0"/>
                </a:lnTo>
                <a:cubicBezTo>
                  <a:pt x="7629276" y="0"/>
                  <a:pt x="6360839" y="652872"/>
                  <a:pt x="5278937" y="746140"/>
                </a:cubicBezTo>
                <a:cubicBezTo>
                  <a:pt x="4197035" y="839407"/>
                  <a:pt x="1772081" y="671526"/>
                  <a:pt x="0" y="2145151"/>
                </a:cubicBezTo>
                <a:close/>
              </a:path>
            </a:pathLst>
          </a:custGeom>
          <a:gradFill>
            <a:gsLst>
              <a:gs pos="0">
                <a:srgbClr val="79B6D3"/>
              </a:gs>
              <a:gs pos="100000">
                <a:srgbClr val="8590CA"/>
              </a:gs>
            </a:gsLst>
            <a:lin ang="0" scaled="0"/>
          </a:gradFill>
          <a:ln w="1863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118870" y="2614930"/>
            <a:ext cx="10060940" cy="275844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indent="-493395" algn="just" fontAlgn="auto">
              <a:lnSpc>
                <a:spcPct val="130000"/>
              </a:lnSpc>
            </a:pPr>
            <a:r>
              <a:rPr lang="en-US" altLang="zh-CN" sz="2200" spc="200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鲁迅没有一般地、浮泛地讲对反动派的恨和对革命者的爱。他把写作的重点放在对事实的记述上，在记述事实时，融进自己的感情和议论，或用概括的文字，从思想意义和感情上作画龙点睛的点染。</a:t>
            </a:r>
          </a:p>
        </p:txBody>
      </p:sp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1071880" y="842010"/>
            <a:ext cx="5889625" cy="777240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lvl="0" fontAlgn="auto">
              <a:lnSpc>
                <a:spcPct val="130000"/>
              </a:lnSpc>
            </a:pPr>
            <a:r>
              <a:rPr lang="zh-CN" altLang="en-US" sz="3600" b="1" spc="30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写作特点</a:t>
            </a:r>
          </a:p>
        </p:txBody>
      </p:sp>
      <p:sp>
        <p:nvSpPr>
          <p:cNvPr id="10" name="图形 8"/>
          <p:cNvSpPr/>
          <p:nvPr>
            <p:custDataLst>
              <p:tags r:id="rId5"/>
            </p:custDataLst>
          </p:nvPr>
        </p:nvSpPr>
        <p:spPr>
          <a:xfrm>
            <a:off x="3669247" y="0"/>
            <a:ext cx="8523015" cy="1056762"/>
          </a:xfrm>
          <a:custGeom>
            <a:avLst/>
            <a:gdLst>
              <a:gd name="connsiteX0" fmla="*/ 0 w 8523015"/>
              <a:gd name="connsiteY0" fmla="*/ 0 h 1056762"/>
              <a:gd name="connsiteX1" fmla="*/ 5651379 w 8523015"/>
              <a:gd name="connsiteY1" fmla="*/ 1056762 h 1056762"/>
              <a:gd name="connsiteX2" fmla="*/ 8523015 w 8523015"/>
              <a:gd name="connsiteY2" fmla="*/ 0 h 1056762"/>
              <a:gd name="connsiteX3" fmla="*/ 0 w 8523015"/>
              <a:gd name="connsiteY3" fmla="*/ 0 h 1056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23015" h="1056762">
                <a:moveTo>
                  <a:pt x="0" y="0"/>
                </a:moveTo>
                <a:cubicBezTo>
                  <a:pt x="0" y="0"/>
                  <a:pt x="3767586" y="1125681"/>
                  <a:pt x="5651379" y="1056762"/>
                </a:cubicBezTo>
                <a:cubicBezTo>
                  <a:pt x="7535173" y="987843"/>
                  <a:pt x="8523015" y="0"/>
                  <a:pt x="8523015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8590CA"/>
              </a:gs>
              <a:gs pos="100000">
                <a:srgbClr val="79B6D3"/>
              </a:gs>
            </a:gsLst>
            <a:lin ang="0" scaled="0"/>
          </a:gradFill>
          <a:ln w="2295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1118870" y="1684020"/>
            <a:ext cx="5862955" cy="425450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marL="0" marR="0" lvl="0" indent="0" algn="l" defTabSz="914400" rtl="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0" i="0" spc="150" noProof="0" dirty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记叙与抒情、议论紧密结合。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核心素养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792486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400" y="1828800"/>
            <a:ext cx="4267200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核心素养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2743200"/>
            <a:ext cx="4267200" cy="22860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语言建构与运用：学习记叙、抒情、议论相结合的表现手法，提高复杂记叙文的写作能力。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思维发展与提升：厘清文章的思路、结构，把握文章的内容。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791200" y="914400"/>
            <a:ext cx="5181600" cy="5334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教学重难点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3323688" y="3064930"/>
            <a:ext cx="7660229" cy="1691489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2000"/>
              </a:spcAft>
              <a:buClrTx/>
              <a:buSzTx/>
              <a:buFontTx/>
              <a:buNone/>
            </a:pPr>
            <a:r>
              <a:rPr kumimoji="0" lang="zh-CN" altLang="en-US" sz="2400" i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重点：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2000"/>
              </a:spcAft>
              <a:buClrTx/>
              <a:buSzTx/>
              <a:buFontTx/>
              <a:buNone/>
            </a:pPr>
            <a:r>
              <a:rPr kumimoji="0" lang="zh-CN" altLang="en-US" sz="2400" i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挖掘含蓄语句的深层含义。</a:t>
            </a: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3323688" y="2077379"/>
            <a:ext cx="7660229" cy="646331"/>
          </a:xfrm>
          <a:prstGeom prst="rect">
            <a:avLst/>
          </a:prstGeom>
          <a:noFill/>
        </p:spPr>
        <p:txBody>
          <a:bodyPr wrap="square" rtlCol="0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555" b="1" i="0" baseline="0" noProof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教学重难点</a:t>
            </a:r>
          </a:p>
        </p:txBody>
      </p:sp>
      <p:grpSp>
        <p:nvGrpSpPr>
          <p:cNvPr id="9" name="图形 2"/>
          <p:cNvGrpSpPr/>
          <p:nvPr>
            <p:custDataLst>
              <p:tags r:id="rId4"/>
            </p:custDataLst>
          </p:nvPr>
        </p:nvGrpSpPr>
        <p:grpSpPr>
          <a:xfrm>
            <a:off x="0" y="0"/>
            <a:ext cx="5348098" cy="6858000"/>
            <a:chOff x="0" y="0"/>
            <a:chExt cx="5348098" cy="6858000"/>
          </a:xfrm>
        </p:grpSpPr>
        <p:sp>
          <p:nvSpPr>
            <p:cNvPr id="10" name="任意多边形: 形状 9"/>
            <p:cNvSpPr/>
            <p:nvPr>
              <p:custDataLst>
                <p:tags r:id="rId5"/>
              </p:custDataLst>
            </p:nvPr>
          </p:nvSpPr>
          <p:spPr>
            <a:xfrm>
              <a:off x="291829" y="926242"/>
              <a:ext cx="2683565" cy="5925413"/>
            </a:xfrm>
            <a:custGeom>
              <a:avLst/>
              <a:gdLst>
                <a:gd name="connsiteX0" fmla="*/ 2683565 w 2683565"/>
                <a:gd name="connsiteY0" fmla="*/ 5925414 h 5925413"/>
                <a:gd name="connsiteX1" fmla="*/ 1459149 w 2683565"/>
                <a:gd name="connsiteY1" fmla="*/ 0 h 5925413"/>
                <a:gd name="connsiteX2" fmla="*/ 0 w 2683565"/>
                <a:gd name="connsiteY2" fmla="*/ 3971423 h 5925413"/>
                <a:gd name="connsiteX3" fmla="*/ 253765 w 2683565"/>
                <a:gd name="connsiteY3" fmla="*/ 5925414 h 5925413"/>
                <a:gd name="connsiteX4" fmla="*/ 2683565 w 2683565"/>
                <a:gd name="connsiteY4" fmla="*/ 5925414 h 5925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83565" h="5925413">
                  <a:moveTo>
                    <a:pt x="2683565" y="5925414"/>
                  </a:moveTo>
                  <a:cubicBezTo>
                    <a:pt x="2683565" y="5925414"/>
                    <a:pt x="570971" y="3692281"/>
                    <a:pt x="1459149" y="0"/>
                  </a:cubicBezTo>
                  <a:cubicBezTo>
                    <a:pt x="336239" y="754951"/>
                    <a:pt x="0" y="3971423"/>
                    <a:pt x="0" y="3971423"/>
                  </a:cubicBezTo>
                  <a:lnTo>
                    <a:pt x="253765" y="5925414"/>
                  </a:lnTo>
                  <a:lnTo>
                    <a:pt x="2683565" y="5925414"/>
                  </a:lnTo>
                  <a:close/>
                </a:path>
              </a:pathLst>
            </a:custGeom>
            <a:solidFill>
              <a:schemeClr val="dk2"/>
            </a:solidFill>
            <a:ln w="6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任意多边形: 形状 12"/>
            <p:cNvSpPr/>
            <p:nvPr>
              <p:custDataLst>
                <p:tags r:id="rId6"/>
              </p:custDataLst>
            </p:nvPr>
          </p:nvSpPr>
          <p:spPr>
            <a:xfrm>
              <a:off x="0" y="1148286"/>
              <a:ext cx="2055496" cy="5709713"/>
            </a:xfrm>
            <a:custGeom>
              <a:avLst/>
              <a:gdLst>
                <a:gd name="connsiteX0" fmla="*/ 0 w 2055496"/>
                <a:gd name="connsiteY0" fmla="*/ 5703369 h 5709713"/>
                <a:gd name="connsiteX1" fmla="*/ 1287858 w 2055496"/>
                <a:gd name="connsiteY1" fmla="*/ 5709713 h 5709713"/>
                <a:gd name="connsiteX2" fmla="*/ 2055497 w 2055496"/>
                <a:gd name="connsiteY2" fmla="*/ 0 h 5709713"/>
                <a:gd name="connsiteX3" fmla="*/ 0 w 2055496"/>
                <a:gd name="connsiteY3" fmla="*/ 881834 h 5709713"/>
                <a:gd name="connsiteX4" fmla="*/ 0 w 2055496"/>
                <a:gd name="connsiteY4" fmla="*/ 5703369 h 5709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5496" h="5709713">
                  <a:moveTo>
                    <a:pt x="0" y="5703369"/>
                  </a:moveTo>
                  <a:lnTo>
                    <a:pt x="1287858" y="5709713"/>
                  </a:lnTo>
                  <a:cubicBezTo>
                    <a:pt x="1287858" y="5709713"/>
                    <a:pt x="82474" y="2442489"/>
                    <a:pt x="2055497" y="0"/>
                  </a:cubicBezTo>
                  <a:cubicBezTo>
                    <a:pt x="1230760" y="247421"/>
                    <a:pt x="0" y="881834"/>
                    <a:pt x="0" y="881834"/>
                  </a:cubicBezTo>
                  <a:lnTo>
                    <a:pt x="0" y="5703369"/>
                  </a:lnTo>
                  <a:close/>
                </a:path>
              </a:pathLst>
            </a:custGeom>
            <a:solidFill>
              <a:schemeClr val="accent2"/>
            </a:solidFill>
            <a:ln w="6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任意多边形: 形状 13"/>
            <p:cNvSpPr/>
            <p:nvPr>
              <p:custDataLst>
                <p:tags r:id="rId7"/>
              </p:custDataLst>
            </p:nvPr>
          </p:nvSpPr>
          <p:spPr>
            <a:xfrm>
              <a:off x="0" y="0"/>
              <a:ext cx="5348098" cy="4320349"/>
            </a:xfrm>
            <a:custGeom>
              <a:avLst/>
              <a:gdLst>
                <a:gd name="connsiteX0" fmla="*/ 0 w 5348098"/>
                <a:gd name="connsiteY0" fmla="*/ 0 h 4320349"/>
                <a:gd name="connsiteX1" fmla="*/ 5348098 w 5348098"/>
                <a:gd name="connsiteY1" fmla="*/ 0 h 4320349"/>
                <a:gd name="connsiteX2" fmla="*/ 0 w 5348098"/>
                <a:gd name="connsiteY2" fmla="*/ 4320350 h 4320349"/>
                <a:gd name="connsiteX3" fmla="*/ 0 w 5348098"/>
                <a:gd name="connsiteY3" fmla="*/ 0 h 4320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48098" h="4320349">
                  <a:moveTo>
                    <a:pt x="0" y="0"/>
                  </a:moveTo>
                  <a:lnTo>
                    <a:pt x="5348098" y="0"/>
                  </a:lnTo>
                  <a:cubicBezTo>
                    <a:pt x="5348098" y="0"/>
                    <a:pt x="1376675" y="145915"/>
                    <a:pt x="0" y="4320350"/>
                  </a:cubicBezTo>
                  <a:cubicBezTo>
                    <a:pt x="0" y="3108622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 w="6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导入新课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9753573" y="1066800"/>
            <a:ext cx="914400" cy="4724400"/>
          </a:xfrm>
          <a:prstGeom prst="rect">
            <a:avLst/>
          </a:prstGeom>
          <a:noFill/>
        </p:spPr>
        <p:txBody>
          <a:bodyPr vert="eaVert" wrap="square" lIns="63500" tIns="25400" rIns="63500" bIns="25400" rtlCol="0" anchor="b" anchorCtr="0">
            <a:normAutofit/>
          </a:bodyPr>
          <a:lstStyle/>
          <a:p>
            <a:pPr algn="l" fontAlgn="auto"/>
            <a:r>
              <a:rPr lang="zh-CN" altLang="en-US" sz="4400" b="1" spc="30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导入新课</a:t>
            </a:r>
          </a:p>
        </p:txBody>
      </p:sp>
      <p:sp>
        <p:nvSpPr>
          <p:cNvPr id="11" name="Title 6"/>
          <p:cNvSpPr txBox="1"/>
          <p:nvPr>
            <p:custDataLst>
              <p:tags r:id="rId3"/>
            </p:custDataLst>
          </p:nvPr>
        </p:nvSpPr>
        <p:spPr>
          <a:xfrm>
            <a:off x="1524027" y="1066800"/>
            <a:ext cx="7924686" cy="4724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eaVert" wrap="square" lIns="63500" tIns="25400" rIns="63500" bIns="25400" anchor="t" anchorCtr="0">
            <a:normAutofit fontScale="90000"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（用投影仪或其他方式出示下题，要求学生选择一项准确的答案。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《记念刘和珍君》一文中鲁迅先生写道：“忘却的救主快要降临了罢，我正有写一点东西的必要了。”对这句话的正确理解是（ ）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忘却了刘和珍君等勇士壮烈牺牲的情景，作者才能提笔写文章继续战斗。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作者担心人们即将忘却这笔血债，有必要写点东西为历史留下血债的确凿证据。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正是为了使人们不忘却，要记住这笔血债，要奋起反抗，不要苟且偷生，才感到有写文章记念烈士的必要。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订正答案后导入新课：在高中语文第一册里，我们学了鲁迅先生为悼念“三 一八”惨案中死难的爱国青年刘和珍等用杂文手法写的记实性散文，今天我们再学一篇鲁迅先生写的同类事件同一体裁的文章（板书课题）。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1"/>
  <p:tag name="KSO_WM_SLIDE_INDEX" val="1"/>
  <p:tag name="KSO_WM_SLIDE_ITEM_CNT" val="0"/>
  <p:tag name="KSO_WM_SLIDE_LAYOUT" val="a_b"/>
  <p:tag name="KSO_WM_SLIDE_LAYOUT_CNT" val="1_3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  <p:tag name="KSO_WM_TEMPLATE_THUMBS_INDEX" val="1、4、7、9、12、13、14、17、18、19、25、28、33、36、38、40、43、46、5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30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1*b*2"/>
  <p:tag name="KSO_WM_UNIT_INDEX" val="2"/>
  <p:tag name="KSO_WM_UNIT_ISCONTENTSTITLE" val="0"/>
  <p:tag name="KSO_WM_UNIT_ISNUMDGMTITLE" val="0"/>
  <p:tag name="KSO_WM_UNIT_LAYERLEVEL" val="1"/>
  <p:tag name="KSO_WM_UNIT_NOCLEAR" val="0"/>
  <p:tag name="KSO_WM_UNIT_PRESET_TEXT" val="汇报人：极墨产品部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24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1*b*3"/>
  <p:tag name="KSO_WM_UNIT_INDEX" val="3"/>
  <p:tag name="KSO_WM_UNIT_ISCONTENTSTITLE" val="0"/>
  <p:tag name="KSO_WM_UNIT_ISNUMDGMTITLE" val="0"/>
  <p:tag name="KSO_WM_UNIT_LAYERLEVEL" val="1"/>
  <p:tag name="KSO_WM_UNIT_NOCLEAR" val="0"/>
  <p:tag name="KSO_WM_UNIT_PRESET_TEXT" val="汇报日期：2020/10/10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2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0},&quot;subLayout&quot;:[{&quot;id&quot;:&quot;2020-12-09T17:52:12&quot;,&quot;maxSize&quot;:{&quot;size1&quot;:42.200000000000003},&quot;minSize&quot;:{&quot;size1&quot;:31.100000000000001},&quot;normalSize&quot;:{&quot;size1&quot;:37.799999999999997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2.5},&quot;subLayout&quot;:[{&quot;id&quot;:&quot;2020-12-09T17:52:12&quot;,&quot;maxSize&quot;:{&quot;size1&quot;:42.200000000000003},&quot;minSize&quot;:{&quot;size1&quot;:31.100000000000001},&quot;normalSize&quot;:{&quot;size1&quot;:37.799999999999997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2937_1"/>
  <p:tag name="KSO_WM_SLIDE_INDEX" val="1"/>
  <p:tag name="KSO_WM_SLIDE_ITEM_CNT" val="0"/>
  <p:tag name="KSO_WM_SLIDE_LAYOUT" val="a_f"/>
  <p:tag name="KSO_WM_SLIDE_LAYOUT_CNT" val="1_1"/>
  <p:tag name="KSO_WM_SLIDE_POSITION" val="0*0"/>
  <p:tag name="KSO_WM_SLIDE_SIZE" val="864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2937"/>
  <p:tag name="KSO_WM_TEMPLATE_MASTER_TYPE" val="0"/>
  <p:tag name="KSO_WM_TEMPLATE_SUBCATEGORY" val="0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937"/>
  <p:tag name="KSO_WM_UNIT_COMPATIBLE" val="0"/>
  <p:tag name="KSO_WM_UNIT_DIAGRAM_ISNUMVISUAL" val="0"/>
  <p:tag name="KSO_WM_UNIT_DIAGRAM_ISREFERUNIT" val="0"/>
  <p:tag name="KSO_WM_UNIT_HIGHLIGHT" val="0"/>
  <p:tag name="KSO_WM_UNIT_ID" val="diagram20202937_1*f*1"/>
  <p:tag name="KSO_WM_UNIT_INDEX" val="1"/>
  <p:tag name="KSO_WM_UNIT_ISCONTENTSTITLE" val="0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TEXT_FILL_FORE_SCHEMECOLOR_INDEX" val="13"/>
  <p:tag name="KSO_WM_UNIT_TEXT_FILL_FORE_SCHEMECOLOR_INDEX_BRIGHTNESS" val="0"/>
  <p:tag name="KSO_WM_UNIT_TEXT_FILL_TYPE" val="1"/>
  <p:tag name="KSO_WM_UNIT_TYPE" val="f"/>
  <p:tag name="KSO_WM_UNIT_VALUE" val="72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937"/>
  <p:tag name="KSO_WM_UNIT_COMPATIBLE" val="0"/>
  <p:tag name="KSO_WM_UNIT_DIAGRAM_ISNUMVISUAL" val="0"/>
  <p:tag name="KSO_WM_UNIT_DIAGRAM_ISREFERUNIT" val="0"/>
  <p:tag name="KSO_WM_UNIT_HIGHLIGHT" val="0"/>
  <p:tag name="KSO_WM_UNIT_ID" val="diagram20202937_1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EXT_FILL_FORE_SCHEMECOLOR_INDEX" val="5"/>
  <p:tag name="KSO_WM_UNIT_TEXT_FILL_FORE_SCHEMECOLOR_INDEX_BRIGHTNESS" val="0"/>
  <p:tag name="KSO_WM_UNIT_TEXT_FILL_TYPE" val="1"/>
  <p:tag name="KSO_WM_UNIT_TYPE" val="a"/>
  <p:tag name="KSO_WM_UNIT_VALUE" val="18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937"/>
  <p:tag name="KSO_WM_UNIT_COMPATIBLE" val="0"/>
  <p:tag name="KSO_WM_UNIT_DIAGRAM_ISNUMVISUAL" val="0"/>
  <p:tag name="KSO_WM_UNIT_DIAGRAM_ISREFERUNIT" val="0"/>
  <p:tag name="KSO_WM_UNIT_HIGHLIGHT" val="0"/>
  <p:tag name="KSO_WM_UNIT_ID" val="diagram20202937_1*i*1"/>
  <p:tag name="KSO_WM_UNIT_INDEX" val="1"/>
  <p:tag name="KSO_WM_UNIT_LAYERLEVEL" val="1"/>
  <p:tag name="KSO_WM_UNIT_TYPE" val="i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937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2937_1*i*2"/>
  <p:tag name="KSO_WM_UNIT_INDEX" val="2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937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2937_1*i*3"/>
  <p:tag name="KSO_WM_UNIT_INDEX" val="3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93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2937_1*i*4"/>
  <p:tag name="KSO_WM_UNIT_INDEX" val="4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t&quot;,&quot;text_direction&quot;:&quot;vertical&quot;,&quot;support_big_font&quot;:false,&quot;fill_id&quot;:&quot;b28d2db6e2a9419f97b4dc33244df8b6&quot;,&quot;fill_align&quot;:&quot;lt&quot;,&quot;chip_types&quot;:[&quot;header&quot;]},{&quot;text_align&quot;:&quot;rt&quot;,&quot;text_direction&quot;:&quot;vertical&quot;,&quot;support_big_font&quot;:false,&quot;fill_id&quot;:&quot;9b03db969aed4ded91547ba31b5adbe7&quot;,&quot;fill_align&quot;:&quot;rt&quot;,&quot;chip_types&quot;:[&quot;text&quot;,&quot;picture&quot;]}]]"/>
  <p:tag name="KSO_WM_CHIP_GROUPID" val="5e7f2e0e24b822ad86e02045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17653688f7a6c7bea5445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162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21:30:20&quot;,&quot;maxSize&quot;:{&quot;size1&quot;:84.999157985051468},&quot;minSize&quot;:{&quot;size1&quot;:74.999157985051468},&quot;normalSize&quot;:{&quot;size1&quot;:79.899157985051474},&quot;subLayout&quot;:[{&quot;id&quot;:&quot;2020-12-09T21:30:20&quot;,&quot;margin&quot;:{&quot;bottom&quot;:2.9630000591278076,&quot;left&quot;:3.3870000839233398,&quot;right&quot;:0.81999999284744263,&quot;top&quot;:2.9630000591278076},&quot;type&quot;:0},{&quot;id&quot;:&quot;2020-12-09T21:30:20&quot;,&quot;margin&quot;:{&quot;bottom&quot;:2.9630000591278076,&quot;left&quot;:0.026000002399086952,&quot;right&quot;:3.4219999313354492,&quot;top&quot;:2.9630000591278076},&quot;type&quot;:0}],&quot;type&quot;:0}"/>
  <p:tag name="KSO_WM_SLIDE_POSITION" val="144*84"/>
  <p:tag name="KSO_WM_SLIDE_RATIO" val="1.777778"/>
  <p:tag name="KSO_WM_SLIDE_SIZE" val="672*372"/>
  <p:tag name="KSO_WM_SLIDE_SUBTYPE" val="pureTxt"/>
  <p:tag name="KSO_WM_SLIDE_SUPPORT_FEATURE_TYPE" val="0"/>
  <p:tag name="KSO_WM_SLIDE_TYPE" val="text"/>
  <p:tag name="KSO_WM_TAG_VERSION" val="1.0"/>
  <p:tag name="KSO_WM_TEMPLATE_ASSEMBLE_GROUPID" val="5fd0d16c1fa9d42129dd7d72"/>
  <p:tag name="KSO_WM_TEMPLATE_ASSEMBLE_XID" val="5fd0d16c1fa9d42129dd7d72"/>
  <p:tag name="KSO_WM_TEMPLATE_CATEGORY" val="diagram"/>
  <p:tag name="KSO_WM_TEMPLATE_COLOR_TYPE" val="1"/>
  <p:tag name="KSO_WM_TEMPLATE_INDEX" val="20212162"/>
  <p:tag name="KSO_WM_TEMPLATE_MASTER_TYPE" val="0"/>
  <p:tag name="KSO_WM_TEMPLATE_SUBCATEGORY" val="21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524fddbf7574b038bb35bdccf34322b"/>
  <p:tag name="KSO_WM_BEAUTIFY_FLAG" val="#wm#"/>
  <p:tag name="KSO_WM_CHIP_FILLAREA_FILL_RULE" val="{&quot;fill_align&quot;:&quot;lt&quot;,&quot;fill_mode&quot;:&quot;full&quot;,&quot;sacle_strategy&quot;:&quot;smart&quot;}"/>
  <p:tag name="KSO_WM_CHIP_GROUPID" val="5ed9b8b3eee88846f39f355c"/>
  <p:tag name="KSO_WM_CHIP_XID" val="5ed9b8b3eee88846f39f355d"/>
  <p:tag name="KSO_WM_TAG_VERSION" val="1.0"/>
  <p:tag name="KSO_WM_TEMPLATE_ASSEMBLE_GROUPID" val="5fd0d16c1fa9d42129dd7d72"/>
  <p:tag name="KSO_WM_TEMPLATE_ASSEMBLE_XID" val="5fd0d16c1fa9d42129dd7d72"/>
  <p:tag name="KSO_WM_TEMPLATE_CATEGORY" val="diagram"/>
  <p:tag name="KSO_WM_TEMPLATE_INDEX" val="20212162"/>
  <p:tag name="KSO_WM_UNIT_BLOCK" val="0"/>
  <p:tag name="KSO_WM_UNIT_COMPATIBLE" val="0"/>
  <p:tag name="KSO_WM_UNIT_DEC_AREA_ID" val="6a62630cd9bf439fbd1d8e5ee90a36ab"/>
  <p:tag name="KSO_WM_UNIT_DEFAULT_FONT" val="24;44;4"/>
  <p:tag name="KSO_WM_UNIT_DIAGRAM_ISNUMVISUAL" val="0"/>
  <p:tag name="KSO_WM_UNIT_DIAGRAM_ISREFERUNIT" val="0"/>
  <p:tag name="KSO_WM_UNIT_HIGHLIGHT" val="0"/>
  <p:tag name="KSO_WM_UNIT_ID" val="diagram2021216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7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7250db782b0042f7b4b129267c71d4ec"/>
  <p:tag name="KSO_WM_BEAUTIFY_FLAG" val="#wm#"/>
  <p:tag name="KSO_WM_CHIP_FILLAREA_FILL_RULE" val="{&quot;fill_align&quot;:&quot;rt&quot;,&quot;fill_mode&quot;:&quot;full&quot;,&quot;sacle_strategy&quot;:&quot;smart&quot;}"/>
  <p:tag name="KSO_WM_CHIP_GROUPID" val="5ee1fca6bcc9cc2c3920eefa"/>
  <p:tag name="KSO_WM_CHIP_XID" val="5ee1fca6bcc9cc2c3920eefb"/>
  <p:tag name="KSO_WM_TAG_VERSION" val="1.0"/>
  <p:tag name="KSO_WM_TEMPLATE_ASSEMBLE_GROUPID" val="5fd0d16c1fa9d42129dd7d72"/>
  <p:tag name="KSO_WM_TEMPLATE_ASSEMBLE_XID" val="5fd0d16c1fa9d42129dd7d72"/>
  <p:tag name="KSO_WM_TEMPLATE_CATEGORY" val="diagram"/>
  <p:tag name="KSO_WM_TEMPLATE_INDEX" val="20212162"/>
  <p:tag name="KSO_WM_UNIT_BLOCK" val="0"/>
  <p:tag name="KSO_WM_UNIT_COMPATIBLE" val="0"/>
  <p:tag name="KSO_WM_UNIT_DEC_AREA_ID" val="dc1897596f2b4924b3622b796bc4e22d"/>
  <p:tag name="KSO_WM_UNIT_DEFAULT_FONT" val="14;20;2"/>
  <p:tag name="KSO_WM_UNIT_DIAGRAM_ISNUMVISUAL" val="0"/>
  <p:tag name="KSO_WM_UNIT_DIAGRAM_ISREFERUNIT" val="0"/>
  <p:tag name="KSO_WM_UNIT_HIGHLIGHT" val="0"/>
  <p:tag name="KSO_WM_UNIT_ID" val="diagram20212162_1*f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。"/>
  <p:tag name="KSO_WM_UNIT_SHOW_EDIT_AREA_INDICATION" val="1"/>
  <p:tag name="KSO_WM_UNIT_SUBTYPE" val="a"/>
  <p:tag name="KSO_WM_UNIT_SUPPORT_UNIT_TYPE" val="[&quot;d&quot;]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364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0},&quot;subLayout&quot;:[{&quot;id&quot;:&quot;2020-12-09T17:52:12&quot;,&quot;maxSize&quot;:{&quot;size1&quot;:42.495532654832914},&quot;minSize&quot;:{&quot;size1&quot;:31.395532654832913},&quot;normalSize&quot;:{&quot;size1&quot;:33.206828951129204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0},&quot;subLayout&quot;:[{&quot;id&quot;:&quot;2020-12-09T17:52:12&quot;,&quot;maxSize&quot;:{&quot;size1&quot;:41.980718066074232},&quot;minSize&quot;:{&quot;size1&quot;:30.88071806607423},&quot;normalSize&quot;:{&quot;size1&quot;:32.692014362370521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2.5},&quot;subLayout&quot;:[{&quot;id&quot;:&quot;2020-12-09T17:52:12&quot;,&quot;maxSize&quot;:{&quot;size1&quot;:41.980718066074232},&quot;minSize&quot;:{&quot;size1&quot;:30.88071806607423},&quot;normalSize&quot;:{&quot;size1&quot;:32.692014362370521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navigation&quot;]"/>
  <p:tag name="KSO_WM_SLIDE_BACKGROUND_TYPE" val="navigation"/>
  <p:tag name="KSO_WM_SLIDE_BK_DARK_LIGHT" val="2"/>
  <p:tag name="KSO_WM_SLIDE_CAN_ADD_NAVIGATION" val="1"/>
  <p:tag name="KSO_WM_SLIDE_ID" val="diagram20203893_1"/>
  <p:tag name="KSO_WM_SLIDE_INDEX" val="1"/>
  <p:tag name="KSO_WM_SLIDE_ITEM_CNT" val="0"/>
  <p:tag name="KSO_WM_SLIDE_LAYOUT" val="a_d_i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8:39:21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1-04-01T18:39:21&quot;,&quot;margin&quot;:{&quot;bottom&quot;:0.42500001192092896,&quot;left&quot;:1.690000057220459,&quot;right&quot;:1.6920000314712524,&quot;top&quot;:0.42500001192092896},&quot;type&quot;:0},{&quot;id&quot;:&quot;2021-04-01T18:39:21&quot;,&quot;margin&quot;:{&quot;bottom&quot;:2.9600000381469727,&quot;left&quot;:2.119999885559082,&quot;right&quot;:2.119999885559082,&quot;top&quot;:1.690000057220459},&quot;type&quot;:0}],&quot;type&quot;:0}"/>
  <p:tag name="KSO_WM_SLIDE_POSITION" val="0*0"/>
  <p:tag name="KSO_WM_SLIDE_RATIO" val="1.777778"/>
  <p:tag name="KSO_WM_SLIDE_SIZE" val="960*508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3893"/>
  <p:tag name="KSO_WM_TEMPLATE_MASTER_TYPE" val="0"/>
  <p:tag name="KSO_WM_TEMPLATE_SUBCATEGORY" val="11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13"/>
  <p:tag name="KSO_WM_UNIT_TEXT_FILL_FORE_SCHEMECOLOR_INDEX_BRIGHTNESS" val="0.15"/>
  <p:tag name="KSO_WM_UNIT_TEXT_FILL_TYPE" val="1"/>
  <p:tag name="KSO_WM_UNIT_TYPE" val="i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3"/>
  <p:tag name="KSO_WM_UNIT_BLOCK" val="0"/>
  <p:tag name="KSO_WM_UNIT_COMPATIBLE" val="0"/>
  <p:tag name="KSO_WM_UNIT_DEFAULT_FONT" val="28;32;4"/>
  <p:tag name="KSO_WM_UNIT_DIAGRAM_ISNUMVISUAL" val="0"/>
  <p:tag name="KSO_WM_UNIT_DIAGRAM_ISREFERUNIT" val="0"/>
  <p:tag name="KSO_WM_UNIT_HIGHLIGHT" val="0"/>
  <p:tag name="KSO_WM_UNIT_ID" val="diagram2020389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30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3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3893_1*i*1"/>
  <p:tag name="KSO_WM_UNIT_INDEX" val="1"/>
  <p:tag name="KSO_WM_UNIT_LAYERLEVEL" val="1"/>
  <p:tag name="KSO_WM_UNIT_SHADOW_SCHEMECOLOR_INDEX" val="13"/>
  <p:tag name="KSO_WM_UNIT_SHADOW_SCHEMECOLOR_INDEX_BRIGHTNESS" val="0"/>
  <p:tag name="KSO_WM_UNIT_SM_LIMIT_TYPE" val="2"/>
  <p:tag name="KSO_WM_UNIT_TYPE" val="i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3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HIGHLIGHT" val="0"/>
  <p:tag name="KSO_WM_UNIT_ID" val="diagram20203893_1*i*6"/>
  <p:tag name="KSO_WM_UNIT_INDEX" val="6"/>
  <p:tag name="KSO_WM_UNIT_LAYERLEVEL" val="1"/>
  <p:tag name="KSO_WM_UNIT_SM_LIMIT_TYPE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3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HIGHLIGHT" val="0"/>
  <p:tag name="KSO_WM_UNIT_ID" val="diagram20203893_1*i*2"/>
  <p:tag name="KSO_WM_UNIT_INDEX" val="2"/>
  <p:tag name="KSO_WM_UNIT_LAYERLEVEL" val="1"/>
  <p:tag name="KSO_WM_UNIT_SM_LIMIT_TYPE" val="1"/>
  <p:tag name="KSO_WM_UNIT_TYPE" val="i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578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diagram20205578_5*l_h_i*1_4_1"/>
  <p:tag name="KSO_WM_UNIT_INDEX" val="1_4_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578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diagram20205578_5*l_h_i*1_4_3"/>
  <p:tag name="KSO_WM_UNIT_INDEX" val="1_4_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578"/>
  <p:tag name="KSO_WM_UNIT_COMPATIBLE" val="0"/>
  <p:tag name="KSO_WM_UNIT_DIAGRAM_ISNUMVISUAL" val="0"/>
  <p:tag name="KSO_WM_UNIT_DIAGRAM_ISREFERUNIT" val="0"/>
  <p:tag name="KSO_WM_UNIT_HIGHLIGHT" val="0"/>
  <p:tag name="KSO_WM_UNIT_ID" val="diagram20205578_5*l_h_f*1_4_1"/>
  <p:tag name="KSO_WM_UNIT_INDEX" val="1_4_1"/>
  <p:tag name="KSO_WM_UNIT_LAYERLEVEL" val="1_1_1"/>
  <p:tag name="KSO_WM_UNIT_NOCLEAR" val="0"/>
  <p:tag name="KSO_WM_UNIT_PRESET_TEXT" val="单击此处输入你所需要的正文，文字就是您思想的提炼。"/>
  <p:tag name="KSO_WM_UNIT_SUBTYPE" val="a"/>
  <p:tag name="KSO_WM_UNIT_TEXT_FILL_FORE_SCHEMECOLOR_INDEX" val="14"/>
  <p:tag name="KSO_WM_UNIT_TEXT_FILL_FORE_SCHEMECOLOR_INDEX_BRIGHTNESS" val="0"/>
  <p:tag name="KSO_WM_UNIT_TEXT_FILL_TYPE" val="1"/>
  <p:tag name="KSO_WM_UNIT_TEXT_SUBTYPE" val="a"/>
  <p:tag name="KSO_WM_UNIT_TYPE" val="l_h_f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578"/>
  <p:tag name="KSO_WM_UNIT_COMPATIBLE" val="0"/>
  <p:tag name="KSO_WM_UNIT_DIAGRAM_ISNUMVISUAL" val="0"/>
  <p:tag name="KSO_WM_UNIT_DIAGRAM_ISREFERUNIT" val="0"/>
  <p:tag name="KSO_WM_UNIT_HIGHLIGHT" val="0"/>
  <p:tag name="KSO_WM_UNIT_ID" val="diagram20205578_5*l_h_i*1_4_2"/>
  <p:tag name="KSO_WM_UNIT_INDEX" val="1_4_2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l_h_i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578"/>
  <p:tag name="KSO_WM_UNIT_COMPATIBLE" val="0"/>
  <p:tag name="KSO_WM_UNIT_DIAGRAM_ISNUMVISUAL" val="0"/>
  <p:tag name="KSO_WM_UNIT_DIAGRAM_ISREFERUNIT" val="0"/>
  <p:tag name="KSO_WM_UNIT_FILL_FORE_SCHEMECOLOR_INDEX" val="9"/>
  <p:tag name="KSO_WM_UNIT_FILL_FORE_SCHEMECOLOR_INDEX_BRIGHTNESS" val="0"/>
  <p:tag name="KSO_WM_UNIT_FILL_TYPE" val="1"/>
  <p:tag name="KSO_WM_UNIT_HIGHLIGHT" val="0"/>
  <p:tag name="KSO_WM_UNIT_ID" val="diagram20205578_5*l_h_i*1_5_1"/>
  <p:tag name="KSO_WM_UNIT_INDEX" val="1_5_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578"/>
  <p:tag name="KSO_WM_UNIT_COMPATIBLE" val="0"/>
  <p:tag name="KSO_WM_UNIT_DIAGRAM_ISNUMVISUAL" val="0"/>
  <p:tag name="KSO_WM_UNIT_DIAGRAM_ISREFERUNIT" val="0"/>
  <p:tag name="KSO_WM_UNIT_FILL_FORE_SCHEMECOLOR_INDEX" val="9"/>
  <p:tag name="KSO_WM_UNIT_FILL_FORE_SCHEMECOLOR_INDEX_BRIGHTNESS" val="0"/>
  <p:tag name="KSO_WM_UNIT_FILL_TYPE" val="1"/>
  <p:tag name="KSO_WM_UNIT_HIGHLIGHT" val="0"/>
  <p:tag name="KSO_WM_UNIT_ID" val="diagram20205578_5*l_h_i*1_5_3"/>
  <p:tag name="KSO_WM_UNIT_INDEX" val="1_5_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578"/>
  <p:tag name="KSO_WM_UNIT_COMPATIBLE" val="0"/>
  <p:tag name="KSO_WM_UNIT_DIAGRAM_ISNUMVISUAL" val="0"/>
  <p:tag name="KSO_WM_UNIT_DIAGRAM_ISREFERUNIT" val="0"/>
  <p:tag name="KSO_WM_UNIT_HIGHLIGHT" val="0"/>
  <p:tag name="KSO_WM_UNIT_ID" val="diagram20205578_5*l_h_f*1_5_1"/>
  <p:tag name="KSO_WM_UNIT_INDEX" val="1_5_1"/>
  <p:tag name="KSO_WM_UNIT_LAYERLEVEL" val="1_1_1"/>
  <p:tag name="KSO_WM_UNIT_NOCLEAR" val="0"/>
  <p:tag name="KSO_WM_UNIT_PRESET_TEXT" val="单击此处输入你所需要的正文，文字就是您思想的提炼。"/>
  <p:tag name="KSO_WM_UNIT_SUBTYPE" val="a"/>
  <p:tag name="KSO_WM_UNIT_TEXT_FILL_FORE_SCHEMECOLOR_INDEX" val="14"/>
  <p:tag name="KSO_WM_UNIT_TEXT_FILL_FORE_SCHEMECOLOR_INDEX_BRIGHTNESS" val="0"/>
  <p:tag name="KSO_WM_UNIT_TEXT_FILL_TYPE" val="1"/>
  <p:tag name="KSO_WM_UNIT_TEXT_SUBTYPE" val="a"/>
  <p:tag name="KSO_WM_UNIT_TYPE" val="l_h_f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578"/>
  <p:tag name="KSO_WM_UNIT_COMPATIBLE" val="0"/>
  <p:tag name="KSO_WM_UNIT_DIAGRAM_ISNUMVISUAL" val="0"/>
  <p:tag name="KSO_WM_UNIT_DIAGRAM_ISREFERUNIT" val="0"/>
  <p:tag name="KSO_WM_UNIT_HIGHLIGHT" val="0"/>
  <p:tag name="KSO_WM_UNIT_ID" val="diagram20205578_5*l_h_i*1_5_2"/>
  <p:tag name="KSO_WM_UNIT_INDEX" val="1_5_2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l_h_i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578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205578_5*l_h_i*1_6_1"/>
  <p:tag name="KSO_WM_UNIT_INDEX" val="1_6_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578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205578_5*l_h_i*1_6_3"/>
  <p:tag name="KSO_WM_UNIT_INDEX" val="1_6_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578"/>
  <p:tag name="KSO_WM_UNIT_COMPATIBLE" val="0"/>
  <p:tag name="KSO_WM_UNIT_DIAGRAM_ISNUMVISUAL" val="0"/>
  <p:tag name="KSO_WM_UNIT_DIAGRAM_ISREFERUNIT" val="0"/>
  <p:tag name="KSO_WM_UNIT_HIGHLIGHT" val="0"/>
  <p:tag name="KSO_WM_UNIT_ID" val="diagram20205578_5*l_h_f*1_6_1"/>
  <p:tag name="KSO_WM_UNIT_INDEX" val="1_6_1"/>
  <p:tag name="KSO_WM_UNIT_LAYERLEVEL" val="1_1_1"/>
  <p:tag name="KSO_WM_UNIT_NOCLEAR" val="0"/>
  <p:tag name="KSO_WM_UNIT_PRESET_TEXT" val="单击此处输入你所需要的正文，文字就是您思想的提炼。"/>
  <p:tag name="KSO_WM_UNIT_SUBTYPE" val="a"/>
  <p:tag name="KSO_WM_UNIT_TEXT_FILL_FORE_SCHEMECOLOR_INDEX" val="14"/>
  <p:tag name="KSO_WM_UNIT_TEXT_FILL_FORE_SCHEMECOLOR_INDEX_BRIGHTNESS" val="0"/>
  <p:tag name="KSO_WM_UNIT_TEXT_FILL_TYPE" val="1"/>
  <p:tag name="KSO_WM_UNIT_TEXT_SUBTYPE" val="a"/>
  <p:tag name="KSO_WM_UNIT_TYPE" val="l_h_f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578"/>
  <p:tag name="KSO_WM_UNIT_COMPATIBLE" val="0"/>
  <p:tag name="KSO_WM_UNIT_DIAGRAM_ISNUMVISUAL" val="0"/>
  <p:tag name="KSO_WM_UNIT_DIAGRAM_ISREFERUNIT" val="0"/>
  <p:tag name="KSO_WM_UNIT_HIGHLIGHT" val="0"/>
  <p:tag name="KSO_WM_UNIT_ID" val="diagram20205578_5*l_h_i*1_6_2"/>
  <p:tag name="KSO_WM_UNIT_INDEX" val="1_6_2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l_h_i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578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578_5*l_h_i*1_1_1"/>
  <p:tag name="KSO_WM_UNIT_INDEX" val="1_1_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578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578_5*l_h_i*1_1_3"/>
  <p:tag name="KSO_WM_UNIT_INDEX" val="1_1_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578"/>
  <p:tag name="KSO_WM_UNIT_COMPATIBLE" val="0"/>
  <p:tag name="KSO_WM_UNIT_DIAGRAM_ISNUMVISUAL" val="0"/>
  <p:tag name="KSO_WM_UNIT_DIAGRAM_ISREFERUNIT" val="0"/>
  <p:tag name="KSO_WM_UNIT_HIGHLIGHT" val="0"/>
  <p:tag name="KSO_WM_UNIT_ID" val="diagram20205578_5*l_h_f*1_1_1"/>
  <p:tag name="KSO_WM_UNIT_INDEX" val="1_1_1"/>
  <p:tag name="KSO_WM_UNIT_LAYERLEVEL" val="1_1_1"/>
  <p:tag name="KSO_WM_UNIT_NOCLEAR" val="0"/>
  <p:tag name="KSO_WM_UNIT_PRESET_TEXT" val="单击此处输入你所需要的正文，文字就是您思想的提炼。"/>
  <p:tag name="KSO_WM_UNIT_SUBTYPE" val="a"/>
  <p:tag name="KSO_WM_UNIT_TEXT_FILL_FORE_SCHEMECOLOR_INDEX" val="14"/>
  <p:tag name="KSO_WM_UNIT_TEXT_FILL_FORE_SCHEMECOLOR_INDEX_BRIGHTNESS" val="0"/>
  <p:tag name="KSO_WM_UNIT_TEXT_FILL_TYPE" val="1"/>
  <p:tag name="KSO_WM_UNIT_TEXT_SUBTYPE" val="a"/>
  <p:tag name="KSO_WM_UNIT_TYPE" val="l_h_f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578"/>
  <p:tag name="KSO_WM_UNIT_COMPATIBLE" val="0"/>
  <p:tag name="KSO_WM_UNIT_DIAGRAM_ISNUMVISUAL" val="0"/>
  <p:tag name="KSO_WM_UNIT_DIAGRAM_ISREFERUNIT" val="0"/>
  <p:tag name="KSO_WM_UNIT_HIGHLIGHT" val="0"/>
  <p:tag name="KSO_WM_UNIT_ID" val="diagram20205578_5*l_h_i*1_1_2"/>
  <p:tag name="KSO_WM_UNIT_INDEX" val="1_1_2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l_h_i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578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578_5*l_h_i*1_2_1"/>
  <p:tag name="KSO_WM_UNIT_INDEX" val="1_2_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578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578_5*l_h_i*1_2_3"/>
  <p:tag name="KSO_WM_UNIT_INDEX" val="1_2_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578"/>
  <p:tag name="KSO_WM_UNIT_COMPATIBLE" val="0"/>
  <p:tag name="KSO_WM_UNIT_DIAGRAM_ISNUMVISUAL" val="0"/>
  <p:tag name="KSO_WM_UNIT_DIAGRAM_ISREFERUNIT" val="0"/>
  <p:tag name="KSO_WM_UNIT_HIGHLIGHT" val="0"/>
  <p:tag name="KSO_WM_UNIT_ID" val="diagram20205578_5*l_h_f*1_2_1"/>
  <p:tag name="KSO_WM_UNIT_INDEX" val="1_2_1"/>
  <p:tag name="KSO_WM_UNIT_LAYERLEVEL" val="1_1_1"/>
  <p:tag name="KSO_WM_UNIT_NOCLEAR" val="0"/>
  <p:tag name="KSO_WM_UNIT_PRESET_TEXT" val="单击此处输入你所需要的正文，文字就是您思想的提炼。"/>
  <p:tag name="KSO_WM_UNIT_SUBTYPE" val="a"/>
  <p:tag name="KSO_WM_UNIT_TEXT_FILL_FORE_SCHEMECOLOR_INDEX" val="14"/>
  <p:tag name="KSO_WM_UNIT_TEXT_FILL_FORE_SCHEMECOLOR_INDEX_BRIGHTNESS" val="0"/>
  <p:tag name="KSO_WM_UNIT_TEXT_FILL_TYPE" val="1"/>
  <p:tag name="KSO_WM_UNIT_TEXT_SUBTYPE" val="a"/>
  <p:tag name="KSO_WM_UNIT_TYPE" val="l_h_f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578"/>
  <p:tag name="KSO_WM_UNIT_COMPATIBLE" val="0"/>
  <p:tag name="KSO_WM_UNIT_DIAGRAM_ISNUMVISUAL" val="0"/>
  <p:tag name="KSO_WM_UNIT_DIAGRAM_ISREFERUNIT" val="0"/>
  <p:tag name="KSO_WM_UNIT_HIGHLIGHT" val="0"/>
  <p:tag name="KSO_WM_UNIT_ID" val="diagram20205578_5*l_h_i*1_2_2"/>
  <p:tag name="KSO_WM_UNIT_INDEX" val="1_2_2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l_h_i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578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05578_5*l_h_i*1_3_1"/>
  <p:tag name="KSO_WM_UNIT_INDEX" val="1_3_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578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05578_5*l_h_i*1_3_3"/>
  <p:tag name="KSO_WM_UNIT_INDEX" val="1_3_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578"/>
  <p:tag name="KSO_WM_UNIT_COMPATIBLE" val="0"/>
  <p:tag name="KSO_WM_UNIT_DIAGRAM_ISNUMVISUAL" val="0"/>
  <p:tag name="KSO_WM_UNIT_DIAGRAM_ISREFERUNIT" val="0"/>
  <p:tag name="KSO_WM_UNIT_HIGHLIGHT" val="0"/>
  <p:tag name="KSO_WM_UNIT_ID" val="diagram20205578_5*l_h_f*1_3_1"/>
  <p:tag name="KSO_WM_UNIT_INDEX" val="1_3_1"/>
  <p:tag name="KSO_WM_UNIT_LAYERLEVEL" val="1_1_1"/>
  <p:tag name="KSO_WM_UNIT_NOCLEAR" val="0"/>
  <p:tag name="KSO_WM_UNIT_PRESET_TEXT" val="单击此处输入你所需要的正文，文字就是您思想的提炼。"/>
  <p:tag name="KSO_WM_UNIT_SUBTYPE" val="a"/>
  <p:tag name="KSO_WM_UNIT_TEXT_FILL_FORE_SCHEMECOLOR_INDEX" val="14"/>
  <p:tag name="KSO_WM_UNIT_TEXT_FILL_FORE_SCHEMECOLOR_INDEX_BRIGHTNESS" val="0"/>
  <p:tag name="KSO_WM_UNIT_TEXT_FILL_TYPE" val="1"/>
  <p:tag name="KSO_WM_UNIT_TEXT_SUBTYPE" val="a"/>
  <p:tag name="KSO_WM_UNIT_TYPE" val="l_h_f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5578"/>
  <p:tag name="KSO_WM_UNIT_COMPATIBLE" val="0"/>
  <p:tag name="KSO_WM_UNIT_DIAGRAM_ISNUMVISUAL" val="0"/>
  <p:tag name="KSO_WM_UNIT_DIAGRAM_ISREFERUNIT" val="0"/>
  <p:tag name="KSO_WM_UNIT_HIGHLIGHT" val="0"/>
  <p:tag name="KSO_WM_UNIT_ID" val="diagram20205578_5*l_h_i*1_3_2"/>
  <p:tag name="KSO_WM_UNIT_INDEX" val="1_3_2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l_h_i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3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3_1*i*3"/>
  <p:tag name="KSO_WM_UNIT_INDEX" val="3"/>
  <p:tag name="KSO_WM_UNIT_LAYERLEVEL" val="1"/>
  <p:tag name="KSO_WM_UNIT_SM_LIMIT_TYPE" val="1"/>
  <p:tag name="KSO_WM_UNIT_TYPE" val="i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3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3_1*i*4"/>
  <p:tag name="KSO_WM_UNIT_INDEX" val="4"/>
  <p:tag name="KSO_WM_UNIT_LAYERLEVEL" val="1"/>
  <p:tag name="KSO_WM_UNIT_SM_LIMIT_TYPE" val="1"/>
  <p:tag name="KSO_WM_UNIT_TYPE" val="i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3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3_1*i*5"/>
  <p:tag name="KSO_WM_UNIT_INDEX" val="5"/>
  <p:tag name="KSO_WM_UNIT_LAYERLEVEL" val="1"/>
  <p:tag name="KSO_WM_UNIT_SM_LIMIT_TYPE" val="1"/>
  <p:tag name="KSO_WM_UNIT_TYPE" val="i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5b370d9c62884a6b9c7db59bf9b89d92&quot;,&quot;fill_align&quot;:&quot;cm&quot;,&quot;chip_types&quot;:[&quot;diagram&quot;,&quot;pictext&quot;,&quot;picture&quot;,&quot;chart&quot;,&quot;table&quot;,&quot;video&quot;]}],[{&quot;text_align&quot;:&quot;lm&quot;,&quot;text_direction&quot;:&quot;horizontal&quot;,&quot;support_big_font&quot;:false,&quot;picture_toward&quot;:0,&quot;picture_dockside&quot;:[],&quot;fill_id&quot;:&quot;5b370d9c62884a6b9c7db59bf9b89d92&quot;,&quot;fill_align&quot;:&quot;lm&quot;,&quot;chip_types&quot;:[&quot;text&quot;]}]]"/>
  <p:tag name="KSO_WM_CHIP_GROUPID" val="5e6f19c8605d5daf04fe6007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6f19c8605d5daf04fe6008"/>
  <p:tag name="KSO_WM_SLIDE_BACKGROUND" val="[&quot;belt&quot;]"/>
  <p:tag name="KSO_WM_SLIDE_BACKGROUND_TYPE" val="belt"/>
  <p:tag name="KSO_WM_SLIDE_BK_DARK_LIGHT" val="2"/>
  <p:tag name="KSO_WM_SLIDE_CAN_ADD_NAVIGATION" val="1"/>
  <p:tag name="KSO_WM_SLIDE_ID" val="diagram20207315_1"/>
  <p:tag name="KSO_WM_SLIDE_INDEX" val="1"/>
  <p:tag name="KSO_WM_SLIDE_ITEM_CNT" val="0"/>
  <p:tag name="KSO_WM_SLIDE_LAYOUT" val="f"/>
  <p:tag name="KSO_WM_SLIDE_LAYOUT_CNT" val="1"/>
  <p:tag name="KSO_WM_SLIDE_LAYOUT_INFO" val="{&quot;direction&quot;:1,&quot;id&quot;:&quot;2021-03-05T17:35:32&quot;,&quot;maxSize&quot;:{&quot;size1&quot;:100},&quot;minSize&quot;:{&quot;size1&quot;:100},&quot;normalSize&quot;:{&quot;size1&quot;:100},&quot;subLayout&quot;:[{&quot;backgroundInfo&quot;:[{&quot;bottom&quot;:0.15555556100000001,&quot;bottomAbs&quot;:false,&quot;left&quot;:0,&quot;leftAbs&quot;:false,&quot;right&quot;:0,&quot;rightAbs&quot;:false,&quot;top&quot;:0.15555556100000001,&quot;topAbs&quot;:false,&quot;type&quot;:&quot;belt&quot;}],&quot;id&quot;:&quot;2021-03-05T17:35:32&quot;,&quot;maxSize&quot;:{&quot;size1&quot;:15.4},&quot;minSize&quot;:{&quot;size1&quot;:15.4},&quot;normalSize&quot;:{&quot;size1&quot;:15.4},&quot;subLayout&quot;:[{&quot;id&quot;:&quot;2021-03-05T17:35:32&quot;,&quot;type&quot;:0},{&quot;id&quot;:&quot;2021-03-05T17:35:32&quot;,&quot;maxSize&quot;:{&quot;size1&quot;:81.599999999999994},&quot;minSize&quot;:{&quot;size1&quot;:81.599999999999994},&quot;normalSize&quot;:{&quot;size1&quot;:81.599999999999994},&quot;subLayout&quot;:[{&quot;backgroundInfo&quot;:[{&quot;bottom&quot;:0,&quot;bottomAbs&quot;:false,&quot;left&quot;:0,&quot;leftAbs&quot;:false,&quot;right&quot;:0,&quot;rightAbs&quot;:false,&quot;top&quot;:0,&quot;topAbs&quot;:false,&quot;type&quot;:&quot;belt&quot;}],&quot;id&quot;:&quot;2021-03-05T17:35:32&quot;,&quot;margin&quot;:{&quot;bottom&quot;:0.42300000786781311,&quot;left&quot;:3.3870000839233398,&quot;right&quot;:3.3870000839233398,&quot;top&quot;:0.42300000786781311},&quot;type&quot;:0},{&quot;id&quot;:&quot;2021-03-05T17:35:32&quot;,&quot;type&quot;:0}],&quot;type&quot;:0}],&quot;type&quot;:0},{&quot;id&quot;:&quot;2021-03-05T17:35:32&quot;,&quot;type&quot;:0}],&quot;type&quot;:0}"/>
  <p:tag name="KSO_WM_SLIDE_POSITION" val="0*84"/>
  <p:tag name="KSO_WM_SLIDE_RATIO" val="1.777778"/>
  <p:tag name="KSO_WM_SLIDE_SIZE" val="960*371"/>
  <p:tag name="KSO_WM_SLIDE_SUBTYPE" val="pureTxt"/>
  <p:tag name="KSO_WM_SLIDE_SUPPORT_FEATURE_TYPE" val="0"/>
  <p:tag name="KSO_WM_SLIDE_TYPE" val="text"/>
  <p:tag name="KSO_WM_TAG_VERSION" val="1.0"/>
  <p:tag name="KSO_WM_TEMPLATE_ASSEMBLE_GROUPID" val="6041fb62196af95873905b6b"/>
  <p:tag name="KSO_WM_TEMPLATE_ASSEMBLE_XID" val="6041fb62196af95873905b6b"/>
  <p:tag name="KSO_WM_TEMPLATE_CATEGORY" val="diagram"/>
  <p:tag name="KSO_WM_TEMPLATE_COLOR_TYPE" val="1"/>
  <p:tag name="KSO_WM_TEMPLATE_INDEX" val="20207315"/>
  <p:tag name="KSO_WM_TEMPLATE_MASTER_TYPE" val="0"/>
  <p:tag name="KSO_WM_TEMPLATE_SUBCATEGORY" val="21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8*i*1"/>
  <p:tag name="KSO_WM_UNIT_INDEX" val="1"/>
  <p:tag name="KSO_WM_UNIT_LAYERLEVEL" val="1"/>
  <p:tag name="KSO_WM_UNIT_SUBTYPE" val="h"/>
  <p:tag name="KSO_WM_UNIT_TEXT_FILL_FORE_SCHEMECOLOR_INDEX" val="13"/>
  <p:tag name="KSO_WM_UNIT_TEXT_FILL_FORE_SCHEMECOLOR_INDEX_BRIGHTNESS" val="0.15"/>
  <p:tag name="KSO_WM_UNIT_TEXT_FILL_TYPE" val="1"/>
  <p:tag name="KSO_WM_UNIT_TYPE" val="i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84d9c1723ec422f84dfc2b4a4bee047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41fb62196af95873905b6b"/>
  <p:tag name="KSO_WM_TEMPLATE_ASSEMBLE_XID" val="6041fb62196af95873905b6b"/>
  <p:tag name="KSO_WM_TEMPLATE_CATEGORY" val="diagram"/>
  <p:tag name="KSO_WM_TEMPLATE_INDEX" val="20207315"/>
  <p:tag name="KSO_WM_UNIT_BLOCK" val="0"/>
  <p:tag name="KSO_WM_UNIT_COMPATIBLE" val="0"/>
  <p:tag name="KSO_WM_UNIT_DEC_AREA_ID" val="68ed0f2e03a94abfab054522533170e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31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90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195_1"/>
  <p:tag name="KSO_WM_SLIDE_INDEX" val="1"/>
  <p:tag name="KSO_WM_SLIDE_ITEM_CNT" val="0"/>
  <p:tag name="KSO_WM_SLIDE_LAYOUT" val="a_b_f"/>
  <p:tag name="KSO_WM_SLIDE_LAYOUT_CNT" val="1_1_1"/>
  <p:tag name="KSO_WM_SLIDE_POSITION" val="0*18"/>
  <p:tag name="KSO_WM_SLIDE_SIZE" val="959*52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95"/>
  <p:tag name="KSO_WM_TEMPLATE_MASTER_TYPE" val="0"/>
  <p:tag name="KSO_WM_TEMPLATE_SUBCATEGORY" val="0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-0.05"/>
  <p:tag name="KSO_WM_UNIT_FILL_FORE_SCHEMECOLOR_INDEX" val="5"/>
  <p:tag name="KSO_WM_UNIT_FILL_FORE_SCHEMECOLOR_INDEX_BRIGHTNESS" val="0.8"/>
  <p:tag name="KSO_WM_UNIT_FILL_TYPE" val="2"/>
  <p:tag name="KSO_WM_UNIT_HIGHLIGHT" val="0"/>
  <p:tag name="KSO_WM_UNIT_ID" val="diagram2020519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519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b"/>
  <p:tag name="KSO_WM_UNIT_VALUE" val="4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9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19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4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0},&quot;subLayout&quot;:[{&quot;id&quot;:&quot;2020-12-09T17:52:12&quot;,&quot;maxSize&quot;:{&quot;size1&quot;:42.200000000000003},&quot;minSize&quot;:{&quot;size1&quot;:31.100000000000001},&quot;normalSize&quot;:{&quot;size1&quot;:37.799999999999997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205_1"/>
  <p:tag name="KSO_WM_SLIDE_INDEX" val="1"/>
  <p:tag name="KSO_WM_SLIDE_ITEM_CNT" val="0"/>
  <p:tag name="KSO_WM_SLIDE_LAYOUT" val="a_b_f"/>
  <p:tag name="KSO_WM_SLIDE_LAYOUT_CNT" val="1_1_1"/>
  <p:tag name="KSO_WM_SLIDE_POSITION" val="10*11"/>
  <p:tag name="KSO_WM_SLIDE_SIZE" val="939*517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205"/>
  <p:tag name="KSO_WM_TEMPLATE_MASTER_TYPE" val="0"/>
  <p:tag name="KSO_WM_TEMPLATE_SUBCATEGORY" val="0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5"/>
  <p:tag name="KSO_WM_UNIT_FILL_FORE_SCHEMECOLOR_INDEX_BRIGHTNESS" val="0.6"/>
  <p:tag name="KSO_WM_UNIT_FILL_TYPE" val="2"/>
  <p:tag name="KSO_WM_UNIT_HIGHLIGHT" val="0"/>
  <p:tag name="KSO_WM_UNIT_ID" val="diagram2020520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20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HIGHLIGHT" val="0"/>
  <p:tag name="KSO_WM_UNIT_ID" val="diagram2020520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你的副标题"/>
  <p:tag name="KSO_WM_UNIT_TEXT_FILL_FORE_SCHEMECOLOR_INDEX" val="13"/>
  <p:tag name="KSO_WM_UNIT_TEXT_FILL_FORE_SCHEMECOLOR_INDEX_BRIGHTNESS" val="0.15"/>
  <p:tag name="KSO_WM_UNIT_TEXT_FILL_TYPE" val="1"/>
  <p:tag name="KSO_WM_UNIT_TEXT_PART_ID_V2" val="d-4-2"/>
  <p:tag name="KSO_WM_UNIT_TYPE" val="b"/>
  <p:tag name="KSO_WM_UNIT_VALUE" val="40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HIGHLIGHT" val="0"/>
  <p:tag name="KSO_WM_UNIT_ID" val="diagram2020520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您的大标题内容"/>
  <p:tag name="KSO_WM_UNIT_TEXT_FILL_FORE_SCHEMECOLOR_INDEX" val="13"/>
  <p:tag name="KSO_WM_UNIT_TEXT_FILL_FORE_SCHEMECOLOR_INDEX_BRIGHTNESS" val="0.15"/>
  <p:tag name="KSO_WM_UNIT_TEXT_FILL_TYPE" val="1"/>
  <p:tag name="KSO_WM_UNIT_TEXT_PART_ID_V2" val="a-4-1"/>
  <p:tag name="KSO_WM_UNIT_TYPE" val="a"/>
  <p:tag name="KSO_WM_UNIT_VALUE" val="22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HIGHLIGHT" val="0"/>
  <p:tag name="KSO_WM_UNIT_ID" val="diagram2020520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&#10;单击此处输入你的正文，文字是您思想的提炼，为了最终演示发布的良好效果，请尽量言简意赅的阐述观点；根据需要可酌情增减文字，以便观者可以准确理解您所传达的信息。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612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9"/>
  <p:tag name="KSO_WM_UNIT_INDEX" val="9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10"/>
  <p:tag name="KSO_WM_UNIT_INDEX" val="10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11"/>
  <p:tag name="KSO_WM_UNIT_INDEX" val="1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205_1"/>
  <p:tag name="KSO_WM_SLIDE_INDEX" val="1"/>
  <p:tag name="KSO_WM_SLIDE_ITEM_CNT" val="0"/>
  <p:tag name="KSO_WM_SLIDE_LAYOUT" val="a_b_f"/>
  <p:tag name="KSO_WM_SLIDE_LAYOUT_CNT" val="1_1_1"/>
  <p:tag name="KSO_WM_SLIDE_POSITION" val="10*11"/>
  <p:tag name="KSO_WM_SLIDE_SIZE" val="939*517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205"/>
  <p:tag name="KSO_WM_TEMPLATE_MASTER_TYPE" val="0"/>
  <p:tag name="KSO_WM_TEMPLATE_SUBCATEGORY" val="0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5"/>
  <p:tag name="KSO_WM_UNIT_FILL_FORE_SCHEMECOLOR_INDEX_BRIGHTNESS" val="0.6"/>
  <p:tag name="KSO_WM_UNIT_FILL_TYPE" val="2"/>
  <p:tag name="KSO_WM_UNIT_HIGHLIGHT" val="0"/>
  <p:tag name="KSO_WM_UNIT_ID" val="diagram2020520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20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HIGHLIGHT" val="0"/>
  <p:tag name="KSO_WM_UNIT_ID" val="diagram2020520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你的副标题"/>
  <p:tag name="KSO_WM_UNIT_TEXT_FILL_FORE_SCHEMECOLOR_INDEX" val="13"/>
  <p:tag name="KSO_WM_UNIT_TEXT_FILL_FORE_SCHEMECOLOR_INDEX_BRIGHTNESS" val="0.15"/>
  <p:tag name="KSO_WM_UNIT_TEXT_FILL_TYPE" val="1"/>
  <p:tag name="KSO_WM_UNIT_TEXT_PART_ID_V2" val="d-4-2"/>
  <p:tag name="KSO_WM_UNIT_TYPE" val="b"/>
  <p:tag name="KSO_WM_UNIT_VALUE" val="40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HIGHLIGHT" val="0"/>
  <p:tag name="KSO_WM_UNIT_ID" val="diagram2020520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您的大标题内容"/>
  <p:tag name="KSO_WM_UNIT_TEXT_FILL_FORE_SCHEMECOLOR_INDEX" val="13"/>
  <p:tag name="KSO_WM_UNIT_TEXT_FILL_FORE_SCHEMECOLOR_INDEX_BRIGHTNESS" val="0.15"/>
  <p:tag name="KSO_WM_UNIT_TEXT_FILL_TYPE" val="1"/>
  <p:tag name="KSO_WM_UNIT_TEXT_PART_ID_V2" val="a-4-1"/>
  <p:tag name="KSO_WM_UNIT_TYPE" val="a"/>
  <p:tag name="KSO_WM_UNIT_VALUE" val="2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HIGHLIGHT" val="0"/>
  <p:tag name="KSO_WM_UNIT_ID" val="diagram2020520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&#10;单击此处输入你的正文，文字是您思想的提炼，为了最终演示发布的良好效果，请尽量言简意赅的阐述观点；根据需要可酌情增减文字，以便观者可以准确理解您所传达的信息。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612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9"/>
  <p:tag name="KSO_WM_UNIT_INDEX" val="9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10"/>
  <p:tag name="KSO_WM_UNIT_INDEX" val="10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11"/>
  <p:tag name="KSO_WM_UNIT_INDEX" val="1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205_1"/>
  <p:tag name="KSO_WM_SLIDE_INDEX" val="1"/>
  <p:tag name="KSO_WM_SLIDE_ITEM_CNT" val="0"/>
  <p:tag name="KSO_WM_SLIDE_LAYOUT" val="a_b_f"/>
  <p:tag name="KSO_WM_SLIDE_LAYOUT_CNT" val="1_1_1"/>
  <p:tag name="KSO_WM_SLIDE_POSITION" val="10*11"/>
  <p:tag name="KSO_WM_SLIDE_SIZE" val="939*517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205"/>
  <p:tag name="KSO_WM_TEMPLATE_MASTER_TYPE" val="0"/>
  <p:tag name="KSO_WM_TEMPLATE_SUBCATEGORY" val="0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5"/>
  <p:tag name="KSO_WM_UNIT_FILL_FORE_SCHEMECOLOR_INDEX_BRIGHTNESS" val="0.6"/>
  <p:tag name="KSO_WM_UNIT_FILL_TYPE" val="2"/>
  <p:tag name="KSO_WM_UNIT_HIGHLIGHT" val="0"/>
  <p:tag name="KSO_WM_UNIT_ID" val="diagram2020520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20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HIGHLIGHT" val="0"/>
  <p:tag name="KSO_WM_UNIT_ID" val="diagram2020520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你的副标题"/>
  <p:tag name="KSO_WM_UNIT_TEXT_FILL_FORE_SCHEMECOLOR_INDEX" val="13"/>
  <p:tag name="KSO_WM_UNIT_TEXT_FILL_FORE_SCHEMECOLOR_INDEX_BRIGHTNESS" val="0.15"/>
  <p:tag name="KSO_WM_UNIT_TEXT_FILL_TYPE" val="1"/>
  <p:tag name="KSO_WM_UNIT_TEXT_PART_ID_V2" val="d-4-2"/>
  <p:tag name="KSO_WM_UNIT_TYPE" val="b"/>
  <p:tag name="KSO_WM_UNIT_VALUE" val="40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HIGHLIGHT" val="0"/>
  <p:tag name="KSO_WM_UNIT_ID" val="diagram2020520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您的大标题内容"/>
  <p:tag name="KSO_WM_UNIT_TEXT_FILL_FORE_SCHEMECOLOR_INDEX" val="13"/>
  <p:tag name="KSO_WM_UNIT_TEXT_FILL_FORE_SCHEMECOLOR_INDEX_BRIGHTNESS" val="0.15"/>
  <p:tag name="KSO_WM_UNIT_TEXT_FILL_TYPE" val="1"/>
  <p:tag name="KSO_WM_UNIT_TEXT_PART_ID_V2" val="a-4-1"/>
  <p:tag name="KSO_WM_UNIT_TYPE" val="a"/>
  <p:tag name="KSO_WM_UNIT_VALUE" val="22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HIGHLIGHT" val="0"/>
  <p:tag name="KSO_WM_UNIT_ID" val="diagram2020520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&#10;单击此处输入你的正文，文字是您思想的提炼，为了最终演示发布的良好效果，请尽量言简意赅的阐述观点；根据需要可酌情增减文字，以便观者可以准确理解您所传达的信息。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612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9"/>
  <p:tag name="KSO_WM_UNIT_INDEX" val="9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10"/>
  <p:tag name="KSO_WM_UNIT_INDEX" val="10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11"/>
  <p:tag name="KSO_WM_UNIT_INDEX" val="1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205_1"/>
  <p:tag name="KSO_WM_SLIDE_INDEX" val="1"/>
  <p:tag name="KSO_WM_SLIDE_ITEM_CNT" val="0"/>
  <p:tag name="KSO_WM_SLIDE_LAYOUT" val="a_b_f"/>
  <p:tag name="KSO_WM_SLIDE_LAYOUT_CNT" val="1_1_1"/>
  <p:tag name="KSO_WM_SLIDE_POSITION" val="10*11"/>
  <p:tag name="KSO_WM_SLIDE_SIZE" val="939*517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205"/>
  <p:tag name="KSO_WM_TEMPLATE_MASTER_TYPE" val="0"/>
  <p:tag name="KSO_WM_TEMPLATE_SUBCATEGORY" val="0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5"/>
  <p:tag name="KSO_WM_UNIT_FILL_FORE_SCHEMECOLOR_INDEX_BRIGHTNESS" val="0.6"/>
  <p:tag name="KSO_WM_UNIT_FILL_TYPE" val="2"/>
  <p:tag name="KSO_WM_UNIT_HIGHLIGHT" val="0"/>
  <p:tag name="KSO_WM_UNIT_ID" val="diagram2020520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20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HIGHLIGHT" val="0"/>
  <p:tag name="KSO_WM_UNIT_ID" val="diagram2020520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你的副标题"/>
  <p:tag name="KSO_WM_UNIT_TEXT_FILL_FORE_SCHEMECOLOR_INDEX" val="13"/>
  <p:tag name="KSO_WM_UNIT_TEXT_FILL_FORE_SCHEMECOLOR_INDEX_BRIGHTNESS" val="0.15"/>
  <p:tag name="KSO_WM_UNIT_TEXT_FILL_TYPE" val="1"/>
  <p:tag name="KSO_WM_UNIT_TEXT_PART_ID_V2" val="d-4-2"/>
  <p:tag name="KSO_WM_UNIT_TYPE" val="b"/>
  <p:tag name="KSO_WM_UNIT_VALUE" val="40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HIGHLIGHT" val="0"/>
  <p:tag name="KSO_WM_UNIT_ID" val="diagram2020520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您的大标题内容"/>
  <p:tag name="KSO_WM_UNIT_TEXT_FILL_FORE_SCHEMECOLOR_INDEX" val="13"/>
  <p:tag name="KSO_WM_UNIT_TEXT_FILL_FORE_SCHEMECOLOR_INDEX_BRIGHTNESS" val="0.15"/>
  <p:tag name="KSO_WM_UNIT_TEXT_FILL_TYPE" val="1"/>
  <p:tag name="KSO_WM_UNIT_TEXT_PART_ID_V2" val="a-4-1"/>
  <p:tag name="KSO_WM_UNIT_TYPE" val="a"/>
  <p:tag name="KSO_WM_UNIT_VALUE" val="2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HIGHLIGHT" val="0"/>
  <p:tag name="KSO_WM_UNIT_ID" val="diagram2020520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&#10;单击此处输入你的正文，文字是您思想的提炼，为了最终演示发布的良好效果，请尽量言简意赅的阐述观点；根据需要可酌情增减文字，以便观者可以准确理解您所传达的信息。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612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9"/>
  <p:tag name="KSO_WM_UNIT_INDEX" val="9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10"/>
  <p:tag name="KSO_WM_UNIT_INDEX" val="10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11"/>
  <p:tag name="KSO_WM_UNIT_INDEX" val="1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205_1"/>
  <p:tag name="KSO_WM_SLIDE_INDEX" val="1"/>
  <p:tag name="KSO_WM_SLIDE_ITEM_CNT" val="0"/>
  <p:tag name="KSO_WM_SLIDE_LAYOUT" val="a_b_f"/>
  <p:tag name="KSO_WM_SLIDE_LAYOUT_CNT" val="1_1_1"/>
  <p:tag name="KSO_WM_SLIDE_POSITION" val="10*11"/>
  <p:tag name="KSO_WM_SLIDE_SIZE" val="939*517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205"/>
  <p:tag name="KSO_WM_TEMPLATE_MASTER_TYPE" val="0"/>
  <p:tag name="KSO_WM_TEMPLATE_SUBCATEGORY" val="0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5"/>
  <p:tag name="KSO_WM_UNIT_FILL_FORE_SCHEMECOLOR_INDEX_BRIGHTNESS" val="0.6"/>
  <p:tag name="KSO_WM_UNIT_FILL_TYPE" val="2"/>
  <p:tag name="KSO_WM_UNIT_HIGHLIGHT" val="0"/>
  <p:tag name="KSO_WM_UNIT_ID" val="diagram2020520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20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HIGHLIGHT" val="0"/>
  <p:tag name="KSO_WM_UNIT_ID" val="diagram2020520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你的副标题"/>
  <p:tag name="KSO_WM_UNIT_TEXT_FILL_FORE_SCHEMECOLOR_INDEX" val="13"/>
  <p:tag name="KSO_WM_UNIT_TEXT_FILL_FORE_SCHEMECOLOR_INDEX_BRIGHTNESS" val="0.15"/>
  <p:tag name="KSO_WM_UNIT_TEXT_FILL_TYPE" val="1"/>
  <p:tag name="KSO_WM_UNIT_TEXT_PART_ID_V2" val="d-4-2"/>
  <p:tag name="KSO_WM_UNIT_TYPE" val="b"/>
  <p:tag name="KSO_WM_UNIT_VALUE" val="40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HIGHLIGHT" val="0"/>
  <p:tag name="KSO_WM_UNIT_ID" val="diagram2020520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您的大标题内容"/>
  <p:tag name="KSO_WM_UNIT_TEXT_FILL_FORE_SCHEMECOLOR_INDEX" val="13"/>
  <p:tag name="KSO_WM_UNIT_TEXT_FILL_FORE_SCHEMECOLOR_INDEX_BRIGHTNESS" val="0.15"/>
  <p:tag name="KSO_WM_UNIT_TEXT_FILL_TYPE" val="1"/>
  <p:tag name="KSO_WM_UNIT_TEXT_PART_ID_V2" val="a-4-1"/>
  <p:tag name="KSO_WM_UNIT_TYPE" val="a"/>
  <p:tag name="KSO_WM_UNIT_VALUE" val="22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HIGHLIGHT" val="0"/>
  <p:tag name="KSO_WM_UNIT_ID" val="diagram2020520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&#10;单击此处输入你的正文，文字是您思想的提炼，为了最终演示发布的良好效果，请尽量言简意赅的阐述观点；根据需要可酌情增减文字，以便观者可以准确理解您所传达的信息。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612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9"/>
  <p:tag name="KSO_WM_UNIT_INDEX" val="9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10"/>
  <p:tag name="KSO_WM_UNIT_INDEX" val="10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11"/>
  <p:tag name="KSO_WM_UNIT_INDEX" val="1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2.5},&quot;subLayout&quot;:[{&quot;id&quot;:&quot;2020-12-09T17:52:12&quot;,&quot;maxSize&quot;:{&quot;size1&quot;:42.495532654832914},&quot;minSize&quot;:{&quot;size1&quot;:31.395532654832913},&quot;normalSize&quot;:{&quot;size1&quot;:33.206828951129204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2156_1"/>
  <p:tag name="KSO_WM_SLIDE_INDEX" val="1"/>
  <p:tag name="KSO_WM_SLIDE_ITEM_CNT" val="0"/>
  <p:tag name="KSO_WM_SLIDE_LAYOUT" val="a_b_f"/>
  <p:tag name="KSO_WM_SLIDE_LAYOUT_CNT" val="1_1_1"/>
  <p:tag name="KSO_WM_SLIDE_POSITION" val="34*0"/>
  <p:tag name="KSO_WM_SLIDE_SIZE" val="925*539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2156"/>
  <p:tag name="KSO_WM_TEMPLATE_MASTER_TYPE" val="0"/>
  <p:tag name="KSO_WM_TEMPLATE_SUBCATEGORY" val="0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156"/>
  <p:tag name="KSO_WM_UNIT_COMPATIBLE" val="0"/>
  <p:tag name="KSO_WM_UNIT_DIAGRAM_ISNUMVISUAL" val="0"/>
  <p:tag name="KSO_WM_UNIT_DIAGRAM_ISREFERUNIT" val="0"/>
  <p:tag name="KSO_WM_UNIT_FILL_FORE_SCHEMECOLOR_INDEX_1" val="7"/>
  <p:tag name="KSO_WM_UNIT_FILL_FORE_SCHEMECOLOR_INDEX_1_BRIGHTNESS" val="0"/>
  <p:tag name="KSO_WM_UNIT_FILL_FORE_SCHEMECOLOR_INDEX_1_POS" val="0"/>
  <p:tag name="KSO_WM_UNIT_FILL_FORE_SCHEMECOLOR_INDEX_1_TRANS" val="0"/>
  <p:tag name="KSO_WM_UNIT_FILL_FORE_SCHEMECOLOR_INDEX_2" val="5"/>
  <p:tag name="KSO_WM_UNIT_FILL_FORE_SCHEMECOLOR_INDEX_2_BRIGHTNESS" val="0"/>
  <p:tag name="KSO_WM_UNIT_FILL_FORE_SCHEMECOLOR_INDEX_2_POS" val="1"/>
  <p:tag name="KSO_WM_UNIT_FILL_FORE_SCHEMECOLOR_INDEX_2_TRANS" val="0"/>
  <p:tag name="KSO_WM_UNIT_FILL_GRADIENT_ANGLE" val="0"/>
  <p:tag name="KSO_WM_UNIT_FILL_GRADIENT_DIRECTION" val="3"/>
  <p:tag name="KSO_WM_UNIT_FILL_GRADIENT_TYPE" val="0"/>
  <p:tag name="KSO_WM_UNIT_FILL_TYPE" val="3"/>
  <p:tag name="KSO_WM_UNIT_HIGHLIGHT" val="0"/>
  <p:tag name="KSO_WM_UNIT_ID" val="diagram20202156_1*i*1"/>
  <p:tag name="KSO_WM_UNIT_INDEX" val="1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156"/>
  <p:tag name="KSO_WM_UNIT_COMPATIBLE" val="0"/>
  <p:tag name="KSO_WM_UNIT_DIAGRAM_ISNUMVISUAL" val="0"/>
  <p:tag name="KSO_WM_UNIT_DIAGRAM_ISREFERUNIT" val="0"/>
  <p:tag name="KSO_WM_UNIT_HIGHLIGHT" val="0"/>
  <p:tag name="KSO_WM_UNIT_ID" val="diagram20202156_1*f*1"/>
  <p:tag name="KSO_WM_UNIT_INDEX" val="1"/>
  <p:tag name="KSO_WM_UNIT_ISCONTENTSTITLE" val="0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f"/>
  <p:tag name="KSO_WM_UNIT_VALUE" val="240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156"/>
  <p:tag name="KSO_WM_UNIT_COMPATIBLE" val="0"/>
  <p:tag name="KSO_WM_UNIT_DIAGRAM_ISNUMVISUAL" val="0"/>
  <p:tag name="KSO_WM_UNIT_DIAGRAM_ISREFERUNIT" val="0"/>
  <p:tag name="KSO_WM_UNIT_HIGHLIGHT" val="0"/>
  <p:tag name="KSO_WM_UNIT_ID" val="diagram2020215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8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156"/>
  <p:tag name="KSO_WM_UNIT_COMPATIBLE" val="0"/>
  <p:tag name="KSO_WM_UNIT_DIAGRAM_ISNUMVISUAL" val="0"/>
  <p:tag name="KSO_WM_UNIT_DIAGRAM_ISREFERUNIT" val="0"/>
  <p:tag name="KSO_WM_UNIT_FILL_FORE_SCHEMECOLOR_INDEX_1" val="5"/>
  <p:tag name="KSO_WM_UNIT_FILL_FORE_SCHEMECOLOR_INDEX_1_BRIGHTNESS" val="0"/>
  <p:tag name="KSO_WM_UNIT_FILL_FORE_SCHEMECOLOR_INDEX_1_POS" val="0"/>
  <p:tag name="KSO_WM_UNIT_FILL_FORE_SCHEMECOLOR_INDEX_1_TRANS" val="0"/>
  <p:tag name="KSO_WM_UNIT_FILL_FORE_SCHEMECOLOR_INDEX_2" val="7"/>
  <p:tag name="KSO_WM_UNIT_FILL_FORE_SCHEMECOLOR_INDEX_2_BRIGHTNESS" val="0"/>
  <p:tag name="KSO_WM_UNIT_FILL_FORE_SCHEMECOLOR_INDEX_2_POS" val="1"/>
  <p:tag name="KSO_WM_UNIT_FILL_FORE_SCHEMECOLOR_INDEX_2_TRANS" val="0"/>
  <p:tag name="KSO_WM_UNIT_FILL_GRADIENT_ANGLE" val="0"/>
  <p:tag name="KSO_WM_UNIT_FILL_GRADIENT_DIRECTION" val="3"/>
  <p:tag name="KSO_WM_UNIT_FILL_GRADIENT_TYPE" val="0"/>
  <p:tag name="KSO_WM_UNIT_FILL_TYPE" val="3"/>
  <p:tag name="KSO_WM_UNIT_HIGHLIGHT" val="0"/>
  <p:tag name="KSO_WM_UNIT_ID" val="diagram20202156_1*i*2"/>
  <p:tag name="KSO_WM_UNIT_INDEX" val="2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156"/>
  <p:tag name="KSO_WM_UNIT_COMPATIBLE" val="0"/>
  <p:tag name="KSO_WM_UNIT_DIAGRAM_ISNUMVISUAL" val="0"/>
  <p:tag name="KSO_WM_UNIT_DIAGRAM_ISREFERUNIT" val="0"/>
  <p:tag name="KSO_WM_UNIT_HIGHLIGHT" val="0"/>
  <p:tag name="KSO_WM_UNIT_ID" val="diagram20202156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15"/>
  <p:tag name="KSO_WM_UNIT_TEXT_FILL_TYPE" val="1"/>
  <p:tag name="KSO_WM_UNIT_TYPE" val="b"/>
  <p:tag name="KSO_WM_UNIT_VALUE" val="4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  <p:tag name="KSO_WM_TEMPLATE_THUMBS_INDEX" val="1、4、7、9、12、13、14、17、18、19、25、28、33、36、38、40、43、46、5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自定义 110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8590CA"/>
      </a:accent1>
      <a:accent2>
        <a:srgbClr val="8EAADC"/>
      </a:accent2>
      <a:accent3>
        <a:srgbClr val="79B6D3"/>
      </a:accent3>
      <a:accent4>
        <a:srgbClr val="70C2C7"/>
      </a:accent4>
      <a:accent5>
        <a:srgbClr val="6BC0A7"/>
      </a:accent5>
      <a:accent6>
        <a:srgbClr val="79BB8F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 sz="4400" b="1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1231</Words>
  <Application>Microsoft Office PowerPoint</Application>
  <PresentationFormat>自定义</PresentationFormat>
  <Paragraphs>119</Paragraphs>
  <Slides>30</Slides>
  <Notes>26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32" baseType="lpstr">
      <vt:lpstr>Office 主题​​</vt:lpstr>
      <vt:lpstr>office</vt:lpstr>
      <vt:lpstr>第二单元 6.2 为了忘却的记念</vt:lpstr>
      <vt:lpstr>教学目标</vt:lpstr>
      <vt:lpstr>PowerPoint 演示文稿</vt:lpstr>
      <vt:lpstr>核心素养</vt:lpstr>
      <vt:lpstr>PowerPoint 演示文稿</vt:lpstr>
      <vt:lpstr>教学重难点</vt:lpstr>
      <vt:lpstr>PowerPoint 演示文稿</vt:lpstr>
      <vt:lpstr>导入新课</vt:lpstr>
      <vt:lpstr>PowerPoint 演示文稿</vt:lpstr>
      <vt:lpstr>写作背景</vt:lpstr>
      <vt:lpstr>PowerPoint 演示文稿</vt:lpstr>
      <vt:lpstr>作者介绍</vt:lpstr>
      <vt:lpstr>PowerPoint 演示文稿</vt:lpstr>
      <vt:lpstr>题目解说</vt:lpstr>
      <vt:lpstr>PowerPoint 演示文稿</vt:lpstr>
      <vt:lpstr>层次结构</vt:lpstr>
      <vt:lpstr>PowerPoint 演示文稿</vt:lpstr>
      <vt:lpstr>全文分析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中心思想</vt:lpstr>
      <vt:lpstr>PowerPoint 演示文稿</vt:lpstr>
      <vt:lpstr>写作特点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第二单元 6.2 为了忘却的记念</dc:title>
  <dc:creator>rbm.xkw.com</dc:creator>
  <cp:lastModifiedBy>hj</cp:lastModifiedBy>
  <cp:revision>3</cp:revision>
  <cp:lastPrinted>2021-04-01T20:05:19Z</cp:lastPrinted>
  <dcterms:created xsi:type="dcterms:W3CDTF">2021-04-01T20:05:19Z</dcterms:created>
  <dcterms:modified xsi:type="dcterms:W3CDTF">2021-09-21T08:57:09Z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