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74" r:id="rId6"/>
    <p:sldId id="262" r:id="rId7"/>
    <p:sldId id="275" r:id="rId8"/>
    <p:sldId id="260" r:id="rId9"/>
    <p:sldId id="276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2B281-D66E-4CBB-94E7-CC884B392F5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285D4-6516-4929-87C8-53476AB1F6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40" r:id="rId22"/>
    <p:sldLayoutId id="2147483841" r:id="rId23"/>
    <p:sldLayoutId id="2147483839" r:id="rId24"/>
    <p:sldLayoutId id="2147483844" r:id="rId25"/>
    <p:sldLayoutId id="2147483847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3471118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1029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4819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君知妾有夫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赠妾双明珠。感君缠绵意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系在红罗襦。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这首诗细致入微地刻画了女主人公受人赠珠而又还珠时的心理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此为起首四句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写接珠。前两句从对方的角度写授珠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后两句从自己的角度写接珠。汉乐府有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何以结相思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双珠玳瑁簪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可知赠珠是表示爱情。接珠似为对方用情之深所感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但细读下文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方知其中颇具讽意。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我今因病魂颠倒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唯梦闲人不梦君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此处写自己疾病缠身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神情恍惚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虽颇多梦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梦中见到的都是一些不相干的人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想在梦中见到你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却偏偏就没有梦见。元稹因患严重疟疾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身体状况日下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记忆力也大不如前。而诗中的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除了身体疾患之外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更有沉重的精神上的苦闷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包含了无限凄苦之情。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766—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字文昌。原籍吴郡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今江苏苏州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曾任国子司业。诗作多反映当时社会矛盾和民生疾苦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颇得白居易推重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其乐府诗反映了当时的社会现实。有《张司业集》。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(779—831),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字微之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今河南洛阳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人。其诗与白居易齐名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。他非常推崇杜诗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其诗学杜而能变杜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并于平浅明快中呈现丽绝华美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色彩浓烈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铺叙曲折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细节刻画真切动人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比兴手法富于情趣。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朱庆馀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生卒年不详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名可久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今浙江绍兴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诗学张籍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近体尤工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清丽浅切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而巧思动人。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7404485"/>
              </p:ext>
            </p:extLst>
          </p:nvPr>
        </p:nvGraphicFramePr>
        <p:xfrm>
          <a:off x="508000" y="1484784"/>
          <a:ext cx="8128000" cy="3481988"/>
        </p:xfrm>
        <a:graphic>
          <a:graphicData uri="http://schemas.openxmlformats.org/presentationml/2006/ole">
            <p:oleObj spid="_x0000_s2053" name="文档" r:id="rId5" imgW="3836183" imgH="1642992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966772"/>
            <a:ext cx="8128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柳宗元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(773—819),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今山西永济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唐代杰出的文学家、哲学家、政治家。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6580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4819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《节妇吟》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节妇吟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乐府诗题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题下原注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寄东平李司空师道。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李师道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曾任平卢淄青节度使、检校司空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是炙手可热的人物。中唐以后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藩镇日渐壮大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而朝廷积弱日久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已难控制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割据之势日成。藩镇为增加实力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常用各种手段勾结拉拢朝廷官员和文人。一些不得志的官员和文人往往去依附他们。张籍是主张统一、反对分裂的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此诗便为拒绝李师道的拉拢而作。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《酬乐天频梦微之》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此诗作于元和十年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(815)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。白居易有《梦微之》诗相送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此诗是诗人收到白诗后非常感动而写下的答诗。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3223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971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/>
              <a:t>《近试上张籍水部》</a:t>
            </a:r>
          </a:p>
          <a:p>
            <a:pPr>
              <a:lnSpc>
                <a:spcPct val="120000"/>
              </a:lnSpc>
            </a:pPr>
            <a:r>
              <a:rPr lang="zh-CN" altLang="en-US" sz="2200" dirty="0"/>
              <a:t>近试,临近考试。唐代应试举子有向名人行卷的风气,目的是希望声名传入主考官耳中。张籍时任水部员外郎,以擅长文学而又乐于奖掖后进闻名于士子之中。</a:t>
            </a:r>
          </a:p>
          <a:p>
            <a:pPr>
              <a:lnSpc>
                <a:spcPct val="120000"/>
              </a:lnSpc>
            </a:pPr>
            <a:r>
              <a:rPr lang="zh-CN" altLang="en-US" sz="2200" dirty="0"/>
              <a:t>《与浩初上人同看山寄京华亲故》</a:t>
            </a:r>
          </a:p>
          <a:p>
            <a:pPr>
              <a:lnSpc>
                <a:spcPct val="120000"/>
              </a:lnSpc>
            </a:pPr>
            <a:r>
              <a:rPr lang="zh-CN" altLang="en-US" sz="2200" dirty="0"/>
              <a:t>此诗作于柳宗元被贬柳州时期。诗人时当壮年,正是大展宏图之际,但政治上的沉重打击使他忧危愁苦,心情难平。浩初上人,时在柳州,与柳宗元友善。</a:t>
            </a:r>
          </a:p>
        </p:txBody>
      </p:sp>
    </p:spTree>
    <p:extLst>
      <p:ext uri="{BB962C8B-B14F-4D97-AF65-F5344CB8AC3E}">
        <p14:creationId xmlns:p14="http://schemas.microsoft.com/office/powerpoint/2010/main" xmlns="" val="13605258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014206"/>
                <a:ext cx="8128000" cy="55220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妾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qiè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执戟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jǐ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剑铓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máng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红罗襦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rú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夫婿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散会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散文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ǎ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倒退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𝑑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倒闭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𝑑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ǎ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重量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ò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重复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ó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wéi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唯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wéi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妙惟肖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思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wéi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维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dài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待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恃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无恐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侍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奉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014206"/>
                <a:ext cx="8128000" cy="5522024"/>
              </a:xfrm>
              <a:prstGeom prst="rect">
                <a:avLst/>
              </a:prstGeom>
              <a:blipFill rotWithShape="0">
                <a:blip r:embed="rId4"/>
                <a:stretch>
                  <a:fillRect b="-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167597" y="1467206"/>
            <a:ext cx="32613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72955" y="1467206"/>
            <a:ext cx="148601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7231" y="1911956"/>
            <a:ext cx="572481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25621" y="1934066"/>
            <a:ext cx="19425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93622" y="2338476"/>
            <a:ext cx="25179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83250" y="3109160"/>
            <a:ext cx="363640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75745" y="3455280"/>
            <a:ext cx="363640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76056" y="3120046"/>
            <a:ext cx="363640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68551" y="3466166"/>
            <a:ext cx="363640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35742" y="4170852"/>
            <a:ext cx="61232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28237" y="4538744"/>
            <a:ext cx="61232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77752" y="5341408"/>
            <a:ext cx="25179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54694" y="5341408"/>
            <a:ext cx="25179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96886" y="5752844"/>
            <a:ext cx="25179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49993" y="5782498"/>
            <a:ext cx="25179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53376" y="6153394"/>
            <a:ext cx="25179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19973" y="6149394"/>
            <a:ext cx="251792" cy="3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罗襦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丝绸做的短袄。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园林。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打算。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上人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对和尚的尊称。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京华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还君明珠双泪垂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何不相逢未嫁时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张籍《节妇吟》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3614" y="4530892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82627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古诗中常通过记梦来表达对友人的思念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白居易《梦微之》即是如此。元稹酬赠诗《酬乐天频梦微之》写梦却别出心裁。请试加分析。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梦微之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晨起临风一惆怅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通川湓水断相闻。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不知忆我因何事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昨夜三更梦见君。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记梦常常是表达思念的一种方式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但只有别出心裁地记梦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才能创造新鲜的诗意。白居易记梦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不说自己如何梦见对方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而是追问对方多次闯入自己的梦乡究竟有什么事。这不但表明自己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更见思念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而且也因有如此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痴情问梦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而更见思念之深切。元稹的诗也是如此别出心裁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他把不能入梦的原因作了近乎离奇的解释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我本可以控制自己的梦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和你梦里相逢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过去也曾多次梦见过你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但此刻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因身心已被疾病折磨得神魂颠倒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唯梦闲人不梦君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。这就把凄苦的心境写得入骨三分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内容也更为深广。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453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975</Words>
  <Application>Microsoft Office PowerPoint</Application>
  <PresentationFormat>全屏显示(4:3)</PresentationFormat>
  <Paragraphs>54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17</cp:revision>
  <dcterms:created xsi:type="dcterms:W3CDTF">2014-12-27T00:55:35Z</dcterms:created>
  <dcterms:modified xsi:type="dcterms:W3CDTF">2016-09-16T14:25:57Z</dcterms:modified>
</cp:coreProperties>
</file>