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diagrams/layout7.xml" ContentType="application/vnd.openxmlformats-officedocument.drawingml.diagram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Default Extension="sldx" ContentType="application/vnd.openxmlformats-officedocument.presentationml.slide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0" r:id="rId3"/>
    <p:sldId id="276" r:id="rId4"/>
    <p:sldId id="262" r:id="rId5"/>
    <p:sldId id="268" r:id="rId6"/>
    <p:sldId id="264" r:id="rId7"/>
    <p:sldId id="267" r:id="rId8"/>
    <p:sldId id="269" r:id="rId9"/>
    <p:sldId id="279" r:id="rId10"/>
    <p:sldId id="265" r:id="rId11"/>
    <p:sldId id="266" r:id="rId12"/>
    <p:sldId id="271" r:id="rId13"/>
    <p:sldId id="277" r:id="rId14"/>
    <p:sldId id="270" r:id="rId15"/>
    <p:sldId id="272" r:id="rId16"/>
    <p:sldId id="274" r:id="rId17"/>
    <p:sldId id="273" r:id="rId18"/>
    <p:sldId id="275" r:id="rId19"/>
    <p:sldId id="257" r:id="rId20"/>
    <p:sldId id="258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34607" autoAdjust="0"/>
    <p:restoredTop sz="94667" autoAdjust="0"/>
  </p:normalViewPr>
  <p:slideViewPr>
    <p:cSldViewPr>
      <p:cViewPr varScale="1">
        <p:scale>
          <a:sx n="104" d="100"/>
          <a:sy n="104" d="100"/>
        </p:scale>
        <p:origin x="-157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style val="11"/>
  <c:chart>
    <c:title>
      <c:layout>
        <c:manualLayout>
          <c:xMode val="edge"/>
          <c:yMode val="edge"/>
          <c:x val="0.88474530961407638"/>
          <c:y val="0.31427565802018265"/>
        </c:manualLayout>
      </c:layout>
    </c:title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分值</c:v>
                </c:pt>
              </c:strCache>
            </c:strRef>
          </c:tx>
          <c:explosion val="25"/>
          <c:cat>
            <c:strRef>
              <c:f>Sheet1!$A$2:$A$3</c:f>
              <c:strCache>
                <c:ptCount val="2"/>
                <c:pt idx="0">
                  <c:v>平均分</c:v>
                </c:pt>
                <c:pt idx="1">
                  <c:v>总分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2.7</c:v>
                </c:pt>
                <c:pt idx="1">
                  <c:v>6</c:v>
                </c:pt>
              </c:numCache>
            </c:numRef>
          </c:val>
        </c:ser>
        <c:firstSliceAng val="0"/>
        <c:holeSize val="50"/>
      </c:doughnut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zh-CN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A52E78A-E879-4B14-B0D5-40C65AFBF0CF}" type="doc">
      <dgm:prSet loTypeId="urn:microsoft.com/office/officeart/2005/8/layout/cycle4" loCatId="cycle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zh-CN" altLang="en-US"/>
        </a:p>
      </dgm:t>
    </dgm:pt>
    <dgm:pt modelId="{C17920C7-28AC-4CFF-B219-8C1BDCEF71D6}">
      <dgm:prSet phldrT="[文本]" custT="1"/>
      <dgm:spPr/>
      <dgm:t>
        <a:bodyPr/>
        <a:lstStyle/>
        <a:p>
          <a:r>
            <a:rPr lang="zh-CN" altLang="en-US" sz="2800" b="1" dirty="0" smtClean="0">
              <a:latin typeface="微软雅黑" pitchFamily="34" charset="-122"/>
              <a:ea typeface="微软雅黑" pitchFamily="34" charset="-122"/>
            </a:rPr>
            <a:t>语言建构与运用</a:t>
          </a:r>
          <a:endParaRPr lang="zh-CN" altLang="en-US" sz="2800" b="1" dirty="0">
            <a:latin typeface="微软雅黑" pitchFamily="34" charset="-122"/>
            <a:ea typeface="微软雅黑" pitchFamily="34" charset="-122"/>
          </a:endParaRPr>
        </a:p>
      </dgm:t>
    </dgm:pt>
    <dgm:pt modelId="{BCA5A97D-0FD0-4942-B35C-1F117A112C92}" type="parTrans" cxnId="{3503B62E-D587-4669-AB76-9740D885E99F}">
      <dgm:prSet/>
      <dgm:spPr/>
      <dgm:t>
        <a:bodyPr/>
        <a:lstStyle/>
        <a:p>
          <a:endParaRPr lang="zh-CN" altLang="en-US"/>
        </a:p>
      </dgm:t>
    </dgm:pt>
    <dgm:pt modelId="{5BD29DDA-BFDC-4674-9AE3-0674725C4782}" type="sibTrans" cxnId="{3503B62E-D587-4669-AB76-9740D885E99F}">
      <dgm:prSet/>
      <dgm:spPr/>
      <dgm:t>
        <a:bodyPr/>
        <a:lstStyle/>
        <a:p>
          <a:endParaRPr lang="zh-CN" altLang="en-US"/>
        </a:p>
      </dgm:t>
    </dgm:pt>
    <dgm:pt modelId="{0177EC83-B9A9-4545-9F74-91A06170B07A}">
      <dgm:prSet phldrT="[文本]" custT="1"/>
      <dgm:spPr/>
      <dgm:t>
        <a:bodyPr/>
        <a:lstStyle/>
        <a:p>
          <a:r>
            <a:rPr lang="zh-CN" altLang="en-US" sz="2800" b="1" smtClean="0">
              <a:latin typeface="微软雅黑" pitchFamily="34" charset="-122"/>
              <a:ea typeface="微软雅黑" pitchFamily="34" charset="-122"/>
            </a:rPr>
            <a:t>思维发展与提升</a:t>
          </a:r>
          <a:endParaRPr lang="zh-CN" altLang="en-US" sz="2800" b="1" dirty="0" smtClean="0">
            <a:latin typeface="微软雅黑" pitchFamily="34" charset="-122"/>
            <a:ea typeface="微软雅黑" pitchFamily="34" charset="-122"/>
          </a:endParaRPr>
        </a:p>
      </dgm:t>
    </dgm:pt>
    <dgm:pt modelId="{E7D38668-6E96-47D6-A420-A3A9E7F6CBF5}" type="parTrans" cxnId="{1EBE4545-5742-4A19-9338-646CF789789B}">
      <dgm:prSet/>
      <dgm:spPr/>
      <dgm:t>
        <a:bodyPr/>
        <a:lstStyle/>
        <a:p>
          <a:endParaRPr lang="zh-CN" altLang="en-US"/>
        </a:p>
      </dgm:t>
    </dgm:pt>
    <dgm:pt modelId="{2E30DB5A-1BAF-474E-9B49-360AFC8D9AD5}" type="sibTrans" cxnId="{1EBE4545-5742-4A19-9338-646CF789789B}">
      <dgm:prSet/>
      <dgm:spPr/>
      <dgm:t>
        <a:bodyPr/>
        <a:lstStyle/>
        <a:p>
          <a:endParaRPr lang="zh-CN" altLang="en-US"/>
        </a:p>
      </dgm:t>
    </dgm:pt>
    <dgm:pt modelId="{E0500F43-D8C4-4B58-BCEC-E10755925A5B}">
      <dgm:prSet phldrT="[文本]" custT="1"/>
      <dgm:spPr/>
      <dgm:t>
        <a:bodyPr/>
        <a:lstStyle/>
        <a:p>
          <a:endParaRPr lang="en-US" altLang="zh-CN" sz="2800" b="1" dirty="0" smtClean="0">
            <a:latin typeface="微软雅黑" pitchFamily="34" charset="-122"/>
            <a:ea typeface="微软雅黑" pitchFamily="34" charset="-122"/>
          </a:endParaRPr>
        </a:p>
        <a:p>
          <a:r>
            <a:rPr lang="zh-CN" altLang="en-US" sz="2800" b="1" dirty="0" smtClean="0">
              <a:latin typeface="微软雅黑" pitchFamily="34" charset="-122"/>
              <a:ea typeface="微软雅黑" pitchFamily="34" charset="-122"/>
            </a:rPr>
            <a:t>审美鉴赏与创造</a:t>
          </a:r>
        </a:p>
      </dgm:t>
    </dgm:pt>
    <dgm:pt modelId="{B5A0F7DF-1638-4381-8E0B-BF9D867A0FB0}" type="parTrans" cxnId="{6021EC77-D86A-41EC-AAFF-7BB46AD8615D}">
      <dgm:prSet/>
      <dgm:spPr/>
      <dgm:t>
        <a:bodyPr/>
        <a:lstStyle/>
        <a:p>
          <a:endParaRPr lang="zh-CN" altLang="en-US"/>
        </a:p>
      </dgm:t>
    </dgm:pt>
    <dgm:pt modelId="{67FB6F4F-77AD-4884-BA3C-22ADA4CA6984}" type="sibTrans" cxnId="{6021EC77-D86A-41EC-AAFF-7BB46AD8615D}">
      <dgm:prSet/>
      <dgm:spPr/>
      <dgm:t>
        <a:bodyPr/>
        <a:lstStyle/>
        <a:p>
          <a:endParaRPr lang="zh-CN" altLang="en-US"/>
        </a:p>
      </dgm:t>
    </dgm:pt>
    <dgm:pt modelId="{7392CB12-1CB4-42D0-AA83-FBD8DFBA50A6}">
      <dgm:prSet phldrT="[文本]" custT="1"/>
      <dgm:spPr/>
      <dgm:t>
        <a:bodyPr/>
        <a:lstStyle/>
        <a:p>
          <a:endParaRPr lang="en-US" altLang="zh-CN" sz="2800" b="1" smtClean="0">
            <a:latin typeface="微软雅黑" pitchFamily="34" charset="-122"/>
            <a:ea typeface="微软雅黑" pitchFamily="34" charset="-122"/>
          </a:endParaRPr>
        </a:p>
        <a:p>
          <a:r>
            <a:rPr lang="zh-CN" altLang="en-US" sz="2800" b="1" smtClean="0">
              <a:latin typeface="微软雅黑" pitchFamily="34" charset="-122"/>
              <a:ea typeface="微软雅黑" pitchFamily="34" charset="-122"/>
            </a:rPr>
            <a:t>文化传承与发展</a:t>
          </a:r>
          <a:endParaRPr lang="zh-CN" altLang="en-US" sz="2800" b="1" dirty="0" smtClean="0">
            <a:latin typeface="微软雅黑" pitchFamily="34" charset="-122"/>
            <a:ea typeface="微软雅黑" pitchFamily="34" charset="-122"/>
          </a:endParaRPr>
        </a:p>
      </dgm:t>
    </dgm:pt>
    <dgm:pt modelId="{59DD2496-F808-4D44-A926-8B24C0C437FB}" type="parTrans" cxnId="{555430D8-7260-4F38-AC9B-168420BC3FB5}">
      <dgm:prSet/>
      <dgm:spPr/>
      <dgm:t>
        <a:bodyPr/>
        <a:lstStyle/>
        <a:p>
          <a:endParaRPr lang="zh-CN" altLang="en-US"/>
        </a:p>
      </dgm:t>
    </dgm:pt>
    <dgm:pt modelId="{2497353F-3999-4659-8FD4-724876BBC74A}" type="sibTrans" cxnId="{555430D8-7260-4F38-AC9B-168420BC3FB5}">
      <dgm:prSet/>
      <dgm:spPr/>
      <dgm:t>
        <a:bodyPr/>
        <a:lstStyle/>
        <a:p>
          <a:endParaRPr lang="zh-CN" altLang="en-US"/>
        </a:p>
      </dgm:t>
    </dgm:pt>
    <dgm:pt modelId="{87724369-CCB4-4C10-AB0D-BA5476DDA639}" type="pres">
      <dgm:prSet presAssocID="{AA52E78A-E879-4B14-B0D5-40C65AFBF0CF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DA367141-791A-46D2-8F9F-0AB6B72DD4FE}" type="pres">
      <dgm:prSet presAssocID="{AA52E78A-E879-4B14-B0D5-40C65AFBF0CF}" presName="children" presStyleCnt="0"/>
      <dgm:spPr/>
    </dgm:pt>
    <dgm:pt modelId="{AF5462C2-FCDA-4E0F-923D-11A8B1F16537}" type="pres">
      <dgm:prSet presAssocID="{AA52E78A-E879-4B14-B0D5-40C65AFBF0CF}" presName="childPlaceholder" presStyleCnt="0"/>
      <dgm:spPr/>
    </dgm:pt>
    <dgm:pt modelId="{F23F1C24-B6B0-4CD6-9D49-E536CD96AD33}" type="pres">
      <dgm:prSet presAssocID="{AA52E78A-E879-4B14-B0D5-40C65AFBF0CF}" presName="circle" presStyleCnt="0"/>
      <dgm:spPr/>
    </dgm:pt>
    <dgm:pt modelId="{CCD31A90-5354-4C98-B7DE-4290DF22B9A2}" type="pres">
      <dgm:prSet presAssocID="{AA52E78A-E879-4B14-B0D5-40C65AFBF0CF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BF98EB8-22BF-4639-A708-BB3C751F23C5}" type="pres">
      <dgm:prSet presAssocID="{AA52E78A-E879-4B14-B0D5-40C65AFBF0CF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937CCED-1DC0-49E0-B516-CD393FBF1E47}" type="pres">
      <dgm:prSet presAssocID="{AA52E78A-E879-4B14-B0D5-40C65AFBF0CF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6CAA7FC-ADDD-426D-ACB8-243FFDF87E19}" type="pres">
      <dgm:prSet presAssocID="{AA52E78A-E879-4B14-B0D5-40C65AFBF0CF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7839019-32E5-46C5-9BD2-AA3F39D667D9}" type="pres">
      <dgm:prSet presAssocID="{AA52E78A-E879-4B14-B0D5-40C65AFBF0CF}" presName="quadrantPlaceholder" presStyleCnt="0"/>
      <dgm:spPr/>
    </dgm:pt>
    <dgm:pt modelId="{D53AA11E-75C5-45E0-983B-286D7EC1579F}" type="pres">
      <dgm:prSet presAssocID="{AA52E78A-E879-4B14-B0D5-40C65AFBF0CF}" presName="center1" presStyleLbl="fgShp" presStyleIdx="0" presStyleCnt="2"/>
      <dgm:spPr/>
    </dgm:pt>
    <dgm:pt modelId="{A9D2B074-72D7-41D3-9FE1-76F831973603}" type="pres">
      <dgm:prSet presAssocID="{AA52E78A-E879-4B14-B0D5-40C65AFBF0CF}" presName="center2" presStyleLbl="fgShp" presStyleIdx="1" presStyleCnt="2"/>
      <dgm:spPr/>
    </dgm:pt>
  </dgm:ptLst>
  <dgm:cxnLst>
    <dgm:cxn modelId="{3503B62E-D587-4669-AB76-9740D885E99F}" srcId="{AA52E78A-E879-4B14-B0D5-40C65AFBF0CF}" destId="{C17920C7-28AC-4CFF-B219-8C1BDCEF71D6}" srcOrd="0" destOrd="0" parTransId="{BCA5A97D-0FD0-4942-B35C-1F117A112C92}" sibTransId="{5BD29DDA-BFDC-4674-9AE3-0674725C4782}"/>
    <dgm:cxn modelId="{0E4A23A6-F9DD-42F4-A83D-55BA90F03E48}" type="presOf" srcId="{AA52E78A-E879-4B14-B0D5-40C65AFBF0CF}" destId="{87724369-CCB4-4C10-AB0D-BA5476DDA639}" srcOrd="0" destOrd="0" presId="urn:microsoft.com/office/officeart/2005/8/layout/cycle4"/>
    <dgm:cxn modelId="{555430D8-7260-4F38-AC9B-168420BC3FB5}" srcId="{AA52E78A-E879-4B14-B0D5-40C65AFBF0CF}" destId="{7392CB12-1CB4-42D0-AA83-FBD8DFBA50A6}" srcOrd="3" destOrd="0" parTransId="{59DD2496-F808-4D44-A926-8B24C0C437FB}" sibTransId="{2497353F-3999-4659-8FD4-724876BBC74A}"/>
    <dgm:cxn modelId="{4B1AABE2-F4F3-4EC0-A97D-601E03F17271}" type="presOf" srcId="{7392CB12-1CB4-42D0-AA83-FBD8DFBA50A6}" destId="{B6CAA7FC-ADDD-426D-ACB8-243FFDF87E19}" srcOrd="0" destOrd="0" presId="urn:microsoft.com/office/officeart/2005/8/layout/cycle4"/>
    <dgm:cxn modelId="{E06C9AD4-B2A8-46EB-8EB2-F662E90D188E}" type="presOf" srcId="{E0500F43-D8C4-4B58-BCEC-E10755925A5B}" destId="{9937CCED-1DC0-49E0-B516-CD393FBF1E47}" srcOrd="0" destOrd="0" presId="urn:microsoft.com/office/officeart/2005/8/layout/cycle4"/>
    <dgm:cxn modelId="{6021EC77-D86A-41EC-AAFF-7BB46AD8615D}" srcId="{AA52E78A-E879-4B14-B0D5-40C65AFBF0CF}" destId="{E0500F43-D8C4-4B58-BCEC-E10755925A5B}" srcOrd="2" destOrd="0" parTransId="{B5A0F7DF-1638-4381-8E0B-BF9D867A0FB0}" sibTransId="{67FB6F4F-77AD-4884-BA3C-22ADA4CA6984}"/>
    <dgm:cxn modelId="{1EBE4545-5742-4A19-9338-646CF789789B}" srcId="{AA52E78A-E879-4B14-B0D5-40C65AFBF0CF}" destId="{0177EC83-B9A9-4545-9F74-91A06170B07A}" srcOrd="1" destOrd="0" parTransId="{E7D38668-6E96-47D6-A420-A3A9E7F6CBF5}" sibTransId="{2E30DB5A-1BAF-474E-9B49-360AFC8D9AD5}"/>
    <dgm:cxn modelId="{7140CD1B-4C3A-40F2-8C02-CF4E9EF2960B}" type="presOf" srcId="{0177EC83-B9A9-4545-9F74-91A06170B07A}" destId="{0BF98EB8-22BF-4639-A708-BB3C751F23C5}" srcOrd="0" destOrd="0" presId="urn:microsoft.com/office/officeart/2005/8/layout/cycle4"/>
    <dgm:cxn modelId="{6549C0B1-CBFC-43C1-B415-3BD3CE8573B9}" type="presOf" srcId="{C17920C7-28AC-4CFF-B219-8C1BDCEF71D6}" destId="{CCD31A90-5354-4C98-B7DE-4290DF22B9A2}" srcOrd="0" destOrd="0" presId="urn:microsoft.com/office/officeart/2005/8/layout/cycle4"/>
    <dgm:cxn modelId="{A62C8DCD-FA90-49C2-B9C3-A0E39198809B}" type="presParOf" srcId="{87724369-CCB4-4C10-AB0D-BA5476DDA639}" destId="{DA367141-791A-46D2-8F9F-0AB6B72DD4FE}" srcOrd="0" destOrd="0" presId="urn:microsoft.com/office/officeart/2005/8/layout/cycle4"/>
    <dgm:cxn modelId="{C5559CC8-0707-4FE9-A69E-AF3F90EB694C}" type="presParOf" srcId="{DA367141-791A-46D2-8F9F-0AB6B72DD4FE}" destId="{AF5462C2-FCDA-4E0F-923D-11A8B1F16537}" srcOrd="0" destOrd="0" presId="urn:microsoft.com/office/officeart/2005/8/layout/cycle4"/>
    <dgm:cxn modelId="{930B5F2A-B040-4F23-ACBC-02EA405DD3FD}" type="presParOf" srcId="{87724369-CCB4-4C10-AB0D-BA5476DDA639}" destId="{F23F1C24-B6B0-4CD6-9D49-E536CD96AD33}" srcOrd="1" destOrd="0" presId="urn:microsoft.com/office/officeart/2005/8/layout/cycle4"/>
    <dgm:cxn modelId="{814C3644-C156-43A8-8620-AFF318E97980}" type="presParOf" srcId="{F23F1C24-B6B0-4CD6-9D49-E536CD96AD33}" destId="{CCD31A90-5354-4C98-B7DE-4290DF22B9A2}" srcOrd="0" destOrd="0" presId="urn:microsoft.com/office/officeart/2005/8/layout/cycle4"/>
    <dgm:cxn modelId="{863678A9-A2DC-40EA-ADC9-02D261ABCE51}" type="presParOf" srcId="{F23F1C24-B6B0-4CD6-9D49-E536CD96AD33}" destId="{0BF98EB8-22BF-4639-A708-BB3C751F23C5}" srcOrd="1" destOrd="0" presId="urn:microsoft.com/office/officeart/2005/8/layout/cycle4"/>
    <dgm:cxn modelId="{46F089C5-D167-4201-85D7-5D24F34C6F64}" type="presParOf" srcId="{F23F1C24-B6B0-4CD6-9D49-E536CD96AD33}" destId="{9937CCED-1DC0-49E0-B516-CD393FBF1E47}" srcOrd="2" destOrd="0" presId="urn:microsoft.com/office/officeart/2005/8/layout/cycle4"/>
    <dgm:cxn modelId="{51972B64-FD81-4642-9283-EF616C756821}" type="presParOf" srcId="{F23F1C24-B6B0-4CD6-9D49-E536CD96AD33}" destId="{B6CAA7FC-ADDD-426D-ACB8-243FFDF87E19}" srcOrd="3" destOrd="0" presId="urn:microsoft.com/office/officeart/2005/8/layout/cycle4"/>
    <dgm:cxn modelId="{5EE0CF0A-C35B-4E85-8857-C87624CFC3AF}" type="presParOf" srcId="{F23F1C24-B6B0-4CD6-9D49-E536CD96AD33}" destId="{E7839019-32E5-46C5-9BD2-AA3F39D667D9}" srcOrd="4" destOrd="0" presId="urn:microsoft.com/office/officeart/2005/8/layout/cycle4"/>
    <dgm:cxn modelId="{B9E9E348-E7D0-4E99-A309-AA4176B723EF}" type="presParOf" srcId="{87724369-CCB4-4C10-AB0D-BA5476DDA639}" destId="{D53AA11E-75C5-45E0-983B-286D7EC1579F}" srcOrd="2" destOrd="0" presId="urn:microsoft.com/office/officeart/2005/8/layout/cycle4"/>
    <dgm:cxn modelId="{3DD813B5-3D8C-44F7-854B-04EDF875F8B3}" type="presParOf" srcId="{87724369-CCB4-4C10-AB0D-BA5476DDA639}" destId="{A9D2B074-72D7-41D3-9FE1-76F831973603}" srcOrd="3" destOrd="0" presId="urn:microsoft.com/office/officeart/2005/8/layout/cycle4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A8F63B9-68F3-49BF-A14F-979C4D98EC1B}" type="doc">
      <dgm:prSet loTypeId="urn:microsoft.com/office/officeart/2005/8/layout/list1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zh-CN" altLang="en-US"/>
        </a:p>
      </dgm:t>
    </dgm:pt>
    <dgm:pt modelId="{8655665B-9F38-4CEE-9138-A6F9F9BF71BC}">
      <dgm:prSet phldrT="[文本]" custT="1"/>
      <dgm:spPr/>
      <dgm:t>
        <a:bodyPr/>
        <a:lstStyle/>
        <a:p>
          <a:r>
            <a:rPr lang="zh-CN" altLang="en-US" sz="2800" b="1" dirty="0" smtClean="0">
              <a:latin typeface="微软雅黑" pitchFamily="34" charset="-122"/>
              <a:ea typeface="微软雅黑" pitchFamily="34" charset="-122"/>
            </a:rPr>
            <a:t>审题不清</a:t>
          </a:r>
        </a:p>
      </dgm:t>
    </dgm:pt>
    <dgm:pt modelId="{BFF52FAE-0464-44B4-9A6F-F4B38F2CDB2B}" type="parTrans" cxnId="{9C8BBB10-A358-4303-90B1-EAA77FB317D6}">
      <dgm:prSet/>
      <dgm:spPr/>
      <dgm:t>
        <a:bodyPr/>
        <a:lstStyle/>
        <a:p>
          <a:endParaRPr lang="zh-CN" altLang="en-US"/>
        </a:p>
      </dgm:t>
    </dgm:pt>
    <dgm:pt modelId="{8E36F709-80D0-4029-8DCF-A6F7A67C538F}" type="sibTrans" cxnId="{9C8BBB10-A358-4303-90B1-EAA77FB317D6}">
      <dgm:prSet/>
      <dgm:spPr/>
      <dgm:t>
        <a:bodyPr/>
        <a:lstStyle/>
        <a:p>
          <a:endParaRPr lang="zh-CN" altLang="en-US"/>
        </a:p>
      </dgm:t>
    </dgm:pt>
    <dgm:pt modelId="{0AED46F5-54FA-4C5C-98F0-1467F331382B}">
      <dgm:prSet phldrT="[文本]" custT="1"/>
      <dgm:spPr/>
      <dgm:t>
        <a:bodyPr/>
        <a:lstStyle/>
        <a:p>
          <a:r>
            <a:rPr lang="zh-CN" altLang="en-US" sz="2800" b="1" dirty="0" smtClean="0">
              <a:latin typeface="微软雅黑" pitchFamily="34" charset="-122"/>
              <a:ea typeface="微软雅黑" pitchFamily="34" charset="-122"/>
            </a:rPr>
            <a:t>答题混杂</a:t>
          </a:r>
        </a:p>
      </dgm:t>
    </dgm:pt>
    <dgm:pt modelId="{6C6583EB-578A-4F0C-B744-4ECD49A2115C}" type="parTrans" cxnId="{F5563FE8-A31F-46CD-8E59-251FEA0AE017}">
      <dgm:prSet/>
      <dgm:spPr/>
      <dgm:t>
        <a:bodyPr/>
        <a:lstStyle/>
        <a:p>
          <a:endParaRPr lang="zh-CN" altLang="en-US"/>
        </a:p>
      </dgm:t>
    </dgm:pt>
    <dgm:pt modelId="{83B4AB74-B313-4E6C-ACFC-BBC319476E75}" type="sibTrans" cxnId="{F5563FE8-A31F-46CD-8E59-251FEA0AE017}">
      <dgm:prSet/>
      <dgm:spPr/>
      <dgm:t>
        <a:bodyPr/>
        <a:lstStyle/>
        <a:p>
          <a:endParaRPr lang="zh-CN" altLang="en-US"/>
        </a:p>
      </dgm:t>
    </dgm:pt>
    <dgm:pt modelId="{D54AFB43-9B13-4050-9341-814A77AFF08A}">
      <dgm:prSet phldrT="[文本]" custT="1"/>
      <dgm:spPr/>
      <dgm:t>
        <a:bodyPr/>
        <a:lstStyle/>
        <a:p>
          <a:r>
            <a:rPr lang="zh-CN" altLang="en-US" sz="2800" b="1" dirty="0" smtClean="0">
              <a:latin typeface="微软雅黑" pitchFamily="34" charset="-122"/>
              <a:ea typeface="微软雅黑" pitchFamily="34" charset="-122"/>
            </a:rPr>
            <a:t>思维混乱</a:t>
          </a:r>
        </a:p>
      </dgm:t>
    </dgm:pt>
    <dgm:pt modelId="{07B9E6AA-17BA-45A6-87B3-0B7DC994BF7F}" type="parTrans" cxnId="{0DC7A393-9DB1-43BB-8B61-21049D66DC2C}">
      <dgm:prSet/>
      <dgm:spPr/>
      <dgm:t>
        <a:bodyPr/>
        <a:lstStyle/>
        <a:p>
          <a:endParaRPr lang="zh-CN" altLang="en-US"/>
        </a:p>
      </dgm:t>
    </dgm:pt>
    <dgm:pt modelId="{954A5336-6C70-485A-B212-199C0CC4033F}" type="sibTrans" cxnId="{0DC7A393-9DB1-43BB-8B61-21049D66DC2C}">
      <dgm:prSet/>
      <dgm:spPr/>
      <dgm:t>
        <a:bodyPr/>
        <a:lstStyle/>
        <a:p>
          <a:endParaRPr lang="zh-CN" altLang="en-US"/>
        </a:p>
      </dgm:t>
    </dgm:pt>
    <dgm:pt modelId="{D4E9655D-2942-4A6C-B2EE-1B87093CE3AD}">
      <dgm:prSet custT="1"/>
      <dgm:spPr/>
      <dgm:t>
        <a:bodyPr/>
        <a:lstStyle/>
        <a:p>
          <a:r>
            <a:rPr lang="zh-CN" altLang="en-US" sz="2800" b="1" dirty="0" smtClean="0">
              <a:latin typeface="华文细黑" pitchFamily="2" charset="-122"/>
              <a:ea typeface="华文细黑" pitchFamily="2" charset="-122"/>
            </a:rPr>
            <a:t>答案中不能同时包含“不遇而作”和“不消沉”两方面要点。</a:t>
          </a:r>
          <a:endParaRPr lang="zh-CN" altLang="en-US" sz="2800" b="1" dirty="0">
            <a:latin typeface="华文细黑" pitchFamily="2" charset="-122"/>
            <a:ea typeface="华文细黑" pitchFamily="2" charset="-122"/>
          </a:endParaRPr>
        </a:p>
      </dgm:t>
    </dgm:pt>
    <dgm:pt modelId="{6AAAC8DC-B79F-43A8-8EA5-76D065B57E04}" type="parTrans" cxnId="{4A7D669A-AC1B-44CC-A1D7-4CA96685A115}">
      <dgm:prSet/>
      <dgm:spPr/>
      <dgm:t>
        <a:bodyPr/>
        <a:lstStyle/>
        <a:p>
          <a:endParaRPr lang="zh-CN" altLang="en-US"/>
        </a:p>
      </dgm:t>
    </dgm:pt>
    <dgm:pt modelId="{0BB364B7-F710-4FEF-A3D7-AFA7AD2FA17E}" type="sibTrans" cxnId="{4A7D669A-AC1B-44CC-A1D7-4CA96685A115}">
      <dgm:prSet/>
      <dgm:spPr/>
      <dgm:t>
        <a:bodyPr/>
        <a:lstStyle/>
        <a:p>
          <a:endParaRPr lang="zh-CN" altLang="en-US"/>
        </a:p>
      </dgm:t>
    </dgm:pt>
    <dgm:pt modelId="{A25B4972-473C-4546-9D85-59C87A4A7716}">
      <dgm:prSet custT="1"/>
      <dgm:spPr/>
      <dgm:t>
        <a:bodyPr/>
        <a:lstStyle/>
        <a:p>
          <a:r>
            <a:rPr lang="zh-CN" altLang="en-US" sz="2800" b="1" dirty="0" smtClean="0">
              <a:latin typeface="华文细黑" pitchFamily="2" charset="-122"/>
              <a:ea typeface="华文细黑" pitchFamily="2" charset="-122"/>
            </a:rPr>
            <a:t>答“因不遇而作”的内容及由此生发的“不消沉”情感时，内容与情感对应错误。</a:t>
          </a:r>
        </a:p>
      </dgm:t>
    </dgm:pt>
    <dgm:pt modelId="{C4ECFA4E-71BF-44DE-9CEE-2295F7F463CF}" type="parTrans" cxnId="{D25F40ED-C0E3-42EE-954B-4D7CFE02E5D5}">
      <dgm:prSet/>
      <dgm:spPr/>
      <dgm:t>
        <a:bodyPr/>
        <a:lstStyle/>
        <a:p>
          <a:endParaRPr lang="zh-CN" altLang="en-US"/>
        </a:p>
      </dgm:t>
    </dgm:pt>
    <dgm:pt modelId="{D24E8CF2-34D7-41B2-90AD-59777FBD9D75}" type="sibTrans" cxnId="{D25F40ED-C0E3-42EE-954B-4D7CFE02E5D5}">
      <dgm:prSet/>
      <dgm:spPr/>
      <dgm:t>
        <a:bodyPr/>
        <a:lstStyle/>
        <a:p>
          <a:endParaRPr lang="zh-CN" altLang="en-US"/>
        </a:p>
      </dgm:t>
    </dgm:pt>
    <dgm:pt modelId="{3DE88570-2254-4A6B-965A-3764BD7EF188}">
      <dgm:prSet custT="1"/>
      <dgm:spPr/>
      <dgm:t>
        <a:bodyPr/>
        <a:lstStyle/>
        <a:p>
          <a:r>
            <a:rPr lang="zh-CN" altLang="en-US" sz="2800" b="1" dirty="0" smtClean="0">
              <a:latin typeface="华文细黑" pitchFamily="2" charset="-122"/>
              <a:ea typeface="华文细黑" pitchFamily="2" charset="-122"/>
            </a:rPr>
            <a:t>想到什么写什么，想到哪儿写到哪儿，思路混乱，要点混淆。</a:t>
          </a:r>
        </a:p>
      </dgm:t>
    </dgm:pt>
    <dgm:pt modelId="{CD40ED6D-A631-4B96-8316-142AD264B0A9}" type="parTrans" cxnId="{D0F04622-8AF0-4A24-9662-F19092C73930}">
      <dgm:prSet/>
      <dgm:spPr/>
      <dgm:t>
        <a:bodyPr/>
        <a:lstStyle/>
        <a:p>
          <a:endParaRPr lang="zh-CN" altLang="en-US"/>
        </a:p>
      </dgm:t>
    </dgm:pt>
    <dgm:pt modelId="{D3B9162E-286E-4E92-8F9B-CC7329BB64CF}" type="sibTrans" cxnId="{D0F04622-8AF0-4A24-9662-F19092C73930}">
      <dgm:prSet/>
      <dgm:spPr/>
      <dgm:t>
        <a:bodyPr/>
        <a:lstStyle/>
        <a:p>
          <a:endParaRPr lang="zh-CN" altLang="en-US"/>
        </a:p>
      </dgm:t>
    </dgm:pt>
    <dgm:pt modelId="{6A625530-253F-483E-8DCE-400D08221539}" type="pres">
      <dgm:prSet presAssocID="{1A8F63B9-68F3-49BF-A14F-979C4D98EC1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D5C8FE52-42FF-49AE-9D7F-938A96EC04AF}" type="pres">
      <dgm:prSet presAssocID="{8655665B-9F38-4CEE-9138-A6F9F9BF71BC}" presName="parentLin" presStyleCnt="0"/>
      <dgm:spPr/>
    </dgm:pt>
    <dgm:pt modelId="{BD17B54F-F40B-40C6-9743-A7CDA65AE7CF}" type="pres">
      <dgm:prSet presAssocID="{8655665B-9F38-4CEE-9138-A6F9F9BF71BC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1ACB5413-C891-482A-89E7-7097678DC772}" type="pres">
      <dgm:prSet presAssocID="{8655665B-9F38-4CEE-9138-A6F9F9BF71BC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DE1289C-C248-42C0-BE0C-1268A6589C42}" type="pres">
      <dgm:prSet presAssocID="{8655665B-9F38-4CEE-9138-A6F9F9BF71BC}" presName="negativeSpace" presStyleCnt="0"/>
      <dgm:spPr/>
    </dgm:pt>
    <dgm:pt modelId="{8E7ECBE0-2293-4078-917E-ECFDE1736100}" type="pres">
      <dgm:prSet presAssocID="{8655665B-9F38-4CEE-9138-A6F9F9BF71BC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E79B9C5-777F-4C44-B235-2E149D01CB2B}" type="pres">
      <dgm:prSet presAssocID="{8E36F709-80D0-4029-8DCF-A6F7A67C538F}" presName="spaceBetweenRectangles" presStyleCnt="0"/>
      <dgm:spPr/>
    </dgm:pt>
    <dgm:pt modelId="{9CB6F3AD-8F51-4095-8988-35BA76394D6B}" type="pres">
      <dgm:prSet presAssocID="{0AED46F5-54FA-4C5C-98F0-1467F331382B}" presName="parentLin" presStyleCnt="0"/>
      <dgm:spPr/>
    </dgm:pt>
    <dgm:pt modelId="{D7926508-9AA0-4BA6-A168-0766BB2C41A2}" type="pres">
      <dgm:prSet presAssocID="{0AED46F5-54FA-4C5C-98F0-1467F331382B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34641B7F-7FE6-4C15-8E06-C746CF244932}" type="pres">
      <dgm:prSet presAssocID="{0AED46F5-54FA-4C5C-98F0-1467F331382B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D9DF585-0F20-4220-A6E5-95DE2A395CE1}" type="pres">
      <dgm:prSet presAssocID="{0AED46F5-54FA-4C5C-98F0-1467F331382B}" presName="negativeSpace" presStyleCnt="0"/>
      <dgm:spPr/>
    </dgm:pt>
    <dgm:pt modelId="{033FA24D-7967-4A68-BFBC-44FEF7FF3B5E}" type="pres">
      <dgm:prSet presAssocID="{0AED46F5-54FA-4C5C-98F0-1467F331382B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0A9CFF2-C524-47E9-B779-F6788B75A33F}" type="pres">
      <dgm:prSet presAssocID="{83B4AB74-B313-4E6C-ACFC-BBC319476E75}" presName="spaceBetweenRectangles" presStyleCnt="0"/>
      <dgm:spPr/>
    </dgm:pt>
    <dgm:pt modelId="{B9E3E1F5-B8C7-4D07-9213-CBB9D6835788}" type="pres">
      <dgm:prSet presAssocID="{D54AFB43-9B13-4050-9341-814A77AFF08A}" presName="parentLin" presStyleCnt="0"/>
      <dgm:spPr/>
    </dgm:pt>
    <dgm:pt modelId="{7C56FD71-BD6C-4A7F-81ED-411C9C2A9A39}" type="pres">
      <dgm:prSet presAssocID="{D54AFB43-9B13-4050-9341-814A77AFF08A}" presName="parentLeftMargin" presStyleLbl="node1" presStyleIdx="1" presStyleCnt="3"/>
      <dgm:spPr/>
      <dgm:t>
        <a:bodyPr/>
        <a:lstStyle/>
        <a:p>
          <a:endParaRPr lang="zh-CN" altLang="en-US"/>
        </a:p>
      </dgm:t>
    </dgm:pt>
    <dgm:pt modelId="{80D3346D-1041-4795-A4C9-01031D1E98E7}" type="pres">
      <dgm:prSet presAssocID="{D54AFB43-9B13-4050-9341-814A77AFF08A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8095742-961D-478D-98BE-43CE130F46D8}" type="pres">
      <dgm:prSet presAssocID="{D54AFB43-9B13-4050-9341-814A77AFF08A}" presName="negativeSpace" presStyleCnt="0"/>
      <dgm:spPr/>
    </dgm:pt>
    <dgm:pt modelId="{2137C902-19FD-42AA-AE43-920A9BB1E91A}" type="pres">
      <dgm:prSet presAssocID="{D54AFB43-9B13-4050-9341-814A77AFF08A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7A11B48-ED38-45DB-A0F6-1E19ECB6CD9D}" type="presOf" srcId="{D54AFB43-9B13-4050-9341-814A77AFF08A}" destId="{80D3346D-1041-4795-A4C9-01031D1E98E7}" srcOrd="1" destOrd="0" presId="urn:microsoft.com/office/officeart/2005/8/layout/list1"/>
    <dgm:cxn modelId="{2B922795-0F2C-4659-8425-87270AB48124}" type="presOf" srcId="{0AED46F5-54FA-4C5C-98F0-1467F331382B}" destId="{34641B7F-7FE6-4C15-8E06-C746CF244932}" srcOrd="1" destOrd="0" presId="urn:microsoft.com/office/officeart/2005/8/layout/list1"/>
    <dgm:cxn modelId="{D25F40ED-C0E3-42EE-954B-4D7CFE02E5D5}" srcId="{0AED46F5-54FA-4C5C-98F0-1467F331382B}" destId="{A25B4972-473C-4546-9D85-59C87A4A7716}" srcOrd="0" destOrd="0" parTransId="{C4ECFA4E-71BF-44DE-9CEE-2295F7F463CF}" sibTransId="{D24E8CF2-34D7-41B2-90AD-59777FBD9D75}"/>
    <dgm:cxn modelId="{3B026070-EF0F-4626-A4AA-54B40AF37FEC}" type="presOf" srcId="{0AED46F5-54FA-4C5C-98F0-1467F331382B}" destId="{D7926508-9AA0-4BA6-A168-0766BB2C41A2}" srcOrd="0" destOrd="0" presId="urn:microsoft.com/office/officeart/2005/8/layout/list1"/>
    <dgm:cxn modelId="{B7BD6E80-242D-46B1-A859-D7998B3775EC}" type="presOf" srcId="{8655665B-9F38-4CEE-9138-A6F9F9BF71BC}" destId="{1ACB5413-C891-482A-89E7-7097678DC772}" srcOrd="1" destOrd="0" presId="urn:microsoft.com/office/officeart/2005/8/layout/list1"/>
    <dgm:cxn modelId="{F99B1887-9DE8-4871-8FAB-FC42EED6C1C1}" type="presOf" srcId="{A25B4972-473C-4546-9D85-59C87A4A7716}" destId="{033FA24D-7967-4A68-BFBC-44FEF7FF3B5E}" srcOrd="0" destOrd="0" presId="urn:microsoft.com/office/officeart/2005/8/layout/list1"/>
    <dgm:cxn modelId="{F5563FE8-A31F-46CD-8E59-251FEA0AE017}" srcId="{1A8F63B9-68F3-49BF-A14F-979C4D98EC1B}" destId="{0AED46F5-54FA-4C5C-98F0-1467F331382B}" srcOrd="1" destOrd="0" parTransId="{6C6583EB-578A-4F0C-B744-4ECD49A2115C}" sibTransId="{83B4AB74-B313-4E6C-ACFC-BBC319476E75}"/>
    <dgm:cxn modelId="{4A7D669A-AC1B-44CC-A1D7-4CA96685A115}" srcId="{8655665B-9F38-4CEE-9138-A6F9F9BF71BC}" destId="{D4E9655D-2942-4A6C-B2EE-1B87093CE3AD}" srcOrd="0" destOrd="0" parTransId="{6AAAC8DC-B79F-43A8-8EA5-76D065B57E04}" sibTransId="{0BB364B7-F710-4FEF-A3D7-AFA7AD2FA17E}"/>
    <dgm:cxn modelId="{D0F04622-8AF0-4A24-9662-F19092C73930}" srcId="{D54AFB43-9B13-4050-9341-814A77AFF08A}" destId="{3DE88570-2254-4A6B-965A-3764BD7EF188}" srcOrd="0" destOrd="0" parTransId="{CD40ED6D-A631-4B96-8316-142AD264B0A9}" sibTransId="{D3B9162E-286E-4E92-8F9B-CC7329BB64CF}"/>
    <dgm:cxn modelId="{381DF187-AFF7-4500-A7AC-1C7DD0EA1583}" type="presOf" srcId="{8655665B-9F38-4CEE-9138-A6F9F9BF71BC}" destId="{BD17B54F-F40B-40C6-9743-A7CDA65AE7CF}" srcOrd="0" destOrd="0" presId="urn:microsoft.com/office/officeart/2005/8/layout/list1"/>
    <dgm:cxn modelId="{E7ABFE15-0428-4F53-B1F3-3321657BD1BE}" type="presOf" srcId="{1A8F63B9-68F3-49BF-A14F-979C4D98EC1B}" destId="{6A625530-253F-483E-8DCE-400D08221539}" srcOrd="0" destOrd="0" presId="urn:microsoft.com/office/officeart/2005/8/layout/list1"/>
    <dgm:cxn modelId="{3E95336D-55A9-4BB0-AAF1-6ACCB00DB15F}" type="presOf" srcId="{D54AFB43-9B13-4050-9341-814A77AFF08A}" destId="{7C56FD71-BD6C-4A7F-81ED-411C9C2A9A39}" srcOrd="0" destOrd="0" presId="urn:microsoft.com/office/officeart/2005/8/layout/list1"/>
    <dgm:cxn modelId="{0DFFABCD-B0B0-466B-BAE7-8138483A103F}" type="presOf" srcId="{3DE88570-2254-4A6B-965A-3764BD7EF188}" destId="{2137C902-19FD-42AA-AE43-920A9BB1E91A}" srcOrd="0" destOrd="0" presId="urn:microsoft.com/office/officeart/2005/8/layout/list1"/>
    <dgm:cxn modelId="{0DC7A393-9DB1-43BB-8B61-21049D66DC2C}" srcId="{1A8F63B9-68F3-49BF-A14F-979C4D98EC1B}" destId="{D54AFB43-9B13-4050-9341-814A77AFF08A}" srcOrd="2" destOrd="0" parTransId="{07B9E6AA-17BA-45A6-87B3-0B7DC994BF7F}" sibTransId="{954A5336-6C70-485A-B212-199C0CC4033F}"/>
    <dgm:cxn modelId="{9C8BBB10-A358-4303-90B1-EAA77FB317D6}" srcId="{1A8F63B9-68F3-49BF-A14F-979C4D98EC1B}" destId="{8655665B-9F38-4CEE-9138-A6F9F9BF71BC}" srcOrd="0" destOrd="0" parTransId="{BFF52FAE-0464-44B4-9A6F-F4B38F2CDB2B}" sibTransId="{8E36F709-80D0-4029-8DCF-A6F7A67C538F}"/>
    <dgm:cxn modelId="{C63BEAC0-CB18-4DA6-AD60-77BDCBCBF552}" type="presOf" srcId="{D4E9655D-2942-4A6C-B2EE-1B87093CE3AD}" destId="{8E7ECBE0-2293-4078-917E-ECFDE1736100}" srcOrd="0" destOrd="0" presId="urn:microsoft.com/office/officeart/2005/8/layout/list1"/>
    <dgm:cxn modelId="{BC92E010-BDD6-45E5-B837-6E0ED27FEB7F}" type="presParOf" srcId="{6A625530-253F-483E-8DCE-400D08221539}" destId="{D5C8FE52-42FF-49AE-9D7F-938A96EC04AF}" srcOrd="0" destOrd="0" presId="urn:microsoft.com/office/officeart/2005/8/layout/list1"/>
    <dgm:cxn modelId="{48A5092E-2BAF-42C0-BCC0-643BC310C56D}" type="presParOf" srcId="{D5C8FE52-42FF-49AE-9D7F-938A96EC04AF}" destId="{BD17B54F-F40B-40C6-9743-A7CDA65AE7CF}" srcOrd="0" destOrd="0" presId="urn:microsoft.com/office/officeart/2005/8/layout/list1"/>
    <dgm:cxn modelId="{D234B151-E6A7-440D-8021-1B29F0E0FDB2}" type="presParOf" srcId="{D5C8FE52-42FF-49AE-9D7F-938A96EC04AF}" destId="{1ACB5413-C891-482A-89E7-7097678DC772}" srcOrd="1" destOrd="0" presId="urn:microsoft.com/office/officeart/2005/8/layout/list1"/>
    <dgm:cxn modelId="{5F339595-79D6-4740-9266-E363E586EA62}" type="presParOf" srcId="{6A625530-253F-483E-8DCE-400D08221539}" destId="{6DE1289C-C248-42C0-BE0C-1268A6589C42}" srcOrd="1" destOrd="0" presId="urn:microsoft.com/office/officeart/2005/8/layout/list1"/>
    <dgm:cxn modelId="{D6E2C015-BBF4-4BFD-8BA8-C6B9D2CB97DF}" type="presParOf" srcId="{6A625530-253F-483E-8DCE-400D08221539}" destId="{8E7ECBE0-2293-4078-917E-ECFDE1736100}" srcOrd="2" destOrd="0" presId="urn:microsoft.com/office/officeart/2005/8/layout/list1"/>
    <dgm:cxn modelId="{237DBC81-368D-4AB5-BF5B-4C7721AF677C}" type="presParOf" srcId="{6A625530-253F-483E-8DCE-400D08221539}" destId="{9E79B9C5-777F-4C44-B235-2E149D01CB2B}" srcOrd="3" destOrd="0" presId="urn:microsoft.com/office/officeart/2005/8/layout/list1"/>
    <dgm:cxn modelId="{2B972DD9-7502-45EC-AF06-B9F5D47078A8}" type="presParOf" srcId="{6A625530-253F-483E-8DCE-400D08221539}" destId="{9CB6F3AD-8F51-4095-8988-35BA76394D6B}" srcOrd="4" destOrd="0" presId="urn:microsoft.com/office/officeart/2005/8/layout/list1"/>
    <dgm:cxn modelId="{ED814D45-09E6-4321-8642-85DFD430CF0D}" type="presParOf" srcId="{9CB6F3AD-8F51-4095-8988-35BA76394D6B}" destId="{D7926508-9AA0-4BA6-A168-0766BB2C41A2}" srcOrd="0" destOrd="0" presId="urn:microsoft.com/office/officeart/2005/8/layout/list1"/>
    <dgm:cxn modelId="{0CB06CD4-6707-4E85-81FC-89459706B827}" type="presParOf" srcId="{9CB6F3AD-8F51-4095-8988-35BA76394D6B}" destId="{34641B7F-7FE6-4C15-8E06-C746CF244932}" srcOrd="1" destOrd="0" presId="urn:microsoft.com/office/officeart/2005/8/layout/list1"/>
    <dgm:cxn modelId="{425B2123-F59F-416D-A058-1E7E8DB83EB5}" type="presParOf" srcId="{6A625530-253F-483E-8DCE-400D08221539}" destId="{FD9DF585-0F20-4220-A6E5-95DE2A395CE1}" srcOrd="5" destOrd="0" presId="urn:microsoft.com/office/officeart/2005/8/layout/list1"/>
    <dgm:cxn modelId="{842FF8CD-D60C-4632-BC7D-DF3BEF61A311}" type="presParOf" srcId="{6A625530-253F-483E-8DCE-400D08221539}" destId="{033FA24D-7967-4A68-BFBC-44FEF7FF3B5E}" srcOrd="6" destOrd="0" presId="urn:microsoft.com/office/officeart/2005/8/layout/list1"/>
    <dgm:cxn modelId="{E5823C63-9138-456F-83CE-D3602264FE7D}" type="presParOf" srcId="{6A625530-253F-483E-8DCE-400D08221539}" destId="{E0A9CFF2-C524-47E9-B779-F6788B75A33F}" srcOrd="7" destOrd="0" presId="urn:microsoft.com/office/officeart/2005/8/layout/list1"/>
    <dgm:cxn modelId="{E38D19B6-17B2-47D9-B5F0-7BD8BDA5E097}" type="presParOf" srcId="{6A625530-253F-483E-8DCE-400D08221539}" destId="{B9E3E1F5-B8C7-4D07-9213-CBB9D6835788}" srcOrd="8" destOrd="0" presId="urn:microsoft.com/office/officeart/2005/8/layout/list1"/>
    <dgm:cxn modelId="{8465B2E6-E6AC-4146-8CC7-288909A69813}" type="presParOf" srcId="{B9E3E1F5-B8C7-4D07-9213-CBB9D6835788}" destId="{7C56FD71-BD6C-4A7F-81ED-411C9C2A9A39}" srcOrd="0" destOrd="0" presId="urn:microsoft.com/office/officeart/2005/8/layout/list1"/>
    <dgm:cxn modelId="{C21A15C9-2612-4CA6-A9F1-FAB7209A3E22}" type="presParOf" srcId="{B9E3E1F5-B8C7-4D07-9213-CBB9D6835788}" destId="{80D3346D-1041-4795-A4C9-01031D1E98E7}" srcOrd="1" destOrd="0" presId="urn:microsoft.com/office/officeart/2005/8/layout/list1"/>
    <dgm:cxn modelId="{987A6FEB-0B93-48A8-8037-83EBAE371987}" type="presParOf" srcId="{6A625530-253F-483E-8DCE-400D08221539}" destId="{18095742-961D-478D-98BE-43CE130F46D8}" srcOrd="9" destOrd="0" presId="urn:microsoft.com/office/officeart/2005/8/layout/list1"/>
    <dgm:cxn modelId="{9595A138-A552-45DE-976E-D258ED035B13}" type="presParOf" srcId="{6A625530-253F-483E-8DCE-400D08221539}" destId="{2137C902-19FD-42AA-AE43-920A9BB1E91A}" srcOrd="10" destOrd="0" presId="urn:microsoft.com/office/officeart/2005/8/layout/list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2EFE170-5305-42E3-9241-11BF7B201F19}" type="doc">
      <dgm:prSet loTypeId="urn:microsoft.com/office/officeart/2005/8/layout/venn1" loCatId="relationship" qsTypeId="urn:microsoft.com/office/officeart/2005/8/quickstyle/simple1" qsCatId="simple" csTypeId="urn:microsoft.com/office/officeart/2005/8/colors/colorful3" csCatId="colorful" phldr="1"/>
      <dgm:spPr/>
    </dgm:pt>
    <dgm:pt modelId="{F71C0818-04D6-4A29-ACF0-2B98897DD259}">
      <dgm:prSet phldrT="[文本]"/>
      <dgm:spPr/>
      <dgm:t>
        <a:bodyPr/>
        <a:lstStyle/>
        <a:p>
          <a:r>
            <a:rPr lang="zh-CN" altLang="en-US" b="1" dirty="0" smtClean="0">
              <a:latin typeface="华文细黑" pitchFamily="2" charset="-122"/>
              <a:ea typeface="华文细黑" pitchFamily="2" charset="-122"/>
            </a:rPr>
            <a:t>词不达意</a:t>
          </a:r>
          <a:endParaRPr lang="zh-CN" altLang="en-US" dirty="0"/>
        </a:p>
      </dgm:t>
    </dgm:pt>
    <dgm:pt modelId="{3F98C9E5-F61B-4F74-9B4E-78CDC7C2BF7B}" type="parTrans" cxnId="{BA507D50-1806-4EF8-AB98-31DEAB13AB45}">
      <dgm:prSet/>
      <dgm:spPr/>
      <dgm:t>
        <a:bodyPr/>
        <a:lstStyle/>
        <a:p>
          <a:endParaRPr lang="zh-CN" altLang="en-US"/>
        </a:p>
      </dgm:t>
    </dgm:pt>
    <dgm:pt modelId="{8A624689-BDD0-41CA-A7A6-611813B49FB2}" type="sibTrans" cxnId="{BA507D50-1806-4EF8-AB98-31DEAB13AB45}">
      <dgm:prSet/>
      <dgm:spPr/>
      <dgm:t>
        <a:bodyPr/>
        <a:lstStyle/>
        <a:p>
          <a:endParaRPr lang="zh-CN" altLang="en-US"/>
        </a:p>
      </dgm:t>
    </dgm:pt>
    <dgm:pt modelId="{FE2543E9-70AC-4DB6-BB9C-CC87E5EF8964}">
      <dgm:prSet phldrT="[文本]"/>
      <dgm:spPr/>
      <dgm:t>
        <a:bodyPr/>
        <a:lstStyle/>
        <a:p>
          <a:r>
            <a:rPr lang="zh-CN" altLang="en-US" b="1" dirty="0" smtClean="0">
              <a:latin typeface="华文细黑" pitchFamily="2" charset="-122"/>
              <a:ea typeface="华文细黑" pitchFamily="2" charset="-122"/>
            </a:rPr>
            <a:t>内容</a:t>
          </a:r>
          <a:r>
            <a:rPr lang="en-US" altLang="zh-CN" b="1" dirty="0" smtClean="0">
              <a:latin typeface="华文细黑" pitchFamily="2" charset="-122"/>
              <a:ea typeface="华文细黑" pitchFamily="2" charset="-122"/>
            </a:rPr>
            <a:t>/</a:t>
          </a:r>
          <a:r>
            <a:rPr lang="zh-CN" altLang="en-US" b="1" dirty="0" smtClean="0">
              <a:latin typeface="华文细黑" pitchFamily="2" charset="-122"/>
              <a:ea typeface="华文细黑" pitchFamily="2" charset="-122"/>
            </a:rPr>
            <a:t>情感</a:t>
          </a:r>
          <a:r>
            <a:rPr lang="zh-CN" altLang="en-US" b="1" dirty="0" smtClean="0">
              <a:latin typeface="华文细黑" pitchFamily="2" charset="-122"/>
              <a:ea typeface="华文细黑" pitchFamily="2" charset="-122"/>
            </a:rPr>
            <a:t>把握错误</a:t>
          </a:r>
          <a:endParaRPr lang="zh-CN" altLang="en-US" dirty="0"/>
        </a:p>
      </dgm:t>
    </dgm:pt>
    <dgm:pt modelId="{49859666-1E58-4C17-988D-9D5A2321011C}" type="parTrans" cxnId="{4E78A9F0-F640-437E-9C65-9821325DE6BF}">
      <dgm:prSet/>
      <dgm:spPr/>
      <dgm:t>
        <a:bodyPr/>
        <a:lstStyle/>
        <a:p>
          <a:endParaRPr lang="zh-CN" altLang="en-US"/>
        </a:p>
      </dgm:t>
    </dgm:pt>
    <dgm:pt modelId="{1D8710BE-5C88-47A3-811C-FE6A9632DD65}" type="sibTrans" cxnId="{4E78A9F0-F640-437E-9C65-9821325DE6BF}">
      <dgm:prSet/>
      <dgm:spPr/>
      <dgm:t>
        <a:bodyPr/>
        <a:lstStyle/>
        <a:p>
          <a:endParaRPr lang="zh-CN" altLang="en-US"/>
        </a:p>
      </dgm:t>
    </dgm:pt>
    <dgm:pt modelId="{A37F2D33-5D25-4399-B174-AEE79618F112}">
      <dgm:prSet phldrT="[文本]"/>
      <dgm:spPr/>
      <dgm:t>
        <a:bodyPr/>
        <a:lstStyle/>
        <a:p>
          <a:r>
            <a:rPr lang="zh-CN" altLang="en-US" b="1" dirty="0" smtClean="0">
              <a:latin typeface="华文细黑" pitchFamily="2" charset="-122"/>
              <a:ea typeface="华文细黑" pitchFamily="2" charset="-122"/>
            </a:rPr>
            <a:t>用词不准确</a:t>
          </a:r>
          <a:endParaRPr lang="zh-CN" altLang="en-US" dirty="0"/>
        </a:p>
      </dgm:t>
    </dgm:pt>
    <dgm:pt modelId="{4DD1DCF1-1F90-47DC-84E6-FB498B49A245}" type="parTrans" cxnId="{257A3B1F-2905-4CE9-B6CD-43EFAC5033FA}">
      <dgm:prSet/>
      <dgm:spPr/>
      <dgm:t>
        <a:bodyPr/>
        <a:lstStyle/>
        <a:p>
          <a:endParaRPr lang="zh-CN" altLang="en-US"/>
        </a:p>
      </dgm:t>
    </dgm:pt>
    <dgm:pt modelId="{3FDC317A-5801-44DE-8F5E-C9B45F57BEC8}" type="sibTrans" cxnId="{257A3B1F-2905-4CE9-B6CD-43EFAC5033FA}">
      <dgm:prSet/>
      <dgm:spPr/>
      <dgm:t>
        <a:bodyPr/>
        <a:lstStyle/>
        <a:p>
          <a:endParaRPr lang="zh-CN" altLang="en-US"/>
        </a:p>
      </dgm:t>
    </dgm:pt>
    <dgm:pt modelId="{E128DF31-9F46-4557-A89B-E45177F9457E}" type="pres">
      <dgm:prSet presAssocID="{D2EFE170-5305-42E3-9241-11BF7B201F19}" presName="compositeShape" presStyleCnt="0">
        <dgm:presLayoutVars>
          <dgm:chMax val="7"/>
          <dgm:dir/>
          <dgm:resizeHandles val="exact"/>
        </dgm:presLayoutVars>
      </dgm:prSet>
      <dgm:spPr/>
    </dgm:pt>
    <dgm:pt modelId="{FD6933BB-6A24-4C1C-B81D-E9329483AC7F}" type="pres">
      <dgm:prSet presAssocID="{F71C0818-04D6-4A29-ACF0-2B98897DD259}" presName="circ1" presStyleLbl="vennNode1" presStyleIdx="0" presStyleCnt="3"/>
      <dgm:spPr/>
      <dgm:t>
        <a:bodyPr/>
        <a:lstStyle/>
        <a:p>
          <a:endParaRPr lang="zh-CN" altLang="en-US"/>
        </a:p>
      </dgm:t>
    </dgm:pt>
    <dgm:pt modelId="{386DC928-1317-461D-BAC4-7663ED609E0B}" type="pres">
      <dgm:prSet presAssocID="{F71C0818-04D6-4A29-ACF0-2B98897DD259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67A6630-B318-43ED-A0E1-038E26128096}" type="pres">
      <dgm:prSet presAssocID="{FE2543E9-70AC-4DB6-BB9C-CC87E5EF8964}" presName="circ2" presStyleLbl="vennNode1" presStyleIdx="1" presStyleCnt="3"/>
      <dgm:spPr/>
      <dgm:t>
        <a:bodyPr/>
        <a:lstStyle/>
        <a:p>
          <a:endParaRPr lang="zh-CN" altLang="en-US"/>
        </a:p>
      </dgm:t>
    </dgm:pt>
    <dgm:pt modelId="{17228837-E049-437B-AA35-2BF9F8D918FC}" type="pres">
      <dgm:prSet presAssocID="{FE2543E9-70AC-4DB6-BB9C-CC87E5EF8964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0AE9F9E-E5DC-4FD4-8D93-EB2B185E252A}" type="pres">
      <dgm:prSet presAssocID="{A37F2D33-5D25-4399-B174-AEE79618F112}" presName="circ3" presStyleLbl="vennNode1" presStyleIdx="2" presStyleCnt="3"/>
      <dgm:spPr/>
      <dgm:t>
        <a:bodyPr/>
        <a:lstStyle/>
        <a:p>
          <a:endParaRPr lang="zh-CN" altLang="en-US"/>
        </a:p>
      </dgm:t>
    </dgm:pt>
    <dgm:pt modelId="{332DE350-B3F3-4377-9D61-E02F572099CB}" type="pres">
      <dgm:prSet presAssocID="{A37F2D33-5D25-4399-B174-AEE79618F112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E78A9F0-F640-437E-9C65-9821325DE6BF}" srcId="{D2EFE170-5305-42E3-9241-11BF7B201F19}" destId="{FE2543E9-70AC-4DB6-BB9C-CC87E5EF8964}" srcOrd="1" destOrd="0" parTransId="{49859666-1E58-4C17-988D-9D5A2321011C}" sibTransId="{1D8710BE-5C88-47A3-811C-FE6A9632DD65}"/>
    <dgm:cxn modelId="{09CBF8C8-4ED0-45E0-A891-0F70D871A186}" type="presOf" srcId="{FE2543E9-70AC-4DB6-BB9C-CC87E5EF8964}" destId="{17228837-E049-437B-AA35-2BF9F8D918FC}" srcOrd="1" destOrd="0" presId="urn:microsoft.com/office/officeart/2005/8/layout/venn1"/>
    <dgm:cxn modelId="{257A3B1F-2905-4CE9-B6CD-43EFAC5033FA}" srcId="{D2EFE170-5305-42E3-9241-11BF7B201F19}" destId="{A37F2D33-5D25-4399-B174-AEE79618F112}" srcOrd="2" destOrd="0" parTransId="{4DD1DCF1-1F90-47DC-84E6-FB498B49A245}" sibTransId="{3FDC317A-5801-44DE-8F5E-C9B45F57BEC8}"/>
    <dgm:cxn modelId="{BA507D50-1806-4EF8-AB98-31DEAB13AB45}" srcId="{D2EFE170-5305-42E3-9241-11BF7B201F19}" destId="{F71C0818-04D6-4A29-ACF0-2B98897DD259}" srcOrd="0" destOrd="0" parTransId="{3F98C9E5-F61B-4F74-9B4E-78CDC7C2BF7B}" sibTransId="{8A624689-BDD0-41CA-A7A6-611813B49FB2}"/>
    <dgm:cxn modelId="{FEC7C53E-09DB-4062-9E37-7D6E253E2B3D}" type="presOf" srcId="{A37F2D33-5D25-4399-B174-AEE79618F112}" destId="{332DE350-B3F3-4377-9D61-E02F572099CB}" srcOrd="1" destOrd="0" presId="urn:microsoft.com/office/officeart/2005/8/layout/venn1"/>
    <dgm:cxn modelId="{C0EA1C19-407B-43E1-9FE3-B62154FCD930}" type="presOf" srcId="{A37F2D33-5D25-4399-B174-AEE79618F112}" destId="{60AE9F9E-E5DC-4FD4-8D93-EB2B185E252A}" srcOrd="0" destOrd="0" presId="urn:microsoft.com/office/officeart/2005/8/layout/venn1"/>
    <dgm:cxn modelId="{78F5DC4E-E4EE-4836-AB08-5BDF36A15604}" type="presOf" srcId="{F71C0818-04D6-4A29-ACF0-2B98897DD259}" destId="{386DC928-1317-461D-BAC4-7663ED609E0B}" srcOrd="1" destOrd="0" presId="urn:microsoft.com/office/officeart/2005/8/layout/venn1"/>
    <dgm:cxn modelId="{B6BBA8BB-A51E-4494-AD4D-9E30016CE253}" type="presOf" srcId="{D2EFE170-5305-42E3-9241-11BF7B201F19}" destId="{E128DF31-9F46-4557-A89B-E45177F9457E}" srcOrd="0" destOrd="0" presId="urn:microsoft.com/office/officeart/2005/8/layout/venn1"/>
    <dgm:cxn modelId="{CD03731A-33CC-4FB9-AE93-2FC498083032}" type="presOf" srcId="{F71C0818-04D6-4A29-ACF0-2B98897DD259}" destId="{FD6933BB-6A24-4C1C-B81D-E9329483AC7F}" srcOrd="0" destOrd="0" presId="urn:microsoft.com/office/officeart/2005/8/layout/venn1"/>
    <dgm:cxn modelId="{563019CE-6BB4-4754-9CAF-72E888935876}" type="presOf" srcId="{FE2543E9-70AC-4DB6-BB9C-CC87E5EF8964}" destId="{567A6630-B318-43ED-A0E1-038E26128096}" srcOrd="0" destOrd="0" presId="urn:microsoft.com/office/officeart/2005/8/layout/venn1"/>
    <dgm:cxn modelId="{B0103D4A-C832-4A71-82E7-167560A3D1EF}" type="presParOf" srcId="{E128DF31-9F46-4557-A89B-E45177F9457E}" destId="{FD6933BB-6A24-4C1C-B81D-E9329483AC7F}" srcOrd="0" destOrd="0" presId="urn:microsoft.com/office/officeart/2005/8/layout/venn1"/>
    <dgm:cxn modelId="{137827C8-26E0-4BAF-8136-068FB588E2F2}" type="presParOf" srcId="{E128DF31-9F46-4557-A89B-E45177F9457E}" destId="{386DC928-1317-461D-BAC4-7663ED609E0B}" srcOrd="1" destOrd="0" presId="urn:microsoft.com/office/officeart/2005/8/layout/venn1"/>
    <dgm:cxn modelId="{7F0CD9BE-C004-4053-A30C-4D799525415D}" type="presParOf" srcId="{E128DF31-9F46-4557-A89B-E45177F9457E}" destId="{567A6630-B318-43ED-A0E1-038E26128096}" srcOrd="2" destOrd="0" presId="urn:microsoft.com/office/officeart/2005/8/layout/venn1"/>
    <dgm:cxn modelId="{AE1C454F-6FE5-460B-AA5B-8EC88CB86BC6}" type="presParOf" srcId="{E128DF31-9F46-4557-A89B-E45177F9457E}" destId="{17228837-E049-437B-AA35-2BF9F8D918FC}" srcOrd="3" destOrd="0" presId="urn:microsoft.com/office/officeart/2005/8/layout/venn1"/>
    <dgm:cxn modelId="{B007C77D-D730-44E3-8511-78F25D358E1F}" type="presParOf" srcId="{E128DF31-9F46-4557-A89B-E45177F9457E}" destId="{60AE9F9E-E5DC-4FD4-8D93-EB2B185E252A}" srcOrd="4" destOrd="0" presId="urn:microsoft.com/office/officeart/2005/8/layout/venn1"/>
    <dgm:cxn modelId="{C039DB86-A624-4968-ACE6-8959662E692B}" type="presParOf" srcId="{E128DF31-9F46-4557-A89B-E45177F9457E}" destId="{332DE350-B3F3-4377-9D61-E02F572099CB}" srcOrd="5" destOrd="0" presId="urn:microsoft.com/office/officeart/2005/8/layout/venn1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663ADC3-6B9D-4295-9FE0-83D70561B5B7}" type="doc">
      <dgm:prSet loTypeId="urn:microsoft.com/office/officeart/2005/8/layout/cycle8" loCatId="cycle" qsTypeId="urn:microsoft.com/office/officeart/2005/8/quickstyle/3d1" qsCatId="3D" csTypeId="urn:microsoft.com/office/officeart/2005/8/colors/colorful4" csCatId="colorful" phldr="1"/>
      <dgm:spPr/>
    </dgm:pt>
    <dgm:pt modelId="{C15A4454-B8BE-4E88-B594-6A85C8FF8555}">
      <dgm:prSet phldrT="[文本]" custT="1"/>
      <dgm:spPr/>
      <dgm:t>
        <a:bodyPr/>
        <a:lstStyle/>
        <a:p>
          <a:r>
            <a:rPr lang="zh-CN" altLang="en-US" sz="3600" dirty="0" smtClean="0">
              <a:latin typeface="微软雅黑" pitchFamily="34" charset="-122"/>
              <a:ea typeface="微软雅黑" pitchFamily="34" charset="-122"/>
            </a:rPr>
            <a:t>迁移知识</a:t>
          </a:r>
        </a:p>
      </dgm:t>
    </dgm:pt>
    <dgm:pt modelId="{E0B87C01-74C3-435A-BCA7-17F70F40F0BA}" type="parTrans" cxnId="{DB466B19-9434-4145-B87B-953CBA397107}">
      <dgm:prSet/>
      <dgm:spPr/>
      <dgm:t>
        <a:bodyPr/>
        <a:lstStyle/>
        <a:p>
          <a:endParaRPr lang="zh-CN" altLang="en-US"/>
        </a:p>
      </dgm:t>
    </dgm:pt>
    <dgm:pt modelId="{5989942F-04CC-4210-AC7E-28C4952AC68E}" type="sibTrans" cxnId="{DB466B19-9434-4145-B87B-953CBA397107}">
      <dgm:prSet/>
      <dgm:spPr/>
      <dgm:t>
        <a:bodyPr/>
        <a:lstStyle/>
        <a:p>
          <a:endParaRPr lang="zh-CN" altLang="en-US"/>
        </a:p>
      </dgm:t>
    </dgm:pt>
    <dgm:pt modelId="{08D6EC0A-FB7A-43DB-8E69-D7187D801CFF}">
      <dgm:prSet phldrT="[文本]" custT="1"/>
      <dgm:spPr/>
      <dgm:t>
        <a:bodyPr/>
        <a:lstStyle/>
        <a:p>
          <a:r>
            <a:rPr lang="zh-CN" altLang="en-US" sz="3600" dirty="0" smtClean="0">
              <a:latin typeface="微软雅黑" pitchFamily="34" charset="-122"/>
              <a:ea typeface="微软雅黑" pitchFamily="34" charset="-122"/>
            </a:rPr>
            <a:t>勾连诗句</a:t>
          </a:r>
        </a:p>
      </dgm:t>
    </dgm:pt>
    <dgm:pt modelId="{187BA24D-1D5C-46AB-A116-12C0CE7F08CA}" type="parTrans" cxnId="{8A2F7D73-D45E-473E-AE51-632FF559C311}">
      <dgm:prSet/>
      <dgm:spPr/>
      <dgm:t>
        <a:bodyPr/>
        <a:lstStyle/>
        <a:p>
          <a:endParaRPr lang="zh-CN" altLang="en-US"/>
        </a:p>
      </dgm:t>
    </dgm:pt>
    <dgm:pt modelId="{4CD07F90-AF88-44BE-83FE-7C2E81F98A3A}" type="sibTrans" cxnId="{8A2F7D73-D45E-473E-AE51-632FF559C311}">
      <dgm:prSet/>
      <dgm:spPr/>
      <dgm:t>
        <a:bodyPr/>
        <a:lstStyle/>
        <a:p>
          <a:endParaRPr lang="zh-CN" altLang="en-US"/>
        </a:p>
      </dgm:t>
    </dgm:pt>
    <dgm:pt modelId="{06D2333A-A4B0-4A91-B416-2CDD0E19FBFE}">
      <dgm:prSet phldrT="[文本]" custT="1"/>
      <dgm:spPr/>
      <dgm:t>
        <a:bodyPr/>
        <a:lstStyle/>
        <a:p>
          <a:r>
            <a:rPr lang="zh-CN" altLang="en-US" sz="3600" dirty="0" smtClean="0">
              <a:latin typeface="微软雅黑" pitchFamily="34" charset="-122"/>
              <a:ea typeface="微软雅黑" pitchFamily="34" charset="-122"/>
            </a:rPr>
            <a:t>关键词语</a:t>
          </a:r>
          <a:endParaRPr lang="zh-CN" altLang="en-US" sz="3600" dirty="0">
            <a:latin typeface="微软雅黑" pitchFamily="34" charset="-122"/>
            <a:ea typeface="微软雅黑" pitchFamily="34" charset="-122"/>
          </a:endParaRPr>
        </a:p>
      </dgm:t>
    </dgm:pt>
    <dgm:pt modelId="{48FF99B5-7028-4E6F-93EB-FFCC82079C01}" type="parTrans" cxnId="{3D50F906-89A6-404E-A7EC-ACD67851C8A0}">
      <dgm:prSet/>
      <dgm:spPr/>
      <dgm:t>
        <a:bodyPr/>
        <a:lstStyle/>
        <a:p>
          <a:endParaRPr lang="zh-CN" altLang="en-US"/>
        </a:p>
      </dgm:t>
    </dgm:pt>
    <dgm:pt modelId="{FAE7E25B-1B2D-44C2-8366-DAF4D174ACC7}" type="sibTrans" cxnId="{3D50F906-89A6-404E-A7EC-ACD67851C8A0}">
      <dgm:prSet/>
      <dgm:spPr/>
      <dgm:t>
        <a:bodyPr/>
        <a:lstStyle/>
        <a:p>
          <a:endParaRPr lang="zh-CN" altLang="en-US"/>
        </a:p>
      </dgm:t>
    </dgm:pt>
    <dgm:pt modelId="{96ACD525-34C5-4D54-A5FF-661763562BF0}" type="pres">
      <dgm:prSet presAssocID="{4663ADC3-6B9D-4295-9FE0-83D70561B5B7}" presName="compositeShape" presStyleCnt="0">
        <dgm:presLayoutVars>
          <dgm:chMax val="7"/>
          <dgm:dir/>
          <dgm:resizeHandles val="exact"/>
        </dgm:presLayoutVars>
      </dgm:prSet>
      <dgm:spPr/>
    </dgm:pt>
    <dgm:pt modelId="{524AB586-9D7C-4987-840F-DD579A03928C}" type="pres">
      <dgm:prSet presAssocID="{4663ADC3-6B9D-4295-9FE0-83D70561B5B7}" presName="wedge1" presStyleLbl="node1" presStyleIdx="0" presStyleCnt="3"/>
      <dgm:spPr/>
      <dgm:t>
        <a:bodyPr/>
        <a:lstStyle/>
        <a:p>
          <a:endParaRPr lang="zh-CN" altLang="en-US"/>
        </a:p>
      </dgm:t>
    </dgm:pt>
    <dgm:pt modelId="{BFB2F6EB-6A12-4CBA-8E2B-ED1C6B986EC5}" type="pres">
      <dgm:prSet presAssocID="{4663ADC3-6B9D-4295-9FE0-83D70561B5B7}" presName="dummy1a" presStyleCnt="0"/>
      <dgm:spPr/>
    </dgm:pt>
    <dgm:pt modelId="{C79D420F-2470-4AF9-983F-32A2E88315E1}" type="pres">
      <dgm:prSet presAssocID="{4663ADC3-6B9D-4295-9FE0-83D70561B5B7}" presName="dummy1b" presStyleCnt="0"/>
      <dgm:spPr/>
    </dgm:pt>
    <dgm:pt modelId="{08DFC399-6712-4DE0-8185-8A203E40190D}" type="pres">
      <dgm:prSet presAssocID="{4663ADC3-6B9D-4295-9FE0-83D70561B5B7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3AB3527-28A2-4BCB-8218-1FA6215C57CF}" type="pres">
      <dgm:prSet presAssocID="{4663ADC3-6B9D-4295-9FE0-83D70561B5B7}" presName="wedge2" presStyleLbl="node1" presStyleIdx="1" presStyleCnt="3"/>
      <dgm:spPr/>
      <dgm:t>
        <a:bodyPr/>
        <a:lstStyle/>
        <a:p>
          <a:endParaRPr lang="zh-CN" altLang="en-US"/>
        </a:p>
      </dgm:t>
    </dgm:pt>
    <dgm:pt modelId="{EFC1AF7A-23EE-41D7-A9BD-F9F54771AB28}" type="pres">
      <dgm:prSet presAssocID="{4663ADC3-6B9D-4295-9FE0-83D70561B5B7}" presName="dummy2a" presStyleCnt="0"/>
      <dgm:spPr/>
    </dgm:pt>
    <dgm:pt modelId="{8AD3BD84-BDA5-4001-BB87-D213D0142FE8}" type="pres">
      <dgm:prSet presAssocID="{4663ADC3-6B9D-4295-9FE0-83D70561B5B7}" presName="dummy2b" presStyleCnt="0"/>
      <dgm:spPr/>
    </dgm:pt>
    <dgm:pt modelId="{D4AE6715-7DCE-462F-ACA4-835EF482AF60}" type="pres">
      <dgm:prSet presAssocID="{4663ADC3-6B9D-4295-9FE0-83D70561B5B7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AA2C25C-5ADB-40E9-BEB1-1AC7EE5517FB}" type="pres">
      <dgm:prSet presAssocID="{4663ADC3-6B9D-4295-9FE0-83D70561B5B7}" presName="wedge3" presStyleLbl="node1" presStyleIdx="2" presStyleCnt="3"/>
      <dgm:spPr/>
      <dgm:t>
        <a:bodyPr/>
        <a:lstStyle/>
        <a:p>
          <a:endParaRPr lang="zh-CN" altLang="en-US"/>
        </a:p>
      </dgm:t>
    </dgm:pt>
    <dgm:pt modelId="{29B654E6-28BC-4A8E-ABAE-35240E591884}" type="pres">
      <dgm:prSet presAssocID="{4663ADC3-6B9D-4295-9FE0-83D70561B5B7}" presName="dummy3a" presStyleCnt="0"/>
      <dgm:spPr/>
    </dgm:pt>
    <dgm:pt modelId="{937A84A5-934C-440B-9F94-AEA4388F9E4F}" type="pres">
      <dgm:prSet presAssocID="{4663ADC3-6B9D-4295-9FE0-83D70561B5B7}" presName="dummy3b" presStyleCnt="0"/>
      <dgm:spPr/>
    </dgm:pt>
    <dgm:pt modelId="{6CB36CCE-FFB9-4B5E-AA0A-C520247D89C8}" type="pres">
      <dgm:prSet presAssocID="{4663ADC3-6B9D-4295-9FE0-83D70561B5B7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B6177DC-3B8D-449D-B6B1-6C67A542C075}" type="pres">
      <dgm:prSet presAssocID="{5989942F-04CC-4210-AC7E-28C4952AC68E}" presName="arrowWedge1" presStyleLbl="fgSibTrans2D1" presStyleIdx="0" presStyleCnt="3"/>
      <dgm:spPr/>
    </dgm:pt>
    <dgm:pt modelId="{D54D64CF-73AA-4CEB-97BC-E0AD1139A00E}" type="pres">
      <dgm:prSet presAssocID="{4CD07F90-AF88-44BE-83FE-7C2E81F98A3A}" presName="arrowWedge2" presStyleLbl="fgSibTrans2D1" presStyleIdx="1" presStyleCnt="3"/>
      <dgm:spPr/>
    </dgm:pt>
    <dgm:pt modelId="{72A2EC42-91AF-42E3-AD55-6539CD85CFC7}" type="pres">
      <dgm:prSet presAssocID="{FAE7E25B-1B2D-44C2-8366-DAF4D174ACC7}" presName="arrowWedge3" presStyleLbl="fgSibTrans2D1" presStyleIdx="2" presStyleCnt="3"/>
      <dgm:spPr/>
    </dgm:pt>
  </dgm:ptLst>
  <dgm:cxnLst>
    <dgm:cxn modelId="{2BE1BD63-AC32-4A4E-A793-5007B708FF0D}" type="presOf" srcId="{08D6EC0A-FB7A-43DB-8E69-D7187D801CFF}" destId="{13AB3527-28A2-4BCB-8218-1FA6215C57CF}" srcOrd="0" destOrd="0" presId="urn:microsoft.com/office/officeart/2005/8/layout/cycle8"/>
    <dgm:cxn modelId="{428EB4D6-ADE0-4512-A80E-366C661E34DD}" type="presOf" srcId="{06D2333A-A4B0-4A91-B416-2CDD0E19FBFE}" destId="{6CB36CCE-FFB9-4B5E-AA0A-C520247D89C8}" srcOrd="1" destOrd="0" presId="urn:microsoft.com/office/officeart/2005/8/layout/cycle8"/>
    <dgm:cxn modelId="{317139E8-DB19-46FE-9A81-4850E5A8A25E}" type="presOf" srcId="{C15A4454-B8BE-4E88-B594-6A85C8FF8555}" destId="{08DFC399-6712-4DE0-8185-8A203E40190D}" srcOrd="1" destOrd="0" presId="urn:microsoft.com/office/officeart/2005/8/layout/cycle8"/>
    <dgm:cxn modelId="{AAB61B90-C669-484A-B5C9-76A12EC02BA4}" type="presOf" srcId="{4663ADC3-6B9D-4295-9FE0-83D70561B5B7}" destId="{96ACD525-34C5-4D54-A5FF-661763562BF0}" srcOrd="0" destOrd="0" presId="urn:microsoft.com/office/officeart/2005/8/layout/cycle8"/>
    <dgm:cxn modelId="{FFFC6292-CDA8-4509-9959-D856CD879B2D}" type="presOf" srcId="{06D2333A-A4B0-4A91-B416-2CDD0E19FBFE}" destId="{8AA2C25C-5ADB-40E9-BEB1-1AC7EE5517FB}" srcOrd="0" destOrd="0" presId="urn:microsoft.com/office/officeart/2005/8/layout/cycle8"/>
    <dgm:cxn modelId="{32D54C31-7D42-430F-9B8E-469E260C8FFE}" type="presOf" srcId="{C15A4454-B8BE-4E88-B594-6A85C8FF8555}" destId="{524AB586-9D7C-4987-840F-DD579A03928C}" srcOrd="0" destOrd="0" presId="urn:microsoft.com/office/officeart/2005/8/layout/cycle8"/>
    <dgm:cxn modelId="{8A2F7D73-D45E-473E-AE51-632FF559C311}" srcId="{4663ADC3-6B9D-4295-9FE0-83D70561B5B7}" destId="{08D6EC0A-FB7A-43DB-8E69-D7187D801CFF}" srcOrd="1" destOrd="0" parTransId="{187BA24D-1D5C-46AB-A116-12C0CE7F08CA}" sibTransId="{4CD07F90-AF88-44BE-83FE-7C2E81F98A3A}"/>
    <dgm:cxn modelId="{3D50F906-89A6-404E-A7EC-ACD67851C8A0}" srcId="{4663ADC3-6B9D-4295-9FE0-83D70561B5B7}" destId="{06D2333A-A4B0-4A91-B416-2CDD0E19FBFE}" srcOrd="2" destOrd="0" parTransId="{48FF99B5-7028-4E6F-93EB-FFCC82079C01}" sibTransId="{FAE7E25B-1B2D-44C2-8366-DAF4D174ACC7}"/>
    <dgm:cxn modelId="{DB466B19-9434-4145-B87B-953CBA397107}" srcId="{4663ADC3-6B9D-4295-9FE0-83D70561B5B7}" destId="{C15A4454-B8BE-4E88-B594-6A85C8FF8555}" srcOrd="0" destOrd="0" parTransId="{E0B87C01-74C3-435A-BCA7-17F70F40F0BA}" sibTransId="{5989942F-04CC-4210-AC7E-28C4952AC68E}"/>
    <dgm:cxn modelId="{D27B9707-6D10-493A-A4D8-4E35D9B7118C}" type="presOf" srcId="{08D6EC0A-FB7A-43DB-8E69-D7187D801CFF}" destId="{D4AE6715-7DCE-462F-ACA4-835EF482AF60}" srcOrd="1" destOrd="0" presId="urn:microsoft.com/office/officeart/2005/8/layout/cycle8"/>
    <dgm:cxn modelId="{C887DBCB-0BA8-4A83-9ECD-670604C0F9D6}" type="presParOf" srcId="{96ACD525-34C5-4D54-A5FF-661763562BF0}" destId="{524AB586-9D7C-4987-840F-DD579A03928C}" srcOrd="0" destOrd="0" presId="urn:microsoft.com/office/officeart/2005/8/layout/cycle8"/>
    <dgm:cxn modelId="{92E2EFC4-EDCC-47D8-8AFF-FBBFC13AFA48}" type="presParOf" srcId="{96ACD525-34C5-4D54-A5FF-661763562BF0}" destId="{BFB2F6EB-6A12-4CBA-8E2B-ED1C6B986EC5}" srcOrd="1" destOrd="0" presId="urn:microsoft.com/office/officeart/2005/8/layout/cycle8"/>
    <dgm:cxn modelId="{30446259-1C6E-478F-B193-B52F4B14F0BE}" type="presParOf" srcId="{96ACD525-34C5-4D54-A5FF-661763562BF0}" destId="{C79D420F-2470-4AF9-983F-32A2E88315E1}" srcOrd="2" destOrd="0" presId="urn:microsoft.com/office/officeart/2005/8/layout/cycle8"/>
    <dgm:cxn modelId="{FAE695B3-0D2F-4E4F-8C48-3C6C5105A981}" type="presParOf" srcId="{96ACD525-34C5-4D54-A5FF-661763562BF0}" destId="{08DFC399-6712-4DE0-8185-8A203E40190D}" srcOrd="3" destOrd="0" presId="urn:microsoft.com/office/officeart/2005/8/layout/cycle8"/>
    <dgm:cxn modelId="{88B2D87E-2F03-45DA-BB40-5711B0E953E4}" type="presParOf" srcId="{96ACD525-34C5-4D54-A5FF-661763562BF0}" destId="{13AB3527-28A2-4BCB-8218-1FA6215C57CF}" srcOrd="4" destOrd="0" presId="urn:microsoft.com/office/officeart/2005/8/layout/cycle8"/>
    <dgm:cxn modelId="{0E1FAA27-2B91-42D0-BC9C-6242ABABCAC9}" type="presParOf" srcId="{96ACD525-34C5-4D54-A5FF-661763562BF0}" destId="{EFC1AF7A-23EE-41D7-A9BD-F9F54771AB28}" srcOrd="5" destOrd="0" presId="urn:microsoft.com/office/officeart/2005/8/layout/cycle8"/>
    <dgm:cxn modelId="{0B02B2BB-9F03-431D-AD1C-7E5B41CFEC23}" type="presParOf" srcId="{96ACD525-34C5-4D54-A5FF-661763562BF0}" destId="{8AD3BD84-BDA5-4001-BB87-D213D0142FE8}" srcOrd="6" destOrd="0" presId="urn:microsoft.com/office/officeart/2005/8/layout/cycle8"/>
    <dgm:cxn modelId="{3EC366EC-1C8A-4A99-B93D-9911EC44670A}" type="presParOf" srcId="{96ACD525-34C5-4D54-A5FF-661763562BF0}" destId="{D4AE6715-7DCE-462F-ACA4-835EF482AF60}" srcOrd="7" destOrd="0" presId="urn:microsoft.com/office/officeart/2005/8/layout/cycle8"/>
    <dgm:cxn modelId="{2FC39C23-B45A-44DE-890A-71EE1550358A}" type="presParOf" srcId="{96ACD525-34C5-4D54-A5FF-661763562BF0}" destId="{8AA2C25C-5ADB-40E9-BEB1-1AC7EE5517FB}" srcOrd="8" destOrd="0" presId="urn:microsoft.com/office/officeart/2005/8/layout/cycle8"/>
    <dgm:cxn modelId="{D332F632-1785-4CAF-B258-7742C873B2B5}" type="presParOf" srcId="{96ACD525-34C5-4D54-A5FF-661763562BF0}" destId="{29B654E6-28BC-4A8E-ABAE-35240E591884}" srcOrd="9" destOrd="0" presId="urn:microsoft.com/office/officeart/2005/8/layout/cycle8"/>
    <dgm:cxn modelId="{66C04D76-4AD3-4B66-8537-E116847AFE9A}" type="presParOf" srcId="{96ACD525-34C5-4D54-A5FF-661763562BF0}" destId="{937A84A5-934C-440B-9F94-AEA4388F9E4F}" srcOrd="10" destOrd="0" presId="urn:microsoft.com/office/officeart/2005/8/layout/cycle8"/>
    <dgm:cxn modelId="{B0A631CF-6A27-4C45-9A6F-66AB68D4600B}" type="presParOf" srcId="{96ACD525-34C5-4D54-A5FF-661763562BF0}" destId="{6CB36CCE-FFB9-4B5E-AA0A-C520247D89C8}" srcOrd="11" destOrd="0" presId="urn:microsoft.com/office/officeart/2005/8/layout/cycle8"/>
    <dgm:cxn modelId="{88263382-7E7A-4667-A1AC-6DC67ADD8E52}" type="presParOf" srcId="{96ACD525-34C5-4D54-A5FF-661763562BF0}" destId="{FB6177DC-3B8D-449D-B6B1-6C67A542C075}" srcOrd="12" destOrd="0" presId="urn:microsoft.com/office/officeart/2005/8/layout/cycle8"/>
    <dgm:cxn modelId="{3A913B89-746F-4872-81F0-949BE7A877E8}" type="presParOf" srcId="{96ACD525-34C5-4D54-A5FF-661763562BF0}" destId="{D54D64CF-73AA-4CEB-97BC-E0AD1139A00E}" srcOrd="13" destOrd="0" presId="urn:microsoft.com/office/officeart/2005/8/layout/cycle8"/>
    <dgm:cxn modelId="{6AEB2D24-DCA2-41C9-B26D-3077AD6A33D7}" type="presParOf" srcId="{96ACD525-34C5-4D54-A5FF-661763562BF0}" destId="{72A2EC42-91AF-42E3-AD55-6539CD85CFC7}" srcOrd="14" destOrd="0" presId="urn:microsoft.com/office/officeart/2005/8/layout/cycle8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07A5C57-655D-491B-8CF4-FF65069A85E1}" type="doc">
      <dgm:prSet loTypeId="urn:microsoft.com/office/officeart/2005/8/layout/process4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80EF96E-C9E7-4BC4-91EB-CFA8AB912FB7}">
      <dgm:prSet phldrT="[文本]" custT="1"/>
      <dgm:spPr/>
      <dgm:t>
        <a:bodyPr/>
        <a:lstStyle/>
        <a:p>
          <a:pPr algn="l">
            <a:lnSpc>
              <a:spcPts val="3360"/>
            </a:lnSpc>
            <a:spcBef>
              <a:spcPts val="600"/>
            </a:spcBef>
            <a:spcAft>
              <a:spcPts val="0"/>
            </a:spcAft>
          </a:pPr>
          <a:endParaRPr lang="en-US" altLang="zh-CN" sz="2800" b="1" dirty="0" smtClean="0">
            <a:latin typeface="微软雅黑" pitchFamily="34" charset="-122"/>
            <a:ea typeface="微软雅黑" pitchFamily="34" charset="-122"/>
          </a:endParaRPr>
        </a:p>
        <a:p>
          <a:pPr algn="l">
            <a:lnSpc>
              <a:spcPts val="3360"/>
            </a:lnSpc>
            <a:spcBef>
              <a:spcPts val="600"/>
            </a:spcBef>
            <a:spcAft>
              <a:spcPts val="0"/>
            </a:spcAft>
          </a:pPr>
          <a:r>
            <a:rPr lang="zh-CN" altLang="en-US" sz="2800" b="1" dirty="0" smtClean="0">
              <a:latin typeface="微软雅黑" pitchFamily="34" charset="-122"/>
              <a:ea typeface="微软雅黑" pitchFamily="34" charset="-122"/>
            </a:rPr>
            <a:t>本诗的第四句‘下笔春蚕食叶声’广受后世称道，请赏析这一句的精妙之处。</a:t>
          </a:r>
        </a:p>
      </dgm:t>
    </dgm:pt>
    <dgm:pt modelId="{E0273515-E5BF-4124-B52C-9EEFF555FC2B}" type="parTrans" cxnId="{B00EA22F-D00E-4FCB-AEF3-97785A987E96}">
      <dgm:prSet/>
      <dgm:spPr/>
      <dgm:t>
        <a:bodyPr/>
        <a:lstStyle/>
        <a:p>
          <a:endParaRPr lang="zh-CN" altLang="en-US"/>
        </a:p>
      </dgm:t>
    </dgm:pt>
    <dgm:pt modelId="{8AB4DD9E-9A30-41C2-94E4-080674208945}" type="sibTrans" cxnId="{B00EA22F-D00E-4FCB-AEF3-97785A987E96}">
      <dgm:prSet/>
      <dgm:spPr/>
      <dgm:t>
        <a:bodyPr/>
        <a:lstStyle/>
        <a:p>
          <a:endParaRPr lang="zh-CN" altLang="en-US"/>
        </a:p>
      </dgm:t>
    </dgm:pt>
    <dgm:pt modelId="{424DD97D-C9BD-4AAD-96BB-716978D4D1BD}">
      <dgm:prSet phldrT="[文本]" custT="1"/>
      <dgm:spPr/>
      <dgm:t>
        <a:bodyPr/>
        <a:lstStyle/>
        <a:p>
          <a:r>
            <a:rPr lang="zh-CN" altLang="en-US" sz="2800" b="1" dirty="0" smtClean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rPr>
            <a:t>“第四句”“精妙”</a:t>
          </a:r>
        </a:p>
      </dgm:t>
    </dgm:pt>
    <dgm:pt modelId="{3BE35FB6-BA7C-4832-8C26-4A351FC3891A}" type="parTrans" cxnId="{D7BA57FF-F9D0-4685-962E-0CC6C1235BC5}">
      <dgm:prSet/>
      <dgm:spPr/>
      <dgm:t>
        <a:bodyPr/>
        <a:lstStyle/>
        <a:p>
          <a:endParaRPr lang="zh-CN" altLang="en-US"/>
        </a:p>
      </dgm:t>
    </dgm:pt>
    <dgm:pt modelId="{E72E8F08-7742-4DB5-A30E-B9587A7DD867}" type="sibTrans" cxnId="{D7BA57FF-F9D0-4685-962E-0CC6C1235BC5}">
      <dgm:prSet/>
      <dgm:spPr/>
      <dgm:t>
        <a:bodyPr/>
        <a:lstStyle/>
        <a:p>
          <a:endParaRPr lang="zh-CN" altLang="en-US"/>
        </a:p>
      </dgm:t>
    </dgm:pt>
    <dgm:pt modelId="{343CF231-CC40-4672-8A68-7B50F25DDD59}">
      <dgm:prSet phldrT="[文本]" custT="1"/>
      <dgm:spPr/>
      <dgm:t>
        <a:bodyPr/>
        <a:lstStyle/>
        <a:p>
          <a:r>
            <a:rPr lang="zh-CN" altLang="en-US" sz="28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rPr>
            <a:t>手法及效果</a:t>
          </a:r>
        </a:p>
      </dgm:t>
    </dgm:pt>
    <dgm:pt modelId="{6E27A253-A581-4DE4-8417-2C053680AB08}" type="parTrans" cxnId="{11F89660-D1F5-4A9A-92CB-4589AF851CE1}">
      <dgm:prSet/>
      <dgm:spPr/>
      <dgm:t>
        <a:bodyPr/>
        <a:lstStyle/>
        <a:p>
          <a:endParaRPr lang="zh-CN" altLang="en-US"/>
        </a:p>
      </dgm:t>
    </dgm:pt>
    <dgm:pt modelId="{4D2A0B00-A36A-4241-9937-AB4E66E16497}" type="sibTrans" cxnId="{11F89660-D1F5-4A9A-92CB-4589AF851CE1}">
      <dgm:prSet/>
      <dgm:spPr/>
      <dgm:t>
        <a:bodyPr/>
        <a:lstStyle/>
        <a:p>
          <a:endParaRPr lang="zh-CN" altLang="en-US"/>
        </a:p>
      </dgm:t>
    </dgm:pt>
    <dgm:pt modelId="{D9E07820-6CFB-4FC9-B38D-FB7E8863ED7D}">
      <dgm:prSet phldrT="[文本]" custT="1"/>
      <dgm:spPr/>
      <dgm:t>
        <a:bodyPr/>
        <a:lstStyle/>
        <a:p>
          <a:pPr algn="ctr"/>
          <a:r>
            <a:rPr lang="zh-CN" altLang="en-US" sz="2800" b="1" dirty="0" smtClean="0">
              <a:latin typeface="微软雅黑" pitchFamily="34" charset="-122"/>
              <a:ea typeface="微软雅黑" pitchFamily="34" charset="-122"/>
            </a:rPr>
            <a:t>诗中最后两句有何含意，请简要分析。</a:t>
          </a:r>
        </a:p>
      </dgm:t>
    </dgm:pt>
    <dgm:pt modelId="{6F2A03C4-A628-4904-BB8E-663F6189BDC5}" type="parTrans" cxnId="{A644CBB6-CB9E-4C94-8F03-FE9FB4CEFCD3}">
      <dgm:prSet/>
      <dgm:spPr/>
      <dgm:t>
        <a:bodyPr/>
        <a:lstStyle/>
        <a:p>
          <a:endParaRPr lang="zh-CN" altLang="en-US"/>
        </a:p>
      </dgm:t>
    </dgm:pt>
    <dgm:pt modelId="{B7C5CEDC-EA93-4ADD-8D0A-960580B0ACAF}" type="sibTrans" cxnId="{A644CBB6-CB9E-4C94-8F03-FE9FB4CEFCD3}">
      <dgm:prSet/>
      <dgm:spPr/>
      <dgm:t>
        <a:bodyPr/>
        <a:lstStyle/>
        <a:p>
          <a:endParaRPr lang="zh-CN" altLang="en-US"/>
        </a:p>
      </dgm:t>
    </dgm:pt>
    <dgm:pt modelId="{6EC9B8F0-0C4F-4CEB-969E-11B6CE293B3A}">
      <dgm:prSet phldrT="[文本]" custT="1"/>
      <dgm:spPr/>
      <dgm:t>
        <a:bodyPr/>
        <a:lstStyle/>
        <a:p>
          <a:r>
            <a:rPr lang="en-US" sz="2800" b="1" dirty="0" smtClean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rPr>
            <a:t>“</a:t>
          </a:r>
          <a:r>
            <a:rPr lang="zh-CN" sz="2800" b="1" dirty="0" smtClean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rPr>
            <a:t>最后两句</a:t>
          </a:r>
          <a:r>
            <a:rPr lang="en-US" sz="2800" b="1" dirty="0" smtClean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rPr>
            <a:t>”“</a:t>
          </a:r>
          <a:r>
            <a:rPr lang="zh-CN" sz="2800" b="1" dirty="0" smtClean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rPr>
            <a:t>含意</a:t>
          </a:r>
          <a:r>
            <a:rPr lang="en-US" sz="2800" b="1" dirty="0" smtClean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rPr>
            <a:t>”</a:t>
          </a:r>
          <a:endParaRPr lang="zh-CN" altLang="en-US" sz="2800" b="1" dirty="0">
            <a:solidFill>
              <a:srgbClr val="0000FF"/>
            </a:solidFill>
            <a:latin typeface="微软雅黑" pitchFamily="34" charset="-122"/>
            <a:ea typeface="微软雅黑" pitchFamily="34" charset="-122"/>
          </a:endParaRPr>
        </a:p>
      </dgm:t>
    </dgm:pt>
    <dgm:pt modelId="{024DA888-AA0C-46C1-908B-BAB6C0DC41D6}" type="parTrans" cxnId="{9F082D70-B2EE-4816-B7EB-91F561286BF7}">
      <dgm:prSet/>
      <dgm:spPr/>
      <dgm:t>
        <a:bodyPr/>
        <a:lstStyle/>
        <a:p>
          <a:endParaRPr lang="zh-CN" altLang="en-US"/>
        </a:p>
      </dgm:t>
    </dgm:pt>
    <dgm:pt modelId="{CFC13C24-944E-462D-90C3-27FAA434B8D5}" type="sibTrans" cxnId="{9F082D70-B2EE-4816-B7EB-91F561286BF7}">
      <dgm:prSet/>
      <dgm:spPr/>
      <dgm:t>
        <a:bodyPr/>
        <a:lstStyle/>
        <a:p>
          <a:endParaRPr lang="zh-CN" altLang="en-US"/>
        </a:p>
      </dgm:t>
    </dgm:pt>
    <dgm:pt modelId="{B5A734E4-128A-434F-8841-C8962E9C43D4}">
      <dgm:prSet phldrT="[文本]" custT="1"/>
      <dgm:spPr/>
      <dgm:t>
        <a:bodyPr/>
        <a:lstStyle/>
        <a:p>
          <a:r>
            <a:rPr lang="zh-CN" altLang="en-US" sz="28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rPr>
            <a:t>内容及情感</a:t>
          </a:r>
        </a:p>
      </dgm:t>
    </dgm:pt>
    <dgm:pt modelId="{AD0250E2-DC29-4A4F-978E-2F333C9505F4}" type="parTrans" cxnId="{990B6EFD-190B-40B0-8AD4-EE0094DD613F}">
      <dgm:prSet/>
      <dgm:spPr/>
      <dgm:t>
        <a:bodyPr/>
        <a:lstStyle/>
        <a:p>
          <a:endParaRPr lang="zh-CN" altLang="en-US"/>
        </a:p>
      </dgm:t>
    </dgm:pt>
    <dgm:pt modelId="{24B50277-18D8-4474-8145-43FF701333EB}" type="sibTrans" cxnId="{990B6EFD-190B-40B0-8AD4-EE0094DD613F}">
      <dgm:prSet/>
      <dgm:spPr/>
      <dgm:t>
        <a:bodyPr/>
        <a:lstStyle/>
        <a:p>
          <a:endParaRPr lang="zh-CN" altLang="en-US"/>
        </a:p>
      </dgm:t>
    </dgm:pt>
    <dgm:pt modelId="{21B0C6E4-CCAF-4969-B275-8BDD3A983F02}">
      <dgm:prSet phldrT="[文本]" custT="1"/>
      <dgm:spPr/>
      <dgm:t>
        <a:bodyPr/>
        <a:lstStyle/>
        <a:p>
          <a:pPr algn="l"/>
          <a:endParaRPr lang="en-US" altLang="zh-CN" sz="1400" b="1" dirty="0" smtClean="0">
            <a:latin typeface="微软雅黑" pitchFamily="34" charset="-122"/>
            <a:ea typeface="微软雅黑" pitchFamily="34" charset="-122"/>
          </a:endParaRPr>
        </a:p>
        <a:p>
          <a:pPr algn="l"/>
          <a:r>
            <a:rPr lang="zh-CN" altLang="en-US" sz="2800" b="1" dirty="0" smtClean="0">
              <a:latin typeface="微软雅黑" pitchFamily="34" charset="-122"/>
              <a:ea typeface="微软雅黑" pitchFamily="34" charset="-122"/>
            </a:rPr>
            <a:t>本诗因不遇而作却并不消沉，请结合全诗加以简要分析。</a:t>
          </a:r>
        </a:p>
      </dgm:t>
    </dgm:pt>
    <dgm:pt modelId="{C4F54CE1-5402-486E-A5C1-47DD21CBC880}" type="parTrans" cxnId="{D0032FEF-2FBE-4CB1-8C57-1E84FD7F7B48}">
      <dgm:prSet/>
      <dgm:spPr/>
      <dgm:t>
        <a:bodyPr/>
        <a:lstStyle/>
        <a:p>
          <a:endParaRPr lang="zh-CN" altLang="en-US"/>
        </a:p>
      </dgm:t>
    </dgm:pt>
    <dgm:pt modelId="{F41B2514-CA02-4DAE-BD8F-418F208F5BA1}" type="sibTrans" cxnId="{D0032FEF-2FBE-4CB1-8C57-1E84FD7F7B48}">
      <dgm:prSet/>
      <dgm:spPr/>
      <dgm:t>
        <a:bodyPr/>
        <a:lstStyle/>
        <a:p>
          <a:endParaRPr lang="zh-CN" altLang="en-US"/>
        </a:p>
      </dgm:t>
    </dgm:pt>
    <dgm:pt modelId="{8A044560-EA1B-4D6D-BBB2-C593116312FE}">
      <dgm:prSet phldrT="[文本]" custT="1"/>
      <dgm:spPr/>
      <dgm:t>
        <a:bodyPr/>
        <a:lstStyle/>
        <a:p>
          <a:r>
            <a:rPr lang="zh-CN" sz="2400" b="1" dirty="0" smtClean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rPr>
            <a:t>“因不遇而作”</a:t>
          </a:r>
          <a:r>
            <a:rPr lang="zh-CN" altLang="en-US" sz="2400" b="1" dirty="0" smtClean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rPr>
            <a:t>“不消沉”</a:t>
          </a:r>
        </a:p>
      </dgm:t>
    </dgm:pt>
    <dgm:pt modelId="{39B829B7-241F-465E-B7CC-B6F725252EF1}" type="parTrans" cxnId="{904EA5E5-E4EE-458E-B8F5-4121950C6357}">
      <dgm:prSet/>
      <dgm:spPr/>
      <dgm:t>
        <a:bodyPr/>
        <a:lstStyle/>
        <a:p>
          <a:endParaRPr lang="zh-CN" altLang="en-US"/>
        </a:p>
      </dgm:t>
    </dgm:pt>
    <dgm:pt modelId="{82B0923B-0D04-4D96-92C5-11A3B78617C4}" type="sibTrans" cxnId="{904EA5E5-E4EE-458E-B8F5-4121950C6357}">
      <dgm:prSet/>
      <dgm:spPr/>
      <dgm:t>
        <a:bodyPr/>
        <a:lstStyle/>
        <a:p>
          <a:endParaRPr lang="zh-CN" altLang="en-US"/>
        </a:p>
      </dgm:t>
    </dgm:pt>
    <dgm:pt modelId="{8027C437-392B-4C52-B2A0-CB46375EF50E}">
      <dgm:prSet phldrT="[文本]" custT="1"/>
      <dgm:spPr/>
      <dgm:t>
        <a:bodyPr/>
        <a:lstStyle/>
        <a:p>
          <a:r>
            <a:rPr lang="zh-CN" altLang="en-US" sz="28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rPr>
            <a:t>内容及情感</a:t>
          </a:r>
        </a:p>
      </dgm:t>
    </dgm:pt>
    <dgm:pt modelId="{F80BFA7B-75A1-4A53-80C7-C4A35DD3C62A}" type="parTrans" cxnId="{35994C0F-35BA-48E0-867A-E9BC89536F6F}">
      <dgm:prSet/>
      <dgm:spPr/>
      <dgm:t>
        <a:bodyPr/>
        <a:lstStyle/>
        <a:p>
          <a:endParaRPr lang="zh-CN" altLang="en-US"/>
        </a:p>
      </dgm:t>
    </dgm:pt>
    <dgm:pt modelId="{B19C8859-2C60-47E4-B880-3F5F8534B808}" type="sibTrans" cxnId="{35994C0F-35BA-48E0-867A-E9BC89536F6F}">
      <dgm:prSet/>
      <dgm:spPr/>
      <dgm:t>
        <a:bodyPr/>
        <a:lstStyle/>
        <a:p>
          <a:endParaRPr lang="zh-CN" altLang="en-US"/>
        </a:p>
      </dgm:t>
    </dgm:pt>
    <dgm:pt modelId="{8EFD933C-827D-4A00-88D5-A070FF4D07AE}" type="pres">
      <dgm:prSet presAssocID="{007A5C57-655D-491B-8CF4-FF65069A85E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FED7473-46F1-4ABA-BCDB-985ADDC04A4A}" type="pres">
      <dgm:prSet presAssocID="{21B0C6E4-CCAF-4969-B275-8BDD3A983F02}" presName="boxAndChildren" presStyleCnt="0"/>
      <dgm:spPr/>
    </dgm:pt>
    <dgm:pt modelId="{2FBD37ED-6169-4BFA-9EF6-6A9180F701E8}" type="pres">
      <dgm:prSet presAssocID="{21B0C6E4-CCAF-4969-B275-8BDD3A983F02}" presName="parentTextBox" presStyleLbl="node1" presStyleIdx="0" presStyleCnt="3"/>
      <dgm:spPr/>
      <dgm:t>
        <a:bodyPr/>
        <a:lstStyle/>
        <a:p>
          <a:endParaRPr lang="zh-CN" altLang="en-US"/>
        </a:p>
      </dgm:t>
    </dgm:pt>
    <dgm:pt modelId="{225AD8EC-C737-495E-8304-40332B08E7F1}" type="pres">
      <dgm:prSet presAssocID="{21B0C6E4-CCAF-4969-B275-8BDD3A983F02}" presName="entireBox" presStyleLbl="node1" presStyleIdx="0" presStyleCnt="3" custScaleY="163836" custLinFactNeighborX="-877" custLinFactNeighborY="3063"/>
      <dgm:spPr/>
      <dgm:t>
        <a:bodyPr/>
        <a:lstStyle/>
        <a:p>
          <a:endParaRPr lang="zh-CN" altLang="en-US"/>
        </a:p>
      </dgm:t>
    </dgm:pt>
    <dgm:pt modelId="{442800D9-9184-4917-AED8-65E7C00094B0}" type="pres">
      <dgm:prSet presAssocID="{21B0C6E4-CCAF-4969-B275-8BDD3A983F02}" presName="descendantBox" presStyleCnt="0"/>
      <dgm:spPr/>
    </dgm:pt>
    <dgm:pt modelId="{4EE6DD4C-3593-46F7-9FD5-972AC48BA765}" type="pres">
      <dgm:prSet presAssocID="{8A044560-EA1B-4D6D-BBB2-C593116312FE}" presName="childTextBox" presStyleLbl="fgAccFollowNode1" presStyleIdx="0" presStyleCnt="6" custLinFactNeighborY="6317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04C3A4E-5A41-4505-A4FA-86CCCA14BF1F}" type="pres">
      <dgm:prSet presAssocID="{8027C437-392B-4C52-B2A0-CB46375EF50E}" presName="childTextBox" presStyleLbl="fgAccFollowNode1" presStyleIdx="1" presStyleCnt="6" custLinFactNeighborY="6317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D1E31F5-5B50-47C1-9290-4C17EFA852B1}" type="pres">
      <dgm:prSet presAssocID="{B7C5CEDC-EA93-4ADD-8D0A-960580B0ACAF}" presName="sp" presStyleCnt="0"/>
      <dgm:spPr/>
    </dgm:pt>
    <dgm:pt modelId="{987B571E-906F-4DAA-BCE8-191C863B5CEE}" type="pres">
      <dgm:prSet presAssocID="{D9E07820-6CFB-4FC9-B38D-FB7E8863ED7D}" presName="arrowAndChildren" presStyleCnt="0"/>
      <dgm:spPr/>
    </dgm:pt>
    <dgm:pt modelId="{AC99C15D-6E55-45AA-95E8-04F7E14F046C}" type="pres">
      <dgm:prSet presAssocID="{D9E07820-6CFB-4FC9-B38D-FB7E8863ED7D}" presName="parentTextArrow" presStyleLbl="node1" presStyleIdx="0" presStyleCnt="3"/>
      <dgm:spPr/>
      <dgm:t>
        <a:bodyPr/>
        <a:lstStyle/>
        <a:p>
          <a:endParaRPr lang="zh-CN" altLang="en-US"/>
        </a:p>
      </dgm:t>
    </dgm:pt>
    <dgm:pt modelId="{27053E13-15D8-4359-AEE2-3692500BF6FD}" type="pres">
      <dgm:prSet presAssocID="{D9E07820-6CFB-4FC9-B38D-FB7E8863ED7D}" presName="arrow" presStyleLbl="node1" presStyleIdx="1" presStyleCnt="3" custScaleY="72730"/>
      <dgm:spPr/>
      <dgm:t>
        <a:bodyPr/>
        <a:lstStyle/>
        <a:p>
          <a:endParaRPr lang="zh-CN" altLang="en-US"/>
        </a:p>
      </dgm:t>
    </dgm:pt>
    <dgm:pt modelId="{CC090471-9A4A-4963-9281-C8534B8B872F}" type="pres">
      <dgm:prSet presAssocID="{D9E07820-6CFB-4FC9-B38D-FB7E8863ED7D}" presName="descendantArrow" presStyleCnt="0"/>
      <dgm:spPr/>
    </dgm:pt>
    <dgm:pt modelId="{FA9E351E-D60F-488D-8FC9-4B437C2E0270}" type="pres">
      <dgm:prSet presAssocID="{6EC9B8F0-0C4F-4CEB-969E-11B6CE293B3A}" presName="childTextArrow" presStyleLbl="fgAccFollowNode1" presStyleIdx="2" presStyleCnt="6" custLinFactNeighborY="5314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97DF9-6245-4902-A572-96CD5E5135BB}" type="pres">
      <dgm:prSet presAssocID="{B5A734E4-128A-434F-8841-C8962E9C43D4}" presName="childTextArrow" presStyleLbl="fgAccFollowNode1" presStyleIdx="3" presStyleCnt="6" custLinFactNeighborY="5314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7E2724A-2D88-4A6A-AFAA-C23FAF195624}" type="pres">
      <dgm:prSet presAssocID="{8AB4DD9E-9A30-41C2-94E4-080674208945}" presName="sp" presStyleCnt="0"/>
      <dgm:spPr/>
    </dgm:pt>
    <dgm:pt modelId="{D6AA8A98-B35C-40CD-8157-5035BD0729F2}" type="pres">
      <dgm:prSet presAssocID="{B80EF96E-C9E7-4BC4-91EB-CFA8AB912FB7}" presName="arrowAndChildren" presStyleCnt="0"/>
      <dgm:spPr/>
    </dgm:pt>
    <dgm:pt modelId="{21AAF140-01B4-4665-A65C-7B802B4C954A}" type="pres">
      <dgm:prSet presAssocID="{B80EF96E-C9E7-4BC4-91EB-CFA8AB912FB7}" presName="parentTextArrow" presStyleLbl="node1" presStyleIdx="1" presStyleCnt="3"/>
      <dgm:spPr/>
      <dgm:t>
        <a:bodyPr/>
        <a:lstStyle/>
        <a:p>
          <a:endParaRPr lang="zh-CN" altLang="en-US"/>
        </a:p>
      </dgm:t>
    </dgm:pt>
    <dgm:pt modelId="{38078637-8D0C-4050-AB9E-2860485B202E}" type="pres">
      <dgm:prSet presAssocID="{B80EF96E-C9E7-4BC4-91EB-CFA8AB912FB7}" presName="arrow" presStyleLbl="node1" presStyleIdx="2" presStyleCnt="3"/>
      <dgm:spPr/>
      <dgm:t>
        <a:bodyPr/>
        <a:lstStyle/>
        <a:p>
          <a:endParaRPr lang="zh-CN" altLang="en-US"/>
        </a:p>
      </dgm:t>
    </dgm:pt>
    <dgm:pt modelId="{A62A9A27-E74D-4664-A0CE-21D73761334E}" type="pres">
      <dgm:prSet presAssocID="{B80EF96E-C9E7-4BC4-91EB-CFA8AB912FB7}" presName="descendantArrow" presStyleCnt="0"/>
      <dgm:spPr/>
    </dgm:pt>
    <dgm:pt modelId="{C7636EE5-CFF2-46FF-ABF4-5EFAC7ABB4EB}" type="pres">
      <dgm:prSet presAssocID="{424DD97D-C9BD-4AAD-96BB-716978D4D1BD}" presName="childTextArrow" presStyleLbl="fgAccFollowNode1" presStyleIdx="4" presStyleCnt="6" custLinFactY="3989" custLinFactNeighborY="10000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A946979-18C4-418B-B72C-C57F1067021E}" type="pres">
      <dgm:prSet presAssocID="{343CF231-CC40-4672-8A68-7B50F25DDD59}" presName="childTextArrow" presStyleLbl="fgAccFollowNode1" presStyleIdx="5" presStyleCnt="6" custLinFactY="3989" custLinFactNeighborY="10000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00EA22F-D00E-4FCB-AEF3-97785A987E96}" srcId="{007A5C57-655D-491B-8CF4-FF65069A85E1}" destId="{B80EF96E-C9E7-4BC4-91EB-CFA8AB912FB7}" srcOrd="0" destOrd="0" parTransId="{E0273515-E5BF-4124-B52C-9EEFF555FC2B}" sibTransId="{8AB4DD9E-9A30-41C2-94E4-080674208945}"/>
    <dgm:cxn modelId="{904EA5E5-E4EE-458E-B8F5-4121950C6357}" srcId="{21B0C6E4-CCAF-4969-B275-8BDD3A983F02}" destId="{8A044560-EA1B-4D6D-BBB2-C593116312FE}" srcOrd="0" destOrd="0" parTransId="{39B829B7-241F-465E-B7CC-B6F725252EF1}" sibTransId="{82B0923B-0D04-4D96-92C5-11A3B78617C4}"/>
    <dgm:cxn modelId="{F1095513-E714-490B-A46E-8A01129AE51C}" type="presOf" srcId="{B80EF96E-C9E7-4BC4-91EB-CFA8AB912FB7}" destId="{38078637-8D0C-4050-AB9E-2860485B202E}" srcOrd="1" destOrd="0" presId="urn:microsoft.com/office/officeart/2005/8/layout/process4"/>
    <dgm:cxn modelId="{0AD2AB5E-1D11-40C7-A572-FEEB05D70C3F}" type="presOf" srcId="{343CF231-CC40-4672-8A68-7B50F25DDD59}" destId="{7A946979-18C4-418B-B72C-C57F1067021E}" srcOrd="0" destOrd="0" presId="urn:microsoft.com/office/officeart/2005/8/layout/process4"/>
    <dgm:cxn modelId="{71C55A41-9C80-4120-BA9F-A8E7CFFA8049}" type="presOf" srcId="{8027C437-392B-4C52-B2A0-CB46375EF50E}" destId="{A04C3A4E-5A41-4505-A4FA-86CCCA14BF1F}" srcOrd="0" destOrd="0" presId="urn:microsoft.com/office/officeart/2005/8/layout/process4"/>
    <dgm:cxn modelId="{C890D87F-2636-46A9-8C16-1A793A3A1666}" type="presOf" srcId="{D9E07820-6CFB-4FC9-B38D-FB7E8863ED7D}" destId="{27053E13-15D8-4359-AEE2-3692500BF6FD}" srcOrd="1" destOrd="0" presId="urn:microsoft.com/office/officeart/2005/8/layout/process4"/>
    <dgm:cxn modelId="{183AE36F-BEC4-42BE-AFF6-CF343F613373}" type="presOf" srcId="{424DD97D-C9BD-4AAD-96BB-716978D4D1BD}" destId="{C7636EE5-CFF2-46FF-ABF4-5EFAC7ABB4EB}" srcOrd="0" destOrd="0" presId="urn:microsoft.com/office/officeart/2005/8/layout/process4"/>
    <dgm:cxn modelId="{D7BA57FF-F9D0-4685-962E-0CC6C1235BC5}" srcId="{B80EF96E-C9E7-4BC4-91EB-CFA8AB912FB7}" destId="{424DD97D-C9BD-4AAD-96BB-716978D4D1BD}" srcOrd="0" destOrd="0" parTransId="{3BE35FB6-BA7C-4832-8C26-4A351FC3891A}" sibTransId="{E72E8F08-7742-4DB5-A30E-B9587A7DD867}"/>
    <dgm:cxn modelId="{310F8732-F59C-459F-B8E4-A431C3DE0860}" type="presOf" srcId="{6EC9B8F0-0C4F-4CEB-969E-11B6CE293B3A}" destId="{FA9E351E-D60F-488D-8FC9-4B437C2E0270}" srcOrd="0" destOrd="0" presId="urn:microsoft.com/office/officeart/2005/8/layout/process4"/>
    <dgm:cxn modelId="{A644CBB6-CB9E-4C94-8F03-FE9FB4CEFCD3}" srcId="{007A5C57-655D-491B-8CF4-FF65069A85E1}" destId="{D9E07820-6CFB-4FC9-B38D-FB7E8863ED7D}" srcOrd="1" destOrd="0" parTransId="{6F2A03C4-A628-4904-BB8E-663F6189BDC5}" sibTransId="{B7C5CEDC-EA93-4ADD-8D0A-960580B0ACAF}"/>
    <dgm:cxn modelId="{3DD12353-1A79-4CB0-A795-4DF8C57C2B55}" type="presOf" srcId="{B80EF96E-C9E7-4BC4-91EB-CFA8AB912FB7}" destId="{21AAF140-01B4-4665-A65C-7B802B4C954A}" srcOrd="0" destOrd="0" presId="urn:microsoft.com/office/officeart/2005/8/layout/process4"/>
    <dgm:cxn modelId="{2D032A0D-03E3-4F19-A732-06E15103D7AC}" type="presOf" srcId="{8A044560-EA1B-4D6D-BBB2-C593116312FE}" destId="{4EE6DD4C-3593-46F7-9FD5-972AC48BA765}" srcOrd="0" destOrd="0" presId="urn:microsoft.com/office/officeart/2005/8/layout/process4"/>
    <dgm:cxn modelId="{5FFF4BE9-5C4D-4ADF-AB28-B4DAF21D52CE}" type="presOf" srcId="{007A5C57-655D-491B-8CF4-FF65069A85E1}" destId="{8EFD933C-827D-4A00-88D5-A070FF4D07AE}" srcOrd="0" destOrd="0" presId="urn:microsoft.com/office/officeart/2005/8/layout/process4"/>
    <dgm:cxn modelId="{9453981E-0AF7-4D51-92F3-4D3D097B20BC}" type="presOf" srcId="{D9E07820-6CFB-4FC9-B38D-FB7E8863ED7D}" destId="{AC99C15D-6E55-45AA-95E8-04F7E14F046C}" srcOrd="0" destOrd="0" presId="urn:microsoft.com/office/officeart/2005/8/layout/process4"/>
    <dgm:cxn modelId="{AE088E75-58C3-4492-8D0E-90D4C40AEFE0}" type="presOf" srcId="{21B0C6E4-CCAF-4969-B275-8BDD3A983F02}" destId="{225AD8EC-C737-495E-8304-40332B08E7F1}" srcOrd="1" destOrd="0" presId="urn:microsoft.com/office/officeart/2005/8/layout/process4"/>
    <dgm:cxn modelId="{D0032FEF-2FBE-4CB1-8C57-1E84FD7F7B48}" srcId="{007A5C57-655D-491B-8CF4-FF65069A85E1}" destId="{21B0C6E4-CCAF-4969-B275-8BDD3A983F02}" srcOrd="2" destOrd="0" parTransId="{C4F54CE1-5402-486E-A5C1-47DD21CBC880}" sibTransId="{F41B2514-CA02-4DAE-BD8F-418F208F5BA1}"/>
    <dgm:cxn modelId="{9F082D70-B2EE-4816-B7EB-91F561286BF7}" srcId="{D9E07820-6CFB-4FC9-B38D-FB7E8863ED7D}" destId="{6EC9B8F0-0C4F-4CEB-969E-11B6CE293B3A}" srcOrd="0" destOrd="0" parTransId="{024DA888-AA0C-46C1-908B-BAB6C0DC41D6}" sibTransId="{CFC13C24-944E-462D-90C3-27FAA434B8D5}"/>
    <dgm:cxn modelId="{35994C0F-35BA-48E0-867A-E9BC89536F6F}" srcId="{21B0C6E4-CCAF-4969-B275-8BDD3A983F02}" destId="{8027C437-392B-4C52-B2A0-CB46375EF50E}" srcOrd="1" destOrd="0" parTransId="{F80BFA7B-75A1-4A53-80C7-C4A35DD3C62A}" sibTransId="{B19C8859-2C60-47E4-B880-3F5F8534B808}"/>
    <dgm:cxn modelId="{11F89660-D1F5-4A9A-92CB-4589AF851CE1}" srcId="{B80EF96E-C9E7-4BC4-91EB-CFA8AB912FB7}" destId="{343CF231-CC40-4672-8A68-7B50F25DDD59}" srcOrd="1" destOrd="0" parTransId="{6E27A253-A581-4DE4-8417-2C053680AB08}" sibTransId="{4D2A0B00-A36A-4241-9937-AB4E66E16497}"/>
    <dgm:cxn modelId="{4C347A37-895F-4837-A135-F7F07DE6F568}" type="presOf" srcId="{21B0C6E4-CCAF-4969-B275-8BDD3A983F02}" destId="{2FBD37ED-6169-4BFA-9EF6-6A9180F701E8}" srcOrd="0" destOrd="0" presId="urn:microsoft.com/office/officeart/2005/8/layout/process4"/>
    <dgm:cxn modelId="{990B6EFD-190B-40B0-8AD4-EE0094DD613F}" srcId="{D9E07820-6CFB-4FC9-B38D-FB7E8863ED7D}" destId="{B5A734E4-128A-434F-8841-C8962E9C43D4}" srcOrd="1" destOrd="0" parTransId="{AD0250E2-DC29-4A4F-978E-2F333C9505F4}" sibTransId="{24B50277-18D8-4474-8145-43FF701333EB}"/>
    <dgm:cxn modelId="{F5B58BC9-5DB6-4A45-A50C-C03FE2119791}" type="presOf" srcId="{B5A734E4-128A-434F-8841-C8962E9C43D4}" destId="{35597DF9-6245-4902-A572-96CD5E5135BB}" srcOrd="0" destOrd="0" presId="urn:microsoft.com/office/officeart/2005/8/layout/process4"/>
    <dgm:cxn modelId="{90C9ADCD-C9E0-4D05-81FA-BD0999349D4A}" type="presParOf" srcId="{8EFD933C-827D-4A00-88D5-A070FF4D07AE}" destId="{2FED7473-46F1-4ABA-BCDB-985ADDC04A4A}" srcOrd="0" destOrd="0" presId="urn:microsoft.com/office/officeart/2005/8/layout/process4"/>
    <dgm:cxn modelId="{9FF1D4AC-52B0-426E-ABE4-68DBD16DE9E0}" type="presParOf" srcId="{2FED7473-46F1-4ABA-BCDB-985ADDC04A4A}" destId="{2FBD37ED-6169-4BFA-9EF6-6A9180F701E8}" srcOrd="0" destOrd="0" presId="urn:microsoft.com/office/officeart/2005/8/layout/process4"/>
    <dgm:cxn modelId="{F5490053-7306-4F0A-A8A6-5610EFA4C693}" type="presParOf" srcId="{2FED7473-46F1-4ABA-BCDB-985ADDC04A4A}" destId="{225AD8EC-C737-495E-8304-40332B08E7F1}" srcOrd="1" destOrd="0" presId="urn:microsoft.com/office/officeart/2005/8/layout/process4"/>
    <dgm:cxn modelId="{87B55AB1-7403-434B-9116-56A0607D1D95}" type="presParOf" srcId="{2FED7473-46F1-4ABA-BCDB-985ADDC04A4A}" destId="{442800D9-9184-4917-AED8-65E7C00094B0}" srcOrd="2" destOrd="0" presId="urn:microsoft.com/office/officeart/2005/8/layout/process4"/>
    <dgm:cxn modelId="{292B84B9-4117-49BD-8490-CE65C093F6C3}" type="presParOf" srcId="{442800D9-9184-4917-AED8-65E7C00094B0}" destId="{4EE6DD4C-3593-46F7-9FD5-972AC48BA765}" srcOrd="0" destOrd="0" presId="urn:microsoft.com/office/officeart/2005/8/layout/process4"/>
    <dgm:cxn modelId="{CEA42706-6897-4BA9-8FDF-5652F776374B}" type="presParOf" srcId="{442800D9-9184-4917-AED8-65E7C00094B0}" destId="{A04C3A4E-5A41-4505-A4FA-86CCCA14BF1F}" srcOrd="1" destOrd="0" presId="urn:microsoft.com/office/officeart/2005/8/layout/process4"/>
    <dgm:cxn modelId="{2C3C1F7D-797B-4103-9374-97664997DC2C}" type="presParOf" srcId="{8EFD933C-827D-4A00-88D5-A070FF4D07AE}" destId="{7D1E31F5-5B50-47C1-9290-4C17EFA852B1}" srcOrd="1" destOrd="0" presId="urn:microsoft.com/office/officeart/2005/8/layout/process4"/>
    <dgm:cxn modelId="{255C8951-CFA7-40C0-9F33-A61CBFC39375}" type="presParOf" srcId="{8EFD933C-827D-4A00-88D5-A070FF4D07AE}" destId="{987B571E-906F-4DAA-BCE8-191C863B5CEE}" srcOrd="2" destOrd="0" presId="urn:microsoft.com/office/officeart/2005/8/layout/process4"/>
    <dgm:cxn modelId="{0E79C214-9992-4FB2-9654-B972CAEE629D}" type="presParOf" srcId="{987B571E-906F-4DAA-BCE8-191C863B5CEE}" destId="{AC99C15D-6E55-45AA-95E8-04F7E14F046C}" srcOrd="0" destOrd="0" presId="urn:microsoft.com/office/officeart/2005/8/layout/process4"/>
    <dgm:cxn modelId="{F5C35B6E-335E-4748-8EC6-FBC1264ECC21}" type="presParOf" srcId="{987B571E-906F-4DAA-BCE8-191C863B5CEE}" destId="{27053E13-15D8-4359-AEE2-3692500BF6FD}" srcOrd="1" destOrd="0" presId="urn:microsoft.com/office/officeart/2005/8/layout/process4"/>
    <dgm:cxn modelId="{EC44E72B-DC2E-44F0-A22B-0E9F028345FF}" type="presParOf" srcId="{987B571E-906F-4DAA-BCE8-191C863B5CEE}" destId="{CC090471-9A4A-4963-9281-C8534B8B872F}" srcOrd="2" destOrd="0" presId="urn:microsoft.com/office/officeart/2005/8/layout/process4"/>
    <dgm:cxn modelId="{28099F2E-B8B1-4795-8C6C-59C55ECBF234}" type="presParOf" srcId="{CC090471-9A4A-4963-9281-C8534B8B872F}" destId="{FA9E351E-D60F-488D-8FC9-4B437C2E0270}" srcOrd="0" destOrd="0" presId="urn:microsoft.com/office/officeart/2005/8/layout/process4"/>
    <dgm:cxn modelId="{AFF5DA56-D9A9-4596-B768-741607C1CBB1}" type="presParOf" srcId="{CC090471-9A4A-4963-9281-C8534B8B872F}" destId="{35597DF9-6245-4902-A572-96CD5E5135BB}" srcOrd="1" destOrd="0" presId="urn:microsoft.com/office/officeart/2005/8/layout/process4"/>
    <dgm:cxn modelId="{A0B3008E-3076-4CE6-80F5-DA8F7A52518A}" type="presParOf" srcId="{8EFD933C-827D-4A00-88D5-A070FF4D07AE}" destId="{C7E2724A-2D88-4A6A-AFAA-C23FAF195624}" srcOrd="3" destOrd="0" presId="urn:microsoft.com/office/officeart/2005/8/layout/process4"/>
    <dgm:cxn modelId="{D5675EDF-975B-4642-A274-C86E1B2BB8E8}" type="presParOf" srcId="{8EFD933C-827D-4A00-88D5-A070FF4D07AE}" destId="{D6AA8A98-B35C-40CD-8157-5035BD0729F2}" srcOrd="4" destOrd="0" presId="urn:microsoft.com/office/officeart/2005/8/layout/process4"/>
    <dgm:cxn modelId="{25425616-866A-4BE7-8BBB-3AD4BA223DD7}" type="presParOf" srcId="{D6AA8A98-B35C-40CD-8157-5035BD0729F2}" destId="{21AAF140-01B4-4665-A65C-7B802B4C954A}" srcOrd="0" destOrd="0" presId="urn:microsoft.com/office/officeart/2005/8/layout/process4"/>
    <dgm:cxn modelId="{F823B573-AD96-4397-A768-13DCE9E889BE}" type="presParOf" srcId="{D6AA8A98-B35C-40CD-8157-5035BD0729F2}" destId="{38078637-8D0C-4050-AB9E-2860485B202E}" srcOrd="1" destOrd="0" presId="urn:microsoft.com/office/officeart/2005/8/layout/process4"/>
    <dgm:cxn modelId="{E9294342-8718-4BBC-ACC1-1AE0DC5868EE}" type="presParOf" srcId="{D6AA8A98-B35C-40CD-8157-5035BD0729F2}" destId="{A62A9A27-E74D-4664-A0CE-21D73761334E}" srcOrd="2" destOrd="0" presId="urn:microsoft.com/office/officeart/2005/8/layout/process4"/>
    <dgm:cxn modelId="{8E89293F-5593-4ABB-81D4-5DE367352E90}" type="presParOf" srcId="{A62A9A27-E74D-4664-A0CE-21D73761334E}" destId="{C7636EE5-CFF2-46FF-ABF4-5EFAC7ABB4EB}" srcOrd="0" destOrd="0" presId="urn:microsoft.com/office/officeart/2005/8/layout/process4"/>
    <dgm:cxn modelId="{9346EC6B-8763-4CA1-AC76-213CF942D717}" type="presParOf" srcId="{A62A9A27-E74D-4664-A0CE-21D73761334E}" destId="{7A946979-18C4-418B-B72C-C57F1067021E}" srcOrd="1" destOrd="0" presId="urn:microsoft.com/office/officeart/2005/8/layout/process4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D6496B7-5048-473C-B4B4-1DE1BF81A2A6}" type="doc">
      <dgm:prSet loTypeId="urn:microsoft.com/office/officeart/2005/8/layout/vProcess5" loCatId="process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zh-CN" altLang="en-US"/>
        </a:p>
      </dgm:t>
    </dgm:pt>
    <dgm:pt modelId="{7622381D-5DE6-46AC-85F9-5EF4D5AA7E25}">
      <dgm:prSet phldrT="[文本]" custT="1"/>
      <dgm:spPr/>
      <dgm:t>
        <a:bodyPr/>
        <a:lstStyle/>
        <a:p>
          <a:pPr algn="ctr">
            <a:lnSpc>
              <a:spcPts val="2800"/>
            </a:lnSpc>
            <a:spcAft>
              <a:spcPts val="0"/>
            </a:spcAft>
          </a:pPr>
          <a:r>
            <a:rPr lang="zh-CN" altLang="en-US" sz="2800" b="1" dirty="0" smtClean="0">
              <a:latin typeface="华文细黑" pitchFamily="2" charset="-122"/>
              <a:ea typeface="华文细黑" pitchFamily="2" charset="-122"/>
            </a:rPr>
            <a:t>北阙献书寝不报，南山种田时不登，百人会中身不预</a:t>
          </a:r>
          <a:endParaRPr lang="zh-CN" altLang="en-US" sz="2800" b="1" dirty="0">
            <a:latin typeface="华文细黑" pitchFamily="2" charset="-122"/>
            <a:ea typeface="华文细黑" pitchFamily="2" charset="-122"/>
          </a:endParaRPr>
        </a:p>
      </dgm:t>
    </dgm:pt>
    <dgm:pt modelId="{2A77D446-50C4-467F-BBA9-FAE7F1991A00}" type="parTrans" cxnId="{1312F564-4584-4024-ADA3-CD2F35FE2A0C}">
      <dgm:prSet/>
      <dgm:spPr/>
      <dgm:t>
        <a:bodyPr/>
        <a:lstStyle/>
        <a:p>
          <a:endParaRPr lang="zh-CN" altLang="en-US"/>
        </a:p>
      </dgm:t>
    </dgm:pt>
    <dgm:pt modelId="{BA7CAD38-2AF8-4AFD-BC20-E7936416D674}" type="sibTrans" cxnId="{1312F564-4584-4024-ADA3-CD2F35FE2A0C}">
      <dgm:prSet/>
      <dgm:spPr/>
      <dgm:t>
        <a:bodyPr/>
        <a:lstStyle/>
        <a:p>
          <a:endParaRPr lang="zh-CN" altLang="en-US">
            <a:solidFill>
              <a:srgbClr val="92D050"/>
            </a:solidFill>
          </a:endParaRPr>
        </a:p>
      </dgm:t>
    </dgm:pt>
    <dgm:pt modelId="{D1DAFB93-F32C-41CF-A58C-DA69D91A6CC6}">
      <dgm:prSet phldrT="[文本]" custT="1"/>
      <dgm:spPr/>
      <dgm:t>
        <a:bodyPr/>
        <a:lstStyle/>
        <a:p>
          <a:pPr algn="ctr"/>
          <a:r>
            <a:rPr lang="zh-CN" altLang="en-US" sz="2800" b="1" dirty="0" smtClean="0">
              <a:latin typeface="华文细黑" pitchFamily="2" charset="-122"/>
              <a:ea typeface="华文细黑" pitchFamily="2" charset="-122"/>
            </a:rPr>
            <a:t>五侯门前心不能</a:t>
          </a:r>
          <a:endParaRPr lang="zh-CN" altLang="en-US" sz="2800" b="1" dirty="0">
            <a:latin typeface="华文细黑" pitchFamily="2" charset="-122"/>
            <a:ea typeface="华文细黑" pitchFamily="2" charset="-122"/>
          </a:endParaRPr>
        </a:p>
      </dgm:t>
    </dgm:pt>
    <dgm:pt modelId="{3A48CA0C-79EF-4A3B-BAD3-8B8F4CD828E2}" type="parTrans" cxnId="{11A854F1-403B-4BA4-9A78-821A780BF2D0}">
      <dgm:prSet/>
      <dgm:spPr/>
      <dgm:t>
        <a:bodyPr/>
        <a:lstStyle/>
        <a:p>
          <a:endParaRPr lang="zh-CN" altLang="en-US"/>
        </a:p>
      </dgm:t>
    </dgm:pt>
    <dgm:pt modelId="{5514346F-5496-450C-9A0C-65D57034E4B4}" type="sibTrans" cxnId="{11A854F1-403B-4BA4-9A78-821A780BF2D0}">
      <dgm:prSet/>
      <dgm:spPr/>
      <dgm:t>
        <a:bodyPr/>
        <a:lstStyle/>
        <a:p>
          <a:endParaRPr lang="zh-CN" altLang="en-US"/>
        </a:p>
      </dgm:t>
    </dgm:pt>
    <dgm:pt modelId="{B49382A4-B304-4F8F-A1E5-DAB15F2AEDD4}">
      <dgm:prSet phldrT="[文本]" custT="1"/>
      <dgm:spPr/>
      <dgm:t>
        <a:bodyPr/>
        <a:lstStyle/>
        <a:p>
          <a:pPr algn="ctr"/>
          <a:r>
            <a:rPr lang="zh-CN" altLang="en-US" sz="2800" b="1" dirty="0" smtClean="0">
              <a:latin typeface="华文细黑" pitchFamily="2" charset="-122"/>
              <a:ea typeface="华文细黑" pitchFamily="2" charset="-122"/>
            </a:rPr>
            <a:t>“身投河朔饮君酒”</a:t>
          </a:r>
          <a:endParaRPr lang="zh-CN" altLang="en-US" sz="2800" b="1" dirty="0">
            <a:latin typeface="华文细黑" pitchFamily="2" charset="-122"/>
            <a:ea typeface="华文细黑" pitchFamily="2" charset="-122"/>
          </a:endParaRPr>
        </a:p>
      </dgm:t>
    </dgm:pt>
    <dgm:pt modelId="{31E41421-4F31-4D6C-8687-FCF6C45619AF}" type="parTrans" cxnId="{E6C17540-27B2-4D69-B199-5F5043E55673}">
      <dgm:prSet/>
      <dgm:spPr/>
      <dgm:t>
        <a:bodyPr/>
        <a:lstStyle/>
        <a:p>
          <a:endParaRPr lang="zh-CN" altLang="en-US"/>
        </a:p>
      </dgm:t>
    </dgm:pt>
    <dgm:pt modelId="{71C6DCB8-B436-411B-AF22-096ABCF44177}" type="sibTrans" cxnId="{E6C17540-27B2-4D69-B199-5F5043E55673}">
      <dgm:prSet/>
      <dgm:spPr/>
      <dgm:t>
        <a:bodyPr/>
        <a:lstStyle/>
        <a:p>
          <a:endParaRPr lang="zh-CN" altLang="en-US"/>
        </a:p>
      </dgm:t>
    </dgm:pt>
    <dgm:pt modelId="{8786FE02-CB86-446B-8CCF-98A34C556110}" type="pres">
      <dgm:prSet presAssocID="{5D6496B7-5048-473C-B4B4-1DE1BF81A2A6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15384F6-55DC-451E-9F46-0ABD77533C70}" type="pres">
      <dgm:prSet presAssocID="{5D6496B7-5048-473C-B4B4-1DE1BF81A2A6}" presName="dummyMaxCanvas" presStyleCnt="0">
        <dgm:presLayoutVars/>
      </dgm:prSet>
      <dgm:spPr/>
    </dgm:pt>
    <dgm:pt modelId="{E3B40BAA-625C-4BA2-85F1-8F6DAFCC79A9}" type="pres">
      <dgm:prSet presAssocID="{5D6496B7-5048-473C-B4B4-1DE1BF81A2A6}" presName="ThreeNodes_1" presStyleLbl="node1" presStyleIdx="0" presStyleCnt="3" custScaleY="14992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E4BB194-F8D2-4A89-BFDB-1E3C07CCA990}" type="pres">
      <dgm:prSet presAssocID="{5D6496B7-5048-473C-B4B4-1DE1BF81A2A6}" presName="ThreeNodes_2" presStyleLbl="node1" presStyleIdx="1" presStyleCnt="3" custLinFactNeighborX="128" custLinFactNeighborY="88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F11619C-0AE6-4EB6-B87B-970047D91FA3}" type="pres">
      <dgm:prSet presAssocID="{5D6496B7-5048-473C-B4B4-1DE1BF81A2A6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F7D1280-E865-4593-A0C8-64401D1B5D2C}" type="pres">
      <dgm:prSet presAssocID="{5D6496B7-5048-473C-B4B4-1DE1BF81A2A6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C90B1D5-85E9-44E6-9D21-20253AC4ADF4}" type="pres">
      <dgm:prSet presAssocID="{5D6496B7-5048-473C-B4B4-1DE1BF81A2A6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D32EDA0-647B-4B7A-B42E-46D117F11F3D}" type="pres">
      <dgm:prSet presAssocID="{5D6496B7-5048-473C-B4B4-1DE1BF81A2A6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70F5638-FDC1-4BE3-B19C-9D8074B38D25}" type="pres">
      <dgm:prSet presAssocID="{5D6496B7-5048-473C-B4B4-1DE1BF81A2A6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4EC935D-EE6F-45D7-99AC-2E3F3C3E85C7}" type="pres">
      <dgm:prSet presAssocID="{5D6496B7-5048-473C-B4B4-1DE1BF81A2A6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226A08-FB8C-4257-AFEB-531BB8922A7C}" type="presOf" srcId="{D1DAFB93-F32C-41CF-A58C-DA69D91A6CC6}" destId="{FE4BB194-F8D2-4A89-BFDB-1E3C07CCA990}" srcOrd="0" destOrd="0" presId="urn:microsoft.com/office/officeart/2005/8/layout/vProcess5"/>
    <dgm:cxn modelId="{305A070F-8ED3-4238-BE6C-049C3C193BD2}" type="presOf" srcId="{BA7CAD38-2AF8-4AFD-BC20-E7936416D674}" destId="{8F7D1280-E865-4593-A0C8-64401D1B5D2C}" srcOrd="0" destOrd="0" presId="urn:microsoft.com/office/officeart/2005/8/layout/vProcess5"/>
    <dgm:cxn modelId="{11A854F1-403B-4BA4-9A78-821A780BF2D0}" srcId="{5D6496B7-5048-473C-B4B4-1DE1BF81A2A6}" destId="{D1DAFB93-F32C-41CF-A58C-DA69D91A6CC6}" srcOrd="1" destOrd="0" parTransId="{3A48CA0C-79EF-4A3B-BAD3-8B8F4CD828E2}" sibTransId="{5514346F-5496-450C-9A0C-65D57034E4B4}"/>
    <dgm:cxn modelId="{BA0F7C59-19FE-42ED-B09D-7E4D05008E0D}" type="presOf" srcId="{B49382A4-B304-4F8F-A1E5-DAB15F2AEDD4}" destId="{4F11619C-0AE6-4EB6-B87B-970047D91FA3}" srcOrd="0" destOrd="0" presId="urn:microsoft.com/office/officeart/2005/8/layout/vProcess5"/>
    <dgm:cxn modelId="{1765F8DE-0FA6-4DFB-AC35-8FB1873A0E42}" type="presOf" srcId="{5D6496B7-5048-473C-B4B4-1DE1BF81A2A6}" destId="{8786FE02-CB86-446B-8CCF-98A34C556110}" srcOrd="0" destOrd="0" presId="urn:microsoft.com/office/officeart/2005/8/layout/vProcess5"/>
    <dgm:cxn modelId="{E6C17540-27B2-4D69-B199-5F5043E55673}" srcId="{5D6496B7-5048-473C-B4B4-1DE1BF81A2A6}" destId="{B49382A4-B304-4F8F-A1E5-DAB15F2AEDD4}" srcOrd="2" destOrd="0" parTransId="{31E41421-4F31-4D6C-8687-FCF6C45619AF}" sibTransId="{71C6DCB8-B436-411B-AF22-096ABCF44177}"/>
    <dgm:cxn modelId="{76B7A4E8-B7C2-4327-A18A-29D2D90823A9}" type="presOf" srcId="{B49382A4-B304-4F8F-A1E5-DAB15F2AEDD4}" destId="{74EC935D-EE6F-45D7-99AC-2E3F3C3E85C7}" srcOrd="1" destOrd="0" presId="urn:microsoft.com/office/officeart/2005/8/layout/vProcess5"/>
    <dgm:cxn modelId="{1312F564-4584-4024-ADA3-CD2F35FE2A0C}" srcId="{5D6496B7-5048-473C-B4B4-1DE1BF81A2A6}" destId="{7622381D-5DE6-46AC-85F9-5EF4D5AA7E25}" srcOrd="0" destOrd="0" parTransId="{2A77D446-50C4-467F-BBA9-FAE7F1991A00}" sibTransId="{BA7CAD38-2AF8-4AFD-BC20-E7936416D674}"/>
    <dgm:cxn modelId="{6C7E6213-68AE-412F-B7C4-5253E806B57A}" type="presOf" srcId="{7622381D-5DE6-46AC-85F9-5EF4D5AA7E25}" destId="{CD32EDA0-647B-4B7A-B42E-46D117F11F3D}" srcOrd="1" destOrd="0" presId="urn:microsoft.com/office/officeart/2005/8/layout/vProcess5"/>
    <dgm:cxn modelId="{8EE0FDEF-79B8-4AD7-BF58-40DB3726E933}" type="presOf" srcId="{5514346F-5496-450C-9A0C-65D57034E4B4}" destId="{5C90B1D5-85E9-44E6-9D21-20253AC4ADF4}" srcOrd="0" destOrd="0" presId="urn:microsoft.com/office/officeart/2005/8/layout/vProcess5"/>
    <dgm:cxn modelId="{C8E9484F-53F2-47E8-AF86-E78263ADAD31}" type="presOf" srcId="{D1DAFB93-F32C-41CF-A58C-DA69D91A6CC6}" destId="{670F5638-FDC1-4BE3-B19C-9D8074B38D25}" srcOrd="1" destOrd="0" presId="urn:microsoft.com/office/officeart/2005/8/layout/vProcess5"/>
    <dgm:cxn modelId="{2016A859-2D39-446D-9063-B42E5D5353A4}" type="presOf" srcId="{7622381D-5DE6-46AC-85F9-5EF4D5AA7E25}" destId="{E3B40BAA-625C-4BA2-85F1-8F6DAFCC79A9}" srcOrd="0" destOrd="0" presId="urn:microsoft.com/office/officeart/2005/8/layout/vProcess5"/>
    <dgm:cxn modelId="{2A3DBA80-34F2-4380-AB9E-D51BD7F2D1B2}" type="presParOf" srcId="{8786FE02-CB86-446B-8CCF-98A34C556110}" destId="{815384F6-55DC-451E-9F46-0ABD77533C70}" srcOrd="0" destOrd="0" presId="urn:microsoft.com/office/officeart/2005/8/layout/vProcess5"/>
    <dgm:cxn modelId="{0374C9F3-EF06-4FE3-B7C1-32E8A31B57C6}" type="presParOf" srcId="{8786FE02-CB86-446B-8CCF-98A34C556110}" destId="{E3B40BAA-625C-4BA2-85F1-8F6DAFCC79A9}" srcOrd="1" destOrd="0" presId="urn:microsoft.com/office/officeart/2005/8/layout/vProcess5"/>
    <dgm:cxn modelId="{E3D73E36-7BF3-4CD3-B2D7-431C45FE59D2}" type="presParOf" srcId="{8786FE02-CB86-446B-8CCF-98A34C556110}" destId="{FE4BB194-F8D2-4A89-BFDB-1E3C07CCA990}" srcOrd="2" destOrd="0" presId="urn:microsoft.com/office/officeart/2005/8/layout/vProcess5"/>
    <dgm:cxn modelId="{AF064933-F966-4BCA-B14B-DFC026FD58C1}" type="presParOf" srcId="{8786FE02-CB86-446B-8CCF-98A34C556110}" destId="{4F11619C-0AE6-4EB6-B87B-970047D91FA3}" srcOrd="3" destOrd="0" presId="urn:microsoft.com/office/officeart/2005/8/layout/vProcess5"/>
    <dgm:cxn modelId="{77D5888D-AE46-4B85-A95B-914BAB4570CB}" type="presParOf" srcId="{8786FE02-CB86-446B-8CCF-98A34C556110}" destId="{8F7D1280-E865-4593-A0C8-64401D1B5D2C}" srcOrd="4" destOrd="0" presId="urn:microsoft.com/office/officeart/2005/8/layout/vProcess5"/>
    <dgm:cxn modelId="{AC8A3C39-B5AC-403E-B3BE-A322EB6DDFD9}" type="presParOf" srcId="{8786FE02-CB86-446B-8CCF-98A34C556110}" destId="{5C90B1D5-85E9-44E6-9D21-20253AC4ADF4}" srcOrd="5" destOrd="0" presId="urn:microsoft.com/office/officeart/2005/8/layout/vProcess5"/>
    <dgm:cxn modelId="{0BE8F4A7-07DB-4198-9A36-5EB0568AC69E}" type="presParOf" srcId="{8786FE02-CB86-446B-8CCF-98A34C556110}" destId="{CD32EDA0-647B-4B7A-B42E-46D117F11F3D}" srcOrd="6" destOrd="0" presId="urn:microsoft.com/office/officeart/2005/8/layout/vProcess5"/>
    <dgm:cxn modelId="{A01A282A-7F6B-4340-9C29-550B8E649347}" type="presParOf" srcId="{8786FE02-CB86-446B-8CCF-98A34C556110}" destId="{670F5638-FDC1-4BE3-B19C-9D8074B38D25}" srcOrd="7" destOrd="0" presId="urn:microsoft.com/office/officeart/2005/8/layout/vProcess5"/>
    <dgm:cxn modelId="{FEDC2757-BBF1-42C8-B527-B847FDF9D858}" type="presParOf" srcId="{8786FE02-CB86-446B-8CCF-98A34C556110}" destId="{74EC935D-EE6F-45D7-99AC-2E3F3C3E85C7}" srcOrd="8" destOrd="0" presId="urn:microsoft.com/office/officeart/2005/8/layout/vProcess5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1C3CE93-3177-4387-A0BD-AD1636AFEE86}" type="doc">
      <dgm:prSet loTypeId="urn:microsoft.com/office/officeart/2005/8/layout/pyramid2" loCatId="pyramid" qsTypeId="urn:microsoft.com/office/officeart/2005/8/quickstyle/simple1" qsCatId="simple" csTypeId="urn:microsoft.com/office/officeart/2005/8/colors/colorful1" csCatId="colorful" phldr="1"/>
      <dgm:spPr/>
    </dgm:pt>
    <dgm:pt modelId="{83E72C5B-42F7-4E90-9D60-FEC41E8DA9B8}">
      <dgm:prSet phldrT="[文本]" custT="1"/>
      <dgm:spPr/>
      <dgm:t>
        <a:bodyPr/>
        <a:lstStyle/>
        <a:p>
          <a:pPr>
            <a:lnSpc>
              <a:spcPts val="2880"/>
            </a:lnSpc>
            <a:spcAft>
              <a:spcPts val="0"/>
            </a:spcAft>
          </a:pPr>
          <a:r>
            <a:rPr lang="zh-CN" altLang="en-US" sz="2400" b="1" smtClean="0">
              <a:latin typeface="微软雅黑" pitchFamily="34" charset="-122"/>
              <a:ea typeface="微软雅黑" pitchFamily="34" charset="-122"/>
            </a:rPr>
            <a:t>攀登高峰</a:t>
          </a:r>
          <a:endParaRPr lang="zh-CN" altLang="en-US" sz="2400" b="1" dirty="0" smtClean="0">
            <a:latin typeface="微软雅黑" pitchFamily="34" charset="-122"/>
            <a:ea typeface="微软雅黑" pitchFamily="34" charset="-122"/>
          </a:endParaRPr>
        </a:p>
      </dgm:t>
    </dgm:pt>
    <dgm:pt modelId="{6F9C423A-D015-4302-A671-9FC5E9C560BE}" type="parTrans" cxnId="{10938B84-462A-4844-9496-9B708691D406}">
      <dgm:prSet/>
      <dgm:spPr/>
      <dgm:t>
        <a:bodyPr/>
        <a:lstStyle/>
        <a:p>
          <a:endParaRPr lang="zh-CN" altLang="en-US"/>
        </a:p>
      </dgm:t>
    </dgm:pt>
    <dgm:pt modelId="{54A4CDD4-3BF0-46B9-8408-6DF535C09997}" type="sibTrans" cxnId="{10938B84-462A-4844-9496-9B708691D406}">
      <dgm:prSet/>
      <dgm:spPr/>
      <dgm:t>
        <a:bodyPr/>
        <a:lstStyle/>
        <a:p>
          <a:endParaRPr lang="zh-CN" altLang="en-US"/>
        </a:p>
      </dgm:t>
    </dgm:pt>
    <dgm:pt modelId="{4B61AEBE-8FE1-41A7-A222-17AF27D139EE}">
      <dgm:prSet phldrT="[文本]" custT="1"/>
      <dgm:spPr/>
      <dgm:t>
        <a:bodyPr/>
        <a:lstStyle/>
        <a:p>
          <a:pPr>
            <a:lnSpc>
              <a:spcPts val="2880"/>
            </a:lnSpc>
            <a:spcAft>
              <a:spcPts val="0"/>
            </a:spcAft>
          </a:pPr>
          <a:r>
            <a:rPr lang="zh-CN" sz="2400" b="1" smtClean="0">
              <a:latin typeface="微软雅黑" pitchFamily="34" charset="-122"/>
              <a:ea typeface="微软雅黑" pitchFamily="34" charset="-122"/>
            </a:rPr>
            <a:t>主动精研课改方向</a:t>
          </a:r>
          <a:endParaRPr lang="en-US" altLang="zh-CN" sz="2400" b="1" smtClean="0">
            <a:latin typeface="微软雅黑" pitchFamily="34" charset="-122"/>
            <a:ea typeface="微软雅黑" pitchFamily="34" charset="-122"/>
          </a:endParaRPr>
        </a:p>
        <a:p>
          <a:pPr>
            <a:lnSpc>
              <a:spcPts val="2880"/>
            </a:lnSpc>
            <a:spcAft>
              <a:spcPts val="0"/>
            </a:spcAft>
          </a:pPr>
          <a:r>
            <a:rPr lang="zh-CN" sz="2400" b="1" smtClean="0">
              <a:latin typeface="微软雅黑" pitchFamily="34" charset="-122"/>
              <a:ea typeface="微软雅黑" pitchFamily="34" charset="-122"/>
            </a:rPr>
            <a:t>主动参与课改实践</a:t>
          </a:r>
          <a:endParaRPr lang="en-US" altLang="zh-CN" sz="2400" b="1" smtClean="0">
            <a:latin typeface="微软雅黑" pitchFamily="34" charset="-122"/>
            <a:ea typeface="微软雅黑" pitchFamily="34" charset="-122"/>
          </a:endParaRPr>
        </a:p>
        <a:p>
          <a:pPr>
            <a:lnSpc>
              <a:spcPts val="2880"/>
            </a:lnSpc>
            <a:spcAft>
              <a:spcPts val="0"/>
            </a:spcAft>
          </a:pPr>
          <a:r>
            <a:rPr lang="zh-CN" sz="2400" b="1" smtClean="0">
              <a:latin typeface="微软雅黑" pitchFamily="34" charset="-122"/>
              <a:ea typeface="微软雅黑" pitchFamily="34" charset="-122"/>
            </a:rPr>
            <a:t>主动开展试题分析</a:t>
          </a:r>
          <a:endParaRPr lang="en-US" altLang="zh-CN" sz="2400" b="1" smtClean="0">
            <a:latin typeface="微软雅黑" pitchFamily="34" charset="-122"/>
            <a:ea typeface="微软雅黑" pitchFamily="34" charset="-122"/>
          </a:endParaRPr>
        </a:p>
        <a:p>
          <a:pPr>
            <a:lnSpc>
              <a:spcPts val="2880"/>
            </a:lnSpc>
            <a:spcAft>
              <a:spcPts val="0"/>
            </a:spcAft>
          </a:pPr>
          <a:r>
            <a:rPr lang="zh-CN" sz="2400" b="1" smtClean="0">
              <a:latin typeface="微软雅黑" pitchFamily="34" charset="-122"/>
              <a:ea typeface="微软雅黑" pitchFamily="34" charset="-122"/>
            </a:rPr>
            <a:t>主动紧跟先行者与进步者</a:t>
          </a:r>
          <a:endParaRPr lang="zh-CN" altLang="en-US" sz="2400" b="1" dirty="0" smtClean="0">
            <a:latin typeface="微软雅黑" pitchFamily="34" charset="-122"/>
            <a:ea typeface="微软雅黑" pitchFamily="34" charset="-122"/>
          </a:endParaRPr>
        </a:p>
      </dgm:t>
    </dgm:pt>
    <dgm:pt modelId="{3DF90497-73CD-4542-9147-822F7704C45A}" type="parTrans" cxnId="{7EAD3492-A7EB-4A29-8EB3-09148EFAE190}">
      <dgm:prSet/>
      <dgm:spPr/>
      <dgm:t>
        <a:bodyPr/>
        <a:lstStyle/>
        <a:p>
          <a:endParaRPr lang="zh-CN" altLang="en-US"/>
        </a:p>
      </dgm:t>
    </dgm:pt>
    <dgm:pt modelId="{D51BB65F-344C-49C0-8F23-B300A52D6747}" type="sibTrans" cxnId="{7EAD3492-A7EB-4A29-8EB3-09148EFAE190}">
      <dgm:prSet/>
      <dgm:spPr/>
      <dgm:t>
        <a:bodyPr/>
        <a:lstStyle/>
        <a:p>
          <a:endParaRPr lang="zh-CN" altLang="en-US"/>
        </a:p>
      </dgm:t>
    </dgm:pt>
    <dgm:pt modelId="{2F573A28-5D10-4622-B1BF-47FE95127B1F}">
      <dgm:prSet phldrT="[文本]" custT="1"/>
      <dgm:spPr/>
      <dgm:t>
        <a:bodyPr/>
        <a:lstStyle/>
        <a:p>
          <a:pPr>
            <a:lnSpc>
              <a:spcPts val="2880"/>
            </a:lnSpc>
            <a:spcAft>
              <a:spcPts val="0"/>
            </a:spcAft>
          </a:pPr>
          <a:r>
            <a:rPr lang="zh-CN" sz="2400" b="1" dirty="0" smtClean="0">
              <a:latin typeface="微软雅黑" pitchFamily="34" charset="-122"/>
              <a:ea typeface="微软雅黑" pitchFamily="34" charset="-122"/>
            </a:rPr>
            <a:t>一套一套的</a:t>
          </a:r>
          <a:r>
            <a:rPr lang="zh-CN" altLang="en-US" sz="2400" b="1" dirty="0" smtClean="0">
              <a:latin typeface="微软雅黑" pitchFamily="34" charset="-122"/>
              <a:ea typeface="微软雅黑" pitchFamily="34" charset="-122"/>
            </a:rPr>
            <a:t>各型</a:t>
          </a:r>
          <a:r>
            <a:rPr lang="zh-CN" sz="2400" b="1" dirty="0" smtClean="0">
              <a:latin typeface="微软雅黑" pitchFamily="34" charset="-122"/>
              <a:ea typeface="微软雅黑" pitchFamily="34" charset="-122"/>
            </a:rPr>
            <a:t>试卷</a:t>
          </a:r>
          <a:endParaRPr lang="en-US" altLang="zh-CN" sz="2400" b="1" dirty="0" smtClean="0">
            <a:latin typeface="微软雅黑" pitchFamily="34" charset="-122"/>
            <a:ea typeface="微软雅黑" pitchFamily="34" charset="-122"/>
          </a:endParaRPr>
        </a:p>
        <a:p>
          <a:pPr>
            <a:lnSpc>
              <a:spcPts val="2880"/>
            </a:lnSpc>
            <a:spcAft>
              <a:spcPts val="0"/>
            </a:spcAft>
          </a:pPr>
          <a:r>
            <a:rPr lang="zh-CN" sz="2400" b="1" dirty="0" smtClean="0">
              <a:latin typeface="微软雅黑" pitchFamily="34" charset="-122"/>
              <a:ea typeface="微软雅黑" pitchFamily="34" charset="-122"/>
            </a:rPr>
            <a:t>一轮一轮的复习讲义</a:t>
          </a:r>
          <a:endParaRPr lang="en-US" altLang="zh-CN" sz="2400" b="1" dirty="0" smtClean="0">
            <a:latin typeface="微软雅黑" pitchFamily="34" charset="-122"/>
            <a:ea typeface="微软雅黑" pitchFamily="34" charset="-122"/>
          </a:endParaRPr>
        </a:p>
        <a:p>
          <a:pPr>
            <a:lnSpc>
              <a:spcPts val="2880"/>
            </a:lnSpc>
            <a:spcAft>
              <a:spcPts val="0"/>
            </a:spcAft>
          </a:pPr>
          <a:r>
            <a:rPr lang="zh-CN" sz="2400" b="1" dirty="0" smtClean="0">
              <a:latin typeface="微软雅黑" pitchFamily="34" charset="-122"/>
              <a:ea typeface="微软雅黑" pitchFamily="34" charset="-122"/>
            </a:rPr>
            <a:t>一场一场的学习讲座</a:t>
          </a:r>
          <a:endParaRPr lang="zh-CN" altLang="en-US" sz="2400" b="1" dirty="0">
            <a:latin typeface="微软雅黑" pitchFamily="34" charset="-122"/>
            <a:ea typeface="微软雅黑" pitchFamily="34" charset="-122"/>
          </a:endParaRPr>
        </a:p>
      </dgm:t>
    </dgm:pt>
    <dgm:pt modelId="{2F121BD1-4699-40B4-B088-DBF284DE184F}" type="parTrans" cxnId="{9AF22290-0669-4D59-878D-86F325CDCAA3}">
      <dgm:prSet/>
      <dgm:spPr/>
      <dgm:t>
        <a:bodyPr/>
        <a:lstStyle/>
        <a:p>
          <a:endParaRPr lang="zh-CN" altLang="en-US"/>
        </a:p>
      </dgm:t>
    </dgm:pt>
    <dgm:pt modelId="{A5146A4C-75ED-4411-A5F8-3F5551F21020}" type="sibTrans" cxnId="{9AF22290-0669-4D59-878D-86F325CDCAA3}">
      <dgm:prSet/>
      <dgm:spPr/>
      <dgm:t>
        <a:bodyPr/>
        <a:lstStyle/>
        <a:p>
          <a:endParaRPr lang="zh-CN" altLang="en-US"/>
        </a:p>
      </dgm:t>
    </dgm:pt>
    <dgm:pt modelId="{9A9B1183-566B-44E4-8426-66CD5F81F759}" type="pres">
      <dgm:prSet presAssocID="{D1C3CE93-3177-4387-A0BD-AD1636AFEE86}" presName="compositeShape" presStyleCnt="0">
        <dgm:presLayoutVars>
          <dgm:dir/>
          <dgm:resizeHandles/>
        </dgm:presLayoutVars>
      </dgm:prSet>
      <dgm:spPr/>
    </dgm:pt>
    <dgm:pt modelId="{C254A2EB-873C-43E3-81C9-C99ECAD19B00}" type="pres">
      <dgm:prSet presAssocID="{D1C3CE93-3177-4387-A0BD-AD1636AFEE86}" presName="pyramid" presStyleLbl="node1" presStyleIdx="0" presStyleCnt="1"/>
      <dgm:spPr/>
    </dgm:pt>
    <dgm:pt modelId="{F1579A76-6BD2-4C5A-94FE-F895D2AC8BDB}" type="pres">
      <dgm:prSet presAssocID="{D1C3CE93-3177-4387-A0BD-AD1636AFEE86}" presName="theList" presStyleCnt="0"/>
      <dgm:spPr/>
    </dgm:pt>
    <dgm:pt modelId="{3541B414-AC7E-4DD6-9FF0-9E6490A640C8}" type="pres">
      <dgm:prSet presAssocID="{83E72C5B-42F7-4E90-9D60-FEC41E8DA9B8}" presName="aNode" presStyleLbl="fgAcc1" presStyleIdx="0" presStyleCnt="3" custScaleX="65130" custScaleY="4976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FBDADFA-9CD6-432C-AD76-FE14F7640060}" type="pres">
      <dgm:prSet presAssocID="{83E72C5B-42F7-4E90-9D60-FEC41E8DA9B8}" presName="aSpace" presStyleCnt="0"/>
      <dgm:spPr/>
    </dgm:pt>
    <dgm:pt modelId="{C0266350-AA8C-487E-8DF7-F8E05E4E234C}" type="pres">
      <dgm:prSet presAssocID="{4B61AEBE-8FE1-41A7-A222-17AF27D139EE}" presName="aNode" presStyleLbl="fgAcc1" presStyleIdx="1" presStyleCnt="3" custScaleX="133118" custScaleY="175357" custLinFactY="12853" custLinFactNeighborX="2865" custLinFactNeighborY="10000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54F05BE-ECDF-489D-8ABB-260F2E583F8B}" type="pres">
      <dgm:prSet presAssocID="{4B61AEBE-8FE1-41A7-A222-17AF27D139EE}" presName="aSpace" presStyleCnt="0"/>
      <dgm:spPr/>
    </dgm:pt>
    <dgm:pt modelId="{D5254FF4-1D91-4737-95FE-37E54E4A0988}" type="pres">
      <dgm:prSet presAssocID="{2F573A28-5D10-4622-B1BF-47FE95127B1F}" presName="aNode" presStyleLbl="fgAcc1" presStyleIdx="2" presStyleCnt="3" custScaleX="167295" custLinFactY="35379" custLinFactNeighborX="7373" custLinFactNeighborY="10000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82F35B7-4E01-4523-B36F-F48226CE877A}" type="pres">
      <dgm:prSet presAssocID="{2F573A28-5D10-4622-B1BF-47FE95127B1F}" presName="aSpace" presStyleCnt="0"/>
      <dgm:spPr/>
    </dgm:pt>
  </dgm:ptLst>
  <dgm:cxnLst>
    <dgm:cxn modelId="{9AF22290-0669-4D59-878D-86F325CDCAA3}" srcId="{D1C3CE93-3177-4387-A0BD-AD1636AFEE86}" destId="{2F573A28-5D10-4622-B1BF-47FE95127B1F}" srcOrd="2" destOrd="0" parTransId="{2F121BD1-4699-40B4-B088-DBF284DE184F}" sibTransId="{A5146A4C-75ED-4411-A5F8-3F5551F21020}"/>
    <dgm:cxn modelId="{10938B84-462A-4844-9496-9B708691D406}" srcId="{D1C3CE93-3177-4387-A0BD-AD1636AFEE86}" destId="{83E72C5B-42F7-4E90-9D60-FEC41E8DA9B8}" srcOrd="0" destOrd="0" parTransId="{6F9C423A-D015-4302-A671-9FC5E9C560BE}" sibTransId="{54A4CDD4-3BF0-46B9-8408-6DF535C09997}"/>
    <dgm:cxn modelId="{765CF14E-98D5-4E92-85EB-1042D028ACE8}" type="presOf" srcId="{4B61AEBE-8FE1-41A7-A222-17AF27D139EE}" destId="{C0266350-AA8C-487E-8DF7-F8E05E4E234C}" srcOrd="0" destOrd="0" presId="urn:microsoft.com/office/officeart/2005/8/layout/pyramid2"/>
    <dgm:cxn modelId="{949F4EC0-E024-47C2-9D88-852219719145}" type="presOf" srcId="{D1C3CE93-3177-4387-A0BD-AD1636AFEE86}" destId="{9A9B1183-566B-44E4-8426-66CD5F81F759}" srcOrd="0" destOrd="0" presId="urn:microsoft.com/office/officeart/2005/8/layout/pyramid2"/>
    <dgm:cxn modelId="{048E02A2-A8CA-4210-951A-09131053FE92}" type="presOf" srcId="{2F573A28-5D10-4622-B1BF-47FE95127B1F}" destId="{D5254FF4-1D91-4737-95FE-37E54E4A0988}" srcOrd="0" destOrd="0" presId="urn:microsoft.com/office/officeart/2005/8/layout/pyramid2"/>
    <dgm:cxn modelId="{7EAD3492-A7EB-4A29-8EB3-09148EFAE190}" srcId="{D1C3CE93-3177-4387-A0BD-AD1636AFEE86}" destId="{4B61AEBE-8FE1-41A7-A222-17AF27D139EE}" srcOrd="1" destOrd="0" parTransId="{3DF90497-73CD-4542-9147-822F7704C45A}" sibTransId="{D51BB65F-344C-49C0-8F23-B300A52D6747}"/>
    <dgm:cxn modelId="{377B2046-20E5-4B8C-981F-965D1D3F5A46}" type="presOf" srcId="{83E72C5B-42F7-4E90-9D60-FEC41E8DA9B8}" destId="{3541B414-AC7E-4DD6-9FF0-9E6490A640C8}" srcOrd="0" destOrd="0" presId="urn:microsoft.com/office/officeart/2005/8/layout/pyramid2"/>
    <dgm:cxn modelId="{9E043C73-A971-4191-A73F-8ECB0A2A0482}" type="presParOf" srcId="{9A9B1183-566B-44E4-8426-66CD5F81F759}" destId="{C254A2EB-873C-43E3-81C9-C99ECAD19B00}" srcOrd="0" destOrd="0" presId="urn:microsoft.com/office/officeart/2005/8/layout/pyramid2"/>
    <dgm:cxn modelId="{58CBA567-AF5E-438A-AC5A-F4E336021C92}" type="presParOf" srcId="{9A9B1183-566B-44E4-8426-66CD5F81F759}" destId="{F1579A76-6BD2-4C5A-94FE-F895D2AC8BDB}" srcOrd="1" destOrd="0" presId="urn:microsoft.com/office/officeart/2005/8/layout/pyramid2"/>
    <dgm:cxn modelId="{928D3307-6198-43B1-9B28-023824C76A5A}" type="presParOf" srcId="{F1579A76-6BD2-4C5A-94FE-F895D2AC8BDB}" destId="{3541B414-AC7E-4DD6-9FF0-9E6490A640C8}" srcOrd="0" destOrd="0" presId="urn:microsoft.com/office/officeart/2005/8/layout/pyramid2"/>
    <dgm:cxn modelId="{3B11863E-454A-4FD8-B2A3-B07D5951E451}" type="presParOf" srcId="{F1579A76-6BD2-4C5A-94FE-F895D2AC8BDB}" destId="{0FBDADFA-9CD6-432C-AD76-FE14F7640060}" srcOrd="1" destOrd="0" presId="urn:microsoft.com/office/officeart/2005/8/layout/pyramid2"/>
    <dgm:cxn modelId="{BCAD88AF-6602-465A-8E98-3B421CD6F039}" type="presParOf" srcId="{F1579A76-6BD2-4C5A-94FE-F895D2AC8BDB}" destId="{C0266350-AA8C-487E-8DF7-F8E05E4E234C}" srcOrd="2" destOrd="0" presId="urn:microsoft.com/office/officeart/2005/8/layout/pyramid2"/>
    <dgm:cxn modelId="{4605FEE3-C23F-4C1D-B8A2-6B3E7D960DD0}" type="presParOf" srcId="{F1579A76-6BD2-4C5A-94FE-F895D2AC8BDB}" destId="{F54F05BE-ECDF-489D-8ABB-260F2E583F8B}" srcOrd="3" destOrd="0" presId="urn:microsoft.com/office/officeart/2005/8/layout/pyramid2"/>
    <dgm:cxn modelId="{8A9C0A5E-BD75-44B8-BF03-F7AA16553064}" type="presParOf" srcId="{F1579A76-6BD2-4C5A-94FE-F895D2AC8BDB}" destId="{D5254FF4-1D91-4737-95FE-37E54E4A0988}" srcOrd="4" destOrd="0" presId="urn:microsoft.com/office/officeart/2005/8/layout/pyramid2"/>
    <dgm:cxn modelId="{3AE838AC-9571-4214-B8F2-848185305471}" type="presParOf" srcId="{F1579A76-6BD2-4C5A-94FE-F895D2AC8BDB}" destId="{B82F35B7-4E01-4523-B36F-F48226CE877A}" srcOrd="5" destOrd="0" presId="urn:microsoft.com/office/officeart/2005/8/layout/pyramid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2019/3/6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2019/3/6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2019/3/6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2019/3/6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2019/3/6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Microsoft_Office_PowerPoint____1.sld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042682" y="214290"/>
            <a:ext cx="1846659" cy="6643710"/>
          </a:xfrm>
          <a:prstGeom prst="rect">
            <a:avLst/>
          </a:prstGeom>
          <a:noFill/>
        </p:spPr>
        <p:txBody>
          <a:bodyPr vert="eaVert"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zh-CN" altLang="en-US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共情析理，解诗读文</a:t>
            </a:r>
            <a:endParaRPr lang="en-US" altLang="zh-CN" sz="4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           </a:t>
            </a:r>
            <a:r>
              <a:rPr lang="zh-CN" altLang="en-US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深一模诗歌鉴赏专题分享</a:t>
            </a:r>
            <a:endParaRPr lang="zh-CN" altLang="en-US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19440" y="2000240"/>
            <a:ext cx="677108" cy="50006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u="sng" dirty="0" smtClean="0">
                <a:latin typeface="华文行楷" pitchFamily="2" charset="-122"/>
                <a:ea typeface="华文行楷" pitchFamily="2" charset="-122"/>
              </a:rPr>
              <a:t>深圳市第二高级中学</a:t>
            </a:r>
            <a:endParaRPr lang="zh-CN" altLang="en-US" sz="3200" u="sng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43504" y="3286124"/>
            <a:ext cx="738664" cy="30003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u="sng" dirty="0" smtClean="0">
                <a:latin typeface="华文行楷" pitchFamily="2" charset="-122"/>
                <a:ea typeface="华文行楷" pitchFamily="2" charset="-122"/>
              </a:rPr>
              <a:t>陈晓彦</a:t>
            </a:r>
            <a:endParaRPr lang="zh-CN" altLang="en-US" sz="3600" u="sng" dirty="0"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4347"/>
          <a:stretch>
            <a:fillRect/>
          </a:stretch>
        </p:blipFill>
        <p:spPr bwMode="auto">
          <a:xfrm>
            <a:off x="-142908" y="0"/>
            <a:ext cx="4786346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rcRect t="73341" b="12485"/>
          <a:stretch>
            <a:fillRect/>
          </a:stretch>
        </p:blipFill>
        <p:spPr>
          <a:xfrm>
            <a:off x="0" y="5520690"/>
            <a:ext cx="9132094" cy="133731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rcRect l="1479" b="80471"/>
          <a:stretch>
            <a:fillRect/>
          </a:stretch>
        </p:blipFill>
        <p:spPr>
          <a:xfrm>
            <a:off x="12859" y="-24130"/>
            <a:ext cx="9138285" cy="27228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/>
          <a:lstStyle/>
          <a:p>
            <a:pPr algn="l"/>
            <a:r>
              <a:rPr lang="zh-CN" altLang="en-US" b="1" dirty="0" smtClean="0">
                <a:ln w="12700" cmpd="sng">
                  <a:solidFill>
                    <a:schemeClr val="bg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华文隶书" pitchFamily="2" charset="-122"/>
                <a:ea typeface="华文隶书" pitchFamily="2" charset="-122"/>
              </a:rPr>
              <a:t>二、学生答题情况分析</a:t>
            </a:r>
            <a:endParaRPr lang="zh-CN" altLang="en-US" dirty="0"/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</p:nvPr>
        </p:nvGraphicFramePr>
        <p:xfrm>
          <a:off x="457200" y="1214422"/>
          <a:ext cx="8229600" cy="55007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rcRect t="73341" b="12485"/>
          <a:stretch>
            <a:fillRect/>
          </a:stretch>
        </p:blipFill>
        <p:spPr>
          <a:xfrm>
            <a:off x="0" y="5520690"/>
            <a:ext cx="9132094" cy="133731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rcRect l="1479" b="80471"/>
          <a:stretch>
            <a:fillRect/>
          </a:stretch>
        </p:blipFill>
        <p:spPr>
          <a:xfrm>
            <a:off x="12859" y="-24130"/>
            <a:ext cx="9138285" cy="27228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b="1" dirty="0" smtClean="0">
                <a:ln w="12700" cmpd="sng">
                  <a:solidFill>
                    <a:schemeClr val="bg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华文隶书" pitchFamily="2" charset="-122"/>
                <a:ea typeface="华文隶书" pitchFamily="2" charset="-122"/>
              </a:rPr>
              <a:t>二、学生答题情况分析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6" name="图片 5" descr="d:\系统文件\cxy\桌面\深一模诗歌鉴赏阅卷资料\微信图片_2019022719060723.jpg"/>
          <p:cNvPicPr/>
          <p:nvPr/>
        </p:nvPicPr>
        <p:blipFill>
          <a:blip r:embed="rId3"/>
          <a:srcRect t="31250" b="46875"/>
          <a:stretch>
            <a:fillRect/>
          </a:stretch>
        </p:blipFill>
        <p:spPr bwMode="auto">
          <a:xfrm>
            <a:off x="428596" y="1500174"/>
            <a:ext cx="8286808" cy="1428760"/>
          </a:xfrm>
          <a:prstGeom prst="rect">
            <a:avLst/>
          </a:prstGeom>
          <a:noFill/>
        </p:spPr>
      </p:pic>
      <p:pic>
        <p:nvPicPr>
          <p:cNvPr id="7" name="图片 6" descr="25a3246b6935c9cfd46a808a54e5254"/>
          <p:cNvPicPr/>
          <p:nvPr/>
        </p:nvPicPr>
        <p:blipFill>
          <a:blip r:embed="rId4"/>
          <a:srcRect t="43182" b="22728"/>
          <a:stretch>
            <a:fillRect/>
          </a:stretch>
        </p:blipFill>
        <p:spPr>
          <a:xfrm>
            <a:off x="428596" y="3857628"/>
            <a:ext cx="8358246" cy="1714512"/>
          </a:xfrm>
          <a:prstGeom prst="rect">
            <a:avLst/>
          </a:prstGeom>
        </p:spPr>
      </p:pic>
      <p:sp>
        <p:nvSpPr>
          <p:cNvPr id="53249" name="Rectangle 1"/>
          <p:cNvSpPr>
            <a:spLocks noChangeArrowheads="1"/>
          </p:cNvSpPr>
          <p:nvPr/>
        </p:nvSpPr>
        <p:spPr bwMode="auto">
          <a:xfrm>
            <a:off x="1928794" y="3143248"/>
            <a:ext cx="404469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800" b="1" dirty="0" smtClean="0">
                <a:latin typeface="华文细黑" pitchFamily="2" charset="-122"/>
                <a:ea typeface="华文细黑" pitchFamily="2" charset="-122"/>
              </a:rPr>
              <a:t>答案②与答案③杂糅。</a:t>
            </a:r>
          </a:p>
        </p:txBody>
      </p:sp>
      <p:sp>
        <p:nvSpPr>
          <p:cNvPr id="9" name="矩形 8"/>
          <p:cNvSpPr/>
          <p:nvPr/>
        </p:nvSpPr>
        <p:spPr>
          <a:xfrm>
            <a:off x="1428728" y="5857892"/>
            <a:ext cx="62889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华文细黑" pitchFamily="2" charset="-122"/>
                <a:ea typeface="华文细黑" pitchFamily="2" charset="-122"/>
              </a:rPr>
              <a:t>诗歌情感把握错误，本诗并无愉悦之情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714348" y="2428868"/>
            <a:ext cx="5929354" cy="1588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71472" y="4714884"/>
            <a:ext cx="4857784" cy="1588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2571736" y="5500702"/>
            <a:ext cx="5929354" cy="1588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rcRect t="73341" b="12485"/>
          <a:stretch>
            <a:fillRect/>
          </a:stretch>
        </p:blipFill>
        <p:spPr>
          <a:xfrm>
            <a:off x="0" y="5520690"/>
            <a:ext cx="9132094" cy="133731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rcRect l="1479" b="80471"/>
          <a:stretch>
            <a:fillRect/>
          </a:stretch>
        </p:blipFill>
        <p:spPr>
          <a:xfrm>
            <a:off x="12859" y="-24130"/>
            <a:ext cx="9138285" cy="2722880"/>
          </a:xfrm>
          <a:prstGeom prst="rect">
            <a:avLst/>
          </a:prstGeom>
        </p:spPr>
      </p:pic>
      <p:sp>
        <p:nvSpPr>
          <p:cNvPr id="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b="1" dirty="0" smtClean="0">
                <a:ln w="12700" cmpd="sng">
                  <a:solidFill>
                    <a:schemeClr val="bg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华文隶书" pitchFamily="2" charset="-122"/>
                <a:ea typeface="华文隶书" pitchFamily="2" charset="-122"/>
              </a:rPr>
              <a:t>二、学生答题情况分析</a:t>
            </a:r>
            <a:endParaRPr lang="zh-CN" altLang="en-US" dirty="0"/>
          </a:p>
        </p:txBody>
      </p:sp>
      <p:graphicFrame>
        <p:nvGraphicFramePr>
          <p:cNvPr id="10" name="内容占位符 9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rcRect t="73341" b="12485"/>
          <a:stretch>
            <a:fillRect/>
          </a:stretch>
        </p:blipFill>
        <p:spPr>
          <a:xfrm>
            <a:off x="11906" y="5520690"/>
            <a:ext cx="9132094" cy="133731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rcRect l="1479" b="80471"/>
          <a:stretch>
            <a:fillRect/>
          </a:stretch>
        </p:blipFill>
        <p:spPr>
          <a:xfrm>
            <a:off x="12859" y="-24130"/>
            <a:ext cx="9138285" cy="27228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b="1" dirty="0" smtClean="0">
                <a:ln w="12700" cmpd="sng">
                  <a:solidFill>
                    <a:schemeClr val="bg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华文隶书" pitchFamily="2" charset="-122"/>
                <a:ea typeface="华文隶书" pitchFamily="2" charset="-122"/>
              </a:rPr>
              <a:t>二、学生答题情况分析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3"/>
          <a:srcRect l="2632" t="5992" r="4386" b="37083"/>
          <a:stretch>
            <a:fillRect/>
          </a:stretch>
        </p:blipFill>
        <p:spPr bwMode="auto">
          <a:xfrm>
            <a:off x="0" y="4357694"/>
            <a:ext cx="9166623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3249" name="Rectangle 1"/>
          <p:cNvSpPr>
            <a:spLocks noChangeArrowheads="1"/>
          </p:cNvSpPr>
          <p:nvPr/>
        </p:nvSpPr>
        <p:spPr bwMode="auto">
          <a:xfrm>
            <a:off x="3286116" y="5929330"/>
            <a:ext cx="189026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800" b="1" dirty="0" smtClean="0">
                <a:latin typeface="华文细黑" pitchFamily="2" charset="-122"/>
                <a:ea typeface="华文细黑" pitchFamily="2" charset="-122"/>
              </a:rPr>
              <a:t>词不达意</a:t>
            </a:r>
            <a:endParaRPr lang="zh-CN" altLang="en-US" sz="2800" b="1" dirty="0" smtClean="0"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4"/>
          <a:srcRect l="2810" t="9169" r="4698"/>
          <a:stretch>
            <a:fillRect/>
          </a:stretch>
        </p:blipFill>
        <p:spPr bwMode="auto">
          <a:xfrm>
            <a:off x="0" y="1214422"/>
            <a:ext cx="9001156" cy="2588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矩形 8"/>
          <p:cNvSpPr/>
          <p:nvPr/>
        </p:nvSpPr>
        <p:spPr>
          <a:xfrm>
            <a:off x="2643174" y="3786190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 smtClean="0">
                <a:latin typeface="华文细黑" pitchFamily="2" charset="-122"/>
                <a:ea typeface="华文细黑" pitchFamily="2" charset="-122"/>
              </a:rPr>
              <a:t>对内容的理解错误</a:t>
            </a:r>
            <a:endParaRPr lang="zh-CN" altLang="en-US" sz="2800" dirty="0"/>
          </a:p>
        </p:txBody>
      </p:sp>
      <p:cxnSp>
        <p:nvCxnSpPr>
          <p:cNvPr id="12" name="直接连接符 11"/>
          <p:cNvCxnSpPr/>
          <p:nvPr/>
        </p:nvCxnSpPr>
        <p:spPr>
          <a:xfrm>
            <a:off x="3071802" y="2786058"/>
            <a:ext cx="5929354" cy="1588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42844" y="5429264"/>
            <a:ext cx="5929354" cy="1588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rcRect t="73341" b="12485"/>
          <a:stretch>
            <a:fillRect/>
          </a:stretch>
        </p:blipFill>
        <p:spPr>
          <a:xfrm>
            <a:off x="0" y="5520690"/>
            <a:ext cx="9132094" cy="133731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rcRect l="1479" b="80471"/>
          <a:stretch>
            <a:fillRect/>
          </a:stretch>
        </p:blipFill>
        <p:spPr>
          <a:xfrm>
            <a:off x="12859" y="-24130"/>
            <a:ext cx="9138285" cy="27228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b="1" dirty="0" smtClean="0">
                <a:ln w="12700" cmpd="sng">
                  <a:solidFill>
                    <a:schemeClr val="bg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华文隶书" pitchFamily="2" charset="-122"/>
                <a:ea typeface="华文隶书" pitchFamily="2" charset="-122"/>
              </a:rPr>
              <a:t>三、备考应对策略</a:t>
            </a:r>
            <a:endParaRPr lang="zh-CN" altLang="en-US" b="1" dirty="0">
              <a:ln w="12700" cmpd="sng">
                <a:solidFill>
                  <a:schemeClr val="bg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</p:nvPr>
        </p:nvGraphicFramePr>
        <p:xfrm>
          <a:off x="642910" y="1714488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矩形 6"/>
          <p:cNvSpPr/>
          <p:nvPr/>
        </p:nvSpPr>
        <p:spPr>
          <a:xfrm>
            <a:off x="1214414" y="1571612"/>
            <a:ext cx="42862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solidFill>
                  <a:schemeClr val="tx2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强调审题和读诗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rcRect t="73341" b="12485"/>
          <a:stretch>
            <a:fillRect/>
          </a:stretch>
        </p:blipFill>
        <p:spPr>
          <a:xfrm>
            <a:off x="0" y="5520690"/>
            <a:ext cx="9132094" cy="133731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rcRect l="1479" b="80471"/>
          <a:stretch>
            <a:fillRect/>
          </a:stretch>
        </p:blipFill>
        <p:spPr>
          <a:xfrm>
            <a:off x="12859" y="-24130"/>
            <a:ext cx="9138285" cy="27228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b="1" dirty="0" smtClean="0">
                <a:ln w="12700" cmpd="sng">
                  <a:solidFill>
                    <a:schemeClr val="bg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华文隶书" pitchFamily="2" charset="-122"/>
                <a:ea typeface="华文隶书" pitchFamily="2" charset="-122"/>
              </a:rPr>
              <a:t>三、备考应对策略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审题时，找准关键词。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华文新魏" pitchFamily="2" charset="-122"/>
              <a:ea typeface="华文新魏" pitchFamily="2" charset="-122"/>
            </a:endParaRPr>
          </a:p>
        </p:txBody>
      </p:sp>
      <p:graphicFrame>
        <p:nvGraphicFramePr>
          <p:cNvPr id="6" name="图示 5"/>
          <p:cNvGraphicFramePr/>
          <p:nvPr/>
        </p:nvGraphicFramePr>
        <p:xfrm>
          <a:off x="571472" y="1785926"/>
          <a:ext cx="8143932" cy="4786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rcRect t="73341" b="12485"/>
          <a:stretch>
            <a:fillRect/>
          </a:stretch>
        </p:blipFill>
        <p:spPr>
          <a:xfrm>
            <a:off x="0" y="5520690"/>
            <a:ext cx="9132094" cy="133731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rcRect l="1479" b="80471"/>
          <a:stretch>
            <a:fillRect/>
          </a:stretch>
        </p:blipFill>
        <p:spPr>
          <a:xfrm>
            <a:off x="12859" y="-24130"/>
            <a:ext cx="9138285" cy="27228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b="1" dirty="0" smtClean="0">
                <a:ln w="12700" cmpd="sng">
                  <a:solidFill>
                    <a:schemeClr val="bg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华文隶书" pitchFamily="2" charset="-122"/>
                <a:ea typeface="华文隶书" pitchFamily="2" charset="-122"/>
              </a:rPr>
              <a:t>三、备考应对策略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sz="3200" dirty="0" smtClean="0">
                <a:solidFill>
                  <a:schemeClr val="tx2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读诗时，需迁移知识。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2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“无哗战士衔枚勇”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800" b="1" dirty="0" smtClean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“北阙献书寝不报”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800" b="1" dirty="0" smtClean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“南山种田时不登”</a:t>
            </a:r>
            <a:endParaRPr lang="zh-CN" altLang="en-US" sz="2800" b="1" dirty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4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b="1" dirty="0" smtClean="0">
                <a:latin typeface="华文细黑" pitchFamily="2" charset="-122"/>
                <a:ea typeface="华文细黑" pitchFamily="2" charset="-122"/>
              </a:rPr>
              <a:t>释为“横衔枚于口中，以禁喧哗”，可知诗中指无声之勇。</a:t>
            </a:r>
            <a:endParaRPr lang="en-US" altLang="zh-CN" b="1" dirty="0" smtClean="0">
              <a:latin typeface="华文细黑" pitchFamily="2" charset="-122"/>
              <a:ea typeface="华文细黑" pitchFamily="2" charset="-122"/>
            </a:endParaRPr>
          </a:p>
          <a:p>
            <a:r>
              <a:rPr lang="zh-CN" altLang="en-US" b="1" dirty="0" smtClean="0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“寝”释为“搁置，扣押”，“不报”释为“不答复”，可知作者不被赏识。</a:t>
            </a:r>
            <a:endParaRPr lang="en-US" altLang="zh-CN" b="1" dirty="0" smtClean="0">
              <a:solidFill>
                <a:srgbClr val="0000FF"/>
              </a:solidFill>
              <a:latin typeface="华文细黑" pitchFamily="2" charset="-122"/>
              <a:ea typeface="华文细黑" pitchFamily="2" charset="-122"/>
            </a:endParaRPr>
          </a:p>
          <a:p>
            <a:r>
              <a:rPr lang="zh-CN" altLang="en-US" b="1" dirty="0" smtClean="0">
                <a:solidFill>
                  <a:srgbClr val="7030A0"/>
                </a:solidFill>
                <a:latin typeface="华文细黑" pitchFamily="2" charset="-122"/>
                <a:ea typeface="华文细黑" pitchFamily="2" charset="-122"/>
              </a:rPr>
              <a:t>常用成语“五谷丰登”，可知“登”为“丰收”意，反推“不登”为歉收。</a:t>
            </a:r>
            <a:endParaRPr lang="zh-CN" altLang="en-US" b="1" dirty="0">
              <a:solidFill>
                <a:srgbClr val="7030A0"/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rcRect t="73341" b="12485"/>
          <a:stretch>
            <a:fillRect/>
          </a:stretch>
        </p:blipFill>
        <p:spPr>
          <a:xfrm>
            <a:off x="0" y="5520690"/>
            <a:ext cx="9132094" cy="133731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rcRect l="1479" b="80471"/>
          <a:stretch>
            <a:fillRect/>
          </a:stretch>
        </p:blipFill>
        <p:spPr>
          <a:xfrm>
            <a:off x="12859" y="-24130"/>
            <a:ext cx="9138285" cy="27228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b="1" dirty="0" smtClean="0">
                <a:ln w="12700" cmpd="sng">
                  <a:solidFill>
                    <a:schemeClr val="bg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华文隶书" pitchFamily="2" charset="-122"/>
                <a:ea typeface="华文隶书" pitchFamily="2" charset="-122"/>
              </a:rPr>
              <a:t>三、备考应对策略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57158" y="1285860"/>
            <a:ext cx="4040188" cy="639762"/>
          </a:xfrm>
        </p:spPr>
        <p:txBody>
          <a:bodyPr>
            <a:normAutofit lnSpcReduction="10000"/>
          </a:bodyPr>
          <a:lstStyle/>
          <a:p>
            <a:r>
              <a:rPr lang="zh-CN" altLang="en-US" sz="3200" dirty="0" smtClean="0">
                <a:solidFill>
                  <a:schemeClr val="tx2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读诗时，需上下勾连。</a:t>
            </a:r>
            <a:endParaRPr lang="en-US" altLang="zh-CN" sz="3200" dirty="0" smtClean="0">
              <a:solidFill>
                <a:schemeClr val="tx2">
                  <a:lumMod val="50000"/>
                </a:schemeClr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2"/>
          </p:nvPr>
        </p:nvSpPr>
        <p:spPr>
          <a:xfrm>
            <a:off x="285720" y="2174875"/>
            <a:ext cx="4211668" cy="1611315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en-US" altLang="zh-CN" sz="2800" b="1" dirty="0" smtClean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800" b="1" dirty="0" smtClean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礼部贡院阅进士就试</a:t>
            </a:r>
            <a:r>
              <a:rPr lang="en-US" altLang="zh-CN" sz="2800" b="1" dirty="0" smtClean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》</a:t>
            </a:r>
          </a:p>
          <a:p>
            <a:pPr>
              <a:buNone/>
            </a:pPr>
            <a:r>
              <a:rPr lang="en-US" altLang="zh-CN" sz="2800" b="1" dirty="0" smtClean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800" b="1" dirty="0" smtClean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野歌</a:t>
            </a:r>
            <a:r>
              <a:rPr lang="en-US" altLang="zh-CN" sz="2800" b="1" dirty="0" smtClean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》</a:t>
            </a:r>
          </a:p>
          <a:p>
            <a:pPr>
              <a:buNone/>
            </a:pPr>
            <a:r>
              <a:rPr lang="en-US" altLang="zh-CN" sz="2800" b="1" dirty="0" smtClean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800" b="1" dirty="0" smtClean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不遇咏</a:t>
            </a:r>
            <a:r>
              <a:rPr lang="en-US" altLang="zh-CN" sz="2800" b="1" dirty="0" smtClean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》</a:t>
            </a:r>
          </a:p>
          <a:p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华文新魏" pitchFamily="2" charset="-122"/>
              <a:ea typeface="华文新魏" pitchFamily="2" charset="-122"/>
            </a:endParaRPr>
          </a:p>
          <a:p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1611315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CN" altLang="en-US" b="1" dirty="0" smtClean="0">
                <a:latin typeface="华文细黑" pitchFamily="2" charset="-122"/>
                <a:ea typeface="华文细黑" pitchFamily="2" charset="-122"/>
              </a:rPr>
              <a:t>欧阳修观群英之喜悦</a:t>
            </a:r>
            <a:endParaRPr lang="en-US" altLang="zh-CN" b="1" dirty="0" smtClean="0">
              <a:latin typeface="华文细黑" pitchFamily="2" charset="-122"/>
              <a:ea typeface="华文细黑" pitchFamily="2" charset="-122"/>
            </a:endParaRPr>
          </a:p>
          <a:p>
            <a:r>
              <a:rPr lang="zh-CN" altLang="en-US" b="1" dirty="0" smtClean="0">
                <a:latin typeface="华文细黑" pitchFamily="2" charset="-122"/>
                <a:ea typeface="华文细黑" pitchFamily="2" charset="-122"/>
              </a:rPr>
              <a:t>李贺虽屈穷而昂扬</a:t>
            </a:r>
            <a:endParaRPr lang="en-US" altLang="zh-CN" b="1" dirty="0" smtClean="0">
              <a:latin typeface="华文细黑" pitchFamily="2" charset="-122"/>
              <a:ea typeface="华文细黑" pitchFamily="2" charset="-122"/>
            </a:endParaRPr>
          </a:p>
          <a:p>
            <a:r>
              <a:rPr lang="zh-CN" altLang="en-US" b="1" dirty="0" smtClean="0">
                <a:latin typeface="华文细黑" pitchFamily="2" charset="-122"/>
                <a:ea typeface="华文细黑" pitchFamily="2" charset="-122"/>
              </a:rPr>
              <a:t>王维不遇也决不苟且</a:t>
            </a:r>
            <a:endParaRPr lang="zh-CN" altLang="en-US" b="1" dirty="0">
              <a:latin typeface="华文细黑" pitchFamily="2" charset="-122"/>
              <a:ea typeface="华文细黑" pitchFamily="2" charset="-122"/>
            </a:endParaRPr>
          </a:p>
        </p:txBody>
      </p:sp>
      <p:graphicFrame>
        <p:nvGraphicFramePr>
          <p:cNvPr id="9" name="图示 8"/>
          <p:cNvGraphicFramePr/>
          <p:nvPr/>
        </p:nvGraphicFramePr>
        <p:xfrm>
          <a:off x="1071538" y="4143380"/>
          <a:ext cx="6572296" cy="2563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rcRect t="73341" b="12485"/>
          <a:stretch>
            <a:fillRect/>
          </a:stretch>
        </p:blipFill>
        <p:spPr>
          <a:xfrm>
            <a:off x="0" y="5520690"/>
            <a:ext cx="9132094" cy="133731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rcRect l="1479" b="80471"/>
          <a:stretch>
            <a:fillRect/>
          </a:stretch>
        </p:blipFill>
        <p:spPr>
          <a:xfrm>
            <a:off x="12859" y="-24130"/>
            <a:ext cx="9138285" cy="27228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b="1" dirty="0" smtClean="0">
                <a:ln w="12700" cmpd="sng">
                  <a:solidFill>
                    <a:schemeClr val="bg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华文隶书" pitchFamily="2" charset="-122"/>
                <a:ea typeface="华文隶书" pitchFamily="2" charset="-122"/>
              </a:rPr>
              <a:t>三、备考应对策略</a:t>
            </a:r>
            <a:endParaRPr lang="zh-CN" altLang="en-US" dirty="0"/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Picture 2" descr="https://timgsa.baidu.com/timg?image&amp;quality=80&amp;size=b9999_10000&amp;sec=1551694224068&amp;di=9fd34cc54c3a07eaea13bed12ba830c5&amp;imgtype=0&amp;src=http%3A%2F%2F5b0988e595225.cdn.sohucs.com%2Fq_70%2Cc_zoom%2Cw_640%2Fimages%2F20180623%2F73435513a4d94824b5eee7e5da6ee7be.jpeg"/>
          <p:cNvPicPr>
            <a:picLocks noChangeAspect="1" noChangeArrowheads="1"/>
          </p:cNvPicPr>
          <p:nvPr/>
        </p:nvPicPr>
        <p:blipFill>
          <a:blip r:embed="rId2"/>
          <a:srcRect l="14062"/>
          <a:stretch>
            <a:fillRect/>
          </a:stretch>
        </p:blipFill>
        <p:spPr bwMode="auto">
          <a:xfrm>
            <a:off x="-36118" y="857232"/>
            <a:ext cx="9180118" cy="5357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矩形 4"/>
          <p:cNvSpPr/>
          <p:nvPr/>
        </p:nvSpPr>
        <p:spPr>
          <a:xfrm flipH="1">
            <a:off x="6357950" y="1428736"/>
            <a:ext cx="105464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b="1" dirty="0" smtClean="0">
                <a:ln w="1270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华文隶书" pitchFamily="2" charset="-122"/>
                <a:ea typeface="华文隶书" pitchFamily="2" charset="-122"/>
              </a:rPr>
              <a:t>谢谢大家</a:t>
            </a:r>
            <a:endParaRPr lang="en-US" altLang="zh-CN" sz="4800" b="1" dirty="0" smtClean="0">
              <a:ln w="1270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rcRect t="73341" b="12485"/>
          <a:stretch>
            <a:fillRect/>
          </a:stretch>
        </p:blipFill>
        <p:spPr>
          <a:xfrm>
            <a:off x="0" y="5520690"/>
            <a:ext cx="9132094" cy="133731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rcRect l="1479" b="80471"/>
          <a:stretch>
            <a:fillRect/>
          </a:stretch>
        </p:blipFill>
        <p:spPr>
          <a:xfrm>
            <a:off x="12859" y="-24130"/>
            <a:ext cx="9138285" cy="2722880"/>
          </a:xfrm>
          <a:prstGeom prst="rect">
            <a:avLst/>
          </a:prstGeom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>
            <a:normAutofit/>
          </a:bodyPr>
          <a:lstStyle/>
          <a:p>
            <a:pPr algn="l"/>
            <a:r>
              <a:rPr lang="zh-CN" altLang="en-US" sz="4000" b="1" dirty="0" smtClean="0">
                <a:ln w="12700" cmpd="sng">
                  <a:solidFill>
                    <a:schemeClr val="bg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华文隶书" pitchFamily="2" charset="-122"/>
                <a:ea typeface="华文隶书" pitchFamily="2" charset="-122"/>
                <a:cs typeface="+mn-cs"/>
              </a:rPr>
              <a:t>诗歌鉴赏</a:t>
            </a:r>
            <a:r>
              <a:rPr lang="en-US" altLang="zh-CN" sz="4000" b="1" dirty="0" smtClean="0">
                <a:ln w="1270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华文隶书" pitchFamily="2" charset="-122"/>
                <a:ea typeface="华文隶书" pitchFamily="2" charset="-122"/>
                <a:cs typeface="+mn-cs"/>
              </a:rPr>
              <a:t>15</a:t>
            </a:r>
            <a:r>
              <a:rPr lang="zh-CN" altLang="en-US" sz="4000" b="1" dirty="0" smtClean="0">
                <a:ln w="1270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华文隶书" pitchFamily="2" charset="-122"/>
                <a:ea typeface="华文隶书" pitchFamily="2" charset="-122"/>
                <a:cs typeface="+mn-cs"/>
              </a:rPr>
              <a:t>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2072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zh-CN" altLang="en-US" b="1" dirty="0" smtClean="0">
                <a:latin typeface="华文细黑" pitchFamily="2" charset="-122"/>
                <a:ea typeface="华文细黑" pitchFamily="2" charset="-122"/>
              </a:rPr>
              <a:t>一、试题及评分细则</a:t>
            </a:r>
          </a:p>
          <a:p>
            <a:pPr>
              <a:buNone/>
            </a:pPr>
            <a:r>
              <a:rPr lang="zh-CN" altLang="en-US" b="1" dirty="0" smtClean="0">
                <a:latin typeface="华文细黑" pitchFamily="2" charset="-122"/>
                <a:ea typeface="华文细黑" pitchFamily="2" charset="-122"/>
              </a:rPr>
              <a:t>阅读下面这首唐诗，完成</a:t>
            </a:r>
            <a:r>
              <a:rPr lang="en-US" b="1" dirty="0" smtClean="0">
                <a:latin typeface="华文细黑" pitchFamily="2" charset="-122"/>
                <a:ea typeface="华文细黑" pitchFamily="2" charset="-122"/>
              </a:rPr>
              <a:t>14</a:t>
            </a:r>
            <a:r>
              <a:rPr lang="zh-CN" altLang="en-US" b="1" dirty="0" smtClean="0">
                <a:latin typeface="华文细黑" pitchFamily="2" charset="-122"/>
                <a:ea typeface="华文细黑" pitchFamily="2" charset="-122"/>
              </a:rPr>
              <a:t>～</a:t>
            </a:r>
            <a:r>
              <a:rPr lang="en-US" b="1" dirty="0" smtClean="0">
                <a:latin typeface="华文细黑" pitchFamily="2" charset="-122"/>
                <a:ea typeface="华文细黑" pitchFamily="2" charset="-122"/>
              </a:rPr>
              <a:t>15</a:t>
            </a:r>
            <a:r>
              <a:rPr lang="zh-CN" altLang="en-US" b="1" dirty="0" smtClean="0">
                <a:latin typeface="华文细黑" pitchFamily="2" charset="-122"/>
                <a:ea typeface="华文细黑" pitchFamily="2" charset="-122"/>
              </a:rPr>
              <a:t>题。</a:t>
            </a:r>
          </a:p>
          <a:p>
            <a:pPr algn="ctr">
              <a:buNone/>
            </a:pP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不遇咏</a:t>
            </a:r>
          </a:p>
          <a:p>
            <a:pPr algn="ctr">
              <a:buNone/>
            </a:pP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王维</a:t>
            </a:r>
          </a:p>
          <a:p>
            <a:pPr algn="ctr">
              <a:buNone/>
            </a:pP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北阙献书寝不报，南山种田时不登。</a:t>
            </a:r>
          </a:p>
          <a:p>
            <a:pPr algn="ctr">
              <a:buNone/>
            </a:pP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百人会中身不预</a:t>
            </a:r>
            <a:r>
              <a:rPr lang="zh-CN" altLang="en-US" b="1" baseline="30000" dirty="0" smtClean="0">
                <a:latin typeface="华文楷体" pitchFamily="2" charset="-122"/>
                <a:ea typeface="华文楷体" pitchFamily="2" charset="-122"/>
              </a:rPr>
              <a:t>①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，五侯门前心不能。</a:t>
            </a:r>
          </a:p>
          <a:p>
            <a:pPr algn="ctr">
              <a:buNone/>
            </a:pP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身投河朔饮君酒，家在茂陵平安否。</a:t>
            </a:r>
          </a:p>
          <a:p>
            <a:pPr algn="ctr">
              <a:buNone/>
            </a:pP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且共登山复临水，莫问春风动杨柳。</a:t>
            </a:r>
          </a:p>
          <a:p>
            <a:pPr algn="ctr">
              <a:buNone/>
            </a:pP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今人作人多自私，我心不悦君应知。</a:t>
            </a:r>
          </a:p>
          <a:p>
            <a:pPr algn="ctr">
              <a:buNone/>
            </a:pP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济人然后拂衣去，肯作徒尔一男儿？</a:t>
            </a:r>
            <a:r>
              <a:rPr lang="zh-CN" altLang="en-US" b="1" baseline="30000" dirty="0" smtClean="0">
                <a:latin typeface="华文楷体" pitchFamily="2" charset="-122"/>
                <a:ea typeface="华文楷体" pitchFamily="2" charset="-122"/>
              </a:rPr>
              <a:t>②</a:t>
            </a:r>
            <a:endParaRPr lang="zh-CN" altLang="en-US" b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en-US" b="1" dirty="0" smtClean="0">
                <a:latin typeface="华文细黑" pitchFamily="2" charset="-122"/>
                <a:ea typeface="华文细黑" pitchFamily="2" charset="-122"/>
              </a:rPr>
              <a:t> [</a:t>
            </a:r>
            <a:r>
              <a:rPr lang="zh-CN" altLang="en-US" b="1" dirty="0" smtClean="0">
                <a:latin typeface="华文细黑" pitchFamily="2" charset="-122"/>
                <a:ea typeface="华文细黑" pitchFamily="2" charset="-122"/>
              </a:rPr>
              <a:t>注释</a:t>
            </a:r>
            <a:r>
              <a:rPr lang="en-US" b="1" dirty="0" smtClean="0">
                <a:latin typeface="华文细黑" pitchFamily="2" charset="-122"/>
                <a:ea typeface="华文细黑" pitchFamily="2" charset="-122"/>
              </a:rPr>
              <a:t>]</a:t>
            </a:r>
            <a:r>
              <a:rPr lang="zh-CN" altLang="en-US" b="1" dirty="0" smtClean="0">
                <a:latin typeface="华文细黑" pitchFamily="2" charset="-122"/>
                <a:ea typeface="华文细黑" pitchFamily="2" charset="-122"/>
              </a:rPr>
              <a:t>①百人会：众多重臣被召的盛会。预：同“与”。②肯：岂肯。徒尔：仅能如此，意指平庸。</a:t>
            </a:r>
          </a:p>
          <a:p>
            <a:pPr>
              <a:buNone/>
            </a:pPr>
            <a:r>
              <a:rPr lang="en-US" b="1" dirty="0" smtClean="0">
                <a:latin typeface="华文细黑" pitchFamily="2" charset="-122"/>
                <a:ea typeface="华文细黑" pitchFamily="2" charset="-122"/>
              </a:rPr>
              <a:t>15.</a:t>
            </a:r>
            <a:r>
              <a:rPr lang="zh-CN" altLang="en-US" b="1" dirty="0" smtClean="0">
                <a:latin typeface="华文细黑" pitchFamily="2" charset="-122"/>
                <a:ea typeface="华文细黑" pitchFamily="2" charset="-122"/>
              </a:rPr>
              <a:t>本诗因不遇而作却并不消沉，请结合全诗加以简要分析。（</a:t>
            </a:r>
            <a:r>
              <a:rPr lang="en-US" b="1" dirty="0" smtClean="0">
                <a:latin typeface="华文细黑" pitchFamily="2" charset="-122"/>
                <a:ea typeface="华文细黑" pitchFamily="2" charset="-122"/>
              </a:rPr>
              <a:t>6</a:t>
            </a:r>
            <a:r>
              <a:rPr lang="zh-CN" altLang="en-US" b="1" dirty="0" smtClean="0">
                <a:latin typeface="华文细黑" pitchFamily="2" charset="-122"/>
                <a:ea typeface="华文细黑" pitchFamily="2" charset="-122"/>
              </a:rPr>
              <a:t>分）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 descr="https://timgsa.baidu.com/timg?image&amp;quality=80&amp;size=b9999_10000&amp;sec=1551694474046&amp;di=c4acb80d30c3e150e3966bd0d5c8f83d&amp;imgtype=0&amp;src=http%3A%2F%2Fimg2.cache.netease.com%2Flady%2F2015%2F4%2F20%2F201504201632181666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285860"/>
            <a:ext cx="5715000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timgsa.baidu.com/timg?image&amp;quality=80&amp;size=b9999_10000&amp;sec=1551694609529&amp;di=f6cec91fea3112e4c63b64725ec51c7c&amp;imgtype=0&amp;src=http%3A%2F%2Fmmbiz.qpic.cn%2Fmmbiz_jpg%2FFmOVKCJRqH4Zibj4sbZ1eDUV6XibhXicStqNLcOdTzuIj1v4kH8OCyFyl5XFRKHYdeuicIKLaM66AtaGZpTpRIU38Q%2F640%3Fwx_fmt%3Djpeg"/>
          <p:cNvPicPr>
            <a:picLocks noChangeAspect="1" noChangeArrowheads="1"/>
          </p:cNvPicPr>
          <p:nvPr/>
        </p:nvPicPr>
        <p:blipFill>
          <a:blip r:embed="rId2"/>
          <a:srcRect l="10891" b="12500"/>
          <a:stretch>
            <a:fillRect/>
          </a:stretch>
        </p:blipFill>
        <p:spPr bwMode="auto">
          <a:xfrm>
            <a:off x="-1" y="0"/>
            <a:ext cx="6654649" cy="6858000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71934" y="1785926"/>
            <a:ext cx="4643470" cy="1571636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以赤子之心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来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读诗</a:t>
            </a:r>
            <a:endParaRPr lang="en-US" altLang="zh-CN" sz="3600" b="1" dirty="0" smtClean="0"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以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学生的态度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来答题</a:t>
            </a:r>
            <a:endParaRPr lang="zh-CN" altLang="en-US" sz="3600" b="1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rcRect t="73341" b="12485"/>
          <a:stretch>
            <a:fillRect/>
          </a:stretch>
        </p:blipFill>
        <p:spPr>
          <a:xfrm>
            <a:off x="0" y="5520690"/>
            <a:ext cx="9132094" cy="133731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rcRect l="1479" b="80471"/>
          <a:stretch>
            <a:fillRect/>
          </a:stretch>
        </p:blipFill>
        <p:spPr>
          <a:xfrm>
            <a:off x="12859" y="-24130"/>
            <a:ext cx="9138285" cy="27228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sz="4000" b="1" dirty="0" smtClean="0">
                <a:ln w="12700" cmpd="sng">
                  <a:solidFill>
                    <a:schemeClr val="bg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华文隶书" pitchFamily="2" charset="-122"/>
                <a:ea typeface="华文隶书" pitchFamily="2" charset="-122"/>
                <a:cs typeface="+mn-cs"/>
              </a:rPr>
              <a:t>一、教师阅卷情况分析</a:t>
            </a:r>
            <a:endParaRPr lang="zh-CN" altLang="en-US" sz="4000" b="1" dirty="0">
              <a:ln w="12700" cmpd="sng">
                <a:solidFill>
                  <a:schemeClr val="bg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华文隶书" pitchFamily="2" charset="-122"/>
              <a:ea typeface="华文隶书" pitchFamily="2" charset="-122"/>
              <a:cs typeface="+mn-cs"/>
            </a:endParaRPr>
          </a:p>
        </p:txBody>
      </p:sp>
      <p:pic>
        <p:nvPicPr>
          <p:cNvPr id="8" name="内容占位符 7" descr="d:\系统文件\cxy\桌面\深一模诗歌鉴赏阅卷资料\660642104410713935.jpg"/>
          <p:cNvPicPr>
            <a:picLocks noGrp="1"/>
          </p:cNvPicPr>
          <p:nvPr>
            <p:ph idx="1"/>
          </p:nvPr>
        </p:nvPicPr>
        <p:blipFill>
          <a:blip r:embed="rId3"/>
          <a:srcRect l="7291" t="4702" r="11459" b="59722"/>
          <a:stretch>
            <a:fillRect/>
          </a:stretch>
        </p:blipFill>
        <p:spPr bwMode="auto">
          <a:xfrm>
            <a:off x="500034" y="2143116"/>
            <a:ext cx="8229600" cy="2702550"/>
          </a:xfrm>
          <a:prstGeom prst="rect">
            <a:avLst/>
          </a:prstGeom>
          <a:noFill/>
        </p:spPr>
      </p:pic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14480" y="5214950"/>
            <a:ext cx="5857916" cy="7858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rPr>
              <a:t>评卷结束时</a:t>
            </a:r>
            <a:r>
              <a:rPr lang="zh-CN" altLang="en-US" sz="2800" dirty="0" smtClean="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rPr>
              <a:t>正评分值分布曲线一致</a:t>
            </a:r>
            <a:endParaRPr lang="zh-CN" altLang="en-US" sz="2800" dirty="0">
              <a:solidFill>
                <a:schemeClr val="tx1"/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rcRect t="73341" b="12485"/>
          <a:stretch>
            <a:fillRect/>
          </a:stretch>
        </p:blipFill>
        <p:spPr>
          <a:xfrm>
            <a:off x="0" y="5520690"/>
            <a:ext cx="9132094" cy="133731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rcRect l="1479" b="80471"/>
          <a:stretch>
            <a:fillRect/>
          </a:stretch>
        </p:blipFill>
        <p:spPr>
          <a:xfrm>
            <a:off x="12859" y="-24130"/>
            <a:ext cx="9138285" cy="27228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sz="4000" b="1" dirty="0" smtClean="0">
                <a:ln w="12700" cmpd="sng">
                  <a:solidFill>
                    <a:schemeClr val="bg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华文隶书" pitchFamily="2" charset="-122"/>
                <a:ea typeface="华文隶书" pitchFamily="2" charset="-122"/>
              </a:rPr>
              <a:t>一、</a:t>
            </a:r>
            <a:r>
              <a:rPr lang="zh-CN" altLang="en-US" sz="4000" b="1" dirty="0" smtClean="0">
                <a:ln w="12700" cmpd="sng">
                  <a:solidFill>
                    <a:schemeClr val="bg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华文隶书" pitchFamily="2" charset="-122"/>
                <a:ea typeface="华文隶书" pitchFamily="2" charset="-122"/>
                <a:cs typeface="+mn-cs"/>
              </a:rPr>
              <a:t>教师阅卷情况分析</a:t>
            </a:r>
            <a:endParaRPr lang="zh-CN" altLang="en-US" sz="4000" b="1" dirty="0">
              <a:ln w="12700" cmpd="sng">
                <a:solidFill>
                  <a:schemeClr val="bg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华文隶书" pitchFamily="2" charset="-122"/>
              <a:ea typeface="华文隶书" pitchFamily="2" charset="-122"/>
              <a:cs typeface="+mn-cs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555" name="Object 3"/>
          <p:cNvGraphicFramePr>
            <a:graphicFrameLocks noChangeAspect="1"/>
          </p:cNvGraphicFramePr>
          <p:nvPr>
            <p:ph idx="1"/>
          </p:nvPr>
        </p:nvGraphicFramePr>
        <p:xfrm>
          <a:off x="642910" y="1428736"/>
          <a:ext cx="6048366" cy="4537498"/>
        </p:xfrm>
        <a:graphic>
          <a:graphicData uri="http://schemas.openxmlformats.org/presentationml/2006/ole">
            <p:oleObj spid="_x0000_s23555" name="幻灯片" r:id="rId4" imgW="3659082" imgH="2744691" progId="PowerPoint.Slide.12">
              <p:embed/>
            </p:oleObj>
          </a:graphicData>
        </a:graphic>
      </p:graphicFrame>
      <p:sp>
        <p:nvSpPr>
          <p:cNvPr id="10" name="矩形 9"/>
          <p:cNvSpPr/>
          <p:nvPr/>
        </p:nvSpPr>
        <p:spPr>
          <a:xfrm>
            <a:off x="5643570" y="3429000"/>
            <a:ext cx="3143272" cy="7858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rPr>
              <a:t>15</a:t>
            </a:r>
            <a:r>
              <a:rPr lang="zh-CN" altLang="en-US" sz="2800" dirty="0" smtClean="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rPr>
              <a:t>题题组阅卷成员</a:t>
            </a:r>
            <a:endParaRPr lang="zh-CN" altLang="en-US" sz="2800" dirty="0">
              <a:solidFill>
                <a:schemeClr val="tx1"/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rcRect t="73341" b="12485"/>
          <a:stretch>
            <a:fillRect/>
          </a:stretch>
        </p:blipFill>
        <p:spPr>
          <a:xfrm>
            <a:off x="0" y="5520690"/>
            <a:ext cx="9132094" cy="133731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rcRect l="1479" b="80471"/>
          <a:stretch>
            <a:fillRect/>
          </a:stretch>
        </p:blipFill>
        <p:spPr>
          <a:xfrm>
            <a:off x="12859" y="-24130"/>
            <a:ext cx="9138285" cy="2722880"/>
          </a:xfrm>
          <a:prstGeom prst="rect">
            <a:avLst/>
          </a:prstGeom>
        </p:spPr>
      </p:pic>
      <p:graphicFrame>
        <p:nvGraphicFramePr>
          <p:cNvPr id="6" name="内容占位符 5"/>
          <p:cNvGraphicFramePr>
            <a:graphicFrameLocks noGrp="1"/>
          </p:cNvGraphicFramePr>
          <p:nvPr>
            <p:ph idx="1"/>
          </p:nvPr>
        </p:nvGraphicFramePr>
        <p:xfrm>
          <a:off x="-643006" y="928670"/>
          <a:ext cx="9787006" cy="49831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sz="4000" b="1" dirty="0" smtClean="0">
                <a:ln w="12700" cmpd="sng">
                  <a:solidFill>
                    <a:schemeClr val="bg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华文隶书" pitchFamily="2" charset="-122"/>
                <a:ea typeface="华文隶书" pitchFamily="2" charset="-122"/>
              </a:rPr>
              <a:t>二、学生答题</a:t>
            </a:r>
            <a:r>
              <a:rPr lang="zh-CN" altLang="en-US" sz="4000" b="1" dirty="0" smtClean="0">
                <a:ln w="12700" cmpd="sng">
                  <a:solidFill>
                    <a:schemeClr val="bg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华文隶书" pitchFamily="2" charset="-122"/>
                <a:ea typeface="华文隶书" pitchFamily="2" charset="-122"/>
                <a:cs typeface="+mn-cs"/>
              </a:rPr>
              <a:t>情况分析</a:t>
            </a:r>
            <a:endParaRPr lang="zh-CN" altLang="en-US" sz="4000" b="1" dirty="0">
              <a:ln w="12700" cmpd="sng">
                <a:solidFill>
                  <a:schemeClr val="bg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华文隶书" pitchFamily="2" charset="-122"/>
              <a:ea typeface="华文隶书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14480" y="5786454"/>
            <a:ext cx="535785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tx2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本题集中而全面地体现和考查了高中语文学科发展四大核心素养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内容占位符 4"/>
          <p:cNvGraphicFramePr>
            <a:graphicFrameLocks noGrp="1"/>
          </p:cNvGraphicFramePr>
          <p:nvPr>
            <p:ph idx="1"/>
          </p:nvPr>
        </p:nvGraphicFramePr>
        <p:xfrm>
          <a:off x="1285852" y="1214422"/>
          <a:ext cx="6286544" cy="37401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sz="4000" b="1" dirty="0" smtClean="0">
                <a:ln w="12700" cmpd="sng">
                  <a:solidFill>
                    <a:schemeClr val="bg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华文隶书" pitchFamily="2" charset="-122"/>
                <a:ea typeface="华文隶书" pitchFamily="2" charset="-122"/>
              </a:rPr>
              <a:t>二、学生答题</a:t>
            </a:r>
            <a:r>
              <a:rPr lang="zh-CN" altLang="en-US" sz="4000" b="1" dirty="0" smtClean="0">
                <a:ln w="12700" cmpd="sng">
                  <a:solidFill>
                    <a:schemeClr val="bg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华文隶书" pitchFamily="2" charset="-122"/>
                <a:ea typeface="华文隶书" pitchFamily="2" charset="-122"/>
                <a:cs typeface="+mn-cs"/>
              </a:rPr>
              <a:t>情况分析</a:t>
            </a:r>
            <a:endParaRPr lang="zh-CN" altLang="en-US" sz="4000" b="1" dirty="0">
              <a:ln w="12700" cmpd="sng">
                <a:solidFill>
                  <a:schemeClr val="bg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华文隶书" pitchFamily="2" charset="-122"/>
              <a:ea typeface="华文隶书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2910" y="5214950"/>
            <a:ext cx="78581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诗歌鉴赏题平均分</a:t>
            </a:r>
            <a:r>
              <a:rPr lang="en-US" sz="2800" b="1" dirty="0" smtClean="0">
                <a:latin typeface="微软雅黑" pitchFamily="34" charset="-122"/>
                <a:ea typeface="微软雅黑" pitchFamily="34" charset="-122"/>
              </a:rPr>
              <a:t>2.7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（含零）</a:t>
            </a:r>
            <a:r>
              <a:rPr lang="en-US" sz="2800" b="1" dirty="0" smtClean="0">
                <a:latin typeface="微软雅黑" pitchFamily="34" charset="-122"/>
                <a:ea typeface="微软雅黑" pitchFamily="34" charset="-122"/>
              </a:rPr>
              <a:t>/2.96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（除零）。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rcRect t="73341" b="12485"/>
          <a:stretch>
            <a:fillRect/>
          </a:stretch>
        </p:blipFill>
        <p:spPr>
          <a:xfrm>
            <a:off x="0" y="5520690"/>
            <a:ext cx="9132094" cy="133731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rcRect l="1479" b="80471"/>
          <a:stretch>
            <a:fillRect/>
          </a:stretch>
        </p:blipFill>
        <p:spPr>
          <a:xfrm>
            <a:off x="12859" y="-24130"/>
            <a:ext cx="9138285" cy="272288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571480"/>
            <a:ext cx="8686800" cy="6000792"/>
          </a:xfrm>
        </p:spPr>
        <p:txBody>
          <a:bodyPr>
            <a:noAutofit/>
          </a:bodyPr>
          <a:lstStyle/>
          <a:p>
            <a:pPr indent="0">
              <a:spcBef>
                <a:spcPts val="0"/>
              </a:spcBef>
              <a:buNone/>
            </a:pPr>
            <a:r>
              <a:rPr lang="zh-CN" altLang="en-US" sz="1800" b="1" dirty="0" smtClean="0">
                <a:latin typeface="华文细黑" pitchFamily="2" charset="-122"/>
                <a:ea typeface="华文细黑" pitchFamily="2" charset="-122"/>
              </a:rPr>
              <a:t>参考答案</a:t>
            </a:r>
          </a:p>
          <a:p>
            <a:pPr indent="0">
              <a:spcBef>
                <a:spcPts val="0"/>
              </a:spcBef>
              <a:buNone/>
            </a:pPr>
            <a:r>
              <a:rPr lang="zh-CN" altLang="en-US" sz="1800" b="1" dirty="0" smtClean="0">
                <a:latin typeface="华文细黑" pitchFamily="2" charset="-122"/>
                <a:ea typeface="华文细黑" pitchFamily="2" charset="-122"/>
              </a:rPr>
              <a:t>①诗人尽管不遇却不愿阿谀权贵，在落魄中仍保持自己的一身傲骨。</a:t>
            </a:r>
          </a:p>
          <a:p>
            <a:pPr indent="0">
              <a:spcBef>
                <a:spcPts val="0"/>
              </a:spcBef>
              <a:buNone/>
            </a:pPr>
            <a:r>
              <a:rPr lang="zh-CN" altLang="en-US" sz="1800" b="1" dirty="0" smtClean="0">
                <a:latin typeface="华文细黑" pitchFamily="2" charset="-122"/>
                <a:ea typeface="华文细黑" pitchFamily="2" charset="-122"/>
              </a:rPr>
              <a:t>②诗人与友人登山临水，在对家人的思念中仍不失豪迈豁达的胸怀。</a:t>
            </a:r>
          </a:p>
          <a:p>
            <a:pPr indent="0">
              <a:spcBef>
                <a:spcPts val="0"/>
              </a:spcBef>
              <a:buNone/>
            </a:pPr>
            <a:r>
              <a:rPr lang="zh-CN" altLang="en-US" sz="1800" b="1" dirty="0" smtClean="0">
                <a:latin typeface="华文细黑" pitchFamily="2" charset="-122"/>
                <a:ea typeface="华文细黑" pitchFamily="2" charset="-122"/>
              </a:rPr>
              <a:t>③诗人批判世人自私，在忧愤不平中仍坚守自己济世进取的志向。</a:t>
            </a:r>
          </a:p>
          <a:p>
            <a:pPr indent="0">
              <a:spcBef>
                <a:spcPts val="0"/>
              </a:spcBef>
              <a:buNone/>
            </a:pPr>
            <a:r>
              <a:rPr lang="zh-CN" altLang="en-US" sz="1800" b="1" dirty="0" smtClean="0">
                <a:latin typeface="华文细黑" pitchFamily="2" charset="-122"/>
                <a:ea typeface="华文细黑" pitchFamily="2" charset="-122"/>
              </a:rPr>
              <a:t>评分细则</a:t>
            </a:r>
            <a:r>
              <a:rPr lang="en-US" sz="1800" b="1" dirty="0" smtClean="0">
                <a:latin typeface="华文细黑" pitchFamily="2" charset="-122"/>
                <a:ea typeface="华文细黑" pitchFamily="2" charset="-122"/>
              </a:rPr>
              <a:t>:</a:t>
            </a:r>
            <a:endParaRPr lang="zh-CN" altLang="en-US" sz="1800" b="1" dirty="0" smtClean="0">
              <a:latin typeface="华文细黑" pitchFamily="2" charset="-122"/>
              <a:ea typeface="华文细黑" pitchFamily="2" charset="-122"/>
            </a:endParaRPr>
          </a:p>
          <a:p>
            <a:pPr indent="0">
              <a:spcBef>
                <a:spcPts val="0"/>
              </a:spcBef>
              <a:buNone/>
            </a:pPr>
            <a:r>
              <a:rPr lang="zh-CN" altLang="en-US" sz="1800" b="1" dirty="0" smtClean="0">
                <a:latin typeface="华文细黑" pitchFamily="2" charset="-122"/>
                <a:ea typeface="华文细黑" pitchFamily="2" charset="-122"/>
              </a:rPr>
              <a:t>①诗人尽管不遇却不愿阿谀权贵，在落魄中（</a:t>
            </a:r>
            <a:r>
              <a:rPr lang="en-US" sz="1800" b="1" dirty="0" smtClean="0">
                <a:latin typeface="华文细黑" pitchFamily="2" charset="-122"/>
                <a:ea typeface="华文细黑" pitchFamily="2" charset="-122"/>
              </a:rPr>
              <a:t>1</a:t>
            </a:r>
            <a:r>
              <a:rPr lang="zh-CN" altLang="en-US" sz="1800" b="1" dirty="0" smtClean="0">
                <a:latin typeface="华文细黑" pitchFamily="2" charset="-122"/>
                <a:ea typeface="华文细黑" pitchFamily="2" charset="-122"/>
              </a:rPr>
              <a:t>分）仍保持自己的一身傲骨。（</a:t>
            </a:r>
            <a:r>
              <a:rPr lang="en-US" sz="1800" b="1" dirty="0" smtClean="0">
                <a:latin typeface="华文细黑" pitchFamily="2" charset="-122"/>
                <a:ea typeface="华文细黑" pitchFamily="2" charset="-122"/>
              </a:rPr>
              <a:t>1</a:t>
            </a:r>
            <a:r>
              <a:rPr lang="zh-CN" altLang="en-US" sz="1800" b="1" dirty="0" smtClean="0">
                <a:latin typeface="华文细黑" pitchFamily="2" charset="-122"/>
                <a:ea typeface="华文细黑" pitchFamily="2" charset="-122"/>
              </a:rPr>
              <a:t>分）。</a:t>
            </a:r>
          </a:p>
          <a:p>
            <a:pPr indent="0">
              <a:spcBef>
                <a:spcPts val="0"/>
              </a:spcBef>
              <a:buNone/>
            </a:pPr>
            <a:r>
              <a:rPr lang="zh-CN" altLang="en-US" sz="1800" b="1" dirty="0" smtClean="0">
                <a:latin typeface="华文细黑" pitchFamily="2" charset="-122"/>
                <a:ea typeface="华文细黑" pitchFamily="2" charset="-122"/>
              </a:rPr>
              <a:t>“不遇”可答为：想报效朝廷却不被接纳，渴望建功立业却报国无门等。（考生能扣诗歌前四句来阐释“不遇”也可得</a:t>
            </a:r>
            <a:r>
              <a:rPr lang="en-US" sz="1800" b="1" dirty="0" smtClean="0">
                <a:latin typeface="华文细黑" pitchFamily="2" charset="-122"/>
                <a:ea typeface="华文细黑" pitchFamily="2" charset="-122"/>
              </a:rPr>
              <a:t>1</a:t>
            </a:r>
            <a:r>
              <a:rPr lang="zh-CN" altLang="en-US" sz="1800" b="1" dirty="0" smtClean="0">
                <a:latin typeface="华文细黑" pitchFamily="2" charset="-122"/>
                <a:ea typeface="华文细黑" pitchFamily="2" charset="-122"/>
              </a:rPr>
              <a:t>分。）</a:t>
            </a:r>
          </a:p>
          <a:p>
            <a:pPr indent="0">
              <a:spcBef>
                <a:spcPts val="0"/>
              </a:spcBef>
              <a:buNone/>
            </a:pPr>
            <a:r>
              <a:rPr lang="zh-CN" altLang="en-US" sz="1800" b="1" dirty="0" smtClean="0">
                <a:latin typeface="华文细黑" pitchFamily="2" charset="-122"/>
                <a:ea typeface="华文细黑" pitchFamily="2" charset="-122"/>
              </a:rPr>
              <a:t>②诗人与友人登山临水，在对家人的思念中（</a:t>
            </a:r>
            <a:r>
              <a:rPr lang="en-US" sz="1800" b="1" dirty="0" smtClean="0">
                <a:latin typeface="华文细黑" pitchFamily="2" charset="-122"/>
                <a:ea typeface="华文细黑" pitchFamily="2" charset="-122"/>
              </a:rPr>
              <a:t>1</a:t>
            </a:r>
            <a:r>
              <a:rPr lang="zh-CN" altLang="en-US" sz="1800" b="1" dirty="0" smtClean="0">
                <a:latin typeface="华文细黑" pitchFamily="2" charset="-122"/>
                <a:ea typeface="华文细黑" pitchFamily="2" charset="-122"/>
              </a:rPr>
              <a:t>分）仍不失豪迈豁达的胸怀（</a:t>
            </a:r>
            <a:r>
              <a:rPr lang="en-US" sz="1800" b="1" dirty="0" smtClean="0">
                <a:latin typeface="华文细黑" pitchFamily="2" charset="-122"/>
                <a:ea typeface="华文细黑" pitchFamily="2" charset="-122"/>
              </a:rPr>
              <a:t>1</a:t>
            </a:r>
            <a:r>
              <a:rPr lang="zh-CN" altLang="en-US" sz="1800" b="1" dirty="0" smtClean="0">
                <a:latin typeface="华文细黑" pitchFamily="2" charset="-122"/>
                <a:ea typeface="华文细黑" pitchFamily="2" charset="-122"/>
              </a:rPr>
              <a:t>分）。</a:t>
            </a:r>
          </a:p>
          <a:p>
            <a:pPr indent="0">
              <a:spcBef>
                <a:spcPts val="0"/>
              </a:spcBef>
              <a:buNone/>
            </a:pPr>
            <a:r>
              <a:rPr lang="zh-CN" altLang="en-US" sz="1800" b="1" dirty="0" smtClean="0">
                <a:latin typeface="华文细黑" pitchFamily="2" charset="-122"/>
                <a:ea typeface="华文细黑" pitchFamily="2" charset="-122"/>
              </a:rPr>
              <a:t>“不遇而作”可答为：因不遇而投身河朔，或因不遇而思念家人；“不消沉”的情感可答为：闲适、乐观、旷达、洒脱、积极。答“愉悦”、“快乐”不得分。</a:t>
            </a:r>
          </a:p>
          <a:p>
            <a:pPr indent="0">
              <a:spcBef>
                <a:spcPts val="0"/>
              </a:spcBef>
              <a:buNone/>
            </a:pPr>
            <a:r>
              <a:rPr lang="zh-CN" altLang="en-US" sz="1800" b="1" dirty="0" smtClean="0">
                <a:latin typeface="华文细黑" pitchFamily="2" charset="-122"/>
                <a:ea typeface="华文细黑" pitchFamily="2" charset="-122"/>
              </a:rPr>
              <a:t>③诗人批判世人自私，在忧愤不平中（</a:t>
            </a:r>
            <a:r>
              <a:rPr lang="en-US" sz="1800" b="1" dirty="0" smtClean="0">
                <a:latin typeface="华文细黑" pitchFamily="2" charset="-122"/>
                <a:ea typeface="华文细黑" pitchFamily="2" charset="-122"/>
              </a:rPr>
              <a:t>1</a:t>
            </a:r>
            <a:r>
              <a:rPr lang="zh-CN" altLang="en-US" sz="1800" b="1" dirty="0" smtClean="0">
                <a:latin typeface="华文细黑" pitchFamily="2" charset="-122"/>
                <a:ea typeface="华文细黑" pitchFamily="2" charset="-122"/>
              </a:rPr>
              <a:t>分）仍坚守自己济世进取的志向（</a:t>
            </a:r>
            <a:r>
              <a:rPr lang="en-US" sz="1800" b="1" dirty="0" smtClean="0">
                <a:latin typeface="华文细黑" pitchFamily="2" charset="-122"/>
                <a:ea typeface="华文细黑" pitchFamily="2" charset="-122"/>
              </a:rPr>
              <a:t>1</a:t>
            </a:r>
            <a:r>
              <a:rPr lang="zh-CN" altLang="en-US" sz="1800" b="1" dirty="0" smtClean="0">
                <a:latin typeface="华文细黑" pitchFamily="2" charset="-122"/>
                <a:ea typeface="华文细黑" pitchFamily="2" charset="-122"/>
              </a:rPr>
              <a:t>分）。</a:t>
            </a:r>
          </a:p>
          <a:p>
            <a:pPr indent="0">
              <a:spcBef>
                <a:spcPts val="0"/>
              </a:spcBef>
              <a:buNone/>
            </a:pPr>
            <a:r>
              <a:rPr lang="zh-CN" altLang="en-US" sz="1800" b="1" dirty="0" smtClean="0">
                <a:latin typeface="华文细黑" pitchFamily="2" charset="-122"/>
                <a:ea typeface="华文细黑" pitchFamily="2" charset="-122"/>
              </a:rPr>
              <a:t>“不遇”只答“批判世人的自私”得</a:t>
            </a:r>
            <a:r>
              <a:rPr lang="en-US" sz="1800" b="1" dirty="0" smtClean="0">
                <a:latin typeface="华文细黑" pitchFamily="2" charset="-122"/>
                <a:ea typeface="华文细黑" pitchFamily="2" charset="-122"/>
              </a:rPr>
              <a:t>1</a:t>
            </a:r>
            <a:r>
              <a:rPr lang="zh-CN" altLang="en-US" sz="1800" b="1" dirty="0" smtClean="0">
                <a:latin typeface="华文细黑" pitchFamily="2" charset="-122"/>
                <a:ea typeface="华文细黑" pitchFamily="2" charset="-122"/>
              </a:rPr>
              <a:t>分；“不消沉”的情感可答为：不甘平庸的激愤济世救人的抱负，积极向上的心态等。</a:t>
            </a:r>
          </a:p>
          <a:p>
            <a:pPr indent="0">
              <a:spcBef>
                <a:spcPts val="0"/>
              </a:spcBef>
              <a:buNone/>
            </a:pPr>
            <a:r>
              <a:rPr lang="zh-CN" altLang="en-US" sz="1800" b="1" dirty="0" smtClean="0">
                <a:latin typeface="华文细黑" pitchFamily="2" charset="-122"/>
                <a:ea typeface="华文细黑" pitchFamily="2" charset="-122"/>
              </a:rPr>
              <a:t>注意：本题要求学生审题到位，点明诗人“因不遇而作”的内容，并由此所生发的“不消沉”情感。</a:t>
            </a:r>
          </a:p>
          <a:p>
            <a:pPr indent="0">
              <a:spcBef>
                <a:spcPts val="0"/>
              </a:spcBef>
              <a:buNone/>
            </a:pPr>
            <a:r>
              <a:rPr lang="zh-CN" altLang="en-US" sz="1800" b="1" dirty="0" smtClean="0">
                <a:latin typeface="华文细黑" pitchFamily="2" charset="-122"/>
                <a:ea typeface="华文细黑" pitchFamily="2" charset="-122"/>
              </a:rPr>
              <a:t>①答“因不遇而作”的内容及由此生发的“不消沉”情感时，内容与情感对应错误，每点只得</a:t>
            </a:r>
            <a:r>
              <a:rPr lang="en-US" sz="1800" b="1" dirty="0" smtClean="0">
                <a:latin typeface="华文细黑" pitchFamily="2" charset="-122"/>
                <a:ea typeface="华文细黑" pitchFamily="2" charset="-122"/>
              </a:rPr>
              <a:t>1</a:t>
            </a:r>
            <a:r>
              <a:rPr lang="zh-CN" altLang="en-US" sz="1800" b="1" dirty="0" smtClean="0">
                <a:latin typeface="华文细黑" pitchFamily="2" charset="-122"/>
                <a:ea typeface="华文细黑" pitchFamily="2" charset="-122"/>
              </a:rPr>
              <a:t>分；</a:t>
            </a:r>
          </a:p>
          <a:p>
            <a:pPr indent="0">
              <a:spcBef>
                <a:spcPts val="0"/>
              </a:spcBef>
              <a:buNone/>
            </a:pPr>
            <a:r>
              <a:rPr lang="zh-CN" altLang="en-US" sz="1800" b="1" dirty="0" smtClean="0">
                <a:latin typeface="华文细黑" pitchFamily="2" charset="-122"/>
                <a:ea typeface="华文细黑" pitchFamily="2" charset="-122"/>
              </a:rPr>
              <a:t>②若笼统答“因不遇而作”的内容及“不消沉”的情感，答出</a:t>
            </a:r>
            <a:r>
              <a:rPr lang="en-US" sz="1800" b="1" dirty="0" smtClean="0">
                <a:latin typeface="华文细黑" pitchFamily="2" charset="-122"/>
                <a:ea typeface="华文细黑" pitchFamily="2" charset="-122"/>
              </a:rPr>
              <a:t>1</a:t>
            </a:r>
            <a:r>
              <a:rPr lang="zh-CN" altLang="en-US" sz="1800" b="1" dirty="0" smtClean="0">
                <a:latin typeface="华文细黑" pitchFamily="2" charset="-122"/>
                <a:ea typeface="华文细黑" pitchFamily="2" charset="-122"/>
              </a:rPr>
              <a:t>点得</a:t>
            </a:r>
            <a:r>
              <a:rPr lang="en-US" sz="1800" b="1" dirty="0" smtClean="0">
                <a:latin typeface="华文细黑" pitchFamily="2" charset="-122"/>
                <a:ea typeface="华文细黑" pitchFamily="2" charset="-122"/>
              </a:rPr>
              <a:t>1</a:t>
            </a:r>
            <a:r>
              <a:rPr lang="zh-CN" altLang="en-US" sz="1800" b="1" dirty="0" smtClean="0">
                <a:latin typeface="华文细黑" pitchFamily="2" charset="-122"/>
                <a:ea typeface="华文细黑" pitchFamily="2" charset="-122"/>
              </a:rPr>
              <a:t>分，答出</a:t>
            </a:r>
            <a:r>
              <a:rPr lang="en-US" sz="1800" b="1" dirty="0" smtClean="0">
                <a:latin typeface="华文细黑" pitchFamily="2" charset="-122"/>
                <a:ea typeface="华文细黑" pitchFamily="2" charset="-122"/>
              </a:rPr>
              <a:t>2</a:t>
            </a:r>
            <a:r>
              <a:rPr lang="zh-CN" altLang="en-US" sz="1800" b="1" dirty="0" smtClean="0">
                <a:latin typeface="华文细黑" pitchFamily="2" charset="-122"/>
                <a:ea typeface="华文细黑" pitchFamily="2" charset="-122"/>
              </a:rPr>
              <a:t>点得</a:t>
            </a:r>
            <a:r>
              <a:rPr lang="en-US" sz="1800" b="1" dirty="0" smtClean="0">
                <a:latin typeface="华文细黑" pitchFamily="2" charset="-122"/>
                <a:ea typeface="华文细黑" pitchFamily="2" charset="-122"/>
              </a:rPr>
              <a:t>3</a:t>
            </a:r>
            <a:r>
              <a:rPr lang="zh-CN" altLang="en-US" sz="1800" b="1" dirty="0" smtClean="0">
                <a:latin typeface="华文细黑" pitchFamily="2" charset="-122"/>
                <a:ea typeface="华文细黑" pitchFamily="2" charset="-122"/>
              </a:rPr>
              <a:t>分，答出</a:t>
            </a:r>
            <a:r>
              <a:rPr lang="en-US" sz="1800" b="1" dirty="0" smtClean="0">
                <a:latin typeface="华文细黑" pitchFamily="2" charset="-122"/>
                <a:ea typeface="华文细黑" pitchFamily="2" charset="-122"/>
              </a:rPr>
              <a:t>3</a:t>
            </a:r>
            <a:r>
              <a:rPr lang="zh-CN" altLang="en-US" sz="1800" b="1" dirty="0" smtClean="0">
                <a:latin typeface="华文细黑" pitchFamily="2" charset="-122"/>
                <a:ea typeface="华文细黑" pitchFamily="2" charset="-122"/>
              </a:rPr>
              <a:t>点得</a:t>
            </a:r>
            <a:r>
              <a:rPr lang="en-US" sz="1800" b="1" dirty="0" smtClean="0">
                <a:latin typeface="华文细黑" pitchFamily="2" charset="-122"/>
                <a:ea typeface="华文细黑" pitchFamily="2" charset="-122"/>
              </a:rPr>
              <a:t>5</a:t>
            </a:r>
            <a:r>
              <a:rPr lang="zh-CN" altLang="en-US" sz="1800" b="1" dirty="0" smtClean="0">
                <a:latin typeface="华文细黑" pitchFamily="2" charset="-122"/>
                <a:ea typeface="华文细黑" pitchFamily="2" charset="-122"/>
              </a:rPr>
              <a:t>分，以此类推。</a:t>
            </a:r>
            <a:endParaRPr lang="zh-CN" altLang="en-US" sz="1800" b="1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42844" y="0"/>
            <a:ext cx="8229600" cy="1011222"/>
          </a:xfrm>
        </p:spPr>
        <p:txBody>
          <a:bodyPr>
            <a:normAutofit/>
          </a:bodyPr>
          <a:lstStyle/>
          <a:p>
            <a:pPr algn="l"/>
            <a:r>
              <a:rPr lang="zh-CN" altLang="en-US" sz="3600" b="1" dirty="0" smtClean="0">
                <a:ln w="12700" cmpd="sng">
                  <a:solidFill>
                    <a:schemeClr val="bg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华文隶书" pitchFamily="2" charset="-122"/>
                <a:ea typeface="华文隶书" pitchFamily="2" charset="-122"/>
              </a:rPr>
              <a:t>二、学生答题情况分析</a:t>
            </a:r>
            <a:endParaRPr lang="zh-CN" altLang="en-US" sz="3600" b="1" dirty="0" smtClean="0">
              <a:ln w="1270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华文隶书" pitchFamily="2" charset="-122"/>
              <a:ea typeface="华文隶书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rcRect t="73341" b="12485"/>
          <a:stretch>
            <a:fillRect/>
          </a:stretch>
        </p:blipFill>
        <p:spPr>
          <a:xfrm>
            <a:off x="11906" y="5520690"/>
            <a:ext cx="9132094" cy="133731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rcRect l="1479" b="80471"/>
          <a:stretch>
            <a:fillRect/>
          </a:stretch>
        </p:blipFill>
        <p:spPr>
          <a:xfrm>
            <a:off x="12859" y="-24130"/>
            <a:ext cx="9138285" cy="27228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b="1" dirty="0" smtClean="0">
                <a:ln w="12700" cmpd="sng">
                  <a:solidFill>
                    <a:schemeClr val="bg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华文隶书" pitchFamily="2" charset="-122"/>
                <a:ea typeface="华文隶书" pitchFamily="2" charset="-122"/>
              </a:rPr>
              <a:t>二、学生答题情况分析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zh-CN" altLang="en-US" sz="2800" b="1" dirty="0" smtClean="0">
                <a:latin typeface="华文细黑" pitchFamily="2" charset="-122"/>
                <a:ea typeface="华文细黑" pitchFamily="2" charset="-122"/>
              </a:rPr>
              <a:t>优秀作答</a:t>
            </a:r>
            <a:endParaRPr lang="zh-CN" altLang="en-US" sz="2800" b="1" dirty="0"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3"/>
          <a:srcRect l="3479" t="6099" r="4464" b="5464"/>
          <a:stretch>
            <a:fillRect/>
          </a:stretch>
        </p:blipFill>
        <p:spPr bwMode="auto">
          <a:xfrm>
            <a:off x="500034" y="1928802"/>
            <a:ext cx="8215370" cy="2310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4"/>
          <a:srcRect l="2928" t="5000" r="4845" b="22500"/>
          <a:stretch>
            <a:fillRect/>
          </a:stretch>
        </p:blipFill>
        <p:spPr bwMode="auto">
          <a:xfrm>
            <a:off x="214282" y="4429132"/>
            <a:ext cx="8715436" cy="2005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1107</Words>
  <PresentationFormat>全屏显示(4:3)</PresentationFormat>
  <Paragraphs>118</Paragraphs>
  <Slides>20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Office 主题</vt:lpstr>
      <vt:lpstr>幻灯片</vt:lpstr>
      <vt:lpstr>幻灯片 1</vt:lpstr>
      <vt:lpstr>诗歌鉴赏15题</vt:lpstr>
      <vt:lpstr>幻灯片 3</vt:lpstr>
      <vt:lpstr>一、教师阅卷情况分析</vt:lpstr>
      <vt:lpstr>一、教师阅卷情况分析</vt:lpstr>
      <vt:lpstr>二、学生答题情况分析</vt:lpstr>
      <vt:lpstr>二、学生答题情况分析</vt:lpstr>
      <vt:lpstr>二、学生答题情况分析</vt:lpstr>
      <vt:lpstr>二、学生答题情况分析</vt:lpstr>
      <vt:lpstr>二、学生答题情况分析</vt:lpstr>
      <vt:lpstr>二、学生答题情况分析</vt:lpstr>
      <vt:lpstr>二、学生答题情况分析</vt:lpstr>
      <vt:lpstr>二、学生答题情况分析</vt:lpstr>
      <vt:lpstr>三、备考应对策略</vt:lpstr>
      <vt:lpstr>三、备考应对策略</vt:lpstr>
      <vt:lpstr>三、备考应对策略</vt:lpstr>
      <vt:lpstr>三、备考应对策略</vt:lpstr>
      <vt:lpstr>三、备考应对策略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cxy</dc:creator>
  <cp:lastModifiedBy>cxy</cp:lastModifiedBy>
  <cp:revision>78</cp:revision>
  <dcterms:created xsi:type="dcterms:W3CDTF">2019-03-04T07:20:33Z</dcterms:created>
  <dcterms:modified xsi:type="dcterms:W3CDTF">2019-03-06T05:49:12Z</dcterms:modified>
</cp:coreProperties>
</file>