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87" r:id="rId3"/>
    <p:sldId id="289" r:id="rId4"/>
    <p:sldId id="290" r:id="rId5"/>
    <p:sldId id="291" r:id="rId6"/>
    <p:sldId id="297" r:id="rId7"/>
    <p:sldId id="292" r:id="rId8"/>
    <p:sldId id="295" r:id="rId9"/>
    <p:sldId id="298" r:id="rId10"/>
    <p:sldId id="293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2D980-FD49-4C5F-B5DE-40EC9D941556}" type="datetimeFigureOut">
              <a:rPr lang="zh-CN" altLang="en-US" smtClean="0"/>
              <a:t>2019/8/28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E6460-7F2E-4F5E-91D9-BC55B9770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77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5DC45-4A3E-43B8-9535-8C418E44222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686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5DC45-4A3E-43B8-9535-8C418E44222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61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5DC45-4A3E-43B8-9535-8C418E4422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665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4AA1AD-8758-40D2-8904-234A08FDA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773F-94EA-4C23-BFCA-0AA589A6AADD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6E2C71-B792-4A89-89A5-925497351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A54436-553D-40DC-B7D4-B1F4F8652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978C8-59D8-438C-969E-299E02A8F2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8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543FEF-DCC7-487D-AE70-C3584C162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5B49E-A2A0-47E1-8DF4-651C42BB04F7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0686A5-3060-48B8-96D4-BAF1BE07F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FCEF88-B643-404C-9EA5-9D55EC666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FB9D4-F170-4F1B-BF0D-30860F605E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1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C8776-F393-47B7-BDFC-511B50F0D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FEA04-C3D4-4319-9D28-9EFA2D06F9A3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91EFBE-BB30-4826-86C1-6542759F8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D87A21-3B76-409E-9738-5895A768D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ABE08-2D8B-462B-9B92-E264254C1C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984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5756275" y="2565401"/>
            <a:ext cx="27765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600">
                <a:solidFill>
                  <a:srgbClr val="F60000"/>
                </a:solidFill>
                <a:ea typeface="华文隶书" pitchFamily="2" charset="-122"/>
              </a:rPr>
              <a:t>谢谢！</a:t>
            </a:r>
          </a:p>
        </p:txBody>
      </p:sp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7" y="1915584"/>
            <a:ext cx="4905375" cy="324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81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299F09-7987-46DB-84D4-F0AC6759A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E9828-AE10-4837-96E6-AA400231FDFB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FD4F30-0067-442F-A05E-466E09814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40070D-86AE-4E80-8CF2-47932DA21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2B4DD-2E2D-4762-990A-97899F47A1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597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2B3811-6726-4768-B26E-0EFA4330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D53AF-9572-4092-9D89-D8DFC3613EC8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5ADCA6-CDE6-4213-88D0-3AD4B5DA2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4812E8-C285-4F9F-AAA5-487E6921F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949D8-E4B9-4B26-B472-1FD8503561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13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F9C143B3-D6D0-4895-B06A-CBC90A37E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0F447-45DD-4D10-95AD-6BA05FC457FA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0514CE1-00F8-4D25-9173-10F66DFB8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0FBE1BF8-2DEC-489D-B30B-87238F495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78754-58AE-46AF-A615-7E4D2B5DBD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94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E5D7DEB-EAE1-406C-B920-EE1E5E78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F71B-3876-4C92-982A-7A0AE6B0817D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9A9D7F1-8DFB-46B6-98BE-5B8EC53B5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975BEE4B-1003-41D2-9C2C-AEAF46CB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0D461-AD7A-49CC-9A9D-966D841E63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171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540E742D-38CB-4BBF-B959-DA231B2EC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26D0C-2CD2-4536-A32C-8A262F80C33C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E41FB991-C82B-4E10-BEDB-71A98670F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07CA5064-48AA-498F-B560-E6C7F61C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81F24-9B2E-4655-A69D-EBEC54B2B3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7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C2395433-C999-4705-B972-F527D91D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5609B-EE25-457F-9B3E-B5F43362E3E7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2467AA5E-D0FB-42E2-AE56-A08E20BA4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A7BFB8FB-E527-43D4-AC47-B11D8E6D1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21518-6BED-41FB-8A5E-884EABE420A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07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95DD9A1-4356-49F7-B848-5BFE80CD9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AA206-133C-45D5-A1AE-B64674A29120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D3631BA2-A300-4E60-B87C-2FBDC8F01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7F0487E-0958-4150-A1F7-5FE07B5D5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B95874-F8C2-451B-8E9A-A077EB8E9A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262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BF1CCCE-8CC8-423D-8D7E-4A103CCBD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88338-F180-471F-A433-D815E9DF8481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FD59496-09D6-41B2-BCEE-664F1ACB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C2010F5-1723-4A7D-8BD7-42F850E6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FCAAC-E245-4FD5-9A21-D299984E76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28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BCAEDFF6-B9A8-4548-B59A-A87319FB4D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29FC034C-4218-4EA7-9123-AD6A3E5D7A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3961A6-A22E-4DE8-B2DA-42A808418F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B51AC3-5AE3-4ECD-A372-9B12D9CB642C}" type="datetimeFigureOut">
              <a:rPr lang="zh-CN" altLang="en-US"/>
              <a:pPr>
                <a:defRPr/>
              </a:pPr>
              <a:t>2019/8/28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0101A4-94FB-4DCE-A50D-4F717A7B1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CFF7F3-DBB4-41C4-B264-998AD3E3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F5390C66-8096-4633-BBFE-E16F2F19EA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0"/>
          <p:cNvSpPr txBox="1">
            <a:spLocks noChangeArrowheads="1"/>
          </p:cNvSpPr>
          <p:nvPr/>
        </p:nvSpPr>
        <p:spPr bwMode="auto">
          <a:xfrm>
            <a:off x="2087216" y="3356992"/>
            <a:ext cx="52210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文化呼唤文明素养</a:t>
            </a:r>
          </a:p>
        </p:txBody>
      </p:sp>
    </p:spTree>
    <p:extLst>
      <p:ext uri="{BB962C8B-B14F-4D97-AF65-F5344CB8AC3E}">
        <p14:creationId xmlns:p14="http://schemas.microsoft.com/office/powerpoint/2010/main" val="3164744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1949450" y="2457451"/>
            <a:ext cx="67865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233488" y="3448051"/>
            <a:ext cx="6710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3315" name="Text Box 14"/>
          <p:cNvSpPr txBox="1">
            <a:spLocks noChangeArrowheads="1"/>
          </p:cNvSpPr>
          <p:nvPr/>
        </p:nvSpPr>
        <p:spPr bwMode="auto">
          <a:xfrm>
            <a:off x="5756275" y="2565401"/>
            <a:ext cx="27765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60000"/>
                </a:solidFill>
                <a:ea typeface="华文隶书" pitchFamily="2" charset="-122"/>
              </a:rPr>
              <a:t>谢谢！</a:t>
            </a: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4" y="1915584"/>
            <a:ext cx="3903663" cy="314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7" y="1915584"/>
            <a:ext cx="4905375" cy="324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858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占位符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9213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素材回放</a:t>
            </a:r>
          </a:p>
        </p:txBody>
      </p:sp>
      <p:pic>
        <p:nvPicPr>
          <p:cNvPr id="2" name="文化呼唤文明素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占位符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9213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素材回放</a:t>
            </a: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51520" y="1196752"/>
            <a:ext cx="8424936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Calibri" pitchFamily="34" charset="0"/>
                <a:sym typeface="Calibri" pitchFamily="34" charset="0"/>
              </a:rPr>
              <a:t>    人群的喧闹声，嬉戏追赶的孩子，躺在两个座位上的游客，将一只腿放到座位上抠脚的参观者，脚踩栏杆地台打电话的游客</a:t>
            </a: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Calibri" pitchFamily="34" charset="0"/>
                <a:sym typeface="Calibri" pitchFamily="34" charset="0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Calibri" pitchFamily="34" charset="0"/>
                <a:sym typeface="Calibri" pitchFamily="34" charset="0"/>
              </a:rPr>
              <a:t>在重庆三峡博物馆的游客意见簿上，有多名游客都表示了对于“不文明参观行为”的不满，“感觉像在逛农贸市场”“参观时总会被他人的说话声打断思绪”。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984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占位符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44016" y="764704"/>
            <a:ext cx="889248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Calibri" pitchFamily="34" charset="0"/>
              </a:rPr>
              <a:t>【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素材解读</a:t>
            </a: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Calibri" pitchFamily="34" charset="0"/>
              </a:rPr>
              <a:t>】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ea typeface="宋体"/>
                <a:cs typeface="Times New Roman"/>
              </a:rPr>
              <a:t>       在物质生活渐次丰盈的当下，对高品质生活、对精神家园厚度的向往与追求，正在成为一种新的社会风尚。在公众欣赏水平、文化需求不断提升的今天，“博物馆热”的出现很难说不是一种必然。尤其是假期，带着孩子去博物馆开拓视野、增长见识，成为不少家长暑假安排的热门选择。然而一些人缺乏规则意识和边界精神，将参观博物馆当成一种纯粹放松和享乐，自己怎么方便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占位符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288032" y="980728"/>
            <a:ext cx="874846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ea typeface="宋体"/>
                <a:cs typeface="Times New Roman"/>
              </a:rPr>
              <a:t>怎么来，不可避免会导致参观博物馆“像在逛农贸市场”。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Calibri" pitchFamily="34" charset="0"/>
              </a:rPr>
              <a:t>博物馆里人头攒动，固然是让人欣喜的文化图景，而游客权利意识强烈、规则与文明意识“慢了一拍”的“文明剪刀差”却成为一种尴尬的现实。博物馆一端连接着深厚的历史和广阔的世界，另一端连接着渴望求知的人们，走进博物馆，就是开启一次时空对话。和一般旅游景点不同，博物馆需要参观者多一些对历史的敬畏、对传统文化的热爱与认同。</a:t>
            </a:r>
          </a:p>
        </p:txBody>
      </p:sp>
    </p:spTree>
    <p:extLst>
      <p:ext uri="{BB962C8B-B14F-4D97-AF65-F5344CB8AC3E}">
        <p14:creationId xmlns:p14="http://schemas.microsoft.com/office/powerpoint/2010/main" val="229068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占位符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611560" y="980728"/>
            <a:ext cx="8136904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Calibri" pitchFamily="34" charset="0"/>
              </a:rPr>
              <a:t>要想让博物馆真正地“活起来”，除了提升人们素质之外，博物馆的服务意识要跟上来，创新的脚步要动起来。避免“像在逛农贸市场”，博物馆需要优化管理和服务，公众也要提升文明素养，塑造“有所为有所不为”的规则与边界意识。只有双管齐下，博物馆才能物尽其用，更好地丰盈公众的精神家园。</a:t>
            </a:r>
          </a:p>
        </p:txBody>
      </p:sp>
    </p:spTree>
    <p:extLst>
      <p:ext uri="{BB962C8B-B14F-4D97-AF65-F5344CB8AC3E}">
        <p14:creationId xmlns:p14="http://schemas.microsoft.com/office/powerpoint/2010/main" val="1323517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040" y="905807"/>
            <a:ext cx="8676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适用话题</a:t>
            </a: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】    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请不要打破历史的沉寂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让游客有尊严地享受游览的过程，离不开旅游文明的建构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对在外旅游的人们来说，文明礼貌的参观游览行为，合理得当的举止是最基本也是最重要的品德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在公众欣赏水平、文化需求不断提升的今天，“博物馆热”的出现很难说不是一种必然</a:t>
            </a:r>
          </a:p>
        </p:txBody>
      </p:sp>
      <p:sp>
        <p:nvSpPr>
          <p:cNvPr id="4" name="文本占位符 3"/>
          <p:cNvSpPr txBox="1">
            <a:spLocks noChangeArrowheads="1"/>
          </p:cNvSpPr>
          <p:nvPr/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b="1" ker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  <a:endParaRPr lang="zh-CN" altLang="en-US" b="1" kern="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504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60050"/>
            <a:ext cx="85324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然而，博物馆的游客良莠不齐，参观景象千姿百态也愈发引起争议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博物馆里人头攒动，固然是让人欣喜的文化图景，而游客权利意识强烈、规则与文明意识“慢了一拍”的“文明剪刀差”却成为一种尴尬的现实。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博物馆需要参观者多一些对历史的敬畏、对传统文化的热爱与认同。那种浅尝辄止的“到此一游”，说到底也只是一种自娱自乐，没有发挥博物馆应有的功能和作用</a:t>
            </a:r>
          </a:p>
        </p:txBody>
      </p:sp>
      <p:sp>
        <p:nvSpPr>
          <p:cNvPr id="4" name="文本占位符 3"/>
          <p:cNvSpPr txBox="1">
            <a:spLocks noChangeArrowheads="1"/>
          </p:cNvSpPr>
          <p:nvPr/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b="1" ker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  <a:endParaRPr lang="zh-CN" altLang="en-US" b="1" kern="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949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024" y="764704"/>
            <a:ext cx="87484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历史是沉寂的，文化是有声的，博物馆里珍藏着太多人类文明的结晶，需要我们宁心静气地去倾听和感受，管理好自己的一言一行。因为参观者的文明行为就是对那些历史和文物最大的尊敬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宋体" pitchFamily="2" charset="-122"/>
              </a:rPr>
              <a:t>在外旅游的行为是否文明，不仅反映了个人的文明素养，也关乎着国家的形象。一个不经意的不文明行为可能并不会对本人造成什么影响，但一定会或多或少影响到其他人的旅行体验，影响大家对一个景点、一个地区甚至一个国家的印象和看法</a:t>
            </a:r>
          </a:p>
        </p:txBody>
      </p:sp>
      <p:sp>
        <p:nvSpPr>
          <p:cNvPr id="4" name="文本占位符 3"/>
          <p:cNvSpPr txBox="1">
            <a:spLocks noChangeArrowheads="1"/>
          </p:cNvSpPr>
          <p:nvPr/>
        </p:nvSpPr>
        <p:spPr bwMode="auto">
          <a:xfrm>
            <a:off x="122238" y="141817"/>
            <a:ext cx="2794000" cy="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cs typeface="+mn-cs"/>
                <a:sym typeface="Arial" pitchFamily="34" charset="0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b="1" ker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解读 应用</a:t>
            </a:r>
            <a:endParaRPr lang="zh-CN" altLang="en-US" b="1" kern="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768127"/>
      </p:ext>
    </p:extLst>
  </p:cSld>
  <p:clrMapOvr>
    <a:masterClrMapping/>
  </p:clrMapOvr>
</p:sld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0</TotalTime>
  <Words>686</Words>
  <Application>Microsoft Office PowerPoint</Application>
  <PresentationFormat>全屏显示(4:3)</PresentationFormat>
  <Paragraphs>28</Paragraphs>
  <Slides>10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黑体</vt:lpstr>
      <vt:lpstr>宋体</vt:lpstr>
      <vt:lpstr>微软雅黑</vt:lpstr>
      <vt:lpstr>Arial</vt:lpstr>
      <vt:lpstr>Calibri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 </cp:lastModifiedBy>
  <cp:revision>3</cp:revision>
  <dcterms:created xsi:type="dcterms:W3CDTF">2019-08-22T01:06:01Z</dcterms:created>
  <dcterms:modified xsi:type="dcterms:W3CDTF">2019-08-28T09:59:35Z</dcterms:modified>
</cp:coreProperties>
</file>