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3"/>
    <p:sldId id="258" r:id="rId4"/>
    <p:sldId id="257" r:id="rId5"/>
    <p:sldId id="284" r:id="rId7"/>
    <p:sldId id="268" r:id="rId8"/>
    <p:sldId id="270" r:id="rId9"/>
    <p:sldId id="264" r:id="rId10"/>
    <p:sldId id="275" r:id="rId11"/>
    <p:sldId id="260" r:id="rId12"/>
    <p:sldId id="263" r:id="rId13"/>
    <p:sldId id="269" r:id="rId14"/>
  </p:sldIdLst>
  <p:sldSz cx="12192000" cy="6858000"/>
  <p:notesSz cx="6858000" cy="9144000"/>
  <p:embeddedFontLst>
    <p:embeddedFont>
      <p:font typeface="黑体" pitchFamily="49" charset="-122"/>
      <p:regular r:id="rId18"/>
    </p:embeddedFont>
    <p:embeddedFont>
      <p:font typeface="楷体" charset="-122"/>
      <p:regular r:id="rId19"/>
    </p:embeddedFont>
    <p:embeddedFont>
      <p:font typeface="Gabriola" charset="0"/>
      <p:regular r:id="rId20"/>
    </p:embeddedFont>
    <p:embeddedFont>
      <p:font typeface="Vijaya" charset="0"/>
      <p:regular r:id="rId21"/>
    </p:embeddedFont>
    <p:embeddedFont>
      <p:font typeface="仿宋" charset="-122"/>
      <p:regular r:id="rId22"/>
    </p:embeddedFont>
    <p:embeddedFont>
      <p:font typeface="锐字云字库隶书体1.0" charset="-122"/>
      <p:regular r:id="rId23"/>
    </p:embeddedFont>
    <p:embeddedFont>
      <p:font typeface="黑体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498851"/>
            <a:ext cx="10363200" cy="676275"/>
          </a:xfrm>
        </p:spPr>
        <p:txBody>
          <a:bodyPr lIns="90170" tIns="46990" rIns="90170" bIns="46990">
            <a:normAutofit/>
          </a:bodyPr>
          <a:lstStyle>
            <a:lvl1pPr algn="ctr">
              <a:defRPr sz="40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单击此处编辑母版标题样式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291013"/>
            <a:ext cx="8534400" cy="431800"/>
          </a:xfrm>
        </p:spPr>
        <p:txBody>
          <a:bodyPr lIns="90170" tIns="46990" rIns="90170" bIns="46990" anchor="ctr">
            <a:normAutofit/>
          </a:bodyPr>
          <a:lstStyle>
            <a:lvl1pPr algn="ctr">
              <a:defRPr sz="24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单击此处编辑母版副标题样式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412955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2"/>
          <p:cNvPicPr>
            <a:picLocks noChangeAspect="1"/>
          </p:cNvPicPr>
          <p:nvPr/>
        </p:nvPicPr>
        <p:blipFill>
          <a:blip r:embed="rId2"/>
          <a:srcRect r="63907" b="22653"/>
          <a:stretch>
            <a:fillRect/>
          </a:stretch>
        </p:blipFill>
        <p:spPr>
          <a:xfrm>
            <a:off x="11215688" y="4033838"/>
            <a:ext cx="985837" cy="28051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897717" y="2566988"/>
            <a:ext cx="7465483" cy="576262"/>
          </a:xfrm>
        </p:spPr>
        <p:txBody>
          <a:bodyPr lIns="90170" tIns="46990" rIns="90170" bIns="46990">
            <a:normAutofit/>
          </a:bodyPr>
          <a:lstStyle>
            <a:lvl1pPr algn="ctr">
              <a:defRPr sz="40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编辑标题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7717" y="3357563"/>
            <a:ext cx="7465483" cy="431800"/>
          </a:xfrm>
        </p:spPr>
        <p:txBody>
          <a:bodyPr anchor="ctr">
            <a:normAutofit/>
          </a:bodyPr>
          <a:lstStyle>
            <a:lvl1pPr algn="ctr">
              <a:defRPr sz="32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单击此处编辑母版副标题样式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20825" y="1172845"/>
            <a:ext cx="680085" cy="881380"/>
          </a:xfrm>
          <a:prstGeom prst="rect">
            <a:avLst/>
          </a:prstGeom>
          <a:ln w="9525">
            <a:noFill/>
            <a:miter/>
          </a:ln>
        </p:spPr>
      </p:pic>
      <p:pic>
        <p:nvPicPr>
          <p:cNvPr id="9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42073" flipH="1">
            <a:off x="9609220" y="348765"/>
            <a:ext cx="1101559" cy="1427603"/>
          </a:xfrm>
          <a:prstGeom prst="rect">
            <a:avLst/>
          </a:prstGeom>
          <a:ln w="9525">
            <a:noFill/>
            <a:miter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799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12234"/>
            <a:ext cx="5234773" cy="4525963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2674" y="1600201"/>
            <a:ext cx="5229725" cy="4525963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799" cy="13255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81163"/>
            <a:ext cx="5389034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05075"/>
            <a:ext cx="5389034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1019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410199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899200" y="2355742"/>
            <a:ext cx="7465483" cy="886991"/>
          </a:xfrm>
        </p:spPr>
        <p:txBody>
          <a:bodyPr lIns="90170" tIns="46990" rIns="90170" bIns="46990">
            <a:noAutofit/>
          </a:bodyPr>
          <a:lstStyle>
            <a:lvl1pPr algn="ctr">
              <a:defRPr sz="36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编辑标题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7717" y="3357562"/>
            <a:ext cx="7465483" cy="795983"/>
          </a:xfrm>
        </p:spPr>
        <p:txBody>
          <a:bodyPr anchor="ctr">
            <a:normAutofit/>
          </a:bodyPr>
          <a:lstStyle>
            <a:lvl1pPr algn="ctr">
              <a:defRPr sz="32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单击此处编辑母版副标题样式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b2"/>
          <p:cNvPicPr>
            <a:picLocks noChangeAspect="1"/>
          </p:cNvPicPr>
          <p:nvPr/>
        </p:nvPicPr>
        <p:blipFill>
          <a:blip r:embed="rId2"/>
          <a:srcRect r="63907" b="22653"/>
          <a:stretch>
            <a:fillRect/>
          </a:stretch>
        </p:blipFill>
        <p:spPr>
          <a:xfrm>
            <a:off x="11215688" y="4033838"/>
            <a:ext cx="985837" cy="28051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9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20825" y="1172845"/>
            <a:ext cx="680085" cy="881380"/>
          </a:xfrm>
          <a:prstGeom prst="rect">
            <a:avLst/>
          </a:prstGeom>
          <a:ln w="9525">
            <a:noFill/>
            <a:miter/>
          </a:ln>
        </p:spPr>
      </p:pic>
      <p:pic>
        <p:nvPicPr>
          <p:cNvPr id="10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42073" flipH="1">
            <a:off x="9609220" y="348765"/>
            <a:ext cx="1101559" cy="1427603"/>
          </a:xfrm>
          <a:prstGeom prst="rect">
            <a:avLst/>
          </a:prstGeom>
          <a:ln w="9525">
            <a:noFill/>
            <a:miter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V3Y8(~V0RN9]N)6@P]E}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4219" y="5793886"/>
            <a:ext cx="1276985" cy="1054589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073729" y="372174"/>
            <a:ext cx="9131871" cy="92004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图片占位符 2"/>
          <p:cNvSpPr>
            <a:spLocks noGrp="1"/>
          </p:cNvSpPr>
          <p:nvPr>
            <p:ph type="pic" idx="1"/>
          </p:nvPr>
        </p:nvSpPr>
        <p:spPr>
          <a:xfrm>
            <a:off x="2263800" y="1466522"/>
            <a:ext cx="7664400" cy="34595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half" idx="2"/>
          </p:nvPr>
        </p:nvSpPr>
        <p:spPr>
          <a:xfrm>
            <a:off x="962400" y="4926120"/>
            <a:ext cx="10243200" cy="1605309"/>
          </a:xfrm>
          <a:solidFill>
            <a:srgbClr val="FD7A56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pic>
        <p:nvPicPr>
          <p:cNvPr id="5" name="图片 4" descr="5}@{%%U([6Q76OM)O()1IQ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5" y="28575"/>
            <a:ext cx="1562100" cy="1447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76757" y="274639"/>
            <a:ext cx="1605642" cy="5851525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9187543" cy="5851525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22714" y="274638"/>
            <a:ext cx="945968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  <a:endParaRPr lang="zh-CN" altLang="zh-CN" smtClean="0">
              <a:sym typeface="Arial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>
                <a:sym typeface="Arial" pitchFamily="34" charset="0"/>
              </a:rPr>
              <a:t>单击此处编辑母版文本样式</a:t>
            </a:r>
            <a:endParaRPr lang="zh-CN" altLang="zh-CN" dirty="0" smtClean="0">
              <a:sym typeface="Arial" pitchFamily="34" charset="0"/>
            </a:endParaRPr>
          </a:p>
          <a:p>
            <a:pPr lvl="1"/>
            <a:r>
              <a:rPr lang="zh-CN" altLang="zh-CN" dirty="0" smtClean="0">
                <a:sym typeface="Arial" pitchFamily="34" charset="0"/>
              </a:rPr>
              <a:t>第二级</a:t>
            </a:r>
            <a:endParaRPr lang="zh-CN" altLang="zh-CN" dirty="0" smtClean="0">
              <a:sym typeface="Arial" pitchFamily="34" charset="0"/>
            </a:endParaRPr>
          </a:p>
          <a:p>
            <a:pPr lvl="2"/>
            <a:r>
              <a:rPr lang="zh-CN" altLang="zh-CN" dirty="0" smtClean="0">
                <a:sym typeface="Arial" pitchFamily="34" charset="0"/>
              </a:rPr>
              <a:t>第三级</a:t>
            </a:r>
            <a:endParaRPr lang="zh-CN" altLang="zh-CN" dirty="0" smtClean="0">
              <a:sym typeface="Arial" pitchFamily="34" charset="0"/>
            </a:endParaRPr>
          </a:p>
          <a:p>
            <a:pPr lvl="3"/>
            <a:r>
              <a:rPr lang="zh-CN" altLang="zh-CN" dirty="0" smtClean="0">
                <a:sym typeface="Arial" pitchFamily="34" charset="0"/>
              </a:rPr>
              <a:t>第四级</a:t>
            </a:r>
            <a:endParaRPr lang="zh-CN" altLang="zh-CN" dirty="0" smtClean="0">
              <a:sym typeface="Arial" pitchFamily="34" charset="0"/>
            </a:endParaRPr>
          </a:p>
          <a:p>
            <a:pPr lvl="4"/>
            <a:r>
              <a:rPr lang="zh-CN" altLang="zh-CN" dirty="0" smtClean="0">
                <a:sym typeface="Arial" pitchFamily="34" charset="0"/>
              </a:rPr>
              <a:t>第五级</a:t>
            </a:r>
            <a:endParaRPr lang="zh-CN" altLang="zh-CN" dirty="0" smtClean="0">
              <a:sym typeface="Arial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  <a:sym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2857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1pPr>
      <a:lvl2pPr marL="7429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2pPr>
      <a:lvl3pPr marL="12001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3pPr>
      <a:lvl4pPr marL="16573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4pPr>
      <a:lvl5pPr marL="21145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4020614132U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420" y="-245110"/>
            <a:ext cx="12338050" cy="754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10810" y="91440"/>
            <a:ext cx="6851015" cy="21031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charset="0"/>
                <a:ea typeface="楷体" charset="0"/>
              </a:rPr>
              <a:t>你要去相信，没有到不了的明天。</a:t>
            </a:r>
            <a:endParaRPr lang="zh-CN" altLang="en-US" sz="6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charset="0"/>
              <a:ea typeface="楷体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973" y="2971800"/>
            <a:ext cx="11758295" cy="36029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Gabriola" charset="0"/>
              </a:rPr>
              <a:t>Time  would   heal  almost  all  wounds .                           </a:t>
            </a:r>
            <a:endParaRPr lang="en-US" altLang="zh-CN" sz="540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Gabriola" charset="0"/>
            </a:endParaRPr>
          </a:p>
          <a:p>
            <a:pPr algn="ctr"/>
            <a:r>
              <a:rPr lang="en-US" altLang="zh-CN" sz="54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Gabriola" charset="0"/>
              </a:rPr>
              <a:t>If  your  wounds  have  not  been  healed  up  ,</a:t>
            </a:r>
            <a:endParaRPr lang="en-US" altLang="zh-CN" sz="540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Gabriola" charset="0"/>
            </a:endParaRPr>
          </a:p>
          <a:p>
            <a:pPr algn="ctr"/>
            <a:r>
              <a:rPr lang="en-US" altLang="zh-CN" sz="54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Gabriola" charset="0"/>
              </a:rPr>
              <a:t>please   wait  for  a  short   while  .</a:t>
            </a:r>
            <a:endParaRPr lang="en-US" altLang="zh-CN" sz="540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Gabriola" charset="0"/>
            </a:endParaRPr>
          </a:p>
          <a:p>
            <a:pPr algn="ctr"/>
            <a:r>
              <a:rPr lang="en-US" altLang="zh-CN" sz="54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Gabriola" charset="0"/>
              </a:rPr>
              <a:t>    </a:t>
            </a:r>
            <a:endParaRPr lang="en-US" altLang="zh-CN" sz="54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Gabriola" charset="0"/>
            </a:endParaRPr>
          </a:p>
        </p:txBody>
      </p:sp>
    </p:spTree>
    <p:custDataLst>
      <p:tags r:id="rId2"/>
    </p:custDataLst>
  </p:cSld>
  <p:clrMapOvr>
    <a:masterClrMapping/>
  </p:clrMapOvr>
  <p:transition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51815" y="471170"/>
            <a:ext cx="11582400" cy="454787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 anchor="t">
            <a:spAutoFit/>
          </a:bodyPr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愿你我老去后，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有个嘴角上扬的青春。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愿漂泊的人，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能早日不再漂泊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愿你找到你的太阳，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愿你的太阳找到你。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愿你要的明天，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能如约而至。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604140QG04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0" y="-342900"/>
            <a:ext cx="12369165" cy="754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6055" y="2971800"/>
            <a:ext cx="419989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锐字云字库隶书体1.0" charset="0"/>
                <a:ea typeface="锐字云字库隶书体1.0" charset="0"/>
              </a:rPr>
              <a:t>thank you !</a:t>
            </a:r>
            <a:endParaRPr lang="en-US" altLang="zh-CN" sz="54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锐字云字库隶书体1.0" charset="0"/>
              <a:ea typeface="锐字云字库隶书体1.0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7-140514153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635"/>
            <a:ext cx="12266295" cy="7314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475865" y="396240"/>
            <a:ext cx="17448530" cy="6126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</a:rPr>
              <a:t>二十岁的我们，                                                                     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</a:rPr>
              <a:t>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</a:rPr>
              <a:t>  好像被印上了很多不属于我们的东西。 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</a:endParaRPr>
          </a:p>
          <a:p>
            <a:pPr algn="ctr"/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  <a:sym typeface="+mn-ea"/>
              </a:rPr>
              <a:t>我                         我们被迫懂得很多人情世故，                                                                        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  <a:sym typeface="+mn-ea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  <a:sym typeface="+mn-ea"/>
              </a:rPr>
              <a:t>                      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  <a:sym typeface="+mn-ea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  <a:sym typeface="+mn-ea"/>
              </a:rPr>
              <a:t>          我们被迫知道现实的残酷之处，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  <a:sym typeface="+mn-ea"/>
            </a:endParaRPr>
          </a:p>
          <a:p>
            <a:pPr algn="ctr"/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  <a:sym typeface="+mn-ea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  <a:sym typeface="+mn-ea"/>
              </a:rPr>
              <a:t>伴随着我们所谓的梦想和一触即溃的自尊。            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  <a:sym typeface="+mn-ea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ijaya" charset="0"/>
              </a:rPr>
              <a:t>                                  </a:t>
            </a:r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</a:endParaRPr>
          </a:p>
          <a:p>
            <a:pPr algn="ctr"/>
            <a:endParaRPr lang="zh-CN" altLang="en-US" sz="36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ijaya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50S1121U5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545" y="-99060"/>
            <a:ext cx="12352020" cy="762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0338394" y="923925"/>
            <a:ext cx="72966580" cy="3992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200">
                <a:solidFill>
                  <a:srgbClr val="FFC000"/>
                </a:solidFill>
                <a:effectLst/>
                <a:ea typeface="楷体" charset="0"/>
              </a:rPr>
              <a:t>                                                                     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我们想要依赖自己，                                                                                                                        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  <a:sym typeface="+mn-ea"/>
              </a:rPr>
              <a:t>          却发现自己还靠不住；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  <a:sym typeface="+mn-ea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                                                                                                                     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  <a:sym typeface="+mn-ea"/>
              </a:rPr>
              <a:t>我们安慰自己还小，                                                                                                                                                                                   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  <a:sym typeface="+mn-ea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  <a:sym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却发现身边的朋友已经风生水起。                                                                                                                                          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                                                                                                             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  <a:sym typeface="+mn-ea"/>
              </a:rPr>
              <a:t>                                                                                                                                                 我们想要依靠自己生活，                                                                                                                                                                         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     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  <a:sym typeface="+mn-ea"/>
              </a:rPr>
              <a:t>                                 却发现生活远比我们想象的困难；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  <a:sym typeface="+mn-ea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                    我们想要在黄金年代里做我们自己，                                        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  <a:sym typeface="+mn-ea"/>
              </a:rPr>
              <a:t>                                                             却发现最难的就是做自己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。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charset="0"/>
              </a:rPr>
              <a:t>          </a:t>
            </a:r>
            <a:r>
              <a:rPr lang="zh-CN" altLang="en-US" sz="3200">
                <a:solidFill>
                  <a:srgbClr val="FFC000"/>
                </a:solidFill>
                <a:effectLst/>
                <a:ea typeface="楷体" charset="0"/>
              </a:rPr>
              <a:t>                                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effectLst/>
              <a:latin typeface="仿宋" charset="0"/>
              <a:ea typeface="仿宋" charset="0"/>
            </a:endParaRPr>
          </a:p>
        </p:txBody>
      </p:sp>
    </p:spTree>
    <p:custDataLst>
      <p:tags r:id="rId2"/>
    </p:custDataLst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1345" y="2651760"/>
            <a:ext cx="10165080" cy="15544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9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  <a:sym typeface="+mn-ea"/>
              </a:rPr>
              <a:t>BUT</a:t>
            </a:r>
            <a:r>
              <a:rPr lang="zh-CN" altLang="en-US" sz="9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  <a:sym typeface="+mn-ea"/>
              </a:rPr>
              <a:t>。。。。。。</a:t>
            </a:r>
            <a:endParaRPr lang="zh-CN" altLang="en-US" sz="9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null680cd6be69bd1a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0" y="-8890"/>
            <a:ext cx="3314700" cy="341947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" name="图片 4" descr="null27fec73a0539b08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0" y="1076325"/>
            <a:ext cx="3248025" cy="3266440"/>
          </a:xfrm>
          <a:prstGeom prst="rect">
            <a:avLst/>
          </a:prstGeom>
        </p:spPr>
      </p:pic>
      <p:pic>
        <p:nvPicPr>
          <p:cNvPr id="6" name="图片 5" descr="null548280adc8fd70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55" y="3048000"/>
            <a:ext cx="3409950" cy="31711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61360" y="2971800"/>
            <a:ext cx="56692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5400">
                <a:solidFill>
                  <a:schemeClr val="accent4"/>
                </a:solidFill>
                <a:effectLst/>
              </a:rPr>
              <a:t>请在此处输入文字</a:t>
            </a:r>
            <a:endParaRPr lang="zh-CN" altLang="en-US" sz="5400">
              <a:solidFill>
                <a:schemeClr val="accent4"/>
              </a:solidFill>
              <a:effectLst/>
            </a:endParaRPr>
          </a:p>
        </p:txBody>
      </p:sp>
      <p:pic>
        <p:nvPicPr>
          <p:cNvPr id="3" name="图片 2" descr="prox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110" y="11430"/>
            <a:ext cx="12319635" cy="6815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6560" y="2971800"/>
            <a:ext cx="6278880" cy="8229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而梦想又是什么？？？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mlshbzjjdyx_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3515" y="-1645920"/>
            <a:ext cx="17065625" cy="88944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1910" y="2190750"/>
            <a:ext cx="7608570" cy="3992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当你还没有出去看世界，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还没有踏上实现梦想的第一步的时候，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你的踌躇满志并不是梦想；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            当你看清了全世界，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当你明白梦想是多难实现的时候，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你才真正明白了梦想是什么。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dissolve/>
      </p:transition>
    </mc:Choice>
    <mc:Fallback>
      <p:transition spd="med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0141224154852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20000">
            <a:off x="153035" y="3796030"/>
            <a:ext cx="3609975" cy="3291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3840" y="551180"/>
            <a:ext cx="6888480" cy="34442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真正的梦想，就是即使在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现实生活中被折磨得遍体鳞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伤，但只要一想起它，就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锐字云字库隶书体1.0" charset="0"/>
                <a:ea typeface="锐字云字库隶书体1.0" charset="0"/>
              </a:rPr>
              <a:t>能瞬间充满能量的东西。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</p:txBody>
      </p:sp>
      <p:pic>
        <p:nvPicPr>
          <p:cNvPr id="5" name="图片 4" descr="201501311412295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0000">
            <a:off x="7947025" y="65405"/>
            <a:ext cx="3916045" cy="3886200"/>
          </a:xfrm>
          <a:prstGeom prst="rect">
            <a:avLst/>
          </a:prstGeom>
        </p:spPr>
      </p:pic>
      <p:pic>
        <p:nvPicPr>
          <p:cNvPr id="8" name="图片 7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8335010" y="3587750"/>
            <a:ext cx="3933825" cy="3323590"/>
          </a:xfrm>
          <a:prstGeom prst="rect">
            <a:avLst/>
          </a:prstGeom>
        </p:spPr>
      </p:pic>
      <p:pic>
        <p:nvPicPr>
          <p:cNvPr id="9" name="图片 8" descr="710e9f39d0084f37438a0232cef12e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00000">
            <a:off x="4283710" y="3410585"/>
            <a:ext cx="3536315" cy="379857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  <p:bldP spid="6" grpId="3"/>
      <p:bldP spid="6" grpId="4"/>
      <p:bldP spid="6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1405441_154701899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-1409700"/>
            <a:ext cx="10058400" cy="1005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710" y="1181100"/>
            <a:ext cx="7185025" cy="3352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世界上只有一种真正的英雄主义，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锐字云字库隶书体1.0" charset="0"/>
              <a:ea typeface="锐字云字库隶书体1.0" charset="0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那就是认清生活的真相后依然热爱生活。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罗曼      罗兰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160051"/>
</p:tagLst>
</file>

<file path=ppt/tags/tag2.xml><?xml version="1.0" encoding="utf-8"?>
<p:tagLst xmlns:p="http://schemas.openxmlformats.org/presentationml/2006/main">
  <p:tag name="KSO_WM_TEMPLATE_CATEGORY" val="custom"/>
  <p:tag name="KSO_WM_TEMPLATE_INDEX" val="160051"/>
</p:tagLst>
</file>

<file path=ppt/tags/tag3.xml><?xml version="1.0" encoding="utf-8"?>
<p:tagLst xmlns:p="http://schemas.openxmlformats.org/presentationml/2006/main">
  <p:tag name="KSO_WM_TEMPLATE_CATEGORY" val="custom"/>
  <p:tag name="KSO_WM_TEMPLATE_INDEX" val="160051"/>
</p:tagLst>
</file>

<file path=ppt/tags/tag4.xml><?xml version="1.0" encoding="utf-8"?>
<p:tagLst xmlns:p="http://schemas.openxmlformats.org/presentationml/2006/main">
  <p:tag name="KSO_WM_TEMPLATE_CATEGORY" val="custom"/>
  <p:tag name="KSO_WM_TEMPLATE_INDEX" val="160051"/>
</p:tagLst>
</file>

<file path=ppt/tags/tag5.xml><?xml version="1.0" encoding="utf-8"?>
<p:tagLst xmlns:p="http://schemas.openxmlformats.org/presentationml/2006/main">
  <p:tag name="KSO_WM_TEMPLATE_CATEGORY" val="custom"/>
  <p:tag name="KSO_WM_TEMPLATE_INDEX" val="160051"/>
</p:tagLst>
</file>

<file path=ppt/tags/tag6.xml><?xml version="1.0" encoding="utf-8"?>
<p:tagLst xmlns:p="http://schemas.openxmlformats.org/presentationml/2006/main">
  <p:tag name="KSO_WM_TEMPLATE_CATEGORY" val="custom"/>
  <p:tag name="KSO_WM_TEMPLATE_INDEX" val="160051"/>
</p:tagLst>
</file>

<file path=ppt/tags/tag7.xml><?xml version="1.0" encoding="utf-8"?>
<p:tagLst xmlns:p="http://schemas.openxmlformats.org/presentationml/2006/main">
  <p:tag name="KSO_WM_TEMPLATE_CATEGORY" val="custom"/>
  <p:tag name="KSO_WM_TEMPLATE_INDEX" val="160051"/>
</p:tagLst>
</file>

<file path=ppt/tags/tag8.xml><?xml version="1.0" encoding="utf-8"?>
<p:tagLst xmlns:p="http://schemas.openxmlformats.org/presentationml/2006/main">
  <p:tag name="KSO_WM_TEMPLATE_CATEGORY" val="custom"/>
  <p:tag name="KSO_WM_TEMPLATE_INDEX" val="160051"/>
</p:tagLst>
</file>

<file path=ppt/tags/tag9.xml><?xml version="1.0" encoding="utf-8"?>
<p:tagLst xmlns:p="http://schemas.openxmlformats.org/presentationml/2006/main">
  <p:tag name="KSO_WM_TEMPLATE_CATEGORY" val="custom"/>
  <p:tag name="KSO_WM_TEMPLATE_INDEX" val="160051"/>
</p:tagLst>
</file>

<file path=ppt/theme/theme1.xml><?xml version="1.0" encoding="utf-8"?>
<a:theme xmlns:a="http://schemas.openxmlformats.org/drawingml/2006/main" name="自定义设计方案_2">
  <a:themeElements>
    <a:clrScheme name="自定义 33">
      <a:dk1>
        <a:srgbClr val="000000"/>
      </a:dk1>
      <a:lt1>
        <a:srgbClr val="FFFFFF"/>
      </a:lt1>
      <a:dk2>
        <a:srgbClr val="474E52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2774</Words>
  <Application>WPS 演示</Application>
  <PresentationFormat>宽屏</PresentationFormat>
  <Paragraphs>79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 </vt:lpstr>
      <vt:lpstr>宋体 </vt:lpstr>
      <vt:lpstr>黑体</vt:lpstr>
      <vt:lpstr>楷体</vt:lpstr>
      <vt:lpstr>Gabriola</vt:lpstr>
      <vt:lpstr>Vijaya</vt:lpstr>
      <vt:lpstr>仿宋</vt:lpstr>
      <vt:lpstr>锐字云字库隶书体1.0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5</cp:revision>
  <dcterms:created xsi:type="dcterms:W3CDTF">2016-04-28T08:30:00Z</dcterms:created>
  <dcterms:modified xsi:type="dcterms:W3CDTF">2016-05-22T13:54:48Z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