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sldIdLst>
    <p:sldId id="274" r:id="rId4"/>
    <p:sldId id="269" r:id="rId5"/>
    <p:sldId id="289" r:id="rId6"/>
    <p:sldId id="290" r:id="rId7"/>
    <p:sldId id="291" r:id="rId8"/>
    <p:sldId id="292" r:id="rId9"/>
    <p:sldId id="293" r:id="rId10"/>
    <p:sldId id="296" r:id="rId11"/>
    <p:sldId id="295" r:id="rId12"/>
    <p:sldId id="297" r:id="rId13"/>
    <p:sldId id="298" r:id="rId14"/>
    <p:sldId id="299" r:id="rId15"/>
    <p:sldId id="300" r:id="rId16"/>
    <p:sldId id="301" r:id="rId17"/>
    <p:sldId id="302" r:id="rId18"/>
    <p:sldId id="315" r:id="rId19"/>
    <p:sldId id="305" r:id="rId20"/>
    <p:sldId id="306" r:id="rId21"/>
    <p:sldId id="339" r:id="rId22"/>
    <p:sldId id="308" r:id="rId23"/>
    <p:sldId id="309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8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929595" y="1772920"/>
            <a:ext cx="3484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第四单元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13.4 树和天空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585" y="711835"/>
            <a:ext cx="3686175" cy="58362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09980"/>
            <a:ext cx="3536950" cy="46678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0050" y="710565"/>
            <a:ext cx="116205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全文可分为二个部分：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第一部分：（第1节），写树在雨中获得生机。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第二部分：（第2节），写树在等待成长的时机。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070" y="2789555"/>
            <a:ext cx="5396865" cy="3759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2834640"/>
            <a:ext cx="2640965" cy="3714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625" y="2812415"/>
            <a:ext cx="2593975" cy="37369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2240" y="481330"/>
            <a:ext cx="11906885" cy="533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700" b="1"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1、请用“/”给全诗标明朗读节奏。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2、《树和天空》中，作者说“在倾洒的灰色中匆匆走过我们的身边"，“我们”是谁？在诗中有什么存在意义？答案“我们”是旁观者、见证人、陈述者，是自然生命律动的记录员。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3、诗人以旁观者的身份来写树和大自然，有什么好处？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700" b="1">
                <a:solidFill>
                  <a:schemeClr val="tx1"/>
                </a:solidFill>
                <a:sym typeface="+mn-ea"/>
              </a:rPr>
              <a:t>	</a:t>
            </a:r>
            <a:endParaRPr lang="zh-CN" altLang="en-US" sz="27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128645"/>
            <a:ext cx="4516755" cy="3018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3247390"/>
            <a:ext cx="5429250" cy="27813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58165" y="526415"/>
            <a:ext cx="1101725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1、请用“/”给全诗标明朗读节奏。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一棵树/在雨中/走动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在倾洒的灰色中/匆匆走过/我们身边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它有急事。/它汲取/雨中的生命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就像/果园里的/黑鹂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雨停歌。/树/停下脚步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它/在晴朗的夜晚/挺拔地静闪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和我们一样/它/在等待/那瞬息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当雪花/在空中/绽开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945" y="414020"/>
            <a:ext cx="11801475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2、《树和天空》中，作者说“在倾洒的灰色中匆匆走过我们的身边"，“我们”是谁？在诗中有什么存在意义？答案“我们”是旁观者、见证人、陈述者，是自然生命律动的记录员。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	</a:t>
            </a:r>
            <a:r>
              <a:rPr lang="zh-CN" altLang="en-US" sz="2400" b="1">
                <a:solidFill>
                  <a:schemeClr val="tx1"/>
                </a:solidFill>
              </a:rPr>
              <a:t>见证了树“在雨中走动”“有急事”“汲取雨中的生命”“停下脚步”和“等待”的情形。即便在“灰色”中也依然可以“汲取雨中的生命”，而那“果园里的黑鹂”更是一个关于生命的积极乐观又欢愉的精灵。真正健全的生命懂得享受自然的每一种赐予，于是在“晴朗的夜晚”才有了它们“挺拔”的身姿。而支撑这一切的，除了对宇宙规律的默认，更多的应该还是对那个雪花绽开的瞬息最为坚执的等待！“雪花”在这里有着丰富的内涵，作为冬天的象征，它不可避免地预示着寒冷，然而它又恰恰使强力的意志得到了最充分的凸显。承续前文，它又是万物对宇宙规律一次充满自信的认可与迎取</a:t>
            </a:r>
            <a:r>
              <a:rPr lang="zh-CN" altLang="en-US" sz="2800" b="1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1318260"/>
            <a:ext cx="11620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3、诗人以旁观者的身份来写树和大自然，有什么好处？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诗人以旁观者的身份来写树和大自然，角度新颖，使诗人与树的视角发生转移，树的走动其实是诗人在树林中走动。树如同无言的智者，把诗人瞬间的感受表达了出来。诗人感受到了人生的匆忙，而过天晴，树林静谧，这优美的情景，又让诗人的内心更加宁静，焕发出对美好生活的期待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289560"/>
            <a:ext cx="116205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请同学们再读课文，独立概括本文的中心思想？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诗歌通过对树和雨的描写，构成了朦胧、优美的意境，表达了作者对自然的生生不息、人与自然的关系、生命的奇迹等多层次的思考，给读者以启迪。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710" y="3086100"/>
            <a:ext cx="3829050" cy="3544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115" y="3086735"/>
            <a:ext cx="4790440" cy="3409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2565" y="711200"/>
            <a:ext cx="1139380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32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（1）想象丰富而奇特。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诗人表达的是对自然、对世界、对人生的看法，但诗人却选取了“树”这一意象，充分发挥想象，以拟人的修辞手法，写“树在雨中走动”“匆匆走过”“有急事”“在等待那瞬息”，缺予“树”以人的动作和感情，想象奇特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2565" y="474980"/>
            <a:ext cx="1178687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（2）意境优美而朦胧。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“树”“天空”“雪花”都是日常生活中极为常见的事物，但经诗人的描写，一下子就具有极为优美的画面感，读者眼前似乎出现了一棵“在而中走动”的树，似乎出现了“在空中较开”的雪花。诗歌的语言是通俗易懂的，但诗人善于通过隐喻和象征来表达深刻的含意，言浅而旨远。如“倾洒的灰色”中，“灰色”为什么可以“倾洒”？“灰色”又象征什么？又如“雪花在空中绽开”意境优美，但又并不仅仅是写雪花，“雪花”还指美好的未来、美好的瞬间等。只有真正读懂了蕴含在诗歌语言背后的深层含意，才能把握诗歌的主旨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2740" y="507365"/>
            <a:ext cx="110540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首诗主要探讨自我与周围世界的关系。诗人善于运用意象、隐喻来表现内心世界。“树和天空”的关系，也就寓示着存在（人与自然）与无限、与永恒的关系。“我们”（在这里代表人类与自然等存在）相互关爱与扶持着，既在“天空”下积极地承受它的所有赐予和挑战，同时又对天空怀抱着最虔诚的爱、敬畏以及等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2475" y="3776345"/>
            <a:ext cx="2078355" cy="2955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620" y="4476750"/>
            <a:ext cx="3332480" cy="21786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4523740"/>
            <a:ext cx="3685540" cy="2112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369570"/>
            <a:ext cx="116516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1.完成课后训练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2.本课的四首外国诗歌，运用各种典型的意象，运用象征或想象的手法，营造优美的意境，表达自己的情思。请你从下面几个意象中任选一个，运用象征或想象的手法，写一段250字左右的抒情片段。</a:t>
            </a:r>
          </a:p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/>
              <a:t>杨柳    梅花    大海    夕阳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2410" y="4525010"/>
            <a:ext cx="4339590" cy="211201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61800" y="11658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8925" y="706120"/>
            <a:ext cx="637984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1、了解特朗斯特罗姆的创作成就及其在世界文学史上的地位。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2、体会诗歌的写作特色，如奇特的想象、鲜明的意象、朦胧的意境等。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3、了解诗歌的思想内容，体会诗歌的多元主题，如自然的生生不息、人与自然的关系、生命的奇迹等。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190" y="2734945"/>
            <a:ext cx="4939665" cy="3952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8190" y="15875"/>
            <a:ext cx="4939030" cy="27190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870" y="262255"/>
            <a:ext cx="11620500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语言建构与运用：了解特朗斯特罗姆的创作成就及其在世界文学史上的地位。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思维发展与提升：体会诗歌的写作特色，如奇特的想象、鲜明的意象、朦胧的意境等。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审美鉴赏与创造：鉴赏诗歌的意境美、想象美。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文化传承与理解：体会诗歌的多元主题，如自然的生生不息、人与自然的关系、生命的奇迹等。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9420" y="1014730"/>
            <a:ext cx="116205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重点：诗歌意象选择的特点和寄托的感情。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难点：独特的诗歌形式。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680" y="1238250"/>
            <a:ext cx="3572510" cy="5119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730" y="3558540"/>
            <a:ext cx="4491355" cy="26149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590" y="705485"/>
            <a:ext cx="1158684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唯其执着，才会精益求精，才会马到成功。你看，那个奥地利的卡夫卡，只是个银行职员，却笔耕不辍，创作了蜚声世界的《变形记》，创作成了他活着的唯一目的，人生的唯一意义，那《城堡》《变形记》中的主人公，其实就是他自己呀。瑞典诗人特朗斯特罗姆写作长诗《画廊》时几乎花尽了十年光阴，就连诗《有太阳的风景》也断断续续用了七年的时光才创作完成，正是凭借这种执着的精神，他才摘取了诺贝尔文学奖的桂冠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830" y="247015"/>
            <a:ext cx="1186434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特朗斯特罗姆（1931-2015），瑞典诗人，被誉为“20世纪西方最后一位诗歌巨匠”。同时，他也是一位心理学家。他1954年发表诗集《17首诗》，轰动诗坛。他于2011年获得诺贝尔文学奖。他善于从日常生活入手，把激烈的情感寓于平静的文字里，将欧洲古典象征主义和超现实主义熔于一炉。特朗斯特罗姆的主要作品集有《17首诗》《路上的秘密》《完成一半的天堂》等。</a:t>
            </a:r>
            <a:r>
              <a:rPr lang="en-US" altLang="zh-CN" sz="2800" b="1"/>
              <a:t>	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8370" y="4319905"/>
            <a:ext cx="1941830" cy="25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640" y="4319905"/>
            <a:ext cx="3735705" cy="22694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1765" y="253365"/>
            <a:ext cx="116509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“树和天空”言简意赅，点明了诗歌的写作对象；同时，“天空”为“树”提供了背景，意象鲜明，给读者提供了无限的想象间。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195" y="2283460"/>
            <a:ext cx="3384550" cy="4321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2407920"/>
            <a:ext cx="2675255" cy="4142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485" y="2773045"/>
            <a:ext cx="2948940" cy="36137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9705" y="672465"/>
            <a:ext cx="1183259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/>
              <a:t>	</a:t>
            </a:r>
            <a:r>
              <a:rPr lang="zh-CN" altLang="en-US" sz="2800" b="1"/>
              <a:t>1931年4月15日，特朗斯特罗姆出生于斯德哥尔摩。三岁时，父母离婚，和母亲一起在斯德哥尔摩长大。而斯德哥尔摩群岛上的环境是他诗歌的一个重要起点。他很早就对地理和科学，特别是昆虫学产生了兴趣。十几岁时，对艺术表现出兴趣，开始弹钢琴，并很快接触诗歌。在他的诗中，生活世界与大自然向来关系密切，无须附加理智的连接，生活世界本身就是自发地发生的、具有大自然特征的显现过程；自然本身就需要一个世界才能来照面，自然立足于存在的实体，共在于人们生存的世界，与人们神秘的想象力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74</Paragraphs>
  <Slides>21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8">
      <vt:lpstr>Arial</vt:lpstr>
      <vt:lpstr>Calibri</vt:lpstr>
      <vt:lpstr>宋体</vt:lpstr>
      <vt:lpstr>Calibri Light</vt:lpstr>
      <vt:lpstr>思源黑体 CN Bold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2021-03-02T21:36:03.470</cp:lastPrinted>
  <dcterms:created xsi:type="dcterms:W3CDTF">2021-03-02T21:36:03Z</dcterms:created>
  <dcterms:modified xsi:type="dcterms:W3CDTF">2021-03-02T13:36:03Z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