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8" r:id="rId2"/>
    <p:sldMasterId id="2147483687" r:id="rId3"/>
  </p:sldMasterIdLst>
  <p:notesMasterIdLst>
    <p:notesMasterId r:id="rId4"/>
  </p:notesMasterIdLst>
  <p:sldIdLst>
    <p:sldId id="1025" r:id="rId5"/>
    <p:sldId id="1026" r:id="rId6"/>
    <p:sldId id="1027" r:id="rId7"/>
    <p:sldId id="1028" r:id="rId8"/>
    <p:sldId id="1029" r:id="rId9"/>
    <p:sldId id="1030" r:id="rId10"/>
    <p:sldId id="1031" r:id="rId11"/>
    <p:sldId id="1032" r:id="rId12"/>
    <p:sldId id="1033" r:id="rId13"/>
    <p:sldId id="1034" r:id="rId14"/>
    <p:sldId id="1035" r:id="rId15"/>
    <p:sldId id="1036" r:id="rId16"/>
    <p:sldId id="1037" r:id="rId17"/>
    <p:sldId id="1038" r:id="rId18"/>
    <p:sldId id="1039" r:id="rId19"/>
    <p:sldId id="1145" r:id="rId20"/>
    <p:sldId id="1043" r:id="rId21"/>
    <p:sldId id="1044" r:id="rId22"/>
    <p:sldId id="1045" r:id="rId23"/>
    <p:sldId id="1046" r:id="rId24"/>
    <p:sldId id="1047" r:id="rId25"/>
    <p:sldId id="1048" r:id="rId26"/>
    <p:sldId id="1049" r:id="rId27"/>
    <p:sldId id="1050" r:id="rId28"/>
    <p:sldId id="1051" r:id="rId29"/>
    <p:sldId id="1052" r:id="rId30"/>
    <p:sldId id="1053" r:id="rId31"/>
    <p:sldId id="1054" r:id="rId32"/>
    <p:sldId id="1146" r:id="rId33"/>
    <p:sldId id="1056" r:id="rId34"/>
    <p:sldId id="1057" r:id="rId35"/>
    <p:sldId id="1058" r:id="rId36"/>
    <p:sldId id="1059" r:id="rId37"/>
    <p:sldId id="1060" r:id="rId38"/>
    <p:sldId id="1061" r:id="rId39"/>
    <p:sldId id="1062" r:id="rId40"/>
    <p:sldId id="1064" r:id="rId41"/>
    <p:sldId id="1069" r:id="rId42"/>
    <p:sldId id="1070" r:id="rId43"/>
    <p:sldId id="1071" r:id="rId44"/>
    <p:sldId id="1147" r:id="rId45"/>
    <p:sldId id="1148" r:id="rId46"/>
    <p:sldId id="1149" r:id="rId47"/>
    <p:sldId id="1079" r:id="rId48"/>
    <p:sldId id="1150" r:id="rId49"/>
    <p:sldId id="1083" r:id="rId50"/>
    <p:sldId id="1084" r:id="rId51"/>
    <p:sldId id="1085" r:id="rId52"/>
    <p:sldId id="1086" r:id="rId53"/>
    <p:sldId id="1087" r:id="rId54"/>
    <p:sldId id="1088" r:id="rId55"/>
    <p:sldId id="1089" r:id="rId56"/>
    <p:sldId id="1090" r:id="rId57"/>
    <p:sldId id="1091" r:id="rId58"/>
    <p:sldId id="1151" r:id="rId59"/>
    <p:sldId id="1099" r:id="rId60"/>
    <p:sldId id="1100" r:id="rId61"/>
    <p:sldId id="1152" r:id="rId62"/>
    <p:sldId id="1153" r:id="rId63"/>
    <p:sldId id="1103" r:id="rId64"/>
    <p:sldId id="1105" r:id="rId65"/>
    <p:sldId id="1106" r:id="rId66"/>
    <p:sldId id="1107" r:id="rId67"/>
    <p:sldId id="1108" r:id="rId68"/>
    <p:sldId id="1109" r:id="rId69"/>
    <p:sldId id="1110" r:id="rId70"/>
    <p:sldId id="1112" r:id="rId71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Tx/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02" y="-26"/>
      </p:cViewPr>
      <p:guideLst>
        <p:guide orient="horz" pos="2194"/>
        <p:guide pos="286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slide" Target="slides/slide55.xml" /><Relationship Id="rId6" Type="http://schemas.openxmlformats.org/officeDocument/2006/relationships/slide" Target="slides/slide2.xml" /><Relationship Id="rId60" Type="http://schemas.openxmlformats.org/officeDocument/2006/relationships/slide" Target="slides/slide56.xml" /><Relationship Id="rId61" Type="http://schemas.openxmlformats.org/officeDocument/2006/relationships/slide" Target="slides/slide57.xml" /><Relationship Id="rId62" Type="http://schemas.openxmlformats.org/officeDocument/2006/relationships/slide" Target="slides/slide58.xml" /><Relationship Id="rId63" Type="http://schemas.openxmlformats.org/officeDocument/2006/relationships/slide" Target="slides/slide59.xml" /><Relationship Id="rId64" Type="http://schemas.openxmlformats.org/officeDocument/2006/relationships/slide" Target="slides/slide60.xml" /><Relationship Id="rId65" Type="http://schemas.openxmlformats.org/officeDocument/2006/relationships/slide" Target="slides/slide61.xml" /><Relationship Id="rId66" Type="http://schemas.openxmlformats.org/officeDocument/2006/relationships/slide" Target="slides/slide62.xml" /><Relationship Id="rId67" Type="http://schemas.openxmlformats.org/officeDocument/2006/relationships/slide" Target="slides/slide63.xml" /><Relationship Id="rId68" Type="http://schemas.openxmlformats.org/officeDocument/2006/relationships/slide" Target="slides/slide64.xml" /><Relationship Id="rId69" Type="http://schemas.openxmlformats.org/officeDocument/2006/relationships/slide" Target="slides/slide65.xml" /><Relationship Id="rId7" Type="http://schemas.openxmlformats.org/officeDocument/2006/relationships/slide" Target="slides/slide3.xml" /><Relationship Id="rId70" Type="http://schemas.openxmlformats.org/officeDocument/2006/relationships/slide" Target="slides/slide66.xml" /><Relationship Id="rId71" Type="http://schemas.openxmlformats.org/officeDocument/2006/relationships/slide" Target="slides/slide67.xml" /><Relationship Id="rId72" Type="http://schemas.openxmlformats.org/officeDocument/2006/relationships/tags" Target="tags/tag641.xml" /><Relationship Id="rId73" Type="http://schemas.openxmlformats.org/officeDocument/2006/relationships/presProps" Target="presProps.xml" /><Relationship Id="rId74" Type="http://schemas.openxmlformats.org/officeDocument/2006/relationships/viewProps" Target="viewProps.xml" /><Relationship Id="rId75" Type="http://schemas.openxmlformats.org/officeDocument/2006/relationships/theme" Target="theme/theme1.xml" /><Relationship Id="rId76" Type="http://schemas.openxmlformats.org/officeDocument/2006/relationships/tableStyles" Target="tableStyles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88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lvl="0" indent="0" eaLnBrk="1" hangingPunct="1"/>
            <a:endParaRPr lang="en-US" altLang="en-US" sz="1200">
              <a:ea typeface="微软雅黑"/>
            </a:endParaRPr>
          </a:p>
        </p:txBody>
      </p:sp>
      <p:sp>
        <p:nvSpPr>
          <p:cNvPr id="122883" name="日期占位符 2"/>
          <p:cNvSpPr>
            <a:spLocks noGrp="1"/>
          </p:cNvSpPr>
          <p:nvPr>
            <p:ph type="dt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lvl="0" indent="0" algn="r" eaLnBrk="1" hangingPunct="1"/>
            <a:fld id="{BB962C8B-B14F-4D97-AF65-F5344CB8AC3E}" type="datetime1">
              <a:rPr lang="en-US" altLang="en-US" sz="1200"/>
              <a:t/>
            </a:fld>
            <a:endParaRPr lang="en-US" altLang="en-US" sz="1200"/>
          </a:p>
        </p:txBody>
      </p:sp>
      <p:sp>
        <p:nvSpPr>
          <p:cNvPr id="122884" name="幻灯片图像占位符 3"/>
          <p:cNvSpPr>
            <a:spLocks noGrp="1" noRot="1" noChangeAspect="1"/>
          </p:cNvSpPr>
          <p:nvPr>
            <p:ph type="sldImg" idx="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885" name="备注占位符 4"/>
          <p:cNvSpPr>
            <a:spLocks noGrp="1"/>
          </p:cNvSpPr>
          <p:nvPr>
            <p:ph type="body" sz="quarter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886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lvl="0" indent="0" eaLnBrk="1" hangingPunct="1"/>
            <a:endParaRPr lang="en-US" altLang="en-US" sz="1200"/>
          </a:p>
        </p:txBody>
      </p:sp>
      <p:sp>
        <p:nvSpPr>
          <p:cNvPr id="12288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lvl="0" indent="0" algn="r" eaLnBrk="1" hangingPunct="1"/>
            <a:fld id="{9A0DB2DC-4C9A-4742-B13C-FB6460FD3503}" type="slidenum">
              <a:rPr lang="en-US" altLang="en-US" sz="1200"/>
              <a:t/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6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23907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2.png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44.xml" /><Relationship Id="rId3" Type="http://schemas.openxmlformats.org/officeDocument/2006/relationships/image" Target="../media/image2.png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image" Target="../media/image2.png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image" Target="../media/image1.jpeg" /><Relationship Id="rId6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image" Target="../media/image2.png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image" Target="../media/image1.jpeg" /><Relationship Id="rId6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image" Target="../media/image2.png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14" Type="http://schemas.openxmlformats.org/officeDocument/2006/relationships/tags" Target="../tags/tag101.xml" /><Relationship Id="rId15" Type="http://schemas.openxmlformats.org/officeDocument/2006/relationships/tags" Target="../tags/tag102.xml" /><Relationship Id="rId16" Type="http://schemas.openxmlformats.org/officeDocument/2006/relationships/image" Target="../media/image4.emf" /><Relationship Id="rId17" Type="http://schemas.openxmlformats.org/officeDocument/2006/relationships/tags" Target="../tags/tag103.xml" /><Relationship Id="rId18" Type="http://schemas.openxmlformats.org/officeDocument/2006/relationships/tags" Target="../tags/tag104.xml" /><Relationship Id="rId19" Type="http://schemas.openxmlformats.org/officeDocument/2006/relationships/tags" Target="../tags/tag105.xml" /><Relationship Id="rId2" Type="http://schemas.openxmlformats.org/officeDocument/2006/relationships/tags" Target="../tags/tag89.xml" /><Relationship Id="rId20" Type="http://schemas.openxmlformats.org/officeDocument/2006/relationships/tags" Target="../tags/tag106.xml" /><Relationship Id="rId21" Type="http://schemas.openxmlformats.org/officeDocument/2006/relationships/tags" Target="../tags/tag107.xml" /><Relationship Id="rId22" Type="http://schemas.openxmlformats.org/officeDocument/2006/relationships/tags" Target="../tags/tag108.xml" /><Relationship Id="rId23" Type="http://schemas.openxmlformats.org/officeDocument/2006/relationships/tags" Target="../tags/tag109.xml" /><Relationship Id="rId24" Type="http://schemas.openxmlformats.org/officeDocument/2006/relationships/slideMaster" Target="../slideMasters/slideMaster2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image" Target="../media/image5.png" /><Relationship Id="rId7" Type="http://schemas.openxmlformats.org/officeDocument/2006/relationships/tags" Target="../tags/tag115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10" Type="http://schemas.openxmlformats.org/officeDocument/2006/relationships/tags" Target="../tags/tag124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image" Target="../media/image6.png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14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image" Target="../media/image7.png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5.xml" /><Relationship Id="rId11" Type="http://schemas.openxmlformats.org/officeDocument/2006/relationships/tags" Target="../tags/tag166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59.xml" /><Relationship Id="rId3" Type="http://schemas.openxmlformats.org/officeDocument/2006/relationships/image" Target="../media/image8.png" /><Relationship Id="rId4" Type="http://schemas.openxmlformats.org/officeDocument/2006/relationships/tags" Target="../tags/tag160.xml" /><Relationship Id="rId5" Type="http://schemas.openxmlformats.org/officeDocument/2006/relationships/image" Target="../media/image9.png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10" Type="http://schemas.openxmlformats.org/officeDocument/2006/relationships/tags" Target="../tags/tag174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68.xml" /><Relationship Id="rId3" Type="http://schemas.openxmlformats.org/officeDocument/2006/relationships/image" Target="../media/image8.png" /><Relationship Id="rId4" Type="http://schemas.openxmlformats.org/officeDocument/2006/relationships/tags" Target="../tags/tag169.xml" /><Relationship Id="rId5" Type="http://schemas.openxmlformats.org/officeDocument/2006/relationships/image" Target="../media/image9.png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9.xml" /><Relationship Id="rId11" Type="http://schemas.openxmlformats.org/officeDocument/2006/relationships/tags" Target="../tags/tag20.xml" /><Relationship Id="rId12" Type="http://schemas.openxmlformats.org/officeDocument/2006/relationships/tags" Target="../tags/tag21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2.xml" /><Relationship Id="rId3" Type="http://schemas.openxmlformats.org/officeDocument/2006/relationships/image" Target="../media/image2.png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tags" Target="../tags/tag16.xml" /><Relationship Id="rId8" Type="http://schemas.openxmlformats.org/officeDocument/2006/relationships/tags" Target="../tags/tag17.xml" /><Relationship Id="rId9" Type="http://schemas.openxmlformats.org/officeDocument/2006/relationships/tags" Target="../tags/tag18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tags" Target="../tags/tag184.xml" /><Relationship Id="rId13" Type="http://schemas.openxmlformats.org/officeDocument/2006/relationships/tags" Target="../tags/tag185.xml" /><Relationship Id="rId14" Type="http://schemas.openxmlformats.org/officeDocument/2006/relationships/tags" Target="../tags/tag186.xml" /><Relationship Id="rId15" Type="http://schemas.openxmlformats.org/officeDocument/2006/relationships/tags" Target="../tags/tag187.xml" /><Relationship Id="rId16" Type="http://schemas.openxmlformats.org/officeDocument/2006/relationships/tags" Target="../tags/tag188.xml" /><Relationship Id="rId17" Type="http://schemas.openxmlformats.org/officeDocument/2006/relationships/tags" Target="../tags/tag189.xml" /><Relationship Id="rId18" Type="http://schemas.openxmlformats.org/officeDocument/2006/relationships/tags" Target="../tags/tag190.xml" /><Relationship Id="rId19" Type="http://schemas.openxmlformats.org/officeDocument/2006/relationships/tags" Target="../tags/tag191.xml" /><Relationship Id="rId2" Type="http://schemas.openxmlformats.org/officeDocument/2006/relationships/image" Target="../media/image3.png" /><Relationship Id="rId20" Type="http://schemas.openxmlformats.org/officeDocument/2006/relationships/tags" Target="../tags/tag192.xml" /><Relationship Id="rId21" Type="http://schemas.openxmlformats.org/officeDocument/2006/relationships/tags" Target="../tags/tag193.xml" /><Relationship Id="rId22" Type="http://schemas.openxmlformats.org/officeDocument/2006/relationships/tags" Target="../tags/tag194.xml" /><Relationship Id="rId23" Type="http://schemas.openxmlformats.org/officeDocument/2006/relationships/slideMaster" Target="../slideMasters/slideMaster2.xml" /><Relationship Id="rId3" Type="http://schemas.openxmlformats.org/officeDocument/2006/relationships/tags" Target="../tags/tag176.xml" /><Relationship Id="rId4" Type="http://schemas.openxmlformats.org/officeDocument/2006/relationships/image" Target="../media/image4.emf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10" Type="http://schemas.openxmlformats.org/officeDocument/2006/relationships/tags" Target="../tags/tag207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201.xml" /><Relationship Id="rId4" Type="http://schemas.openxmlformats.org/officeDocument/2006/relationships/image" Target="../media/image9.png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1.png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tags" Target="../tags/tag222.xml" /><Relationship Id="rId9" Type="http://schemas.openxmlformats.org/officeDocument/2006/relationships/tags" Target="../tags/tag22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2.png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10" Type="http://schemas.openxmlformats.org/officeDocument/2006/relationships/tags" Target="../tags/tag249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4.png" /><Relationship Id="rId3" Type="http://schemas.openxmlformats.org/officeDocument/2006/relationships/tags" Target="../tags/tag243.xml" /><Relationship Id="rId4" Type="http://schemas.openxmlformats.org/officeDocument/2006/relationships/image" Target="../media/image15.png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tags" Target="../tags/tag246.xml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264.xml" /><Relationship Id="rId11" Type="http://schemas.openxmlformats.org/officeDocument/2006/relationships/tags" Target="../tags/tag265.xml" /><Relationship Id="rId12" Type="http://schemas.openxmlformats.org/officeDocument/2006/relationships/tags" Target="../tags/tag266.xml" /><Relationship Id="rId13" Type="http://schemas.openxmlformats.org/officeDocument/2006/relationships/tags" Target="../tags/tag267.xml" /><Relationship Id="rId14" Type="http://schemas.openxmlformats.org/officeDocument/2006/relationships/tags" Target="../tags/tag268.xml" /><Relationship Id="rId15" Type="http://schemas.openxmlformats.org/officeDocument/2006/relationships/tags" Target="../tags/tag269.xml" /><Relationship Id="rId16" Type="http://schemas.openxmlformats.org/officeDocument/2006/relationships/image" Target="../media/image4.emf" /><Relationship Id="rId17" Type="http://schemas.openxmlformats.org/officeDocument/2006/relationships/tags" Target="../tags/tag270.xml" /><Relationship Id="rId18" Type="http://schemas.openxmlformats.org/officeDocument/2006/relationships/tags" Target="../tags/tag271.xml" /><Relationship Id="rId19" Type="http://schemas.openxmlformats.org/officeDocument/2006/relationships/tags" Target="../tags/tag272.xml" /><Relationship Id="rId2" Type="http://schemas.openxmlformats.org/officeDocument/2006/relationships/tags" Target="../tags/tag256.xml" /><Relationship Id="rId20" Type="http://schemas.openxmlformats.org/officeDocument/2006/relationships/tags" Target="../tags/tag273.xml" /><Relationship Id="rId21" Type="http://schemas.openxmlformats.org/officeDocument/2006/relationships/tags" Target="../tags/tag274.xml" /><Relationship Id="rId22" Type="http://schemas.openxmlformats.org/officeDocument/2006/relationships/tags" Target="../tags/tag275.xml" /><Relationship Id="rId23" Type="http://schemas.openxmlformats.org/officeDocument/2006/relationships/tags" Target="../tags/tag276.xml" /><Relationship Id="rId24" Type="http://schemas.openxmlformats.org/officeDocument/2006/relationships/slideMaster" Target="../slideMasters/slideMaster3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7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image" Target="../media/image5.png" /><Relationship Id="rId7" Type="http://schemas.openxmlformats.org/officeDocument/2006/relationships/tags" Target="../tags/tag282.xml" /><Relationship Id="rId8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3.xml" /><Relationship Id="rId10" Type="http://schemas.openxmlformats.org/officeDocument/2006/relationships/tags" Target="../tags/tag291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image" Target="../media/image6.png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307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8.xml" /><Relationship Id="rId2" Type="http://schemas.openxmlformats.org/officeDocument/2006/relationships/tags" Target="../tags/tag309.xml" /><Relationship Id="rId3" Type="http://schemas.openxmlformats.org/officeDocument/2006/relationships/image" Target="../media/image7.png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tags" Target="../tags/tag313.xml" /><Relationship Id="rId8" Type="http://schemas.openxmlformats.org/officeDocument/2006/relationships/tags" Target="../tags/tag314.xml" /><Relationship Id="rId9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5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5.xml" /><Relationship Id="rId10" Type="http://schemas.openxmlformats.org/officeDocument/2006/relationships/tags" Target="../tags/tag332.xml" /><Relationship Id="rId11" Type="http://schemas.openxmlformats.org/officeDocument/2006/relationships/tags" Target="../tags/tag333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326.xml" /><Relationship Id="rId3" Type="http://schemas.openxmlformats.org/officeDocument/2006/relationships/image" Target="../media/image8.png" /><Relationship Id="rId4" Type="http://schemas.openxmlformats.org/officeDocument/2006/relationships/tags" Target="../tags/tag327.xml" /><Relationship Id="rId5" Type="http://schemas.openxmlformats.org/officeDocument/2006/relationships/image" Target="../media/image9.png" /><Relationship Id="rId6" Type="http://schemas.openxmlformats.org/officeDocument/2006/relationships/tags" Target="../tags/tag328.xml" /><Relationship Id="rId7" Type="http://schemas.openxmlformats.org/officeDocument/2006/relationships/tags" Target="../tags/tag329.xml" /><Relationship Id="rId8" Type="http://schemas.openxmlformats.org/officeDocument/2006/relationships/tags" Target="../tags/tag330.xml" /><Relationship Id="rId9" Type="http://schemas.openxmlformats.org/officeDocument/2006/relationships/tags" Target="../tags/tag33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4.xml" /><Relationship Id="rId10" Type="http://schemas.openxmlformats.org/officeDocument/2006/relationships/tags" Target="../tags/tag341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335.xml" /><Relationship Id="rId3" Type="http://schemas.openxmlformats.org/officeDocument/2006/relationships/image" Target="../media/image8.png" /><Relationship Id="rId4" Type="http://schemas.openxmlformats.org/officeDocument/2006/relationships/tags" Target="../tags/tag336.xml" /><Relationship Id="rId5" Type="http://schemas.openxmlformats.org/officeDocument/2006/relationships/image" Target="../media/image9.png" /><Relationship Id="rId6" Type="http://schemas.openxmlformats.org/officeDocument/2006/relationships/tags" Target="../tags/tag337.xml" /><Relationship Id="rId7" Type="http://schemas.openxmlformats.org/officeDocument/2006/relationships/tags" Target="../tags/tag338.xml" /><Relationship Id="rId8" Type="http://schemas.openxmlformats.org/officeDocument/2006/relationships/tags" Target="../tags/tag339.xml" /><Relationship Id="rId9" Type="http://schemas.openxmlformats.org/officeDocument/2006/relationships/tags" Target="../tags/tag340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2.xml" /><Relationship Id="rId10" Type="http://schemas.openxmlformats.org/officeDocument/2006/relationships/tags" Target="../tags/tag349.xml" /><Relationship Id="rId11" Type="http://schemas.openxmlformats.org/officeDocument/2006/relationships/tags" Target="../tags/tag350.xml" /><Relationship Id="rId12" Type="http://schemas.openxmlformats.org/officeDocument/2006/relationships/tags" Target="../tags/tag351.xml" /><Relationship Id="rId13" Type="http://schemas.openxmlformats.org/officeDocument/2006/relationships/tags" Target="../tags/tag352.xml" /><Relationship Id="rId14" Type="http://schemas.openxmlformats.org/officeDocument/2006/relationships/tags" Target="../tags/tag353.xml" /><Relationship Id="rId15" Type="http://schemas.openxmlformats.org/officeDocument/2006/relationships/tags" Target="../tags/tag354.xml" /><Relationship Id="rId16" Type="http://schemas.openxmlformats.org/officeDocument/2006/relationships/tags" Target="../tags/tag355.xml" /><Relationship Id="rId17" Type="http://schemas.openxmlformats.org/officeDocument/2006/relationships/tags" Target="../tags/tag356.xml" /><Relationship Id="rId18" Type="http://schemas.openxmlformats.org/officeDocument/2006/relationships/tags" Target="../tags/tag357.xml" /><Relationship Id="rId19" Type="http://schemas.openxmlformats.org/officeDocument/2006/relationships/tags" Target="../tags/tag358.xml" /><Relationship Id="rId2" Type="http://schemas.openxmlformats.org/officeDocument/2006/relationships/image" Target="../media/image3.png" /><Relationship Id="rId20" Type="http://schemas.openxmlformats.org/officeDocument/2006/relationships/tags" Target="../tags/tag359.xml" /><Relationship Id="rId21" Type="http://schemas.openxmlformats.org/officeDocument/2006/relationships/tags" Target="../tags/tag360.xml" /><Relationship Id="rId22" Type="http://schemas.openxmlformats.org/officeDocument/2006/relationships/tags" Target="../tags/tag361.xml" /><Relationship Id="rId23" Type="http://schemas.openxmlformats.org/officeDocument/2006/relationships/slideMaster" Target="../slideMasters/slideMaster3.xml" /><Relationship Id="rId3" Type="http://schemas.openxmlformats.org/officeDocument/2006/relationships/tags" Target="../tags/tag343.xml" /><Relationship Id="rId4" Type="http://schemas.openxmlformats.org/officeDocument/2006/relationships/image" Target="../media/image4.emf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tags" Target="../tags/tag346.xml" /><Relationship Id="rId8" Type="http://schemas.openxmlformats.org/officeDocument/2006/relationships/tags" Target="../tags/tag347.xml" /><Relationship Id="rId9" Type="http://schemas.openxmlformats.org/officeDocument/2006/relationships/tags" Target="../tags/tag348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362.xml" /><Relationship Id="rId3" Type="http://schemas.openxmlformats.org/officeDocument/2006/relationships/tags" Target="../tags/tag363.xml" /><Relationship Id="rId4" Type="http://schemas.openxmlformats.org/officeDocument/2006/relationships/tags" Target="../tags/tag364.xml" /><Relationship Id="rId5" Type="http://schemas.openxmlformats.org/officeDocument/2006/relationships/tags" Target="../tags/tag365.xml" /><Relationship Id="rId6" Type="http://schemas.openxmlformats.org/officeDocument/2006/relationships/tags" Target="../tags/tag366.xml" /><Relationship Id="rId7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7.xml" /><Relationship Id="rId10" Type="http://schemas.openxmlformats.org/officeDocument/2006/relationships/tags" Target="../tags/tag374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368.xml" /><Relationship Id="rId4" Type="http://schemas.openxmlformats.org/officeDocument/2006/relationships/image" Target="../media/image9.png" /><Relationship Id="rId5" Type="http://schemas.openxmlformats.org/officeDocument/2006/relationships/tags" Target="../tags/tag369.xml" /><Relationship Id="rId6" Type="http://schemas.openxmlformats.org/officeDocument/2006/relationships/tags" Target="../tags/tag370.xml" /><Relationship Id="rId7" Type="http://schemas.openxmlformats.org/officeDocument/2006/relationships/tags" Target="../tags/tag371.xml" /><Relationship Id="rId8" Type="http://schemas.openxmlformats.org/officeDocument/2006/relationships/tags" Target="../tags/tag372.xml" /><Relationship Id="rId9" Type="http://schemas.openxmlformats.org/officeDocument/2006/relationships/tags" Target="../tags/tag373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5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0.png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3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1.png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Relationship Id="rId7" Type="http://schemas.openxmlformats.org/officeDocument/2006/relationships/tags" Target="../tags/tag388.xml" /><Relationship Id="rId8" Type="http://schemas.openxmlformats.org/officeDocument/2006/relationships/tags" Target="../tags/tag389.xml" /><Relationship Id="rId9" Type="http://schemas.openxmlformats.org/officeDocument/2006/relationships/tags" Target="../tags/tag390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1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2.png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tags" Target="../tags/tag398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Relationship Id="rId10" Type="http://schemas.openxmlformats.org/officeDocument/2006/relationships/tags" Target="../tags/tag407.xml" /><Relationship Id="rId11" Type="http://schemas.openxmlformats.org/officeDocument/2006/relationships/tags" Target="../tags/tag408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399.xml" /><Relationship Id="rId3" Type="http://schemas.openxmlformats.org/officeDocument/2006/relationships/tags" Target="../tags/tag400.xml" /><Relationship Id="rId4" Type="http://schemas.openxmlformats.org/officeDocument/2006/relationships/tags" Target="../tags/tag401.xml" /><Relationship Id="rId5" Type="http://schemas.openxmlformats.org/officeDocument/2006/relationships/tags" Target="../tags/tag402.xml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9.xml" /><Relationship Id="rId10" Type="http://schemas.openxmlformats.org/officeDocument/2006/relationships/tags" Target="../tags/tag416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4.png" /><Relationship Id="rId3" Type="http://schemas.openxmlformats.org/officeDocument/2006/relationships/tags" Target="../tags/tag410.xml" /><Relationship Id="rId4" Type="http://schemas.openxmlformats.org/officeDocument/2006/relationships/image" Target="../media/image15.png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Relationship Id="rId8" Type="http://schemas.openxmlformats.org/officeDocument/2006/relationships/tags" Target="../tags/tag414.xml" /><Relationship Id="rId9" Type="http://schemas.openxmlformats.org/officeDocument/2006/relationships/tags" Target="../tags/tag41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2531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2532" name="直接连接符 8"/>
          <p:cNvCxnSpPr/>
          <p:nvPr>
            <p:custDataLst>
              <p:tags r:id="rId3"/>
            </p:custDataLst>
          </p:nvPr>
        </p:nvCxnSpPr>
        <p:spPr>
          <a:xfrm>
            <a:off x="2790825" y="2965450"/>
            <a:ext cx="3781425" cy="0"/>
          </a:xfrm>
          <a:prstGeom prst="line">
            <a:avLst/>
          </a:prstGeom>
          <a:ln w="6350" cap="flat" cmpd="sng">
            <a:solidFill>
              <a:srgbClr val="262626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2533" name="Freeform 5"/>
          <p:cNvSpPr/>
          <p:nvPr>
            <p:custDataLst>
              <p:tags r:id="rId4"/>
            </p:custDataLst>
          </p:nvPr>
        </p:nvSpPr>
        <p:spPr>
          <a:xfrm>
            <a:off x="2790825" y="2451100"/>
            <a:ext cx="360363" cy="358775"/>
          </a:xfrm>
          <a:solidFill>
            <a:srgbClr val="980104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534" name="图片 5" descr="图片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bright="-42001" contrast="42000"/>
          </a:blip>
          <a:stretch>
            <a:fillRect/>
          </a:stretch>
        </p:blipFill>
        <p:spPr>
          <a:xfrm>
            <a:off x="627063" y="509588"/>
            <a:ext cx="3240087" cy="11811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2535" name="直接连接符 11"/>
          <p:cNvCxnSpPr/>
          <p:nvPr>
            <p:custDataLst>
              <p:tags r:id="rId7"/>
            </p:custDataLst>
          </p:nvPr>
        </p:nvCxnSpPr>
        <p:spPr>
          <a:xfrm>
            <a:off x="6151563" y="4132263"/>
            <a:ext cx="3779837" cy="0"/>
          </a:xfrm>
          <a:prstGeom prst="line">
            <a:avLst/>
          </a:prstGeom>
          <a:ln w="6350" cap="flat" cmpd="sng">
            <a:solidFill>
              <a:srgbClr val="262626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98725" y="2966084"/>
            <a:ext cx="3493770" cy="987670"/>
          </a:xfrm>
        </p:spPr>
        <p:txBody>
          <a:bodyPr lIns="90000" tIns="46800" rIns="90000" bIns="4680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kumimoji="0" lang="zh-CN" altLang="en-US" sz="5400" b="1" i="0" u="none" strike="noStrike" kern="1200" cap="none" spc="600" normalizeH="0" baseline="0" noProof="1">
                <a:uLnTx/>
                <a:uFillTx/>
              </a:rPr>
              <a:t>单击此处编辑母版标题样式</a:t>
            </a:r>
            <a:endParaRPr kumimoji="0" lang="zh-CN" altLang="en-US" sz="5400" b="1" i="0" u="none" strike="noStrike" kern="1200" cap="none" spc="60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20459" y="3047366"/>
            <a:ext cx="4080312" cy="1042524"/>
          </a:xfrm>
        </p:spPr>
        <p:txBody>
          <a:bodyPr lIns="90000" tIns="46800" rIns="90000" bIns="4680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480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0" lang="zh-CN" altLang="en-US" sz="4800" b="0" i="0" u="none" strike="noStrike" kern="1200" cap="none" spc="200" normalizeH="0" baseline="0" noProof="1">
                <a:uLnTx/>
                <a:uFillTx/>
              </a:rPr>
              <a:t>单击此处编辑母版副标题样式</a:t>
            </a:r>
            <a:endParaRPr kumimoji="0" lang="zh-CN" altLang="en-US" sz="48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231516" y="2349502"/>
            <a:ext cx="3434080" cy="53313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kumimoji="0" lang="zh-CN" altLang="en-US" sz="2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4514850" y="3990847"/>
            <a:ext cx="1525271" cy="507487"/>
          </a:xfrm>
        </p:spPr>
        <p:txBody>
          <a:bodyPr lIns="90000" rIns="90000" bIns="46800">
            <a:normAutofit/>
          </a:bodyPr>
          <a:lstStyle>
            <a:lvl1pPr marL="0" indent="0" algn="ctr">
              <a:buNone/>
              <a:defRPr sz="24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kumimoji="0" lang="zh-CN" altLang="en-US" sz="2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22536" name="灯片编号占位符 17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2539" name="日期占位符 15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2540" name="页脚占位符 16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内容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1747" name="灯片编号占位符 4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31750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31751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2771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11" descr="图片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42001" contrast="42000"/>
          </a:blip>
          <a:stretch>
            <a:fillRect/>
          </a:stretch>
        </p:blipFill>
        <p:spPr>
          <a:xfrm>
            <a:off x="628650" y="504825"/>
            <a:ext cx="3235325" cy="116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92206" y="1952005"/>
            <a:ext cx="6807587" cy="295399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1100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kumimoji="0" lang="zh-CN" altLang="en-US" sz="11000" b="1" i="0" u="none" strike="noStrike" kern="1200" cap="none" spc="600" normalizeH="0" baseline="0" noProof="1">
                <a:uLnTx/>
                <a:uFillTx/>
              </a:rPr>
              <a:t>单击此处编辑母版标题样式</a:t>
            </a:r>
            <a:endParaRPr kumimoji="0" lang="zh-CN" altLang="en-US" sz="11000" b="1" i="0" u="none" strike="noStrike" kern="1200" cap="none" spc="600" normalizeH="0" baseline="0" noProof="1">
              <a:uLnTx/>
              <a:uFillTx/>
            </a:endParaRPr>
          </a:p>
        </p:txBody>
      </p:sp>
      <p:sp>
        <p:nvSpPr>
          <p:cNvPr id="32773" name="灯片编号占位符 17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32776" name="日期占位符 15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32777" name="页脚占位符 16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通用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kumimoji="0" lang="zh-CN" altLang="en-US" sz="24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33795" name="灯片编号占位符 4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33798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33799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9" name="矩形 7"/>
          <p:cNvSpPr/>
          <p:nvPr>
            <p:custDataLst>
              <p:tags r:id="rId1"/>
            </p:custDataLst>
          </p:nvPr>
        </p:nvSpPr>
        <p:spPr>
          <a:xfrm>
            <a:off x="301625" y="247650"/>
            <a:ext cx="11615738" cy="6311900"/>
          </a:xfrm>
          <a:prstGeom prst="rect">
            <a:avLst/>
          </a:prstGeom>
          <a:solidFill>
            <a:srgbClr val="FEFEFE"/>
          </a:solidFill>
          <a:ln w="12700">
            <a:noFill/>
          </a:ln>
        </p:spPr>
        <p:txBody>
          <a:bodyPr anchor="ctr" anchorCtr="0"/>
          <a:lstStyle/>
          <a:p>
            <a:pPr marL="0" lvl="0" indent="0" algn="ctr" eaLnBrk="1" hangingPunct="1"/>
            <a:endParaRPr lang="en-US" altLang="zh-CN">
              <a:solidFill>
                <a:srgbClr val="FFFFFF"/>
              </a:solidFill>
              <a:ea typeface="隶书" panose="02010509060101010101" pitchFamily="49" charset="-122"/>
              <a:sym typeface="微软雅黑" panose="020b0503020204020204" charset="-122"/>
            </a:endParaRPr>
          </a:p>
        </p:txBody>
      </p:sp>
      <p:pic>
        <p:nvPicPr>
          <p:cNvPr id="34820" name="图片 9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-42001" contrast="42000"/>
          </a:blip>
          <a:stretch>
            <a:fillRect/>
          </a:stretch>
        </p:blipFill>
        <p:spPr>
          <a:xfrm>
            <a:off x="9675813" y="0"/>
            <a:ext cx="2463800" cy="900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kumimoji="0" lang="zh-CN" altLang="en-US" sz="32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32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4821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4824" name="日期占位符 2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4825" name="页脚占位符 3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左右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3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2825" cy="6858000"/>
          </a:xfrm>
          <a:prstGeom prst="rect">
            <a:avLst/>
          </a:prstGeom>
          <a:solidFill>
            <a:srgbClr val="EBEBEB"/>
          </a:solidFill>
          <a:ln w="12700">
            <a:noFill/>
          </a:ln>
        </p:spPr>
        <p:txBody>
          <a:bodyPr anchor="ctr" anchorCtr="0"/>
          <a:lstStyle/>
          <a:p>
            <a:pPr marL="0" lvl="0" indent="0" algn="ctr" eaLnBrk="1" hangingPunct="1"/>
            <a:endParaRPr lang="en-US" altLang="zh-CN">
              <a:solidFill>
                <a:srgbClr val="FFFFFF"/>
              </a:solidFill>
              <a:ea typeface="隶书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kumimoji="0" lang="zh-CN" altLang="en-US" sz="36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5844" name="灯片编号占位符 4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5847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5848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上下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7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rgbClr val="EBEBEB"/>
          </a:solidFill>
          <a:ln w="12700">
            <a:noFill/>
          </a:ln>
        </p:spPr>
        <p:txBody>
          <a:bodyPr anchor="ctr" anchorCtr="0"/>
          <a:lstStyle/>
          <a:p>
            <a:pPr marL="0" lvl="0" indent="0" algn="ctr" eaLnBrk="1" hangingPunct="1"/>
            <a:endParaRPr lang="en-US" altLang="zh-CN">
              <a:solidFill>
                <a:srgbClr val="FFFFFF"/>
              </a:solidFill>
              <a:ea typeface="隶书" panose="02010509060101010101" pitchFamily="49" charset="-122"/>
              <a:sym typeface="微软雅黑" panose="020b0503020204020204" charset="-122"/>
            </a:endParaRPr>
          </a:p>
        </p:txBody>
      </p:sp>
      <p:pic>
        <p:nvPicPr>
          <p:cNvPr id="36868" name="图片 10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-42001" contrast="42000"/>
          </a:blip>
          <a:stretch>
            <a:fillRect/>
          </a:stretch>
        </p:blipFill>
        <p:spPr>
          <a:xfrm>
            <a:off x="9747250" y="0"/>
            <a:ext cx="2268538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kumimoji="0" lang="zh-CN" altLang="en-US" sz="36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6869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6872" name="日期占位符 2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6873" name="页脚占位符 3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下上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7891" name="图片 10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-42001" contrast="42000"/>
          </a:blip>
          <a:stretch>
            <a:fillRect/>
          </a:stretch>
        </p:blipFill>
        <p:spPr>
          <a:xfrm>
            <a:off x="9747250" y="0"/>
            <a:ext cx="2268538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矩形 8"/>
          <p:cNvSpPr/>
          <p:nvPr>
            <p:custDataLst>
              <p:tags r:id="rId3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rgbClr val="EBEBEB"/>
          </a:solidFill>
          <a:ln w="12700">
            <a:noFill/>
          </a:ln>
        </p:spPr>
        <p:txBody>
          <a:bodyPr anchor="ctr" anchorCtr="0"/>
          <a:lstStyle/>
          <a:p>
            <a:pPr marL="0" lvl="0" indent="0" algn="ctr" eaLnBrk="1" hangingPunct="1"/>
            <a:endParaRPr lang="en-US" altLang="zh-CN">
              <a:solidFill>
                <a:srgbClr val="FFFFFF"/>
              </a:solidFill>
              <a:ea typeface="隶书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kumimoji="0" lang="zh-CN" altLang="en-US" sz="32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32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7893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7896" name="日期占位符 2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>
                <a:ea typeface="隶书" panose="02010509060101010101" pitchFamily="49" charset="-122"/>
              </a:rPr>
              <a:t/>
            </a:fld>
            <a:endParaRPr lang="en-US" altLang="en-US">
              <a:ea typeface="隶书" panose="02010509060101010101" pitchFamily="49" charset="-122"/>
            </a:endParaRPr>
          </a:p>
        </p:txBody>
      </p:sp>
      <p:sp>
        <p:nvSpPr>
          <p:cNvPr id="37897" name="页脚占位符 3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导航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5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EBEBEB"/>
          </a:solidFill>
          <a:ln w="12700">
            <a:noFill/>
          </a:ln>
        </p:spPr>
        <p:txBody>
          <a:bodyPr anchor="ctr" anchorCtr="0"/>
          <a:lstStyle/>
          <a:p>
            <a:pPr marL="0" lvl="0" indent="0" algn="ctr" eaLnBrk="1" hangingPunct="1"/>
            <a:endParaRPr lang="en-US" altLang="zh-CN">
              <a:solidFill>
                <a:srgbClr val="FFFFFF"/>
              </a:solidFill>
              <a:ea typeface="微软雅黑"/>
              <a:sym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kumimoji="0" lang="zh-CN" altLang="en-US" sz="24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8916" name="灯片编号占位符 4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38919" name="日期占位符 2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38920" name="页脚占位符 3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腰带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9939" name="矩形 7"/>
          <p:cNvSpPr/>
          <p:nvPr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rgbClr val="FEFEFE"/>
          </a:solidFill>
          <a:ln w="12700">
            <a:noFill/>
          </a:ln>
        </p:spPr>
        <p:txBody>
          <a:bodyPr anchor="ctr" anchorCtr="0"/>
          <a:lstStyle/>
          <a:p>
            <a:pPr marL="0" lvl="0" indent="0" algn="ctr" eaLnBrk="1" hangingPunct="1"/>
            <a:endParaRPr lang="en-US" altLang="zh-CN">
              <a:solidFill>
                <a:srgbClr val="FFFFFF"/>
              </a:solidFill>
              <a:ea typeface="微软雅黑"/>
              <a:sym typeface="微软雅黑" panose="020b0503020204020204" charset="-122"/>
            </a:endParaRPr>
          </a:p>
        </p:txBody>
      </p:sp>
      <p:pic>
        <p:nvPicPr>
          <p:cNvPr id="39940" name="图片 10" descr="图片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lum bright="-42001" contrast="42000"/>
          </a:blip>
          <a:stretch>
            <a:fillRect/>
          </a:stretch>
        </p:blipFill>
        <p:spPr>
          <a:xfrm>
            <a:off x="241300" y="153988"/>
            <a:ext cx="3176588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kumimoji="0" lang="zh-CN" altLang="en-US" sz="60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60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9941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39944" name="日期占位符 2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39945" name="页脚占位符 3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/>
          <a:lstStyle/>
          <a:p>
            <a:r>
              <a:rPr kumimoji="0" lang="zh-CN" altLang="en-US" sz="24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40963" name="灯片编号占位符 5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40966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40967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4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23555" name="灯片编号占位符 5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3558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3559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2480"/>
            <a:ext cx="6776720" cy="6065520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8436670" y="0"/>
            <a:ext cx="3755330" cy="3074187"/>
            <a:chOff x="2" y="0"/>
            <a:chExt cx="623" cy="510"/>
          </a:xfrm>
        </p:grpSpPr>
        <p:sp>
          <p:nvSpPr>
            <p:cNvPr id="13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" y="180"/>
              <a:ext cx="266" cy="225"/>
            </a:xfrm>
            <a:custGeom>
              <a:gdLst>
                <a:gd name="T0" fmla="*/ 131 w 229"/>
                <a:gd name="T1" fmla="*/ 74 h 194"/>
                <a:gd name="T2" fmla="*/ 213 w 229"/>
                <a:gd name="T3" fmla="*/ 66 h 194"/>
                <a:gd name="T4" fmla="*/ 197 w 229"/>
                <a:gd name="T5" fmla="*/ 147 h 194"/>
                <a:gd name="T6" fmla="*/ 78 w 229"/>
                <a:gd name="T7" fmla="*/ 117 h 194"/>
                <a:gd name="T8" fmla="*/ 90 w 229"/>
                <a:gd name="T9" fmla="*/ 120 h 194"/>
                <a:gd name="T10" fmla="*/ 21 w 229"/>
                <a:gd name="T11" fmla="*/ 108 h 194"/>
                <a:gd name="T12" fmla="*/ 45 w 229"/>
                <a:gd name="T13" fmla="*/ 46 h 194"/>
                <a:gd name="T14" fmla="*/ 27 w 229"/>
                <a:gd name="T15" fmla="*/ 29 h 194"/>
                <a:gd name="T16" fmla="*/ 80 w 229"/>
                <a:gd name="T17" fmla="*/ 44 h 194"/>
                <a:gd name="T18" fmla="*/ 126 w 229"/>
                <a:gd name="T19" fmla="*/ 10 h 194"/>
                <a:gd name="T20" fmla="*/ 131 w 229"/>
                <a:gd name="T21" fmla="*/ 74 h 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194">
                  <a:moveTo>
                    <a:pt x="131" y="74"/>
                  </a:moveTo>
                  <a:cubicBezTo>
                    <a:pt x="131" y="74"/>
                    <a:pt x="178" y="28"/>
                    <a:pt x="213" y="66"/>
                  </a:cubicBezTo>
                  <a:cubicBezTo>
                    <a:pt x="226" y="92"/>
                    <a:pt x="229" y="122"/>
                    <a:pt x="197" y="147"/>
                  </a:cubicBezTo>
                  <a:cubicBezTo>
                    <a:pt x="183" y="157"/>
                    <a:pt x="114" y="194"/>
                    <a:pt x="78" y="117"/>
                  </a:cubicBezTo>
                  <a:cubicBezTo>
                    <a:pt x="73" y="102"/>
                    <a:pt x="91" y="101"/>
                    <a:pt x="90" y="120"/>
                  </a:cubicBezTo>
                  <a:cubicBezTo>
                    <a:pt x="80" y="132"/>
                    <a:pt x="32" y="141"/>
                    <a:pt x="21" y="108"/>
                  </a:cubicBezTo>
                  <a:cubicBezTo>
                    <a:pt x="8" y="87"/>
                    <a:pt x="0" y="32"/>
                    <a:pt x="45" y="46"/>
                  </a:cubicBezTo>
                  <a:cubicBezTo>
                    <a:pt x="49" y="53"/>
                    <a:pt x="16" y="69"/>
                    <a:pt x="27" y="29"/>
                  </a:cubicBezTo>
                  <a:cubicBezTo>
                    <a:pt x="29" y="18"/>
                    <a:pt x="63" y="2"/>
                    <a:pt x="80" y="44"/>
                  </a:cubicBezTo>
                  <a:cubicBezTo>
                    <a:pt x="80" y="43"/>
                    <a:pt x="84" y="0"/>
                    <a:pt x="126" y="10"/>
                  </a:cubicBezTo>
                  <a:cubicBezTo>
                    <a:pt x="135" y="15"/>
                    <a:pt x="166" y="35"/>
                    <a:pt x="131" y="74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444" y="346"/>
              <a:ext cx="170" cy="164"/>
            </a:xfrm>
            <a:custGeom>
              <a:gdLst>
                <a:gd name="T0" fmla="*/ 64 w 146"/>
                <a:gd name="T1" fmla="*/ 60 h 141"/>
                <a:gd name="T2" fmla="*/ 6 w 146"/>
                <a:gd name="T3" fmla="*/ 66 h 141"/>
                <a:gd name="T4" fmla="*/ 29 w 146"/>
                <a:gd name="T5" fmla="*/ 120 h 141"/>
                <a:gd name="T6" fmla="*/ 107 w 146"/>
                <a:gd name="T7" fmla="*/ 82 h 141"/>
                <a:gd name="T8" fmla="*/ 100 w 146"/>
                <a:gd name="T9" fmla="*/ 86 h 141"/>
                <a:gd name="T10" fmla="*/ 146 w 146"/>
                <a:gd name="T11" fmla="*/ 67 h 141"/>
                <a:gd name="T12" fmla="*/ 120 w 146"/>
                <a:gd name="T13" fmla="*/ 27 h 141"/>
                <a:gd name="T14" fmla="*/ 129 w 146"/>
                <a:gd name="T15" fmla="*/ 13 h 141"/>
                <a:gd name="T16" fmla="*/ 95 w 146"/>
                <a:gd name="T17" fmla="*/ 31 h 141"/>
                <a:gd name="T18" fmla="*/ 58 w 146"/>
                <a:gd name="T19" fmla="*/ 14 h 141"/>
                <a:gd name="T20" fmla="*/ 64 w 146"/>
                <a:gd name="T21" fmla="*/ 60 h 1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1">
                  <a:moveTo>
                    <a:pt x="64" y="60"/>
                  </a:moveTo>
                  <a:cubicBezTo>
                    <a:pt x="64" y="60"/>
                    <a:pt x="24" y="35"/>
                    <a:pt x="6" y="66"/>
                  </a:cubicBezTo>
                  <a:cubicBezTo>
                    <a:pt x="0" y="87"/>
                    <a:pt x="3" y="108"/>
                    <a:pt x="29" y="120"/>
                  </a:cubicBezTo>
                  <a:cubicBezTo>
                    <a:pt x="40" y="125"/>
                    <a:pt x="94" y="141"/>
                    <a:pt x="107" y="82"/>
                  </a:cubicBezTo>
                  <a:cubicBezTo>
                    <a:pt x="108" y="71"/>
                    <a:pt x="96" y="72"/>
                    <a:pt x="100" y="86"/>
                  </a:cubicBezTo>
                  <a:cubicBezTo>
                    <a:pt x="108" y="92"/>
                    <a:pt x="143" y="91"/>
                    <a:pt x="146" y="67"/>
                  </a:cubicBezTo>
                  <a:cubicBezTo>
                    <a:pt x="146" y="54"/>
                    <a:pt x="144" y="22"/>
                    <a:pt x="120" y="27"/>
                  </a:cubicBezTo>
                  <a:cubicBezTo>
                    <a:pt x="118" y="33"/>
                    <a:pt x="143" y="39"/>
                    <a:pt x="129" y="13"/>
                  </a:cubicBezTo>
                  <a:cubicBezTo>
                    <a:pt x="126" y="5"/>
                    <a:pt x="100" y="0"/>
                    <a:pt x="95" y="31"/>
                  </a:cubicBezTo>
                  <a:cubicBezTo>
                    <a:pt x="95" y="30"/>
                    <a:pt x="85" y="1"/>
                    <a:pt x="58" y="14"/>
                  </a:cubicBezTo>
                  <a:cubicBezTo>
                    <a:pt x="52" y="19"/>
                    <a:pt x="33" y="38"/>
                    <a:pt x="64" y="60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" name="Oval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08" y="62"/>
              <a:ext cx="149" cy="134"/>
            </a:xfrm>
            <a:prstGeom prst="ellipse">
              <a:avLst/>
            </a:pr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9" name="Freeform 8"/>
            <p:cNvSpPr/>
            <p:nvPr>
              <p:custDataLst>
                <p:tags r:id="rId7"/>
              </p:custDataLst>
            </p:nvPr>
          </p:nvSpPr>
          <p:spPr bwMode="auto">
            <a:xfrm>
              <a:off x="372" y="187"/>
              <a:ext cx="57" cy="72"/>
            </a:xfrm>
            <a:custGeom>
              <a:gdLst>
                <a:gd name="T0" fmla="*/ 45 w 57"/>
                <a:gd name="T1" fmla="*/ 0 h 72"/>
                <a:gd name="T2" fmla="*/ 57 w 57"/>
                <a:gd name="T3" fmla="*/ 7 h 72"/>
                <a:gd name="T4" fmla="*/ 11 w 57"/>
                <a:gd name="T5" fmla="*/ 72 h 72"/>
                <a:gd name="T6" fmla="*/ 0 w 57"/>
                <a:gd name="T7" fmla="*/ 62 h 72"/>
                <a:gd name="T8" fmla="*/ 45 w 57"/>
                <a:gd name="T9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2">
                  <a:moveTo>
                    <a:pt x="45" y="0"/>
                  </a:moveTo>
                  <a:lnTo>
                    <a:pt x="57" y="7"/>
                  </a:lnTo>
                  <a:lnTo>
                    <a:pt x="11" y="72"/>
                  </a:lnTo>
                  <a:lnTo>
                    <a:pt x="0" y="6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0" name="Freeform 9"/>
            <p:cNvSpPr/>
            <p:nvPr>
              <p:custDataLst>
                <p:tags r:id="rId8"/>
              </p:custDataLst>
            </p:nvPr>
          </p:nvSpPr>
          <p:spPr bwMode="auto">
            <a:xfrm>
              <a:off x="337" y="150"/>
              <a:ext cx="55" cy="27"/>
            </a:xfrm>
            <a:custGeom>
              <a:gdLst>
                <a:gd name="T0" fmla="*/ 54 w 55"/>
                <a:gd name="T1" fmla="*/ 0 h 27"/>
                <a:gd name="T2" fmla="*/ 0 w 55"/>
                <a:gd name="T3" fmla="*/ 17 h 27"/>
                <a:gd name="T4" fmla="*/ 5 w 55"/>
                <a:gd name="T5" fmla="*/ 27 h 27"/>
                <a:gd name="T6" fmla="*/ 55 w 55"/>
                <a:gd name="T7" fmla="*/ 10 h 27"/>
                <a:gd name="T8" fmla="*/ 54 w 55"/>
                <a:gd name="T9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7">
                  <a:moveTo>
                    <a:pt x="54" y="0"/>
                  </a:moveTo>
                  <a:lnTo>
                    <a:pt x="0" y="17"/>
                  </a:lnTo>
                  <a:lnTo>
                    <a:pt x="5" y="27"/>
                  </a:lnTo>
                  <a:lnTo>
                    <a:pt x="55" y="1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Freeform 10"/>
            <p:cNvSpPr/>
            <p:nvPr>
              <p:custDataLst>
                <p:tags r:id="rId9"/>
              </p:custDataLst>
            </p:nvPr>
          </p:nvSpPr>
          <p:spPr bwMode="auto">
            <a:xfrm>
              <a:off x="329" y="74"/>
              <a:ext cx="56" cy="26"/>
            </a:xfrm>
            <a:custGeom>
              <a:gdLst>
                <a:gd name="T0" fmla="*/ 55 w 56"/>
                <a:gd name="T1" fmla="*/ 26 h 26"/>
                <a:gd name="T2" fmla="*/ 56 w 56"/>
                <a:gd name="T3" fmla="*/ 14 h 26"/>
                <a:gd name="T4" fmla="*/ 6 w 56"/>
                <a:gd name="T5" fmla="*/ 0 h 26"/>
                <a:gd name="T6" fmla="*/ 0 w 56"/>
                <a:gd name="T7" fmla="*/ 19 h 26"/>
                <a:gd name="T8" fmla="*/ 55 w 56"/>
                <a:gd name="T9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6">
                  <a:moveTo>
                    <a:pt x="55" y="26"/>
                  </a:moveTo>
                  <a:lnTo>
                    <a:pt x="56" y="14"/>
                  </a:lnTo>
                  <a:lnTo>
                    <a:pt x="6" y="0"/>
                  </a:lnTo>
                  <a:lnTo>
                    <a:pt x="0" y="19"/>
                  </a:lnTo>
                  <a:lnTo>
                    <a:pt x="55" y="26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2" name="Freeform 11"/>
            <p:cNvSpPr/>
            <p:nvPr>
              <p:custDataLst>
                <p:tags r:id="rId10"/>
              </p:custDataLst>
            </p:nvPr>
          </p:nvSpPr>
          <p:spPr bwMode="auto">
            <a:xfrm>
              <a:off x="357" y="0"/>
              <a:ext cx="53" cy="72"/>
            </a:xfrm>
            <a:custGeom>
              <a:gdLst>
                <a:gd name="T0" fmla="*/ 45 w 53"/>
                <a:gd name="T1" fmla="*/ 72 h 72"/>
                <a:gd name="T2" fmla="*/ 53 w 53"/>
                <a:gd name="T3" fmla="*/ 62 h 72"/>
                <a:gd name="T4" fmla="*/ 14 w 53"/>
                <a:gd name="T5" fmla="*/ 0 h 72"/>
                <a:gd name="T6" fmla="*/ 0 w 53"/>
                <a:gd name="T7" fmla="*/ 12 h 72"/>
                <a:gd name="T8" fmla="*/ 45 w 53"/>
                <a:gd name="T9" fmla="*/ 72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45" y="72"/>
                  </a:moveTo>
                  <a:lnTo>
                    <a:pt x="53" y="62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45" y="72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3" name="Freeform 12"/>
            <p:cNvSpPr/>
            <p:nvPr>
              <p:custDataLst>
                <p:tags r:id="rId11"/>
              </p:custDataLst>
            </p:nvPr>
          </p:nvSpPr>
          <p:spPr bwMode="auto">
            <a:xfrm>
              <a:off x="455" y="1"/>
              <a:ext cx="20" cy="43"/>
            </a:xfrm>
            <a:custGeom>
              <a:gdLst>
                <a:gd name="T0" fmla="*/ 8 w 20"/>
                <a:gd name="T1" fmla="*/ 43 h 43"/>
                <a:gd name="T2" fmla="*/ 0 w 20"/>
                <a:gd name="T3" fmla="*/ 0 h 43"/>
                <a:gd name="T4" fmla="*/ 13 w 20"/>
                <a:gd name="T5" fmla="*/ 0 h 43"/>
                <a:gd name="T6" fmla="*/ 20 w 20"/>
                <a:gd name="T7" fmla="*/ 42 h 43"/>
                <a:gd name="T8" fmla="*/ 8 w 20"/>
                <a:gd name="T9" fmla="*/ 43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3">
                  <a:moveTo>
                    <a:pt x="8" y="4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42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Freeform 13"/>
            <p:cNvSpPr/>
            <p:nvPr>
              <p:custDataLst>
                <p:tags r:id="rId12"/>
              </p:custDataLst>
            </p:nvPr>
          </p:nvSpPr>
          <p:spPr bwMode="auto">
            <a:xfrm>
              <a:off x="547" y="32"/>
              <a:ext cx="50" cy="38"/>
            </a:xfrm>
            <a:custGeom>
              <a:gdLst>
                <a:gd name="T0" fmla="*/ 0 w 50"/>
                <a:gd name="T1" fmla="*/ 30 h 38"/>
                <a:gd name="T2" fmla="*/ 37 w 50"/>
                <a:gd name="T3" fmla="*/ 0 h 38"/>
                <a:gd name="T4" fmla="*/ 50 w 50"/>
                <a:gd name="T5" fmla="*/ 19 h 38"/>
                <a:gd name="T6" fmla="*/ 10 w 50"/>
                <a:gd name="T7" fmla="*/ 38 h 38"/>
                <a:gd name="T8" fmla="*/ 0 w 50"/>
                <a:gd name="T9" fmla="*/ 30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0" y="30"/>
                  </a:moveTo>
                  <a:lnTo>
                    <a:pt x="37" y="0"/>
                  </a:lnTo>
                  <a:lnTo>
                    <a:pt x="50" y="19"/>
                  </a:lnTo>
                  <a:lnTo>
                    <a:pt x="10" y="3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5" name="Freeform 14"/>
            <p:cNvSpPr/>
            <p:nvPr>
              <p:custDataLst>
                <p:tags r:id="rId13"/>
              </p:custDataLst>
            </p:nvPr>
          </p:nvSpPr>
          <p:spPr bwMode="auto">
            <a:xfrm>
              <a:off x="574" y="103"/>
              <a:ext cx="51" cy="22"/>
            </a:xfrm>
            <a:custGeom>
              <a:gdLst>
                <a:gd name="T0" fmla="*/ 0 w 51"/>
                <a:gd name="T1" fmla="*/ 10 h 22"/>
                <a:gd name="T2" fmla="*/ 0 w 51"/>
                <a:gd name="T3" fmla="*/ 21 h 22"/>
                <a:gd name="T4" fmla="*/ 51 w 51"/>
                <a:gd name="T5" fmla="*/ 22 h 22"/>
                <a:gd name="T6" fmla="*/ 51 w 51"/>
                <a:gd name="T7" fmla="*/ 0 h 22"/>
                <a:gd name="T8" fmla="*/ 0 w 51"/>
                <a:gd name="T9" fmla="*/ 10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2">
                  <a:moveTo>
                    <a:pt x="0" y="10"/>
                  </a:moveTo>
                  <a:lnTo>
                    <a:pt x="0" y="21"/>
                  </a:lnTo>
                  <a:lnTo>
                    <a:pt x="51" y="22"/>
                  </a:lnTo>
                  <a:lnTo>
                    <a:pt x="5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6" name="Freeform 15"/>
            <p:cNvSpPr/>
            <p:nvPr>
              <p:custDataLst>
                <p:tags r:id="rId14"/>
              </p:custDataLst>
            </p:nvPr>
          </p:nvSpPr>
          <p:spPr bwMode="auto">
            <a:xfrm>
              <a:off x="535" y="193"/>
              <a:ext cx="48" cy="49"/>
            </a:xfrm>
            <a:custGeom>
              <a:gdLst>
                <a:gd name="T0" fmla="*/ 8 w 48"/>
                <a:gd name="T1" fmla="*/ 0 h 49"/>
                <a:gd name="T2" fmla="*/ 48 w 48"/>
                <a:gd name="T3" fmla="*/ 39 h 49"/>
                <a:gd name="T4" fmla="*/ 33 w 48"/>
                <a:gd name="T5" fmla="*/ 49 h 49"/>
                <a:gd name="T6" fmla="*/ 0 w 48"/>
                <a:gd name="T7" fmla="*/ 7 h 49"/>
                <a:gd name="T8" fmla="*/ 8 w 48"/>
                <a:gd name="T9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8" y="0"/>
                  </a:moveTo>
                  <a:lnTo>
                    <a:pt x="48" y="39"/>
                  </a:lnTo>
                  <a:lnTo>
                    <a:pt x="33" y="49"/>
                  </a:lnTo>
                  <a:lnTo>
                    <a:pt x="0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 userDrawn="1">
            <p:custDataLst>
              <p:tags r:id="rId15"/>
            </p:custDataLst>
          </p:nvPr>
        </p:nvGrpSpPr>
        <p:grpSpPr>
          <a:xfrm>
            <a:off x="5973200" y="2262375"/>
            <a:ext cx="1159321" cy="630329"/>
            <a:chOff x="7598597" y="2305571"/>
            <a:chExt cx="1159321" cy="630329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 rot="20757456">
              <a:off x="7598597" y="2305571"/>
              <a:ext cx="1021202" cy="429590"/>
            </a:xfrm>
            <a:prstGeom prst="rect">
              <a:avLst/>
            </a:prstGeom>
          </p:spPr>
        </p:pic>
        <p:sp>
          <p:nvSpPr>
            <p:cNvPr id="11" name="Freeform 17"/>
            <p:cNvSpPr/>
            <p:nvPr>
              <p:custDataLst>
                <p:tags r:id="rId18"/>
              </p:custDataLst>
            </p:nvPr>
          </p:nvSpPr>
          <p:spPr bwMode="auto">
            <a:xfrm>
              <a:off x="7675527" y="2764648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  <p:sp>
          <p:nvSpPr>
            <p:cNvPr id="12" name="Freeform 17"/>
            <p:cNvSpPr/>
            <p:nvPr>
              <p:custDataLst>
                <p:tags r:id="rId19"/>
              </p:custDataLst>
            </p:nvPr>
          </p:nvSpPr>
          <p:spPr bwMode="auto">
            <a:xfrm>
              <a:off x="8430983" y="2593396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2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2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2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23"/>
            </p:custDataLst>
          </p:nvPr>
        </p:nvSpPr>
        <p:spPr>
          <a:xfrm>
            <a:off x="6540500" y="2930167"/>
            <a:ext cx="5398331" cy="2262972"/>
          </a:xfrm>
        </p:spPr>
        <p:txBody>
          <a:bodyPr lIns="90000" tIns="46800" rIns="90000" bIns="0" anchor="t" anchorCtr="0">
            <a:normAutofit/>
          </a:bodyPr>
          <a:lstStyle>
            <a:lvl1pPr algn="l">
              <a:defRPr sz="60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2422450" y="673438"/>
            <a:ext cx="7919290" cy="4506095"/>
            <a:chOff x="2422450" y="673438"/>
            <a:chExt cx="7919290" cy="4506095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2422450" y="1678466"/>
              <a:ext cx="7347099" cy="3501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>
              <a:off x="2879651" y="1997525"/>
              <a:ext cx="6432697" cy="2862949"/>
            </a:xfrm>
            <a:prstGeom prst="rect">
              <a:avLst/>
            </a:prstGeom>
            <a:noFill/>
            <a:ln w="50800" cap="rnd">
              <a:solidFill>
                <a:schemeClr val="tx2"/>
              </a:solidFill>
              <a:prstDash val="dash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22670" y="673438"/>
              <a:ext cx="3819070" cy="423096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3917444" y="2929107"/>
            <a:ext cx="4357112" cy="674472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3917444" y="3640772"/>
            <a:ext cx="4357112" cy="931582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774700" y="-223520"/>
            <a:ext cx="11320780" cy="6471920"/>
            <a:chOff x="774700" y="-223520"/>
            <a:chExt cx="11320780" cy="6471920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774700" y="609600"/>
              <a:ext cx="10642600" cy="56388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7601736" y="-223520"/>
              <a:ext cx="4493744" cy="49784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42206" y="0"/>
            <a:ext cx="12152737" cy="6832600"/>
            <a:chOff x="-42206" y="0"/>
            <a:chExt cx="12152737" cy="6832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48285" y="273050"/>
              <a:ext cx="116922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80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64410" y="4966634"/>
              <a:ext cx="1046121" cy="18659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42206" y="0"/>
              <a:ext cx="1780186" cy="114614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42206" y="0"/>
            <a:ext cx="12152737" cy="6832600"/>
            <a:chOff x="-42206" y="0"/>
            <a:chExt cx="12152737" cy="6832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48285" y="273050"/>
              <a:ext cx="116922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80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64410" y="4966634"/>
              <a:ext cx="1046121" cy="18659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42206" y="0"/>
              <a:ext cx="1780186" cy="114614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457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8" descr="图片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42001" contrast="42000"/>
          </a:blip>
          <a:stretch>
            <a:fillRect/>
          </a:stretch>
        </p:blipFill>
        <p:spPr>
          <a:xfrm>
            <a:off x="1558925" y="504825"/>
            <a:ext cx="3235325" cy="1168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1" name="组合 12"/>
          <p:cNvGrpSpPr/>
          <p:nvPr/>
        </p:nvGrpSpPr>
        <p:grpSpPr>
          <a:xfrm>
            <a:off x="5116513" y="2967038"/>
            <a:ext cx="2455862" cy="436562"/>
            <a:chOff x="1304" y="-3753"/>
            <a:chExt cx="3866" cy="688"/>
          </a:xfrm>
        </p:grpSpPr>
        <p:sp>
          <p:nvSpPr>
            <p:cNvPr id="24582" name="平行四边形 10"/>
            <p:cNvSpPr/>
            <p:nvPr>
              <p:custDataLst>
                <p:tags r:id="rId5"/>
              </p:custDataLst>
            </p:nvPr>
          </p:nvSpPr>
          <p:spPr>
            <a:xfrm flipH="1">
              <a:off x="1964" y="-3753"/>
              <a:ext cx="3206" cy="688"/>
            </a:xfrm>
            <a:prstGeom prst="parallelogram">
              <a:avLst>
                <a:gd name="adj" fmla="val 51668"/>
              </a:avLst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lstStyle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24583" name="平行四边形 11"/>
            <p:cNvSpPr/>
            <p:nvPr>
              <p:custDataLst>
                <p:tags r:id="rId6"/>
              </p:custDataLst>
            </p:nvPr>
          </p:nvSpPr>
          <p:spPr>
            <a:xfrm flipH="1">
              <a:off x="1739" y="-3753"/>
              <a:ext cx="3206" cy="688"/>
            </a:xfrm>
            <a:prstGeom prst="parallelogram">
              <a:avLst>
                <a:gd name="adj" fmla="val 51668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ctr" anchorCtr="0"/>
            <a:lstStyle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24584" name="平行四边形 12"/>
            <p:cNvSpPr/>
            <p:nvPr>
              <p:custDataLst>
                <p:tags r:id="rId7"/>
              </p:custDataLst>
            </p:nvPr>
          </p:nvSpPr>
          <p:spPr>
            <a:xfrm flipH="1">
              <a:off x="1644" y="-3753"/>
              <a:ext cx="3206" cy="688"/>
            </a:xfrm>
            <a:prstGeom prst="parallelogram">
              <a:avLst>
                <a:gd name="adj" fmla="val 51668"/>
              </a:avLst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lstStyle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24585" name="平行四边形 13"/>
            <p:cNvSpPr/>
            <p:nvPr>
              <p:custDataLst>
                <p:tags r:id="rId8"/>
              </p:custDataLst>
            </p:nvPr>
          </p:nvSpPr>
          <p:spPr>
            <a:xfrm flipH="1">
              <a:off x="1416" y="-3753"/>
              <a:ext cx="3206" cy="688"/>
            </a:xfrm>
            <a:prstGeom prst="parallelogram">
              <a:avLst>
                <a:gd name="adj" fmla="val 51668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ctr" anchorCtr="0"/>
            <a:lstStyle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/>
              </a:endParaRPr>
            </a:p>
          </p:txBody>
        </p:sp>
        <p:sp>
          <p:nvSpPr>
            <p:cNvPr id="24586" name="平行四边形 14"/>
            <p:cNvSpPr/>
            <p:nvPr>
              <p:custDataLst>
                <p:tags r:id="rId9"/>
              </p:custDataLst>
            </p:nvPr>
          </p:nvSpPr>
          <p:spPr>
            <a:xfrm flipH="1">
              <a:off x="1304" y="-3753"/>
              <a:ext cx="3206" cy="688"/>
            </a:xfrm>
            <a:prstGeom prst="parallelogram">
              <a:avLst>
                <a:gd name="adj" fmla="val 51668"/>
              </a:avLst>
            </a:prstGeom>
            <a:solidFill>
              <a:schemeClr val="accent1"/>
            </a:solidFill>
            <a:ln w="12700">
              <a:noFill/>
            </a:ln>
          </p:spPr>
          <p:txBody>
            <a:bodyPr anchor="ctr" anchorCtr="0"/>
            <a:lstStyle/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  <a:ea typeface="微软雅黑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16830" y="3479800"/>
            <a:ext cx="4331969" cy="778435"/>
          </a:xfrm>
        </p:spPr>
        <p:txBody>
          <a:bodyPr lIns="90000" tIns="46800" rIns="90000" bIns="4680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kumimoji="0" lang="zh-CN" altLang="en-US" sz="36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27625" y="2958194"/>
            <a:ext cx="1953895" cy="437515"/>
          </a:xfrm>
        </p:spPr>
        <p:txBody>
          <a:bodyPr lIns="90000" rIns="90000" bIns="38100">
            <a:noAutofit/>
          </a:bodyPr>
          <a:lstStyle>
            <a:lvl1pPr marL="0" indent="0" algn="ctr" eaLnBrk="1" fontAlgn="auto" latinLnBrk="0" hangingPunct="1">
              <a:buNone/>
              <a:defRPr kumimoji="0" lang="zh-CN" altLang="en-US" sz="2300" b="0" i="0" u="none" strike="noStrike" kern="1200" cap="none" spc="15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23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23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24587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4590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4591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2480"/>
              <a:ext cx="6776720" cy="60655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20757456">
              <a:off x="7075583" y="2603315"/>
              <a:ext cx="1021202" cy="429590"/>
            </a:xfrm>
            <a:prstGeom prst="rect">
              <a:avLst/>
            </a:prstGeom>
          </p:spPr>
        </p:pic>
        <p:grpSp>
          <p:nvGrpSpPr>
            <p:cNvPr id="9" name="Group 4"/>
            <p:cNvGrpSpPr>
              <a:grpSpLocks noChangeAspect="1"/>
            </p:cNvGrpSpPr>
            <p:nvPr/>
          </p:nvGrpSpPr>
          <p:grpSpPr>
            <a:xfrm>
              <a:off x="8436670" y="0"/>
              <a:ext cx="3755330" cy="3074187"/>
              <a:chOff x="2" y="0"/>
              <a:chExt cx="623" cy="510"/>
            </a:xfrm>
          </p:grpSpPr>
          <p:sp>
            <p:nvSpPr>
              <p:cNvPr id="1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" y="180"/>
                <a:ext cx="266" cy="225"/>
              </a:xfrm>
              <a:custGeom>
                <a:gdLst>
                  <a:gd name="T0" fmla="*/ 131 w 229"/>
                  <a:gd name="T1" fmla="*/ 74 h 194"/>
                  <a:gd name="T2" fmla="*/ 213 w 229"/>
                  <a:gd name="T3" fmla="*/ 66 h 194"/>
                  <a:gd name="T4" fmla="*/ 197 w 229"/>
                  <a:gd name="T5" fmla="*/ 147 h 194"/>
                  <a:gd name="T6" fmla="*/ 78 w 229"/>
                  <a:gd name="T7" fmla="*/ 117 h 194"/>
                  <a:gd name="T8" fmla="*/ 90 w 229"/>
                  <a:gd name="T9" fmla="*/ 120 h 194"/>
                  <a:gd name="T10" fmla="*/ 21 w 229"/>
                  <a:gd name="T11" fmla="*/ 108 h 194"/>
                  <a:gd name="T12" fmla="*/ 45 w 229"/>
                  <a:gd name="T13" fmla="*/ 46 h 194"/>
                  <a:gd name="T14" fmla="*/ 27 w 229"/>
                  <a:gd name="T15" fmla="*/ 29 h 194"/>
                  <a:gd name="T16" fmla="*/ 80 w 229"/>
                  <a:gd name="T17" fmla="*/ 44 h 194"/>
                  <a:gd name="T18" fmla="*/ 126 w 229"/>
                  <a:gd name="T19" fmla="*/ 10 h 194"/>
                  <a:gd name="T20" fmla="*/ 131 w 229"/>
                  <a:gd name="T21" fmla="*/ 74 h 1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9" h="194">
                    <a:moveTo>
                      <a:pt x="131" y="74"/>
                    </a:moveTo>
                    <a:cubicBezTo>
                      <a:pt x="131" y="74"/>
                      <a:pt x="178" y="28"/>
                      <a:pt x="213" y="66"/>
                    </a:cubicBezTo>
                    <a:cubicBezTo>
                      <a:pt x="226" y="92"/>
                      <a:pt x="229" y="122"/>
                      <a:pt x="197" y="147"/>
                    </a:cubicBezTo>
                    <a:cubicBezTo>
                      <a:pt x="183" y="157"/>
                      <a:pt x="114" y="194"/>
                      <a:pt x="78" y="117"/>
                    </a:cubicBezTo>
                    <a:cubicBezTo>
                      <a:pt x="73" y="102"/>
                      <a:pt x="91" y="101"/>
                      <a:pt x="90" y="120"/>
                    </a:cubicBezTo>
                    <a:cubicBezTo>
                      <a:pt x="80" y="132"/>
                      <a:pt x="32" y="141"/>
                      <a:pt x="21" y="108"/>
                    </a:cubicBezTo>
                    <a:cubicBezTo>
                      <a:pt x="8" y="87"/>
                      <a:pt x="0" y="32"/>
                      <a:pt x="45" y="46"/>
                    </a:cubicBezTo>
                    <a:cubicBezTo>
                      <a:pt x="49" y="53"/>
                      <a:pt x="16" y="69"/>
                      <a:pt x="27" y="29"/>
                    </a:cubicBezTo>
                    <a:cubicBezTo>
                      <a:pt x="29" y="18"/>
                      <a:pt x="63" y="2"/>
                      <a:pt x="80" y="44"/>
                    </a:cubicBezTo>
                    <a:cubicBezTo>
                      <a:pt x="80" y="43"/>
                      <a:pt x="84" y="0"/>
                      <a:pt x="126" y="10"/>
                    </a:cubicBezTo>
                    <a:cubicBezTo>
                      <a:pt x="135" y="15"/>
                      <a:pt x="166" y="35"/>
                      <a:pt x="131" y="74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" name="Freeform 6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444" y="346"/>
                <a:ext cx="170" cy="164"/>
              </a:xfrm>
              <a:custGeom>
                <a:gdLst>
                  <a:gd name="T0" fmla="*/ 64 w 146"/>
                  <a:gd name="T1" fmla="*/ 60 h 141"/>
                  <a:gd name="T2" fmla="*/ 6 w 146"/>
                  <a:gd name="T3" fmla="*/ 66 h 141"/>
                  <a:gd name="T4" fmla="*/ 29 w 146"/>
                  <a:gd name="T5" fmla="*/ 120 h 141"/>
                  <a:gd name="T6" fmla="*/ 107 w 146"/>
                  <a:gd name="T7" fmla="*/ 82 h 141"/>
                  <a:gd name="T8" fmla="*/ 100 w 146"/>
                  <a:gd name="T9" fmla="*/ 86 h 141"/>
                  <a:gd name="T10" fmla="*/ 146 w 146"/>
                  <a:gd name="T11" fmla="*/ 67 h 141"/>
                  <a:gd name="T12" fmla="*/ 120 w 146"/>
                  <a:gd name="T13" fmla="*/ 27 h 141"/>
                  <a:gd name="T14" fmla="*/ 129 w 146"/>
                  <a:gd name="T15" fmla="*/ 13 h 141"/>
                  <a:gd name="T16" fmla="*/ 95 w 146"/>
                  <a:gd name="T17" fmla="*/ 31 h 141"/>
                  <a:gd name="T18" fmla="*/ 58 w 146"/>
                  <a:gd name="T19" fmla="*/ 14 h 141"/>
                  <a:gd name="T20" fmla="*/ 64 w 146"/>
                  <a:gd name="T21" fmla="*/ 60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1">
                    <a:moveTo>
                      <a:pt x="64" y="60"/>
                    </a:moveTo>
                    <a:cubicBezTo>
                      <a:pt x="64" y="60"/>
                      <a:pt x="24" y="35"/>
                      <a:pt x="6" y="66"/>
                    </a:cubicBezTo>
                    <a:cubicBezTo>
                      <a:pt x="0" y="87"/>
                      <a:pt x="3" y="108"/>
                      <a:pt x="29" y="120"/>
                    </a:cubicBezTo>
                    <a:cubicBezTo>
                      <a:pt x="40" y="125"/>
                      <a:pt x="94" y="141"/>
                      <a:pt x="107" y="82"/>
                    </a:cubicBezTo>
                    <a:cubicBezTo>
                      <a:pt x="108" y="71"/>
                      <a:pt x="96" y="72"/>
                      <a:pt x="100" y="86"/>
                    </a:cubicBezTo>
                    <a:cubicBezTo>
                      <a:pt x="108" y="92"/>
                      <a:pt x="143" y="91"/>
                      <a:pt x="146" y="67"/>
                    </a:cubicBezTo>
                    <a:cubicBezTo>
                      <a:pt x="146" y="54"/>
                      <a:pt x="144" y="22"/>
                      <a:pt x="120" y="27"/>
                    </a:cubicBezTo>
                    <a:cubicBezTo>
                      <a:pt x="118" y="33"/>
                      <a:pt x="143" y="39"/>
                      <a:pt x="129" y="13"/>
                    </a:cubicBezTo>
                    <a:cubicBezTo>
                      <a:pt x="126" y="5"/>
                      <a:pt x="100" y="0"/>
                      <a:pt x="95" y="31"/>
                    </a:cubicBezTo>
                    <a:cubicBezTo>
                      <a:pt x="95" y="30"/>
                      <a:pt x="85" y="1"/>
                      <a:pt x="58" y="14"/>
                    </a:cubicBezTo>
                    <a:cubicBezTo>
                      <a:pt x="52" y="19"/>
                      <a:pt x="33" y="38"/>
                      <a:pt x="64" y="6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" name="Oval 7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08" y="62"/>
                <a:ext cx="149" cy="134"/>
              </a:xfrm>
              <a:prstGeom prst="ellipse">
                <a:avLst/>
              </a:pr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" name="Freeform 8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372" y="187"/>
                <a:ext cx="57" cy="72"/>
              </a:xfrm>
              <a:custGeom>
                <a:gdLst>
                  <a:gd name="T0" fmla="*/ 45 w 57"/>
                  <a:gd name="T1" fmla="*/ 0 h 72"/>
                  <a:gd name="T2" fmla="*/ 57 w 57"/>
                  <a:gd name="T3" fmla="*/ 7 h 72"/>
                  <a:gd name="T4" fmla="*/ 11 w 57"/>
                  <a:gd name="T5" fmla="*/ 72 h 72"/>
                  <a:gd name="T6" fmla="*/ 0 w 57"/>
                  <a:gd name="T7" fmla="*/ 62 h 72"/>
                  <a:gd name="T8" fmla="*/ 45 w 57"/>
                  <a:gd name="T9" fmla="*/ 0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2">
                    <a:moveTo>
                      <a:pt x="45" y="0"/>
                    </a:moveTo>
                    <a:lnTo>
                      <a:pt x="57" y="7"/>
                    </a:lnTo>
                    <a:lnTo>
                      <a:pt x="11" y="72"/>
                    </a:lnTo>
                    <a:lnTo>
                      <a:pt x="0" y="6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" name="Freeform 9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337" y="150"/>
                <a:ext cx="55" cy="27"/>
              </a:xfrm>
              <a:custGeom>
                <a:gdLst>
                  <a:gd name="T0" fmla="*/ 54 w 55"/>
                  <a:gd name="T1" fmla="*/ 0 h 27"/>
                  <a:gd name="T2" fmla="*/ 0 w 55"/>
                  <a:gd name="T3" fmla="*/ 17 h 27"/>
                  <a:gd name="T4" fmla="*/ 5 w 55"/>
                  <a:gd name="T5" fmla="*/ 27 h 27"/>
                  <a:gd name="T6" fmla="*/ 55 w 55"/>
                  <a:gd name="T7" fmla="*/ 10 h 27"/>
                  <a:gd name="T8" fmla="*/ 54 w 55"/>
                  <a:gd name="T9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7">
                    <a:moveTo>
                      <a:pt x="54" y="0"/>
                    </a:moveTo>
                    <a:lnTo>
                      <a:pt x="0" y="17"/>
                    </a:lnTo>
                    <a:lnTo>
                      <a:pt x="5" y="27"/>
                    </a:lnTo>
                    <a:lnTo>
                      <a:pt x="55" y="1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" name="Freeform 10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329" y="74"/>
                <a:ext cx="56" cy="26"/>
              </a:xfrm>
              <a:custGeom>
                <a:gdLst>
                  <a:gd name="T0" fmla="*/ 55 w 56"/>
                  <a:gd name="T1" fmla="*/ 26 h 26"/>
                  <a:gd name="T2" fmla="*/ 56 w 56"/>
                  <a:gd name="T3" fmla="*/ 14 h 26"/>
                  <a:gd name="T4" fmla="*/ 6 w 56"/>
                  <a:gd name="T5" fmla="*/ 0 h 26"/>
                  <a:gd name="T6" fmla="*/ 0 w 56"/>
                  <a:gd name="T7" fmla="*/ 19 h 26"/>
                  <a:gd name="T8" fmla="*/ 55 w 56"/>
                  <a:gd name="T9" fmla="*/ 26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6">
                    <a:moveTo>
                      <a:pt x="55" y="26"/>
                    </a:moveTo>
                    <a:lnTo>
                      <a:pt x="56" y="14"/>
                    </a:lnTo>
                    <a:lnTo>
                      <a:pt x="6" y="0"/>
                    </a:lnTo>
                    <a:lnTo>
                      <a:pt x="0" y="19"/>
                    </a:lnTo>
                    <a:lnTo>
                      <a:pt x="55" y="26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" name="Freeform 11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357" y="0"/>
                <a:ext cx="53" cy="72"/>
              </a:xfrm>
              <a:custGeom>
                <a:gdLst>
                  <a:gd name="T0" fmla="*/ 45 w 53"/>
                  <a:gd name="T1" fmla="*/ 72 h 72"/>
                  <a:gd name="T2" fmla="*/ 53 w 53"/>
                  <a:gd name="T3" fmla="*/ 62 h 72"/>
                  <a:gd name="T4" fmla="*/ 14 w 53"/>
                  <a:gd name="T5" fmla="*/ 0 h 72"/>
                  <a:gd name="T6" fmla="*/ 0 w 53"/>
                  <a:gd name="T7" fmla="*/ 12 h 72"/>
                  <a:gd name="T8" fmla="*/ 45 w 53"/>
                  <a:gd name="T9" fmla="*/ 72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2">
                    <a:moveTo>
                      <a:pt x="45" y="72"/>
                    </a:moveTo>
                    <a:lnTo>
                      <a:pt x="53" y="62"/>
                    </a:lnTo>
                    <a:lnTo>
                      <a:pt x="14" y="0"/>
                    </a:lnTo>
                    <a:lnTo>
                      <a:pt x="0" y="12"/>
                    </a:lnTo>
                    <a:lnTo>
                      <a:pt x="45" y="72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" name="Freeform 12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455" y="1"/>
                <a:ext cx="20" cy="43"/>
              </a:xfrm>
              <a:custGeom>
                <a:gdLst>
                  <a:gd name="T0" fmla="*/ 8 w 20"/>
                  <a:gd name="T1" fmla="*/ 43 h 43"/>
                  <a:gd name="T2" fmla="*/ 0 w 20"/>
                  <a:gd name="T3" fmla="*/ 0 h 43"/>
                  <a:gd name="T4" fmla="*/ 13 w 20"/>
                  <a:gd name="T5" fmla="*/ 0 h 43"/>
                  <a:gd name="T6" fmla="*/ 20 w 20"/>
                  <a:gd name="T7" fmla="*/ 42 h 43"/>
                  <a:gd name="T8" fmla="*/ 8 w 20"/>
                  <a:gd name="T9" fmla="*/ 43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8" y="43"/>
                    </a:moveTo>
                    <a:lnTo>
                      <a:pt x="0" y="0"/>
                    </a:lnTo>
                    <a:lnTo>
                      <a:pt x="13" y="0"/>
                    </a:lnTo>
                    <a:lnTo>
                      <a:pt x="20" y="42"/>
                    </a:ln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" name="Freeform 13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547" y="32"/>
                <a:ext cx="50" cy="38"/>
              </a:xfrm>
              <a:custGeom>
                <a:gdLst>
                  <a:gd name="T0" fmla="*/ 0 w 50"/>
                  <a:gd name="T1" fmla="*/ 30 h 38"/>
                  <a:gd name="T2" fmla="*/ 37 w 50"/>
                  <a:gd name="T3" fmla="*/ 0 h 38"/>
                  <a:gd name="T4" fmla="*/ 50 w 50"/>
                  <a:gd name="T5" fmla="*/ 19 h 38"/>
                  <a:gd name="T6" fmla="*/ 10 w 50"/>
                  <a:gd name="T7" fmla="*/ 38 h 38"/>
                  <a:gd name="T8" fmla="*/ 0 w 50"/>
                  <a:gd name="T9" fmla="*/ 30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0" y="30"/>
                    </a:moveTo>
                    <a:lnTo>
                      <a:pt x="37" y="0"/>
                    </a:lnTo>
                    <a:lnTo>
                      <a:pt x="50" y="19"/>
                    </a:lnTo>
                    <a:lnTo>
                      <a:pt x="10" y="3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" name="Freeform 14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574" y="103"/>
                <a:ext cx="51" cy="22"/>
              </a:xfrm>
              <a:custGeom>
                <a:gdLst>
                  <a:gd name="T0" fmla="*/ 0 w 51"/>
                  <a:gd name="T1" fmla="*/ 10 h 22"/>
                  <a:gd name="T2" fmla="*/ 0 w 51"/>
                  <a:gd name="T3" fmla="*/ 21 h 22"/>
                  <a:gd name="T4" fmla="*/ 51 w 51"/>
                  <a:gd name="T5" fmla="*/ 22 h 22"/>
                  <a:gd name="T6" fmla="*/ 51 w 51"/>
                  <a:gd name="T7" fmla="*/ 0 h 22"/>
                  <a:gd name="T8" fmla="*/ 0 w 51"/>
                  <a:gd name="T9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2">
                    <a:moveTo>
                      <a:pt x="0" y="10"/>
                    </a:moveTo>
                    <a:lnTo>
                      <a:pt x="0" y="21"/>
                    </a:lnTo>
                    <a:lnTo>
                      <a:pt x="51" y="22"/>
                    </a:lnTo>
                    <a:lnTo>
                      <a:pt x="5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" name="Freeform 15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535" y="193"/>
                <a:ext cx="48" cy="49"/>
              </a:xfrm>
              <a:custGeom>
                <a:gdLst>
                  <a:gd name="T0" fmla="*/ 8 w 48"/>
                  <a:gd name="T1" fmla="*/ 0 h 49"/>
                  <a:gd name="T2" fmla="*/ 48 w 48"/>
                  <a:gd name="T3" fmla="*/ 39 h 49"/>
                  <a:gd name="T4" fmla="*/ 33 w 48"/>
                  <a:gd name="T5" fmla="*/ 49 h 49"/>
                  <a:gd name="T6" fmla="*/ 0 w 48"/>
                  <a:gd name="T7" fmla="*/ 7 h 49"/>
                  <a:gd name="T8" fmla="*/ 8 w 48"/>
                  <a:gd name="T9" fmla="*/ 0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8" y="0"/>
                    </a:moveTo>
                    <a:lnTo>
                      <a:pt x="48" y="39"/>
                    </a:lnTo>
                    <a:lnTo>
                      <a:pt x="33" y="49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</p:grpSp>
        <p:sp>
          <p:nvSpPr>
            <p:cNvPr id="10" name="Freeform 17"/>
            <p:cNvSpPr/>
            <p:nvPr>
              <p:custDataLst>
                <p:tags r:id="rId17"/>
              </p:custDataLst>
            </p:nvPr>
          </p:nvSpPr>
          <p:spPr bwMode="auto">
            <a:xfrm>
              <a:off x="7152513" y="3062392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  <p:sp>
          <p:nvSpPr>
            <p:cNvPr id="11" name="Freeform 17"/>
            <p:cNvSpPr/>
            <p:nvPr>
              <p:custDataLst>
                <p:tags r:id="rId18"/>
              </p:custDataLst>
            </p:nvPr>
          </p:nvSpPr>
          <p:spPr bwMode="auto">
            <a:xfrm>
              <a:off x="7907969" y="2891140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9"/>
            </p:custDataLst>
          </p:nvPr>
        </p:nvSpPr>
        <p:spPr>
          <a:xfrm>
            <a:off x="7252335" y="2865120"/>
            <a:ext cx="4530090" cy="142367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64240" y="4966335"/>
            <a:ext cx="1045845" cy="18662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41910" y="0"/>
            <a:ext cx="1779905" cy="1146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1440" tIns="45720" rIns="91440" bIns="4572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2134898">
            <a:off x="11072053" y="67852"/>
            <a:ext cx="942547" cy="9122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1440" tIns="45720" rIns="91440" bIns="4572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9"/>
            <a:ext cx="6480000" cy="5087937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80562" y="5448600"/>
            <a:ext cx="1211437" cy="125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1440" tIns="45720" rIns="91440" bIns="4572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544" y="5865185"/>
            <a:ext cx="1886656" cy="10014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086747" y="5594400"/>
            <a:ext cx="1296437" cy="12564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4145365" flipH="1">
            <a:off x="-1005205" y="2551430"/>
            <a:ext cx="2595880" cy="1639570"/>
          </a:xfrm>
          <a:prstGeom prst="foldedCorner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7454636">
            <a:off x="10747375" y="2439035"/>
            <a:ext cx="2609850" cy="19697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1440" tIns="45720" rIns="91440" bIns="4572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1440" tIns="45720" rIns="91440" bIns="4572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2480"/>
            <a:ext cx="6776720" cy="6065520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8436670" y="0"/>
            <a:ext cx="3755330" cy="3074187"/>
            <a:chOff x="2" y="0"/>
            <a:chExt cx="623" cy="510"/>
          </a:xfrm>
        </p:grpSpPr>
        <p:sp>
          <p:nvSpPr>
            <p:cNvPr id="13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2" y="180"/>
              <a:ext cx="266" cy="225"/>
            </a:xfrm>
            <a:custGeom>
              <a:gdLst>
                <a:gd name="T0" fmla="*/ 131 w 229"/>
                <a:gd name="T1" fmla="*/ 74 h 194"/>
                <a:gd name="T2" fmla="*/ 213 w 229"/>
                <a:gd name="T3" fmla="*/ 66 h 194"/>
                <a:gd name="T4" fmla="*/ 197 w 229"/>
                <a:gd name="T5" fmla="*/ 147 h 194"/>
                <a:gd name="T6" fmla="*/ 78 w 229"/>
                <a:gd name="T7" fmla="*/ 117 h 194"/>
                <a:gd name="T8" fmla="*/ 90 w 229"/>
                <a:gd name="T9" fmla="*/ 120 h 194"/>
                <a:gd name="T10" fmla="*/ 21 w 229"/>
                <a:gd name="T11" fmla="*/ 108 h 194"/>
                <a:gd name="T12" fmla="*/ 45 w 229"/>
                <a:gd name="T13" fmla="*/ 46 h 194"/>
                <a:gd name="T14" fmla="*/ 27 w 229"/>
                <a:gd name="T15" fmla="*/ 29 h 194"/>
                <a:gd name="T16" fmla="*/ 80 w 229"/>
                <a:gd name="T17" fmla="*/ 44 h 194"/>
                <a:gd name="T18" fmla="*/ 126 w 229"/>
                <a:gd name="T19" fmla="*/ 10 h 194"/>
                <a:gd name="T20" fmla="*/ 131 w 229"/>
                <a:gd name="T21" fmla="*/ 74 h 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194">
                  <a:moveTo>
                    <a:pt x="131" y="74"/>
                  </a:moveTo>
                  <a:cubicBezTo>
                    <a:pt x="131" y="74"/>
                    <a:pt x="178" y="28"/>
                    <a:pt x="213" y="66"/>
                  </a:cubicBezTo>
                  <a:cubicBezTo>
                    <a:pt x="226" y="92"/>
                    <a:pt x="229" y="122"/>
                    <a:pt x="197" y="147"/>
                  </a:cubicBezTo>
                  <a:cubicBezTo>
                    <a:pt x="183" y="157"/>
                    <a:pt x="114" y="194"/>
                    <a:pt x="78" y="117"/>
                  </a:cubicBezTo>
                  <a:cubicBezTo>
                    <a:pt x="73" y="102"/>
                    <a:pt x="91" y="101"/>
                    <a:pt x="90" y="120"/>
                  </a:cubicBezTo>
                  <a:cubicBezTo>
                    <a:pt x="80" y="132"/>
                    <a:pt x="32" y="141"/>
                    <a:pt x="21" y="108"/>
                  </a:cubicBezTo>
                  <a:cubicBezTo>
                    <a:pt x="8" y="87"/>
                    <a:pt x="0" y="32"/>
                    <a:pt x="45" y="46"/>
                  </a:cubicBezTo>
                  <a:cubicBezTo>
                    <a:pt x="49" y="53"/>
                    <a:pt x="16" y="69"/>
                    <a:pt x="27" y="29"/>
                  </a:cubicBezTo>
                  <a:cubicBezTo>
                    <a:pt x="29" y="18"/>
                    <a:pt x="63" y="2"/>
                    <a:pt x="80" y="44"/>
                  </a:cubicBezTo>
                  <a:cubicBezTo>
                    <a:pt x="80" y="43"/>
                    <a:pt x="84" y="0"/>
                    <a:pt x="126" y="10"/>
                  </a:cubicBezTo>
                  <a:cubicBezTo>
                    <a:pt x="135" y="15"/>
                    <a:pt x="166" y="35"/>
                    <a:pt x="131" y="74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4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444" y="346"/>
              <a:ext cx="170" cy="164"/>
            </a:xfrm>
            <a:custGeom>
              <a:gdLst>
                <a:gd name="T0" fmla="*/ 64 w 146"/>
                <a:gd name="T1" fmla="*/ 60 h 141"/>
                <a:gd name="T2" fmla="*/ 6 w 146"/>
                <a:gd name="T3" fmla="*/ 66 h 141"/>
                <a:gd name="T4" fmla="*/ 29 w 146"/>
                <a:gd name="T5" fmla="*/ 120 h 141"/>
                <a:gd name="T6" fmla="*/ 107 w 146"/>
                <a:gd name="T7" fmla="*/ 82 h 141"/>
                <a:gd name="T8" fmla="*/ 100 w 146"/>
                <a:gd name="T9" fmla="*/ 86 h 141"/>
                <a:gd name="T10" fmla="*/ 146 w 146"/>
                <a:gd name="T11" fmla="*/ 67 h 141"/>
                <a:gd name="T12" fmla="*/ 120 w 146"/>
                <a:gd name="T13" fmla="*/ 27 h 141"/>
                <a:gd name="T14" fmla="*/ 129 w 146"/>
                <a:gd name="T15" fmla="*/ 13 h 141"/>
                <a:gd name="T16" fmla="*/ 95 w 146"/>
                <a:gd name="T17" fmla="*/ 31 h 141"/>
                <a:gd name="T18" fmla="*/ 58 w 146"/>
                <a:gd name="T19" fmla="*/ 14 h 141"/>
                <a:gd name="T20" fmla="*/ 64 w 146"/>
                <a:gd name="T21" fmla="*/ 60 h 1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1">
                  <a:moveTo>
                    <a:pt x="64" y="60"/>
                  </a:moveTo>
                  <a:cubicBezTo>
                    <a:pt x="64" y="60"/>
                    <a:pt x="24" y="35"/>
                    <a:pt x="6" y="66"/>
                  </a:cubicBezTo>
                  <a:cubicBezTo>
                    <a:pt x="0" y="87"/>
                    <a:pt x="3" y="108"/>
                    <a:pt x="29" y="120"/>
                  </a:cubicBezTo>
                  <a:cubicBezTo>
                    <a:pt x="40" y="125"/>
                    <a:pt x="94" y="141"/>
                    <a:pt x="107" y="82"/>
                  </a:cubicBezTo>
                  <a:cubicBezTo>
                    <a:pt x="108" y="71"/>
                    <a:pt x="96" y="72"/>
                    <a:pt x="100" y="86"/>
                  </a:cubicBezTo>
                  <a:cubicBezTo>
                    <a:pt x="108" y="92"/>
                    <a:pt x="143" y="91"/>
                    <a:pt x="146" y="67"/>
                  </a:cubicBezTo>
                  <a:cubicBezTo>
                    <a:pt x="146" y="54"/>
                    <a:pt x="144" y="22"/>
                    <a:pt x="120" y="27"/>
                  </a:cubicBezTo>
                  <a:cubicBezTo>
                    <a:pt x="118" y="33"/>
                    <a:pt x="143" y="39"/>
                    <a:pt x="129" y="13"/>
                  </a:cubicBezTo>
                  <a:cubicBezTo>
                    <a:pt x="126" y="5"/>
                    <a:pt x="100" y="0"/>
                    <a:pt x="95" y="31"/>
                  </a:cubicBezTo>
                  <a:cubicBezTo>
                    <a:pt x="95" y="30"/>
                    <a:pt x="85" y="1"/>
                    <a:pt x="58" y="14"/>
                  </a:cubicBezTo>
                  <a:cubicBezTo>
                    <a:pt x="52" y="19"/>
                    <a:pt x="33" y="38"/>
                    <a:pt x="64" y="60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5" name="Oval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08" y="62"/>
              <a:ext cx="149" cy="134"/>
            </a:xfrm>
            <a:prstGeom prst="ellipse">
              <a:avLst/>
            </a:pr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19" name="Freeform 8"/>
            <p:cNvSpPr/>
            <p:nvPr>
              <p:custDataLst>
                <p:tags r:id="rId7"/>
              </p:custDataLst>
            </p:nvPr>
          </p:nvSpPr>
          <p:spPr bwMode="auto">
            <a:xfrm>
              <a:off x="372" y="187"/>
              <a:ext cx="57" cy="72"/>
            </a:xfrm>
            <a:custGeom>
              <a:gdLst>
                <a:gd name="T0" fmla="*/ 45 w 57"/>
                <a:gd name="T1" fmla="*/ 0 h 72"/>
                <a:gd name="T2" fmla="*/ 57 w 57"/>
                <a:gd name="T3" fmla="*/ 7 h 72"/>
                <a:gd name="T4" fmla="*/ 11 w 57"/>
                <a:gd name="T5" fmla="*/ 72 h 72"/>
                <a:gd name="T6" fmla="*/ 0 w 57"/>
                <a:gd name="T7" fmla="*/ 62 h 72"/>
                <a:gd name="T8" fmla="*/ 45 w 57"/>
                <a:gd name="T9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2">
                  <a:moveTo>
                    <a:pt x="45" y="0"/>
                  </a:moveTo>
                  <a:lnTo>
                    <a:pt x="57" y="7"/>
                  </a:lnTo>
                  <a:lnTo>
                    <a:pt x="11" y="72"/>
                  </a:lnTo>
                  <a:lnTo>
                    <a:pt x="0" y="6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0" name="Freeform 9"/>
            <p:cNvSpPr/>
            <p:nvPr>
              <p:custDataLst>
                <p:tags r:id="rId8"/>
              </p:custDataLst>
            </p:nvPr>
          </p:nvSpPr>
          <p:spPr bwMode="auto">
            <a:xfrm>
              <a:off x="337" y="150"/>
              <a:ext cx="55" cy="27"/>
            </a:xfrm>
            <a:custGeom>
              <a:gdLst>
                <a:gd name="T0" fmla="*/ 54 w 55"/>
                <a:gd name="T1" fmla="*/ 0 h 27"/>
                <a:gd name="T2" fmla="*/ 0 w 55"/>
                <a:gd name="T3" fmla="*/ 17 h 27"/>
                <a:gd name="T4" fmla="*/ 5 w 55"/>
                <a:gd name="T5" fmla="*/ 27 h 27"/>
                <a:gd name="T6" fmla="*/ 55 w 55"/>
                <a:gd name="T7" fmla="*/ 10 h 27"/>
                <a:gd name="T8" fmla="*/ 54 w 55"/>
                <a:gd name="T9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7">
                  <a:moveTo>
                    <a:pt x="54" y="0"/>
                  </a:moveTo>
                  <a:lnTo>
                    <a:pt x="0" y="17"/>
                  </a:lnTo>
                  <a:lnTo>
                    <a:pt x="5" y="27"/>
                  </a:lnTo>
                  <a:lnTo>
                    <a:pt x="55" y="1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1" name="Freeform 10"/>
            <p:cNvSpPr/>
            <p:nvPr>
              <p:custDataLst>
                <p:tags r:id="rId9"/>
              </p:custDataLst>
            </p:nvPr>
          </p:nvSpPr>
          <p:spPr bwMode="auto">
            <a:xfrm>
              <a:off x="329" y="74"/>
              <a:ext cx="56" cy="26"/>
            </a:xfrm>
            <a:custGeom>
              <a:gdLst>
                <a:gd name="T0" fmla="*/ 55 w 56"/>
                <a:gd name="T1" fmla="*/ 26 h 26"/>
                <a:gd name="T2" fmla="*/ 56 w 56"/>
                <a:gd name="T3" fmla="*/ 14 h 26"/>
                <a:gd name="T4" fmla="*/ 6 w 56"/>
                <a:gd name="T5" fmla="*/ 0 h 26"/>
                <a:gd name="T6" fmla="*/ 0 w 56"/>
                <a:gd name="T7" fmla="*/ 19 h 26"/>
                <a:gd name="T8" fmla="*/ 55 w 56"/>
                <a:gd name="T9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6">
                  <a:moveTo>
                    <a:pt x="55" y="26"/>
                  </a:moveTo>
                  <a:lnTo>
                    <a:pt x="56" y="14"/>
                  </a:lnTo>
                  <a:lnTo>
                    <a:pt x="6" y="0"/>
                  </a:lnTo>
                  <a:lnTo>
                    <a:pt x="0" y="19"/>
                  </a:lnTo>
                  <a:lnTo>
                    <a:pt x="55" y="26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2" name="Freeform 11"/>
            <p:cNvSpPr/>
            <p:nvPr>
              <p:custDataLst>
                <p:tags r:id="rId10"/>
              </p:custDataLst>
            </p:nvPr>
          </p:nvSpPr>
          <p:spPr bwMode="auto">
            <a:xfrm>
              <a:off x="357" y="0"/>
              <a:ext cx="53" cy="72"/>
            </a:xfrm>
            <a:custGeom>
              <a:gdLst>
                <a:gd name="T0" fmla="*/ 45 w 53"/>
                <a:gd name="T1" fmla="*/ 72 h 72"/>
                <a:gd name="T2" fmla="*/ 53 w 53"/>
                <a:gd name="T3" fmla="*/ 62 h 72"/>
                <a:gd name="T4" fmla="*/ 14 w 53"/>
                <a:gd name="T5" fmla="*/ 0 h 72"/>
                <a:gd name="T6" fmla="*/ 0 w 53"/>
                <a:gd name="T7" fmla="*/ 12 h 72"/>
                <a:gd name="T8" fmla="*/ 45 w 53"/>
                <a:gd name="T9" fmla="*/ 72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2">
                  <a:moveTo>
                    <a:pt x="45" y="72"/>
                  </a:moveTo>
                  <a:lnTo>
                    <a:pt x="53" y="62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45" y="72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3" name="Freeform 12"/>
            <p:cNvSpPr/>
            <p:nvPr>
              <p:custDataLst>
                <p:tags r:id="rId11"/>
              </p:custDataLst>
            </p:nvPr>
          </p:nvSpPr>
          <p:spPr bwMode="auto">
            <a:xfrm>
              <a:off x="455" y="1"/>
              <a:ext cx="20" cy="43"/>
            </a:xfrm>
            <a:custGeom>
              <a:gdLst>
                <a:gd name="T0" fmla="*/ 8 w 20"/>
                <a:gd name="T1" fmla="*/ 43 h 43"/>
                <a:gd name="T2" fmla="*/ 0 w 20"/>
                <a:gd name="T3" fmla="*/ 0 h 43"/>
                <a:gd name="T4" fmla="*/ 13 w 20"/>
                <a:gd name="T5" fmla="*/ 0 h 43"/>
                <a:gd name="T6" fmla="*/ 20 w 20"/>
                <a:gd name="T7" fmla="*/ 42 h 43"/>
                <a:gd name="T8" fmla="*/ 8 w 20"/>
                <a:gd name="T9" fmla="*/ 43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3">
                  <a:moveTo>
                    <a:pt x="8" y="4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0" y="42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4" name="Freeform 13"/>
            <p:cNvSpPr/>
            <p:nvPr>
              <p:custDataLst>
                <p:tags r:id="rId12"/>
              </p:custDataLst>
            </p:nvPr>
          </p:nvSpPr>
          <p:spPr bwMode="auto">
            <a:xfrm>
              <a:off x="547" y="32"/>
              <a:ext cx="50" cy="38"/>
            </a:xfrm>
            <a:custGeom>
              <a:gdLst>
                <a:gd name="T0" fmla="*/ 0 w 50"/>
                <a:gd name="T1" fmla="*/ 30 h 38"/>
                <a:gd name="T2" fmla="*/ 37 w 50"/>
                <a:gd name="T3" fmla="*/ 0 h 38"/>
                <a:gd name="T4" fmla="*/ 50 w 50"/>
                <a:gd name="T5" fmla="*/ 19 h 38"/>
                <a:gd name="T6" fmla="*/ 10 w 50"/>
                <a:gd name="T7" fmla="*/ 38 h 38"/>
                <a:gd name="T8" fmla="*/ 0 w 50"/>
                <a:gd name="T9" fmla="*/ 30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8">
                  <a:moveTo>
                    <a:pt x="0" y="30"/>
                  </a:moveTo>
                  <a:lnTo>
                    <a:pt x="37" y="0"/>
                  </a:lnTo>
                  <a:lnTo>
                    <a:pt x="50" y="19"/>
                  </a:lnTo>
                  <a:lnTo>
                    <a:pt x="10" y="3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5" name="Freeform 14"/>
            <p:cNvSpPr/>
            <p:nvPr>
              <p:custDataLst>
                <p:tags r:id="rId13"/>
              </p:custDataLst>
            </p:nvPr>
          </p:nvSpPr>
          <p:spPr bwMode="auto">
            <a:xfrm>
              <a:off x="574" y="103"/>
              <a:ext cx="51" cy="22"/>
            </a:xfrm>
            <a:custGeom>
              <a:gdLst>
                <a:gd name="T0" fmla="*/ 0 w 51"/>
                <a:gd name="T1" fmla="*/ 10 h 22"/>
                <a:gd name="T2" fmla="*/ 0 w 51"/>
                <a:gd name="T3" fmla="*/ 21 h 22"/>
                <a:gd name="T4" fmla="*/ 51 w 51"/>
                <a:gd name="T5" fmla="*/ 22 h 22"/>
                <a:gd name="T6" fmla="*/ 51 w 51"/>
                <a:gd name="T7" fmla="*/ 0 h 22"/>
                <a:gd name="T8" fmla="*/ 0 w 51"/>
                <a:gd name="T9" fmla="*/ 10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2">
                  <a:moveTo>
                    <a:pt x="0" y="10"/>
                  </a:moveTo>
                  <a:lnTo>
                    <a:pt x="0" y="21"/>
                  </a:lnTo>
                  <a:lnTo>
                    <a:pt x="51" y="22"/>
                  </a:lnTo>
                  <a:lnTo>
                    <a:pt x="5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  <p:sp>
          <p:nvSpPr>
            <p:cNvPr id="26" name="Freeform 15"/>
            <p:cNvSpPr/>
            <p:nvPr>
              <p:custDataLst>
                <p:tags r:id="rId14"/>
              </p:custDataLst>
            </p:nvPr>
          </p:nvSpPr>
          <p:spPr bwMode="auto">
            <a:xfrm>
              <a:off x="535" y="193"/>
              <a:ext cx="48" cy="49"/>
            </a:xfrm>
            <a:custGeom>
              <a:gdLst>
                <a:gd name="T0" fmla="*/ 8 w 48"/>
                <a:gd name="T1" fmla="*/ 0 h 49"/>
                <a:gd name="T2" fmla="*/ 48 w 48"/>
                <a:gd name="T3" fmla="*/ 39 h 49"/>
                <a:gd name="T4" fmla="*/ 33 w 48"/>
                <a:gd name="T5" fmla="*/ 49 h 49"/>
                <a:gd name="T6" fmla="*/ 0 w 48"/>
                <a:gd name="T7" fmla="*/ 7 h 49"/>
                <a:gd name="T8" fmla="*/ 8 w 48"/>
                <a:gd name="T9" fmla="*/ 0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8" y="0"/>
                  </a:moveTo>
                  <a:lnTo>
                    <a:pt x="48" y="39"/>
                  </a:lnTo>
                  <a:lnTo>
                    <a:pt x="33" y="49"/>
                  </a:lnTo>
                  <a:lnTo>
                    <a:pt x="0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1C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4" name="组合 3"/>
          <p:cNvGrpSpPr/>
          <p:nvPr userDrawn="1">
            <p:custDataLst>
              <p:tags r:id="rId15"/>
            </p:custDataLst>
          </p:nvPr>
        </p:nvGrpSpPr>
        <p:grpSpPr>
          <a:xfrm>
            <a:off x="5973200" y="2262375"/>
            <a:ext cx="1159321" cy="630329"/>
            <a:chOff x="7598597" y="2305571"/>
            <a:chExt cx="1159321" cy="630329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 rot="20757456">
              <a:off x="7598597" y="2305571"/>
              <a:ext cx="1021202" cy="429590"/>
            </a:xfrm>
            <a:prstGeom prst="rect">
              <a:avLst/>
            </a:prstGeom>
          </p:spPr>
        </p:pic>
        <p:sp>
          <p:nvSpPr>
            <p:cNvPr id="11" name="Freeform 17"/>
            <p:cNvSpPr/>
            <p:nvPr>
              <p:custDataLst>
                <p:tags r:id="rId18"/>
              </p:custDataLst>
            </p:nvPr>
          </p:nvSpPr>
          <p:spPr bwMode="auto">
            <a:xfrm>
              <a:off x="7675527" y="2764648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  <p:sp>
          <p:nvSpPr>
            <p:cNvPr id="12" name="Freeform 17"/>
            <p:cNvSpPr/>
            <p:nvPr>
              <p:custDataLst>
                <p:tags r:id="rId19"/>
              </p:custDataLst>
            </p:nvPr>
          </p:nvSpPr>
          <p:spPr bwMode="auto">
            <a:xfrm>
              <a:off x="8430983" y="2593396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2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2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2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23"/>
            </p:custDataLst>
          </p:nvPr>
        </p:nvSpPr>
        <p:spPr>
          <a:xfrm>
            <a:off x="6540500" y="2930167"/>
            <a:ext cx="5398331" cy="2262972"/>
          </a:xfrm>
        </p:spPr>
        <p:txBody>
          <a:bodyPr lIns="90000" tIns="46800" rIns="90000" bIns="0" anchor="t" anchorCtr="0">
            <a:normAutofit/>
          </a:bodyPr>
          <a:lstStyle>
            <a:lvl1pPr algn="l">
              <a:defRPr sz="60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4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400"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25603" name="灯片编号占位符 6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5606" name="日期占位符 4"/>
          <p:cNvSpPr>
            <a:spLocks noGrp="1"/>
          </p:cNvSpPr>
          <p:nvPr>
            <p:ph type="dt" sz="half" idx="1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5607" name="页脚占位符 5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2422450" y="673438"/>
            <a:ext cx="7919290" cy="4506095"/>
            <a:chOff x="2422450" y="673438"/>
            <a:chExt cx="7919290" cy="4506095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2422450" y="1678466"/>
              <a:ext cx="7347099" cy="3501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>
              <a:off x="2879651" y="1997525"/>
              <a:ext cx="6432697" cy="2862949"/>
            </a:xfrm>
            <a:prstGeom prst="rect">
              <a:avLst/>
            </a:prstGeom>
            <a:noFill/>
            <a:ln w="50800" cap="rnd">
              <a:solidFill>
                <a:schemeClr val="tx2"/>
              </a:solidFill>
              <a:prstDash val="dash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22670" y="673438"/>
              <a:ext cx="3819070" cy="423096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3917444" y="2929107"/>
            <a:ext cx="4357112" cy="674472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3917444" y="3640772"/>
            <a:ext cx="4357112" cy="931582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774700" y="-223520"/>
            <a:ext cx="11320780" cy="6471920"/>
            <a:chOff x="774700" y="-223520"/>
            <a:chExt cx="11320780" cy="6471920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774700" y="609600"/>
              <a:ext cx="10642600" cy="56388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7601736" y="-223520"/>
              <a:ext cx="4493744" cy="49784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42206" y="0"/>
            <a:ext cx="12152737" cy="6832600"/>
            <a:chOff x="-42206" y="0"/>
            <a:chExt cx="12152737" cy="6832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48285" y="273050"/>
              <a:ext cx="116922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80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64410" y="4966634"/>
              <a:ext cx="1046121" cy="18659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42206" y="0"/>
              <a:ext cx="1780186" cy="114614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-42206" y="0"/>
            <a:ext cx="12152737" cy="6832600"/>
            <a:chOff x="-42206" y="0"/>
            <a:chExt cx="12152737" cy="6832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48285" y="273050"/>
              <a:ext cx="116922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80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1064410" y="4966634"/>
              <a:ext cx="1046121" cy="18659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42206" y="0"/>
              <a:ext cx="1780186" cy="114614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2480"/>
              <a:ext cx="6776720" cy="60655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20757456">
              <a:off x="7075583" y="2603315"/>
              <a:ext cx="1021202" cy="429590"/>
            </a:xfrm>
            <a:prstGeom prst="rect">
              <a:avLst/>
            </a:prstGeom>
          </p:spPr>
        </p:pic>
        <p:grpSp>
          <p:nvGrpSpPr>
            <p:cNvPr id="9" name="Group 4"/>
            <p:cNvGrpSpPr>
              <a:grpSpLocks noChangeAspect="1"/>
            </p:cNvGrpSpPr>
            <p:nvPr/>
          </p:nvGrpSpPr>
          <p:grpSpPr>
            <a:xfrm>
              <a:off x="8436670" y="0"/>
              <a:ext cx="3755330" cy="3074187"/>
              <a:chOff x="2" y="0"/>
              <a:chExt cx="623" cy="510"/>
            </a:xfrm>
          </p:grpSpPr>
          <p:sp>
            <p:nvSpPr>
              <p:cNvPr id="12" name="Freeform 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2" y="180"/>
                <a:ext cx="266" cy="225"/>
              </a:xfrm>
              <a:custGeom>
                <a:gdLst>
                  <a:gd name="T0" fmla="*/ 131 w 229"/>
                  <a:gd name="T1" fmla="*/ 74 h 194"/>
                  <a:gd name="T2" fmla="*/ 213 w 229"/>
                  <a:gd name="T3" fmla="*/ 66 h 194"/>
                  <a:gd name="T4" fmla="*/ 197 w 229"/>
                  <a:gd name="T5" fmla="*/ 147 h 194"/>
                  <a:gd name="T6" fmla="*/ 78 w 229"/>
                  <a:gd name="T7" fmla="*/ 117 h 194"/>
                  <a:gd name="T8" fmla="*/ 90 w 229"/>
                  <a:gd name="T9" fmla="*/ 120 h 194"/>
                  <a:gd name="T10" fmla="*/ 21 w 229"/>
                  <a:gd name="T11" fmla="*/ 108 h 194"/>
                  <a:gd name="T12" fmla="*/ 45 w 229"/>
                  <a:gd name="T13" fmla="*/ 46 h 194"/>
                  <a:gd name="T14" fmla="*/ 27 w 229"/>
                  <a:gd name="T15" fmla="*/ 29 h 194"/>
                  <a:gd name="T16" fmla="*/ 80 w 229"/>
                  <a:gd name="T17" fmla="*/ 44 h 194"/>
                  <a:gd name="T18" fmla="*/ 126 w 229"/>
                  <a:gd name="T19" fmla="*/ 10 h 194"/>
                  <a:gd name="T20" fmla="*/ 131 w 229"/>
                  <a:gd name="T21" fmla="*/ 74 h 1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9" h="194">
                    <a:moveTo>
                      <a:pt x="131" y="74"/>
                    </a:moveTo>
                    <a:cubicBezTo>
                      <a:pt x="131" y="74"/>
                      <a:pt x="178" y="28"/>
                      <a:pt x="213" y="66"/>
                    </a:cubicBezTo>
                    <a:cubicBezTo>
                      <a:pt x="226" y="92"/>
                      <a:pt x="229" y="122"/>
                      <a:pt x="197" y="147"/>
                    </a:cubicBezTo>
                    <a:cubicBezTo>
                      <a:pt x="183" y="157"/>
                      <a:pt x="114" y="194"/>
                      <a:pt x="78" y="117"/>
                    </a:cubicBezTo>
                    <a:cubicBezTo>
                      <a:pt x="73" y="102"/>
                      <a:pt x="91" y="101"/>
                      <a:pt x="90" y="120"/>
                    </a:cubicBezTo>
                    <a:cubicBezTo>
                      <a:pt x="80" y="132"/>
                      <a:pt x="32" y="141"/>
                      <a:pt x="21" y="108"/>
                    </a:cubicBezTo>
                    <a:cubicBezTo>
                      <a:pt x="8" y="87"/>
                      <a:pt x="0" y="32"/>
                      <a:pt x="45" y="46"/>
                    </a:cubicBezTo>
                    <a:cubicBezTo>
                      <a:pt x="49" y="53"/>
                      <a:pt x="16" y="69"/>
                      <a:pt x="27" y="29"/>
                    </a:cubicBezTo>
                    <a:cubicBezTo>
                      <a:pt x="29" y="18"/>
                      <a:pt x="63" y="2"/>
                      <a:pt x="80" y="44"/>
                    </a:cubicBezTo>
                    <a:cubicBezTo>
                      <a:pt x="80" y="43"/>
                      <a:pt x="84" y="0"/>
                      <a:pt x="126" y="10"/>
                    </a:cubicBezTo>
                    <a:cubicBezTo>
                      <a:pt x="135" y="15"/>
                      <a:pt x="166" y="35"/>
                      <a:pt x="131" y="74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3" name="Freeform 6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444" y="346"/>
                <a:ext cx="170" cy="164"/>
              </a:xfrm>
              <a:custGeom>
                <a:gdLst>
                  <a:gd name="T0" fmla="*/ 64 w 146"/>
                  <a:gd name="T1" fmla="*/ 60 h 141"/>
                  <a:gd name="T2" fmla="*/ 6 w 146"/>
                  <a:gd name="T3" fmla="*/ 66 h 141"/>
                  <a:gd name="T4" fmla="*/ 29 w 146"/>
                  <a:gd name="T5" fmla="*/ 120 h 141"/>
                  <a:gd name="T6" fmla="*/ 107 w 146"/>
                  <a:gd name="T7" fmla="*/ 82 h 141"/>
                  <a:gd name="T8" fmla="*/ 100 w 146"/>
                  <a:gd name="T9" fmla="*/ 86 h 141"/>
                  <a:gd name="T10" fmla="*/ 146 w 146"/>
                  <a:gd name="T11" fmla="*/ 67 h 141"/>
                  <a:gd name="T12" fmla="*/ 120 w 146"/>
                  <a:gd name="T13" fmla="*/ 27 h 141"/>
                  <a:gd name="T14" fmla="*/ 129 w 146"/>
                  <a:gd name="T15" fmla="*/ 13 h 141"/>
                  <a:gd name="T16" fmla="*/ 95 w 146"/>
                  <a:gd name="T17" fmla="*/ 31 h 141"/>
                  <a:gd name="T18" fmla="*/ 58 w 146"/>
                  <a:gd name="T19" fmla="*/ 14 h 141"/>
                  <a:gd name="T20" fmla="*/ 64 w 146"/>
                  <a:gd name="T21" fmla="*/ 60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1">
                    <a:moveTo>
                      <a:pt x="64" y="60"/>
                    </a:moveTo>
                    <a:cubicBezTo>
                      <a:pt x="64" y="60"/>
                      <a:pt x="24" y="35"/>
                      <a:pt x="6" y="66"/>
                    </a:cubicBezTo>
                    <a:cubicBezTo>
                      <a:pt x="0" y="87"/>
                      <a:pt x="3" y="108"/>
                      <a:pt x="29" y="120"/>
                    </a:cubicBezTo>
                    <a:cubicBezTo>
                      <a:pt x="40" y="125"/>
                      <a:pt x="94" y="141"/>
                      <a:pt x="107" y="82"/>
                    </a:cubicBezTo>
                    <a:cubicBezTo>
                      <a:pt x="108" y="71"/>
                      <a:pt x="96" y="72"/>
                      <a:pt x="100" y="86"/>
                    </a:cubicBezTo>
                    <a:cubicBezTo>
                      <a:pt x="108" y="92"/>
                      <a:pt x="143" y="91"/>
                      <a:pt x="146" y="67"/>
                    </a:cubicBezTo>
                    <a:cubicBezTo>
                      <a:pt x="146" y="54"/>
                      <a:pt x="144" y="22"/>
                      <a:pt x="120" y="27"/>
                    </a:cubicBezTo>
                    <a:cubicBezTo>
                      <a:pt x="118" y="33"/>
                      <a:pt x="143" y="39"/>
                      <a:pt x="129" y="13"/>
                    </a:cubicBezTo>
                    <a:cubicBezTo>
                      <a:pt x="126" y="5"/>
                      <a:pt x="100" y="0"/>
                      <a:pt x="95" y="31"/>
                    </a:cubicBezTo>
                    <a:cubicBezTo>
                      <a:pt x="95" y="30"/>
                      <a:pt x="85" y="1"/>
                      <a:pt x="58" y="14"/>
                    </a:cubicBezTo>
                    <a:cubicBezTo>
                      <a:pt x="52" y="19"/>
                      <a:pt x="33" y="38"/>
                      <a:pt x="64" y="6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4" name="Oval 7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408" y="62"/>
                <a:ext cx="149" cy="134"/>
              </a:xfrm>
              <a:prstGeom prst="ellipse">
                <a:avLst/>
              </a:pr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" name="Freeform 8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372" y="187"/>
                <a:ext cx="57" cy="72"/>
              </a:xfrm>
              <a:custGeom>
                <a:gdLst>
                  <a:gd name="T0" fmla="*/ 45 w 57"/>
                  <a:gd name="T1" fmla="*/ 0 h 72"/>
                  <a:gd name="T2" fmla="*/ 57 w 57"/>
                  <a:gd name="T3" fmla="*/ 7 h 72"/>
                  <a:gd name="T4" fmla="*/ 11 w 57"/>
                  <a:gd name="T5" fmla="*/ 72 h 72"/>
                  <a:gd name="T6" fmla="*/ 0 w 57"/>
                  <a:gd name="T7" fmla="*/ 62 h 72"/>
                  <a:gd name="T8" fmla="*/ 45 w 57"/>
                  <a:gd name="T9" fmla="*/ 0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72">
                    <a:moveTo>
                      <a:pt x="45" y="0"/>
                    </a:moveTo>
                    <a:lnTo>
                      <a:pt x="57" y="7"/>
                    </a:lnTo>
                    <a:lnTo>
                      <a:pt x="11" y="72"/>
                    </a:lnTo>
                    <a:lnTo>
                      <a:pt x="0" y="6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" name="Freeform 9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337" y="150"/>
                <a:ext cx="55" cy="27"/>
              </a:xfrm>
              <a:custGeom>
                <a:gdLst>
                  <a:gd name="T0" fmla="*/ 54 w 55"/>
                  <a:gd name="T1" fmla="*/ 0 h 27"/>
                  <a:gd name="T2" fmla="*/ 0 w 55"/>
                  <a:gd name="T3" fmla="*/ 17 h 27"/>
                  <a:gd name="T4" fmla="*/ 5 w 55"/>
                  <a:gd name="T5" fmla="*/ 27 h 27"/>
                  <a:gd name="T6" fmla="*/ 55 w 55"/>
                  <a:gd name="T7" fmla="*/ 10 h 27"/>
                  <a:gd name="T8" fmla="*/ 54 w 55"/>
                  <a:gd name="T9" fmla="*/ 0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7">
                    <a:moveTo>
                      <a:pt x="54" y="0"/>
                    </a:moveTo>
                    <a:lnTo>
                      <a:pt x="0" y="17"/>
                    </a:lnTo>
                    <a:lnTo>
                      <a:pt x="5" y="27"/>
                    </a:lnTo>
                    <a:lnTo>
                      <a:pt x="55" y="1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" name="Freeform 10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329" y="74"/>
                <a:ext cx="56" cy="26"/>
              </a:xfrm>
              <a:custGeom>
                <a:gdLst>
                  <a:gd name="T0" fmla="*/ 55 w 56"/>
                  <a:gd name="T1" fmla="*/ 26 h 26"/>
                  <a:gd name="T2" fmla="*/ 56 w 56"/>
                  <a:gd name="T3" fmla="*/ 14 h 26"/>
                  <a:gd name="T4" fmla="*/ 6 w 56"/>
                  <a:gd name="T5" fmla="*/ 0 h 26"/>
                  <a:gd name="T6" fmla="*/ 0 w 56"/>
                  <a:gd name="T7" fmla="*/ 19 h 26"/>
                  <a:gd name="T8" fmla="*/ 55 w 56"/>
                  <a:gd name="T9" fmla="*/ 26 h 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6">
                    <a:moveTo>
                      <a:pt x="55" y="26"/>
                    </a:moveTo>
                    <a:lnTo>
                      <a:pt x="56" y="14"/>
                    </a:lnTo>
                    <a:lnTo>
                      <a:pt x="6" y="0"/>
                    </a:lnTo>
                    <a:lnTo>
                      <a:pt x="0" y="19"/>
                    </a:lnTo>
                    <a:lnTo>
                      <a:pt x="55" y="26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" name="Freeform 11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357" y="0"/>
                <a:ext cx="53" cy="72"/>
              </a:xfrm>
              <a:custGeom>
                <a:gdLst>
                  <a:gd name="T0" fmla="*/ 45 w 53"/>
                  <a:gd name="T1" fmla="*/ 72 h 72"/>
                  <a:gd name="T2" fmla="*/ 53 w 53"/>
                  <a:gd name="T3" fmla="*/ 62 h 72"/>
                  <a:gd name="T4" fmla="*/ 14 w 53"/>
                  <a:gd name="T5" fmla="*/ 0 h 72"/>
                  <a:gd name="T6" fmla="*/ 0 w 53"/>
                  <a:gd name="T7" fmla="*/ 12 h 72"/>
                  <a:gd name="T8" fmla="*/ 45 w 53"/>
                  <a:gd name="T9" fmla="*/ 72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2">
                    <a:moveTo>
                      <a:pt x="45" y="72"/>
                    </a:moveTo>
                    <a:lnTo>
                      <a:pt x="53" y="62"/>
                    </a:lnTo>
                    <a:lnTo>
                      <a:pt x="14" y="0"/>
                    </a:lnTo>
                    <a:lnTo>
                      <a:pt x="0" y="12"/>
                    </a:lnTo>
                    <a:lnTo>
                      <a:pt x="45" y="72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" name="Freeform 12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455" y="1"/>
                <a:ext cx="20" cy="43"/>
              </a:xfrm>
              <a:custGeom>
                <a:gdLst>
                  <a:gd name="T0" fmla="*/ 8 w 20"/>
                  <a:gd name="T1" fmla="*/ 43 h 43"/>
                  <a:gd name="T2" fmla="*/ 0 w 20"/>
                  <a:gd name="T3" fmla="*/ 0 h 43"/>
                  <a:gd name="T4" fmla="*/ 13 w 20"/>
                  <a:gd name="T5" fmla="*/ 0 h 43"/>
                  <a:gd name="T6" fmla="*/ 20 w 20"/>
                  <a:gd name="T7" fmla="*/ 42 h 43"/>
                  <a:gd name="T8" fmla="*/ 8 w 20"/>
                  <a:gd name="T9" fmla="*/ 43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8" y="43"/>
                    </a:moveTo>
                    <a:lnTo>
                      <a:pt x="0" y="0"/>
                    </a:lnTo>
                    <a:lnTo>
                      <a:pt x="13" y="0"/>
                    </a:lnTo>
                    <a:lnTo>
                      <a:pt x="20" y="42"/>
                    </a:lnTo>
                    <a:lnTo>
                      <a:pt x="8" y="43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" name="Freeform 13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547" y="32"/>
                <a:ext cx="50" cy="38"/>
              </a:xfrm>
              <a:custGeom>
                <a:gdLst>
                  <a:gd name="T0" fmla="*/ 0 w 50"/>
                  <a:gd name="T1" fmla="*/ 30 h 38"/>
                  <a:gd name="T2" fmla="*/ 37 w 50"/>
                  <a:gd name="T3" fmla="*/ 0 h 38"/>
                  <a:gd name="T4" fmla="*/ 50 w 50"/>
                  <a:gd name="T5" fmla="*/ 19 h 38"/>
                  <a:gd name="T6" fmla="*/ 10 w 50"/>
                  <a:gd name="T7" fmla="*/ 38 h 38"/>
                  <a:gd name="T8" fmla="*/ 0 w 50"/>
                  <a:gd name="T9" fmla="*/ 30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0" y="30"/>
                    </a:moveTo>
                    <a:lnTo>
                      <a:pt x="37" y="0"/>
                    </a:lnTo>
                    <a:lnTo>
                      <a:pt x="50" y="19"/>
                    </a:lnTo>
                    <a:lnTo>
                      <a:pt x="10" y="3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" name="Freeform 14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574" y="103"/>
                <a:ext cx="51" cy="22"/>
              </a:xfrm>
              <a:custGeom>
                <a:gdLst>
                  <a:gd name="T0" fmla="*/ 0 w 51"/>
                  <a:gd name="T1" fmla="*/ 10 h 22"/>
                  <a:gd name="T2" fmla="*/ 0 w 51"/>
                  <a:gd name="T3" fmla="*/ 21 h 22"/>
                  <a:gd name="T4" fmla="*/ 51 w 51"/>
                  <a:gd name="T5" fmla="*/ 22 h 22"/>
                  <a:gd name="T6" fmla="*/ 51 w 51"/>
                  <a:gd name="T7" fmla="*/ 0 h 22"/>
                  <a:gd name="T8" fmla="*/ 0 w 51"/>
                  <a:gd name="T9" fmla="*/ 1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2">
                    <a:moveTo>
                      <a:pt x="0" y="10"/>
                    </a:moveTo>
                    <a:lnTo>
                      <a:pt x="0" y="21"/>
                    </a:lnTo>
                    <a:lnTo>
                      <a:pt x="51" y="22"/>
                    </a:lnTo>
                    <a:lnTo>
                      <a:pt x="51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" name="Freeform 15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535" y="193"/>
                <a:ext cx="48" cy="49"/>
              </a:xfrm>
              <a:custGeom>
                <a:gdLst>
                  <a:gd name="T0" fmla="*/ 8 w 48"/>
                  <a:gd name="T1" fmla="*/ 0 h 49"/>
                  <a:gd name="T2" fmla="*/ 48 w 48"/>
                  <a:gd name="T3" fmla="*/ 39 h 49"/>
                  <a:gd name="T4" fmla="*/ 33 w 48"/>
                  <a:gd name="T5" fmla="*/ 49 h 49"/>
                  <a:gd name="T6" fmla="*/ 0 w 48"/>
                  <a:gd name="T7" fmla="*/ 7 h 49"/>
                  <a:gd name="T8" fmla="*/ 8 w 48"/>
                  <a:gd name="T9" fmla="*/ 0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8" y="0"/>
                    </a:moveTo>
                    <a:lnTo>
                      <a:pt x="48" y="39"/>
                    </a:lnTo>
                    <a:lnTo>
                      <a:pt x="33" y="49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1C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800"/>
              </a:p>
            </p:txBody>
          </p:sp>
        </p:grpSp>
        <p:sp>
          <p:nvSpPr>
            <p:cNvPr id="10" name="Freeform 17"/>
            <p:cNvSpPr/>
            <p:nvPr>
              <p:custDataLst>
                <p:tags r:id="rId17"/>
              </p:custDataLst>
            </p:nvPr>
          </p:nvSpPr>
          <p:spPr bwMode="auto">
            <a:xfrm>
              <a:off x="7152513" y="3062392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  <p:sp>
          <p:nvSpPr>
            <p:cNvPr id="11" name="Freeform 17"/>
            <p:cNvSpPr/>
            <p:nvPr>
              <p:custDataLst>
                <p:tags r:id="rId18"/>
              </p:custDataLst>
            </p:nvPr>
          </p:nvSpPr>
          <p:spPr bwMode="auto">
            <a:xfrm>
              <a:off x="7907969" y="2891140"/>
              <a:ext cx="326935" cy="171252"/>
            </a:xfrm>
            <a:custGeom>
              <a:gdLst>
                <a:gd name="T0" fmla="*/ 63 w 1269"/>
                <a:gd name="T1" fmla="*/ 513 h 666"/>
                <a:gd name="T2" fmla="*/ 326 w 1269"/>
                <a:gd name="T3" fmla="*/ 422 h 666"/>
                <a:gd name="T4" fmla="*/ 522 w 1269"/>
                <a:gd name="T5" fmla="*/ 637 h 666"/>
                <a:gd name="T6" fmla="*/ 757 w 1269"/>
                <a:gd name="T7" fmla="*/ 515 h 666"/>
                <a:gd name="T8" fmla="*/ 938 w 1269"/>
                <a:gd name="T9" fmla="*/ 553 h 666"/>
                <a:gd name="T10" fmla="*/ 1171 w 1269"/>
                <a:gd name="T11" fmla="*/ 490 h 666"/>
                <a:gd name="T12" fmla="*/ 1070 w 1269"/>
                <a:gd name="T13" fmla="*/ 318 h 666"/>
                <a:gd name="T14" fmla="*/ 1033 w 1269"/>
                <a:gd name="T15" fmla="*/ 33 h 666"/>
                <a:gd name="T16" fmla="*/ 756 w 1269"/>
                <a:gd name="T17" fmla="*/ 125 h 666"/>
                <a:gd name="T18" fmla="*/ 541 w 1269"/>
                <a:gd name="T19" fmla="*/ 18 h 666"/>
                <a:gd name="T20" fmla="*/ 384 w 1269"/>
                <a:gd name="T21" fmla="*/ 153 h 666"/>
                <a:gd name="T22" fmla="*/ 90 w 1269"/>
                <a:gd name="T23" fmla="*/ 153 h 666"/>
                <a:gd name="T24" fmla="*/ 90 w 1269"/>
                <a:gd name="T25" fmla="*/ 306 h 666"/>
                <a:gd name="T26" fmla="*/ 63 w 1269"/>
                <a:gd name="T27" fmla="*/ 513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9" h="666">
                  <a:moveTo>
                    <a:pt x="63" y="513"/>
                  </a:moveTo>
                  <a:cubicBezTo>
                    <a:pt x="144" y="609"/>
                    <a:pt x="258" y="464"/>
                    <a:pt x="326" y="422"/>
                  </a:cubicBezTo>
                  <a:cubicBezTo>
                    <a:pt x="340" y="517"/>
                    <a:pt x="431" y="603"/>
                    <a:pt x="522" y="637"/>
                  </a:cubicBezTo>
                  <a:cubicBezTo>
                    <a:pt x="600" y="666"/>
                    <a:pt x="771" y="634"/>
                    <a:pt x="757" y="515"/>
                  </a:cubicBezTo>
                  <a:cubicBezTo>
                    <a:pt x="811" y="509"/>
                    <a:pt x="880" y="548"/>
                    <a:pt x="938" y="553"/>
                  </a:cubicBezTo>
                  <a:cubicBezTo>
                    <a:pt x="1007" y="559"/>
                    <a:pt x="1117" y="543"/>
                    <a:pt x="1171" y="490"/>
                  </a:cubicBezTo>
                  <a:cubicBezTo>
                    <a:pt x="1269" y="392"/>
                    <a:pt x="1129" y="352"/>
                    <a:pt x="1070" y="318"/>
                  </a:cubicBezTo>
                  <a:cubicBezTo>
                    <a:pt x="1173" y="238"/>
                    <a:pt x="1151" y="80"/>
                    <a:pt x="1033" y="33"/>
                  </a:cubicBezTo>
                  <a:cubicBezTo>
                    <a:pt x="949" y="0"/>
                    <a:pt x="790" y="26"/>
                    <a:pt x="756" y="125"/>
                  </a:cubicBezTo>
                  <a:cubicBezTo>
                    <a:pt x="698" y="57"/>
                    <a:pt x="632" y="20"/>
                    <a:pt x="541" y="18"/>
                  </a:cubicBezTo>
                  <a:cubicBezTo>
                    <a:pt x="466" y="17"/>
                    <a:pt x="359" y="52"/>
                    <a:pt x="384" y="153"/>
                  </a:cubicBezTo>
                  <a:cubicBezTo>
                    <a:pt x="329" y="95"/>
                    <a:pt x="132" y="65"/>
                    <a:pt x="90" y="153"/>
                  </a:cubicBezTo>
                  <a:cubicBezTo>
                    <a:pt x="66" y="202"/>
                    <a:pt x="110" y="250"/>
                    <a:pt x="90" y="306"/>
                  </a:cubicBezTo>
                  <a:cubicBezTo>
                    <a:pt x="63" y="380"/>
                    <a:pt x="0" y="440"/>
                    <a:pt x="63" y="5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800">
                <a:solidFill>
                  <a:srgbClr val="DF89B7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9"/>
            </p:custDataLst>
          </p:nvPr>
        </p:nvSpPr>
        <p:spPr>
          <a:xfrm>
            <a:off x="7252335" y="2865120"/>
            <a:ext cx="4530090" cy="142367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4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000" b="0" i="0" u="none" strike="noStrike" kern="1200" cap="none" spc="20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000" b="0" i="0" u="none" strike="noStrike" kern="1200" cap="none" spc="20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2000" b="0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26627" name="灯片编号占位符 8"/>
          <p:cNvSpPr>
            <a:spLocks noGrp="1"/>
          </p:cNvSpPr>
          <p:nvPr>
            <p:ph type="sldNum" sz="quarter" idx="1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6630" name="日期占位符 6"/>
          <p:cNvSpPr>
            <a:spLocks noGrp="1"/>
          </p:cNvSpPr>
          <p:nvPr>
            <p:ph type="dt" sz="half" idx="1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6631" name="页脚占位符 7"/>
          <p:cNvSpPr>
            <a:spLocks noGrp="1"/>
          </p:cNvSpPr>
          <p:nvPr>
            <p:ph type="ftr" sz="quarter" idx="1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64240" y="4966335"/>
            <a:ext cx="1045845" cy="18662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41910" y="0"/>
            <a:ext cx="1779905" cy="1146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1440" tIns="45720" rIns="91440" bIns="4572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2134898">
            <a:off x="11072053" y="67852"/>
            <a:ext cx="942547" cy="9122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lIns="91440" tIns="45720" rIns="91440" bIns="4572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9"/>
            <a:ext cx="6480000" cy="5087937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80562" y="5448600"/>
            <a:ext cx="1211437" cy="125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1440" tIns="45720" rIns="91440" bIns="4572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544" y="5865185"/>
            <a:ext cx="1886656" cy="10014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lIns="91440" tIns="45720" rIns="91440" bIns="4572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086747" y="5594400"/>
            <a:ext cx="1296437" cy="12564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1440" tIns="45720" rIns="91440" bIns="4572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4145365" flipH="1">
            <a:off x="-1005205" y="2551430"/>
            <a:ext cx="2595880" cy="1639570"/>
          </a:xfrm>
          <a:prstGeom prst="foldedCorner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7454636">
            <a:off x="10747375" y="2439035"/>
            <a:ext cx="2609850" cy="19697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1440" tIns="45720" rIns="91440" bIns="4572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1440" tIns="45720" rIns="91440" bIns="4572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7651" name="图片 10" descr="图片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-42001" contrast="42000"/>
          </a:blip>
          <a:stretch>
            <a:fillRect/>
          </a:stretch>
        </p:blipFill>
        <p:spPr>
          <a:xfrm>
            <a:off x="627063" y="498475"/>
            <a:ext cx="3240087" cy="1182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2913"/>
            <a:ext cx="10852150" cy="442912"/>
          </a:xfrm>
        </p:spPr>
        <p:txBody>
          <a:bodyPr rtlCol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4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27652" name="灯片编号占位符 4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7655" name="日期占位符 2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7656" name="页脚占位符 3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5" name="灯片编号占位符 3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8678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8679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图片与标题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all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400" b="1" i="0" u="none" strike="noStrike" kern="1200" cap="all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400" b="1" i="0" u="none" strike="noStrike" kern="1200" cap="all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all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all" spc="15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Arial" panose="020b0604020202020204" pitchFamily="34" charset="0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all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 kumimoji="0" lang="zh-CN" altLang="en-US" sz="1400" b="0" i="0" u="none" strike="noStrike" kern="1200" cap="all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400" b="0" i="0" u="none" strike="noStrike" kern="1200" cap="all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29699" name="灯片编号占位符 6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9702" name="日期占位符 4"/>
          <p:cNvSpPr>
            <a:spLocks noGrp="1"/>
          </p:cNvSpPr>
          <p:nvPr>
            <p:ph type="dt" sz="half" idx="1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9703" name="页脚占位符 5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竖排标题与文本"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4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sz="1400" baseline="0"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sz="1400" baseline="0"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sz="1400" baseline="0"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sz="1400" baseline="0"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sz="14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4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4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30723" name="灯片编号占位符 5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30726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30727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en-US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3.xml" /><Relationship Id="rId21" Type="http://schemas.openxmlformats.org/officeDocument/2006/relationships/tags" Target="../tags/tag84.xml" /><Relationship Id="rId22" Type="http://schemas.openxmlformats.org/officeDocument/2006/relationships/tags" Target="../tags/tag85.xml" /><Relationship Id="rId23" Type="http://schemas.openxmlformats.org/officeDocument/2006/relationships/tags" Target="../tags/tag86.xml" /><Relationship Id="rId24" Type="http://schemas.openxmlformats.org/officeDocument/2006/relationships/tags" Target="../tags/tag87.xml" /><Relationship Id="rId25" Type="http://schemas.openxmlformats.org/officeDocument/2006/relationships/tags" Target="../tags/tag88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slideLayout" Target="../slideLayouts/slideLayout31.xml" /><Relationship Id="rId13" Type="http://schemas.openxmlformats.org/officeDocument/2006/relationships/slideLayout" Target="../slideLayouts/slideLayout32.xml" /><Relationship Id="rId14" Type="http://schemas.openxmlformats.org/officeDocument/2006/relationships/slideLayout" Target="../slideLayouts/slideLayout33.xml" /><Relationship Id="rId15" Type="http://schemas.openxmlformats.org/officeDocument/2006/relationships/slideLayout" Target="../slideLayouts/slideLayout34.xml" /><Relationship Id="rId16" Type="http://schemas.openxmlformats.org/officeDocument/2006/relationships/slideLayout" Target="../slideLayouts/slideLayout35.xml" /><Relationship Id="rId17" Type="http://schemas.openxmlformats.org/officeDocument/2006/relationships/slideLayout" Target="../slideLayouts/slideLayout36.xml" /><Relationship Id="rId18" Type="http://schemas.openxmlformats.org/officeDocument/2006/relationships/slideLayout" Target="../slideLayouts/slideLayout37.xml" /><Relationship Id="rId19" Type="http://schemas.openxmlformats.org/officeDocument/2006/relationships/tags" Target="../tags/tag250.xml" /><Relationship Id="rId2" Type="http://schemas.openxmlformats.org/officeDocument/2006/relationships/slideLayout" Target="../slideLayouts/slideLayout21.xml" /><Relationship Id="rId20" Type="http://schemas.openxmlformats.org/officeDocument/2006/relationships/tags" Target="../tags/tag251.xml" /><Relationship Id="rId21" Type="http://schemas.openxmlformats.org/officeDocument/2006/relationships/tags" Target="../tags/tag252.xml" /><Relationship Id="rId22" Type="http://schemas.openxmlformats.org/officeDocument/2006/relationships/tags" Target="../tags/tag253.xml" /><Relationship Id="rId23" Type="http://schemas.openxmlformats.org/officeDocument/2006/relationships/tags" Target="../tags/tag254.xml" /><Relationship Id="rId24" Type="http://schemas.openxmlformats.org/officeDocument/2006/relationships/tags" Target="../tags/tag255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slideLayout" Target="../slideLayouts/slideLayout47.xml" /><Relationship Id="rId11" Type="http://schemas.openxmlformats.org/officeDocument/2006/relationships/slideLayout" Target="../slideLayouts/slideLayout48.xml" /><Relationship Id="rId12" Type="http://schemas.openxmlformats.org/officeDocument/2006/relationships/slideLayout" Target="../slideLayouts/slideLayout49.xml" /><Relationship Id="rId13" Type="http://schemas.openxmlformats.org/officeDocument/2006/relationships/slideLayout" Target="../slideLayouts/slideLayout50.xml" /><Relationship Id="rId14" Type="http://schemas.openxmlformats.org/officeDocument/2006/relationships/slideLayout" Target="../slideLayouts/slideLayout51.xml" /><Relationship Id="rId15" Type="http://schemas.openxmlformats.org/officeDocument/2006/relationships/slideLayout" Target="../slideLayouts/slideLayout52.xml" /><Relationship Id="rId16" Type="http://schemas.openxmlformats.org/officeDocument/2006/relationships/slideLayout" Target="../slideLayouts/slideLayout53.xml" /><Relationship Id="rId17" Type="http://schemas.openxmlformats.org/officeDocument/2006/relationships/slideLayout" Target="../slideLayouts/slideLayout54.xml" /><Relationship Id="rId18" Type="http://schemas.openxmlformats.org/officeDocument/2006/relationships/slideLayout" Target="../slideLayouts/slideLayout55.xml" /><Relationship Id="rId19" Type="http://schemas.openxmlformats.org/officeDocument/2006/relationships/tags" Target="../tags/tag417.xml" /><Relationship Id="rId2" Type="http://schemas.openxmlformats.org/officeDocument/2006/relationships/slideLayout" Target="../slideLayouts/slideLayout39.xml" /><Relationship Id="rId20" Type="http://schemas.openxmlformats.org/officeDocument/2006/relationships/tags" Target="../tags/tag418.xml" /><Relationship Id="rId21" Type="http://schemas.openxmlformats.org/officeDocument/2006/relationships/tags" Target="../tags/tag419.xml" /><Relationship Id="rId22" Type="http://schemas.openxmlformats.org/officeDocument/2006/relationships/tags" Target="../tags/tag420.xml" /><Relationship Id="rId23" Type="http://schemas.openxmlformats.org/officeDocument/2006/relationships/tags" Target="../tags/tag421.xml" /><Relationship Id="rId24" Type="http://schemas.openxmlformats.org/officeDocument/2006/relationships/tags" Target="../tags/tag422.xml" /><Relationship Id="rId25" Type="http://schemas.openxmlformats.org/officeDocument/2006/relationships/image" Target="../media/image16.jpeg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40.xml" /><Relationship Id="rId4" Type="http://schemas.openxmlformats.org/officeDocument/2006/relationships/slideLayout" Target="../slideLayouts/slideLayout41.xml" /><Relationship Id="rId5" Type="http://schemas.openxmlformats.org/officeDocument/2006/relationships/slideLayout" Target="../slideLayouts/slideLayout42.xml" /><Relationship Id="rId6" Type="http://schemas.openxmlformats.org/officeDocument/2006/relationships/slideLayout" Target="../slideLayouts/slideLayout43.xml" /><Relationship Id="rId7" Type="http://schemas.openxmlformats.org/officeDocument/2006/relationships/slideLayout" Target="../slideLayouts/slideLayout44.xml" /><Relationship Id="rId8" Type="http://schemas.openxmlformats.org/officeDocument/2006/relationships/slideLayout" Target="../slideLayouts/slideLayout45.xml" /><Relationship Id="rId9" Type="http://schemas.openxmlformats.org/officeDocument/2006/relationships/slideLayout" Target="../slideLayouts/slideLayout4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1">
              <a:rPr lang="en-US" altLang="en-US"/>
              <a:t/>
            </a:fld>
            <a:endParaRPr lang="en-US" altLang="en-US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en-US" altLang="en-US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en-US"/>
              <a:t/>
            </a:fld>
            <a:endParaRPr lang="en-US" altLang="en-US"/>
          </a:p>
        </p:txBody>
      </p:sp>
      <p:sp>
        <p:nvSpPr>
          <p:cNvPr id="2055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BC1A20"/>
          </a:solidFill>
          <a:ln w="12700" cap="flat" cmpd="sng">
            <a:solidFill>
              <a:srgbClr val="89101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marL="0" lvl="0" indent="0" algn="ctr" eaLnBrk="1" hangingPunct="1"/>
            <a:endParaRPr lang="en-US" altLang="en-US">
              <a:solidFill>
                <a:srgbClr val="FFFFFF"/>
              </a:solidFill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spc="200" baseline="0">
          <a:solidFill>
            <a:srgbClr val="262626"/>
          </a:solidFill>
          <a:effectLst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defRPr kumimoji="0" sz="1400" b="0" i="0" u="none" kern="1200" spc="150" baseline="0">
          <a:solidFill>
            <a:srgbClr val="262626"/>
          </a:solidFill>
          <a:effectLst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/>
        </a:tabLst>
        <a:defRPr kumimoji="0" sz="1400" b="0" i="0" u="none" kern="1200" spc="150" baseline="0">
          <a:solidFill>
            <a:srgbClr val="262626"/>
          </a:solidFill>
          <a:effectLst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/>
        </a:tabLst>
        <a:defRPr kumimoji="0" sz="1400" b="0" i="0" u="none" kern="1200" spc="150" baseline="0">
          <a:solidFill>
            <a:srgbClr val="262626"/>
          </a:solidFill>
          <a:effectLst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/>
        </a:tabLst>
        <a:defRPr kumimoji="0" sz="1400" b="0" i="0" u="none" kern="1200" spc="150" baseline="0">
          <a:solidFill>
            <a:srgbClr val="262626"/>
          </a:solidFill>
          <a:effectLst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/>
        </a:tabLst>
        <a:defRPr kumimoji="0" sz="1400" b="0" i="0" u="none" kern="1200" spc="150" baseline="0">
          <a:solidFill>
            <a:srgbClr val="262626"/>
          </a:solidFill>
          <a:effectLst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8" name="图片 7" descr="微信图片_20210321142409"/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10920095" y="-11430"/>
            <a:ext cx="1262380" cy="454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423.xml" /><Relationship Id="rId3" Type="http://schemas.openxmlformats.org/officeDocument/2006/relationships/tags" Target="../tags/tag42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tags" Target="../tags/tag45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60.xml" /><Relationship Id="rId4" Type="http://schemas.openxmlformats.org/officeDocument/2006/relationships/tags" Target="../tags/tag461.xml" /><Relationship Id="rId5" Type="http://schemas.openxmlformats.org/officeDocument/2006/relationships/tags" Target="../tags/tag46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63.xml" /><Relationship Id="rId4" Type="http://schemas.openxmlformats.org/officeDocument/2006/relationships/tags" Target="../tags/tag46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65.xml" /><Relationship Id="rId4" Type="http://schemas.openxmlformats.org/officeDocument/2006/relationships/image" Target="../media/image19.png" /><Relationship Id="rId5" Type="http://schemas.openxmlformats.org/officeDocument/2006/relationships/tags" Target="../tags/tag466.xml" /><Relationship Id="rId6" Type="http://schemas.openxmlformats.org/officeDocument/2006/relationships/tags" Target="../tags/tag4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68.xml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tags" Target="../tags/tag472.xml" /><Relationship Id="rId8" Type="http://schemas.openxmlformats.org/officeDocument/2006/relationships/tags" Target="../tags/tag47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74.xml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478.xml" /><Relationship Id="rId3" Type="http://schemas.openxmlformats.org/officeDocument/2006/relationships/tags" Target="../tags/tag47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80.xml" /><Relationship Id="rId4" Type="http://schemas.openxmlformats.org/officeDocument/2006/relationships/image" Target="../media/image20.png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85.xml" /><Relationship Id="rId4" Type="http://schemas.openxmlformats.org/officeDocument/2006/relationships/tags" Target="../tags/tag486.xml" /><Relationship Id="rId5" Type="http://schemas.openxmlformats.org/officeDocument/2006/relationships/tags" Target="../tags/tag48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88.xml" /><Relationship Id="rId4" Type="http://schemas.openxmlformats.org/officeDocument/2006/relationships/tags" Target="../tags/tag48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tags" Target="../tags/tag490.xml" /><Relationship Id="rId5" Type="http://schemas.openxmlformats.org/officeDocument/2006/relationships/tags" Target="../tags/tag49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92.xml" /><Relationship Id="rId4" Type="http://schemas.openxmlformats.org/officeDocument/2006/relationships/tags" Target="../tags/tag49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94.xml" /><Relationship Id="rId4" Type="http://schemas.openxmlformats.org/officeDocument/2006/relationships/image" Target="../media/image21.png" /><Relationship Id="rId5" Type="http://schemas.openxmlformats.org/officeDocument/2006/relationships/tags" Target="../tags/tag495.xml" /><Relationship Id="rId6" Type="http://schemas.openxmlformats.org/officeDocument/2006/relationships/tags" Target="../tags/tag49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97.xml" /><Relationship Id="rId4" Type="http://schemas.openxmlformats.org/officeDocument/2006/relationships/tags" Target="../tags/tag498.xml" /><Relationship Id="rId5" Type="http://schemas.openxmlformats.org/officeDocument/2006/relationships/tags" Target="../tags/tag499.xml" /><Relationship Id="rId6" Type="http://schemas.openxmlformats.org/officeDocument/2006/relationships/tags" Target="../tags/tag500.xml" /><Relationship Id="rId7" Type="http://schemas.openxmlformats.org/officeDocument/2006/relationships/tags" Target="../tags/tag501.xml" /><Relationship Id="rId8" Type="http://schemas.openxmlformats.org/officeDocument/2006/relationships/tags" Target="../tags/tag502.xml" /><Relationship Id="rId9" Type="http://schemas.openxmlformats.org/officeDocument/2006/relationships/tags" Target="../tags/tag50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08.xml" /><Relationship Id="rId4" Type="http://schemas.openxmlformats.org/officeDocument/2006/relationships/tags" Target="../tags/tag509.xml" /><Relationship Id="rId5" Type="http://schemas.openxmlformats.org/officeDocument/2006/relationships/tags" Target="../tags/tag51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11.xml" /><Relationship Id="rId4" Type="http://schemas.openxmlformats.org/officeDocument/2006/relationships/tags" Target="../tags/tag5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13.xml" /><Relationship Id="rId4" Type="http://schemas.openxmlformats.org/officeDocument/2006/relationships/image" Target="../media/image22.png" /><Relationship Id="rId5" Type="http://schemas.openxmlformats.org/officeDocument/2006/relationships/tags" Target="../tags/tag514.xml" /><Relationship Id="rId6" Type="http://schemas.openxmlformats.org/officeDocument/2006/relationships/tags" Target="../tags/tag51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520.xml" /><Relationship Id="rId3" Type="http://schemas.openxmlformats.org/officeDocument/2006/relationships/tags" Target="../tags/tag52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31.xml" /><Relationship Id="rId4" Type="http://schemas.openxmlformats.org/officeDocument/2006/relationships/image" Target="../media/image17.png" /><Relationship Id="rId5" Type="http://schemas.openxmlformats.org/officeDocument/2006/relationships/tags" Target="../tags/tag432.xml" /><Relationship Id="rId6" Type="http://schemas.openxmlformats.org/officeDocument/2006/relationships/tags" Target="../tags/tag43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22.xml" /><Relationship Id="rId4" Type="http://schemas.openxmlformats.org/officeDocument/2006/relationships/tags" Target="../tags/tag52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24.xml" /><Relationship Id="rId4" Type="http://schemas.openxmlformats.org/officeDocument/2006/relationships/tags" Target="../tags/tag525.xml" /><Relationship Id="rId5" Type="http://schemas.openxmlformats.org/officeDocument/2006/relationships/tags" Target="../tags/tag52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27.xml" /><Relationship Id="rId4" Type="http://schemas.openxmlformats.org/officeDocument/2006/relationships/tags" Target="../tags/tag52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29.xml" /><Relationship Id="rId4" Type="http://schemas.openxmlformats.org/officeDocument/2006/relationships/tags" Target="../tags/tag530.xml" /><Relationship Id="rId5" Type="http://schemas.openxmlformats.org/officeDocument/2006/relationships/tags" Target="../tags/tag531.xml" /><Relationship Id="rId6" Type="http://schemas.openxmlformats.org/officeDocument/2006/relationships/tags" Target="../tags/tag53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33.xml" /><Relationship Id="rId4" Type="http://schemas.openxmlformats.org/officeDocument/2006/relationships/tags" Target="../tags/tag534.xml" /><Relationship Id="rId5" Type="http://schemas.openxmlformats.org/officeDocument/2006/relationships/tags" Target="../tags/tag535.xml" /><Relationship Id="rId6" Type="http://schemas.openxmlformats.org/officeDocument/2006/relationships/tags" Target="../tags/tag536.xml" /><Relationship Id="rId7" Type="http://schemas.openxmlformats.org/officeDocument/2006/relationships/tags" Target="../tags/tag537.xml" /><Relationship Id="rId8" Type="http://schemas.openxmlformats.org/officeDocument/2006/relationships/tags" Target="../tags/tag53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39.xml" /><Relationship Id="rId4" Type="http://schemas.openxmlformats.org/officeDocument/2006/relationships/tags" Target="../tags/tag540.xml" /><Relationship Id="rId5" Type="http://schemas.openxmlformats.org/officeDocument/2006/relationships/tags" Target="../tags/tag54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42.xml" /><Relationship Id="rId4" Type="http://schemas.openxmlformats.org/officeDocument/2006/relationships/tags" Target="../tags/tag543.xml" /><Relationship Id="rId5" Type="http://schemas.openxmlformats.org/officeDocument/2006/relationships/tags" Target="../tags/tag54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45.xml" /><Relationship Id="rId4" Type="http://schemas.openxmlformats.org/officeDocument/2006/relationships/tags" Target="../tags/tag54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47.xml" /><Relationship Id="rId4" Type="http://schemas.openxmlformats.org/officeDocument/2006/relationships/tags" Target="../tags/tag548.xml" /><Relationship Id="rId5" Type="http://schemas.openxmlformats.org/officeDocument/2006/relationships/tags" Target="../tags/tag549.xml" /><Relationship Id="rId6" Type="http://schemas.openxmlformats.org/officeDocument/2006/relationships/tags" Target="../tags/tag550.xml" /><Relationship Id="rId7" Type="http://schemas.openxmlformats.org/officeDocument/2006/relationships/tags" Target="../tags/tag55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52.xml" /><Relationship Id="rId4" Type="http://schemas.openxmlformats.org/officeDocument/2006/relationships/tags" Target="../tags/tag55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tags" Target="../tags/tag437.xml" /><Relationship Id="rId7" Type="http://schemas.openxmlformats.org/officeDocument/2006/relationships/tags" Target="../tags/tag438.xml" /><Relationship Id="rId8" Type="http://schemas.openxmlformats.org/officeDocument/2006/relationships/tags" Target="../tags/tag439.xml" /><Relationship Id="rId9" Type="http://schemas.openxmlformats.org/officeDocument/2006/relationships/tags" Target="../tags/tag44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54.xml" /><Relationship Id="rId4" Type="http://schemas.openxmlformats.org/officeDocument/2006/relationships/tags" Target="../tags/tag55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556.xml" /><Relationship Id="rId3" Type="http://schemas.openxmlformats.org/officeDocument/2006/relationships/tags" Target="../tags/tag55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558.xml" /><Relationship Id="rId3" Type="http://schemas.openxmlformats.org/officeDocument/2006/relationships/tags" Target="../tags/tag559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56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61.xml" /><Relationship Id="rId4" Type="http://schemas.openxmlformats.org/officeDocument/2006/relationships/tags" Target="../tags/tag562.xml" /><Relationship Id="rId5" Type="http://schemas.openxmlformats.org/officeDocument/2006/relationships/tags" Target="../tags/tag563.xml" /><Relationship Id="rId6" Type="http://schemas.openxmlformats.org/officeDocument/2006/relationships/tags" Target="../tags/tag56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565.xml" /><Relationship Id="rId3" Type="http://schemas.openxmlformats.org/officeDocument/2006/relationships/tags" Target="../tags/tag566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67.xml" /><Relationship Id="rId4" Type="http://schemas.openxmlformats.org/officeDocument/2006/relationships/tags" Target="../tags/tag568.xml" /><Relationship Id="rId5" Type="http://schemas.openxmlformats.org/officeDocument/2006/relationships/tags" Target="../tags/tag56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70.xml" /><Relationship Id="rId4" Type="http://schemas.openxmlformats.org/officeDocument/2006/relationships/tags" Target="../tags/tag571.xml" /><Relationship Id="rId5" Type="http://schemas.openxmlformats.org/officeDocument/2006/relationships/tags" Target="../tags/tag572.xml" /><Relationship Id="rId6" Type="http://schemas.openxmlformats.org/officeDocument/2006/relationships/tags" Target="../tags/tag57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tags" Target="../tags/tag576.xml" /><Relationship Id="rId6" Type="http://schemas.openxmlformats.org/officeDocument/2006/relationships/tags" Target="../tags/tag577.xml" /><Relationship Id="rId7" Type="http://schemas.openxmlformats.org/officeDocument/2006/relationships/tags" Target="../tags/tag57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79.xml" /><Relationship Id="rId4" Type="http://schemas.openxmlformats.org/officeDocument/2006/relationships/tags" Target="../tags/tag580.xml" /><Relationship Id="rId5" Type="http://schemas.openxmlformats.org/officeDocument/2006/relationships/tags" Target="../tags/tag581.xml" /><Relationship Id="rId6" Type="http://schemas.openxmlformats.org/officeDocument/2006/relationships/tags" Target="../tags/tag582.xml" /><Relationship Id="rId7" Type="http://schemas.openxmlformats.org/officeDocument/2006/relationships/tags" Target="../tags/tag58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41.xml" /><Relationship Id="rId4" Type="http://schemas.openxmlformats.org/officeDocument/2006/relationships/tags" Target="../tags/tag442.xml" /><Relationship Id="rId5" Type="http://schemas.openxmlformats.org/officeDocument/2006/relationships/tags" Target="../tags/tag443.xml" /><Relationship Id="rId6" Type="http://schemas.openxmlformats.org/officeDocument/2006/relationships/tags" Target="../tags/tag444.xml" /><Relationship Id="rId7" Type="http://schemas.openxmlformats.org/officeDocument/2006/relationships/tags" Target="../tags/tag445.xml" /><Relationship Id="rId8" Type="http://schemas.openxmlformats.org/officeDocument/2006/relationships/tags" Target="../tags/tag446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84.xml" /><Relationship Id="rId4" Type="http://schemas.openxmlformats.org/officeDocument/2006/relationships/tags" Target="../tags/tag585.xml" /><Relationship Id="rId5" Type="http://schemas.openxmlformats.org/officeDocument/2006/relationships/tags" Target="../tags/tag586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87.xml" /><Relationship Id="rId4" Type="http://schemas.openxmlformats.org/officeDocument/2006/relationships/tags" Target="../tags/tag588.xml" /><Relationship Id="rId5" Type="http://schemas.openxmlformats.org/officeDocument/2006/relationships/tags" Target="../tags/tag589.xml" /><Relationship Id="rId6" Type="http://schemas.openxmlformats.org/officeDocument/2006/relationships/tags" Target="../tags/tag590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91.xml" /><Relationship Id="rId4" Type="http://schemas.openxmlformats.org/officeDocument/2006/relationships/tags" Target="../tags/tag592.xml" /><Relationship Id="rId5" Type="http://schemas.openxmlformats.org/officeDocument/2006/relationships/tags" Target="../tags/tag593.xml" /><Relationship Id="rId6" Type="http://schemas.openxmlformats.org/officeDocument/2006/relationships/tags" Target="../tags/tag594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95.xml" /><Relationship Id="rId4" Type="http://schemas.openxmlformats.org/officeDocument/2006/relationships/tags" Target="../tags/tag596.xml" /><Relationship Id="rId5" Type="http://schemas.openxmlformats.org/officeDocument/2006/relationships/tags" Target="../tags/tag597.xml" /><Relationship Id="rId6" Type="http://schemas.openxmlformats.org/officeDocument/2006/relationships/tags" Target="../tags/tag598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599.xml" /><Relationship Id="rId4" Type="http://schemas.openxmlformats.org/officeDocument/2006/relationships/tags" Target="../tags/tag600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601.xml" /><Relationship Id="rId3" Type="http://schemas.openxmlformats.org/officeDocument/2006/relationships/tags" Target="../tags/tag60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03.xml" /><Relationship Id="rId4" Type="http://schemas.openxmlformats.org/officeDocument/2006/relationships/tags" Target="../tags/tag604.xml" /><Relationship Id="rId5" Type="http://schemas.openxmlformats.org/officeDocument/2006/relationships/tags" Target="../tags/tag605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06.xml" /><Relationship Id="rId4" Type="http://schemas.openxmlformats.org/officeDocument/2006/relationships/tags" Target="../tags/tag607.xml" /><Relationship Id="rId5" Type="http://schemas.openxmlformats.org/officeDocument/2006/relationships/tags" Target="../tags/tag608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tags" Target="../tags/tag609.xml" /><Relationship Id="rId3" Type="http://schemas.openxmlformats.org/officeDocument/2006/relationships/tags" Target="../tags/tag610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611.xml" /><Relationship Id="rId3" Type="http://schemas.openxmlformats.org/officeDocument/2006/relationships/tags" Target="../tags/tag6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47.xml" /><Relationship Id="rId4" Type="http://schemas.openxmlformats.org/officeDocument/2006/relationships/tags" Target="../tags/tag448.xml" /><Relationship Id="rId5" Type="http://schemas.openxmlformats.org/officeDocument/2006/relationships/tags" Target="../tags/tag449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13.xml" /><Relationship Id="rId4" Type="http://schemas.openxmlformats.org/officeDocument/2006/relationships/tags" Target="../tags/tag614.xml" /><Relationship Id="rId5" Type="http://schemas.openxmlformats.org/officeDocument/2006/relationships/tags" Target="../tags/tag615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16.xml" /><Relationship Id="rId4" Type="http://schemas.openxmlformats.org/officeDocument/2006/relationships/tags" Target="../tags/tag617.xml" /><Relationship Id="rId5" Type="http://schemas.openxmlformats.org/officeDocument/2006/relationships/tags" Target="../tags/tag618.xml" /><Relationship Id="rId6" Type="http://schemas.openxmlformats.org/officeDocument/2006/relationships/tags" Target="../tags/tag619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20.xml" /><Relationship Id="rId4" Type="http://schemas.openxmlformats.org/officeDocument/2006/relationships/tags" Target="../tags/tag621.xml" /><Relationship Id="rId5" Type="http://schemas.openxmlformats.org/officeDocument/2006/relationships/tags" Target="../tags/tag622.xml" /><Relationship Id="rId6" Type="http://schemas.openxmlformats.org/officeDocument/2006/relationships/tags" Target="../tags/tag623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24.xml" /><Relationship Id="rId4" Type="http://schemas.openxmlformats.org/officeDocument/2006/relationships/tags" Target="../tags/tag625.xml" /><Relationship Id="rId5" Type="http://schemas.openxmlformats.org/officeDocument/2006/relationships/tags" Target="../tags/tag626.xml" /><Relationship Id="rId6" Type="http://schemas.openxmlformats.org/officeDocument/2006/relationships/tags" Target="../tags/tag62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28.xml" /><Relationship Id="rId4" Type="http://schemas.openxmlformats.org/officeDocument/2006/relationships/tags" Target="../tags/tag629.xml" /><Relationship Id="rId5" Type="http://schemas.openxmlformats.org/officeDocument/2006/relationships/tags" Target="../tags/tag630.xml" /><Relationship Id="rId6" Type="http://schemas.openxmlformats.org/officeDocument/2006/relationships/tags" Target="../tags/tag631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32.xml" /><Relationship Id="rId4" Type="http://schemas.openxmlformats.org/officeDocument/2006/relationships/tags" Target="../tags/tag633.xml" /><Relationship Id="rId5" Type="http://schemas.openxmlformats.org/officeDocument/2006/relationships/tags" Target="../tags/tag634.xml" /><Relationship Id="rId6" Type="http://schemas.openxmlformats.org/officeDocument/2006/relationships/tags" Target="../tags/tag635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36.xml" /><Relationship Id="rId4" Type="http://schemas.openxmlformats.org/officeDocument/2006/relationships/tags" Target="../tags/tag637.xml" /><Relationship Id="rId5" Type="http://schemas.openxmlformats.org/officeDocument/2006/relationships/tags" Target="../tags/tag638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639.xml" /><Relationship Id="rId4" Type="http://schemas.openxmlformats.org/officeDocument/2006/relationships/image" Target="../media/image23.png" /><Relationship Id="rId5" Type="http://schemas.openxmlformats.org/officeDocument/2006/relationships/tags" Target="../tags/tag64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50.xml" /><Relationship Id="rId4" Type="http://schemas.openxmlformats.org/officeDocument/2006/relationships/tags" Target="../tags/tag451.xml" /><Relationship Id="rId5" Type="http://schemas.openxmlformats.org/officeDocument/2006/relationships/tags" Target="../tags/tag45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53.xml" /><Relationship Id="rId4" Type="http://schemas.openxmlformats.org/officeDocument/2006/relationships/image" Target="../media/image18.png" /><Relationship Id="rId5" Type="http://schemas.openxmlformats.org/officeDocument/2006/relationships/tags" Target="../tags/tag45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.png" /><Relationship Id="rId3" Type="http://schemas.openxmlformats.org/officeDocument/2006/relationships/tags" Target="../tags/tag455.xml" /><Relationship Id="rId4" Type="http://schemas.openxmlformats.org/officeDocument/2006/relationships/tags" Target="../tags/tag45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标题 2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en-US" sz="6000" baseline="0">
                <a:solidFill>
                  <a:schemeClr val="accent1">
                    <a:lumMod val="50000"/>
                  </a:schemeClr>
                </a:solidFill>
              </a:rPr>
              <a:t>正确使用标点符号</a:t>
            </a:r>
            <a:endParaRPr lang="en-US" altLang="en-US" sz="6000" baseline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9634" name="文本框 3"/>
          <p:cNvSpPr/>
          <p:nvPr/>
        </p:nvSpPr>
        <p:spPr>
          <a:xfrm>
            <a:off x="76200" y="0"/>
            <a:ext cx="12039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（3）分说项与总括项之间用冒号。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无论分说项在前还是在后，分说项与总括项之间都用冒号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9635" name="文本框 7"/>
          <p:cNvSpPr/>
          <p:nvPr/>
        </p:nvSpPr>
        <p:spPr>
          <a:xfrm>
            <a:off x="425450" y="1198563"/>
            <a:ext cx="11341100" cy="2553335"/>
          </a:xfrm>
          <a:prstGeom prst="rect">
            <a:avLst/>
          </a:prstGeom>
          <a:noFill/>
          <a:ln w="38100" cap="flat" cmpd="sng">
            <a:solidFill>
              <a:srgbClr val="D4651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例：a、好一派万紫千红的灿烂春光：桃花开了，红得像火；梨花开了，白得像雪 ；郁金香也开了，黄色、紫色交相辉映。</a:t>
            </a:r>
            <a:r>
              <a:rPr lang="en-US" altLang="en-US" sz="32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（先总括后分说）</a:t>
            </a:r>
            <a:endParaRPr lang="en-US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b、晴空万里，阳光普照，微风和煦：真是难得的好天气。</a:t>
            </a:r>
            <a:r>
              <a:rPr lang="en-US" altLang="en-US" sz="32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（先分说后总括）</a:t>
            </a:r>
            <a:endParaRPr lang="en-US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9636" name="文本框 8"/>
          <p:cNvSpPr/>
          <p:nvPr/>
        </p:nvSpPr>
        <p:spPr>
          <a:xfrm>
            <a:off x="176213" y="3898900"/>
            <a:ext cx="113061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(4)冒号作提示，管到句末。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冒号的提示范围一般要管到句子的末尾，不能只管到句子的中间。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9637" name="文本框 9"/>
          <p:cNvSpPr/>
          <p:nvPr>
            <p:custDataLst>
              <p:tags r:id="rId4"/>
            </p:custDataLst>
          </p:nvPr>
        </p:nvSpPr>
        <p:spPr>
          <a:xfrm>
            <a:off x="357188" y="5651500"/>
            <a:ext cx="11409362" cy="1076325"/>
          </a:xfrm>
          <a:prstGeom prst="rect">
            <a:avLst/>
          </a:prstGeom>
          <a:noFill/>
          <a:ln w="38100" cap="flat" cmpd="sng">
            <a:solidFill>
              <a:srgbClr val="D4651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例：整个推介会由三大亮点：奥运商机信息、项目招商信息和招标信息组成。</a:t>
            </a:r>
            <a:endParaRPr lang="en-US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2130" y="5949315"/>
            <a:ext cx="20332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</a:t>
            </a:r>
            <a:endParaRPr lang="zh-CN" altLang="en-US" sz="3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 fill="hold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 fill="hold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 fill="hold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/>
      <p:bldP spid="69636" grpId="0"/>
      <p:bldP spid="6963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70658" name="文本框 3"/>
          <p:cNvSpPr/>
          <p:nvPr/>
        </p:nvSpPr>
        <p:spPr>
          <a:xfrm>
            <a:off x="225425" y="0"/>
            <a:ext cx="11742738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（5）“某某说” “某某叫嚷”“某某想”“怯怯地说”“斥责我”等词后面视情况定符号。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“某某说”在句首用冒号，在句中用逗号，在句末用句号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0659" name="文本框 7"/>
          <p:cNvSpPr/>
          <p:nvPr>
            <p:custDataLst>
              <p:tags r:id="rId4"/>
            </p:custDataLst>
          </p:nvPr>
        </p:nvSpPr>
        <p:spPr>
          <a:xfrm>
            <a:off x="4541838" y="1752600"/>
            <a:ext cx="2252662" cy="706755"/>
          </a:xfrm>
          <a:prstGeom prst="rect">
            <a:avLst/>
          </a:prstGeom>
          <a:noFill/>
          <a:ln w="12700" cap="flat" cmpd="sng">
            <a:solidFill>
              <a:srgbClr val="DED53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40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简要公式</a:t>
            </a:r>
            <a:endParaRPr lang="en-US" altLang="en-US" sz="40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0660" name="文本框 4"/>
          <p:cNvSpPr/>
          <p:nvPr/>
        </p:nvSpPr>
        <p:spPr>
          <a:xfrm>
            <a:off x="1801813" y="2611438"/>
            <a:ext cx="7732712" cy="2306955"/>
          </a:xfrm>
          <a:prstGeom prst="rect">
            <a:avLst/>
          </a:prstGeom>
          <a:noFill/>
          <a:ln w="76200" cap="flat" cmpd="sng">
            <a:solidFill>
              <a:srgbClr val="DED53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某某说： 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。” </a:t>
            </a:r>
            <a:r>
              <a:rPr lang="en-US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（句首）</a:t>
            </a:r>
            <a:endParaRPr lang="en-US" altLang="en-US" sz="28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，”某某说，“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。”</a:t>
            </a:r>
            <a:r>
              <a:rPr lang="en-US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（句中）</a:t>
            </a:r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。”某某说。</a:t>
            </a:r>
            <a:r>
              <a:rPr lang="en-US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（句末）</a:t>
            </a:r>
            <a:endParaRPr lang="en-US" altLang="en-US" sz="28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0661" name="文本框 5"/>
          <p:cNvSpPr/>
          <p:nvPr/>
        </p:nvSpPr>
        <p:spPr>
          <a:xfrm>
            <a:off x="273050" y="5148263"/>
            <a:ext cx="11695113" cy="1383665"/>
          </a:xfrm>
          <a:prstGeom prst="rect">
            <a:avLst/>
          </a:prstGeom>
          <a:noFill/>
          <a:ln w="38100" cap="flat" cmpd="sng">
            <a:solidFill>
              <a:srgbClr val="D4651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例：a、老师说：“李白是唐代的大诗人，中学课本里有不少李白的诗。” </a:t>
            </a:r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b、“李白是唐代的大诗人,”老师说，“中学课本里有不少李白的诗。” </a:t>
            </a:r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c、“李白是唐代的大诗人，中学课本里有不少李白的诗。”老师说。</a:t>
            </a:r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 fill="hold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 fill="hold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 fill="hold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/>
      <p:bldP spid="70660" grpId="0"/>
      <p:bldP spid="706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71682" name="文本框 7"/>
          <p:cNvSpPr/>
          <p:nvPr/>
        </p:nvSpPr>
        <p:spPr>
          <a:xfrm>
            <a:off x="336550" y="355600"/>
            <a:ext cx="115538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（6）提示性动词指向引文之外的内容，提示性的词语后不用冒号。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1683" name="文本框 8"/>
          <p:cNvSpPr/>
          <p:nvPr/>
        </p:nvSpPr>
        <p:spPr>
          <a:xfrm>
            <a:off x="527050" y="1889125"/>
            <a:ext cx="11363325" cy="1753235"/>
          </a:xfrm>
          <a:prstGeom prst="rect">
            <a:avLst/>
          </a:prstGeom>
          <a:noFill/>
          <a:ln w="38100" cap="flat" cmpd="sng">
            <a:solidFill>
              <a:srgbClr val="D4651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例：学校领导及时提出 ：“办精品名校”的思路。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（提示性动词“提出”指向引文之外的内容“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的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思路”，提示性的词语后不用冒号，将冒号删除。）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1684" name="文本框 9"/>
          <p:cNvSpPr/>
          <p:nvPr/>
        </p:nvSpPr>
        <p:spPr>
          <a:xfrm>
            <a:off x="527050" y="4010025"/>
            <a:ext cx="8178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（7）引文不独立成句，不用冒号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1685" name="文本框 11"/>
          <p:cNvSpPr/>
          <p:nvPr/>
        </p:nvSpPr>
        <p:spPr>
          <a:xfrm>
            <a:off x="336550" y="4894263"/>
            <a:ext cx="11518900" cy="1753235"/>
          </a:xfrm>
          <a:prstGeom prst="rect">
            <a:avLst/>
          </a:prstGeom>
          <a:noFill/>
          <a:ln w="38100" cap="flat" cmpd="sng">
            <a:solidFill>
              <a:srgbClr val="D4651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例：同学们唱着：“团结就是力量”走向军训场地。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（引文“团结就是力量”不独立成句而只是整个句子的一部分，它前面不用冒号。）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 fill="hold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 fill="hold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 fill="hold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/>
      <p:bldP spid="71684" grpId="0"/>
      <p:bldP spid="716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pic>
        <p:nvPicPr>
          <p:cNvPr id="72707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363" y="1762125"/>
            <a:ext cx="2724150" cy="317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8" name="文本框 3"/>
          <p:cNvSpPr/>
          <p:nvPr/>
        </p:nvSpPr>
        <p:spPr>
          <a:xfrm>
            <a:off x="6157913" y="315913"/>
            <a:ext cx="2740025" cy="706755"/>
          </a:xfrm>
          <a:prstGeom prst="rect">
            <a:avLst/>
          </a:prstGeom>
          <a:noFill/>
          <a:ln w="9525" cap="flat" cmpd="sng">
            <a:solidFill>
              <a:srgbClr val="DED53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en-US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总结</a:t>
            </a:r>
            <a:endParaRPr lang="en-US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2709" name="文本框 4"/>
          <p:cNvSpPr txBox="1"/>
          <p:nvPr>
            <p:custDataLst>
              <p:tags r:id="rId5"/>
            </p:custDataLst>
          </p:nvPr>
        </p:nvSpPr>
        <p:spPr>
          <a:xfrm>
            <a:off x="3352800" y="1235075"/>
            <a:ext cx="8594725" cy="422529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⑴</a:t>
            </a: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提示下文用冒号，总结上文要带冒。一般管到句号处，两边内容要平衡。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⑵一句不两冒。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⑶小停顿不冒。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⑷不与“即”“就是”套用。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⑸前面说，用冒号；中间说，用逗号；最后说，用句号。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73730" name="文本框 10"/>
          <p:cNvSpPr/>
          <p:nvPr/>
        </p:nvSpPr>
        <p:spPr>
          <a:xfrm>
            <a:off x="282575" y="0"/>
            <a:ext cx="211296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3731" name="文本框 3"/>
          <p:cNvSpPr/>
          <p:nvPr>
            <p:custDataLst>
              <p:tags r:id="rId4"/>
            </p:custDataLst>
          </p:nvPr>
        </p:nvSpPr>
        <p:spPr>
          <a:xfrm>
            <a:off x="107633" y="1916748"/>
            <a:ext cx="114712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、参加国庆献礼的优秀影片：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《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建国大业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》《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青春之歌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》《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林则徐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》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等，也将在各大城市放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映。</a:t>
            </a:r>
            <a:endParaRPr lang="zh-CN" altLang="en-US" sz="28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3" name="文本框 4"/>
          <p:cNvSpPr/>
          <p:nvPr>
            <p:custDataLst>
              <p:tags r:id="rId5"/>
            </p:custDataLst>
          </p:nvPr>
        </p:nvSpPr>
        <p:spPr>
          <a:xfrm>
            <a:off x="119380" y="3213100"/>
            <a:ext cx="7483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2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、老师说了一声：“下课”就走了。</a:t>
            </a:r>
            <a:endParaRPr lang="zh-CN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5" name="文本框 7"/>
          <p:cNvSpPr/>
          <p:nvPr>
            <p:custDataLst>
              <p:tags r:id="rId6"/>
            </p:custDataLst>
          </p:nvPr>
        </p:nvSpPr>
        <p:spPr>
          <a:xfrm>
            <a:off x="182563" y="4004945"/>
            <a:ext cx="113966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3</a:t>
            </a:r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、开班会时，班主任正式向全班同学宣布：学校这次征文比赛确立了两个主题：一是支持奥运；二是抗震救灾。</a:t>
            </a:r>
            <a:endParaRPr lang="en-US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7" name="文本框 8"/>
          <p:cNvSpPr/>
          <p:nvPr/>
        </p:nvSpPr>
        <p:spPr>
          <a:xfrm>
            <a:off x="182563" y="5224463"/>
            <a:ext cx="118268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4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 一方面是旅游路线老化、接待率不足，另一方面是游客口味不一、经济承受能力不同，这是我国开放旅游面临的两大难题。</a:t>
            </a:r>
            <a:endParaRPr lang="zh-CN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34010" y="887095"/>
            <a:ext cx="10226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找出下各句中使用错误的标点，并说明原因</a:t>
            </a:r>
            <a:endParaRPr lang="zh-CN" altLang="en-US" sz="3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73730" name="文本框 10"/>
          <p:cNvSpPr/>
          <p:nvPr/>
        </p:nvSpPr>
        <p:spPr>
          <a:xfrm>
            <a:off x="282575" y="0"/>
            <a:ext cx="403733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参考答案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3731" name="文本框 3"/>
          <p:cNvSpPr/>
          <p:nvPr>
            <p:custDataLst>
              <p:tags r:id="rId4"/>
            </p:custDataLst>
          </p:nvPr>
        </p:nvSpPr>
        <p:spPr>
          <a:xfrm>
            <a:off x="207963" y="620713"/>
            <a:ext cx="114712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、参加国庆献礼的优秀影片：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《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建国大业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》《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青春之歌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》《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林则徐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》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等，也将在各大城市放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映。</a:t>
            </a:r>
            <a:endParaRPr lang="zh-CN" altLang="en-US" sz="28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2" name="文本框 9"/>
          <p:cNvSpPr/>
          <p:nvPr/>
        </p:nvSpPr>
        <p:spPr>
          <a:xfrm>
            <a:off x="1463675" y="1697038"/>
            <a:ext cx="3963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管到句号</a:t>
            </a:r>
            <a:r>
              <a:rPr lang="en-US" altLang="zh-CN" sz="2800" b="1" u="sng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! </a:t>
            </a:r>
            <a:endParaRPr lang="en-US" altLang="zh-CN" sz="2800" b="1" u="sng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3" name="文本框 4"/>
          <p:cNvSpPr/>
          <p:nvPr>
            <p:custDataLst>
              <p:tags r:id="rId5"/>
            </p:custDataLst>
          </p:nvPr>
        </p:nvSpPr>
        <p:spPr>
          <a:xfrm>
            <a:off x="282575" y="2317750"/>
            <a:ext cx="7483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2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、老师说了一声：“下课”就走了。</a:t>
            </a:r>
            <a:endParaRPr lang="zh-CN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4" name="文本框 11"/>
          <p:cNvSpPr/>
          <p:nvPr/>
        </p:nvSpPr>
        <p:spPr>
          <a:xfrm>
            <a:off x="1463675" y="2901950"/>
            <a:ext cx="7181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u="sng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小停顿不冒！</a:t>
            </a:r>
            <a:endParaRPr lang="zh-CN" altLang="en-US" sz="3200" b="1" u="sng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5" name="文本框 7"/>
          <p:cNvSpPr/>
          <p:nvPr/>
        </p:nvSpPr>
        <p:spPr>
          <a:xfrm>
            <a:off x="207963" y="3486150"/>
            <a:ext cx="113966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3</a:t>
            </a:r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、开班会时，班主任正式向全班同学宣布：学校这次征文比赛确立了两个主题：一是支持奥运；二是抗震救灾。</a:t>
            </a:r>
            <a:endParaRPr lang="en-US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6" name="文本框 12"/>
          <p:cNvSpPr/>
          <p:nvPr/>
        </p:nvSpPr>
        <p:spPr>
          <a:xfrm>
            <a:off x="1516063" y="4562475"/>
            <a:ext cx="7077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一句不两冒</a:t>
            </a:r>
            <a:endParaRPr lang="zh-CN" altLang="en-US" sz="2800" b="1" u="sng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7" name="文本框 8"/>
          <p:cNvSpPr/>
          <p:nvPr/>
        </p:nvSpPr>
        <p:spPr>
          <a:xfrm>
            <a:off x="182563" y="5224463"/>
            <a:ext cx="118268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4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 一方面是旅游路线老化、接待率不足，另一方面是游客口味不一、经济承受能力不同，这是我国开放旅游面临的两大难题。</a:t>
            </a:r>
            <a:endParaRPr lang="zh-CN" altLang="en-US" sz="32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3738" name="文本框 14"/>
          <p:cNvSpPr/>
          <p:nvPr/>
        </p:nvSpPr>
        <p:spPr>
          <a:xfrm>
            <a:off x="1704975" y="6335713"/>
            <a:ext cx="7288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总结上文用冒号</a:t>
            </a:r>
            <a:endParaRPr lang="zh-CN" altLang="en-US" sz="2800" b="1" u="sng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 fill="hold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 fill="hold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 fill="hold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 fill="hold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 fill="hold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 fill="hold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/>
      <p:bldP spid="73732" grpId="0"/>
      <p:bldP spid="73733" grpId="0"/>
      <p:bldP spid="73734" grpId="0"/>
      <p:bldP spid="73735" grpId="0"/>
      <p:bldP spid="73736" grpId="0"/>
      <p:bldP spid="73737" grpId="0"/>
      <p:bldP spid="737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271905" y="335280"/>
            <a:ext cx="2968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巩固训练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8975" y="1186815"/>
            <a:ext cx="105918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下列各句中，标点符号使用正确的一项是(　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)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A．朱熹年近50岁那年，上书建议朝廷重修白鹿洞书院，并亲自制订学规，提出：“博学之，审问之，慎思之，明辨之，笃行之”的治学方法。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B．《旧约·创世纪》中说：“神以自己的形象创造了人。”应当倒过来说才对，即“人以自己的形象创造了神”。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C．我们的任务：是在每一时刻，都要保卫这座大桥的安全。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D．有人认为：儿童天真烂漫，无忧无虑，不可能产生心理异常，心理学家并不认同这种观点。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00739" name="矩形 500738"/>
          <p:cNvSpPr/>
          <p:nvPr>
            <p:custDataLst>
              <p:tags r:id="rId2"/>
            </p:custDataLst>
          </p:nvPr>
        </p:nvSpPr>
        <p:spPr>
          <a:xfrm>
            <a:off x="8544243" y="980281"/>
            <a:ext cx="605790" cy="829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B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5298" name="文本框 4"/>
          <p:cNvSpPr/>
          <p:nvPr/>
        </p:nvSpPr>
        <p:spPr>
          <a:xfrm>
            <a:off x="1566863" y="168275"/>
            <a:ext cx="86566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四、顿号使用</a:t>
            </a:r>
            <a:endParaRPr lang="zh-CN" altLang="en-US" sz="40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5299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6900" y="207963"/>
            <a:ext cx="927100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文本框 8"/>
          <p:cNvSpPr/>
          <p:nvPr>
            <p:custDataLst>
              <p:tags r:id="rId5"/>
            </p:custDataLst>
          </p:nvPr>
        </p:nvSpPr>
        <p:spPr>
          <a:xfrm>
            <a:off x="286385" y="889635"/>
            <a:ext cx="11618913" cy="645160"/>
          </a:xfrm>
          <a:prstGeom prst="rect">
            <a:avLst/>
          </a:prstGeom>
          <a:noFill/>
          <a:ln w="9525" cap="flat" cmpd="sng">
            <a:noFill/>
            <a:prstDash val="lgDash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作用：表示句子内部并列词语之间很小的停顿。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5301" name="文本框 11"/>
          <p:cNvSpPr/>
          <p:nvPr/>
        </p:nvSpPr>
        <p:spPr>
          <a:xfrm>
            <a:off x="0" y="1557020"/>
            <a:ext cx="121640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(1)相邻的两个数字连用，表约数不用顿号，表确指用顿号。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02" name="文本框 12"/>
          <p:cNvSpPr/>
          <p:nvPr>
            <p:custDataLst>
              <p:tags r:id="rId6"/>
            </p:custDataLst>
          </p:nvPr>
        </p:nvSpPr>
        <p:spPr>
          <a:xfrm>
            <a:off x="407670" y="2708593"/>
            <a:ext cx="11590338" cy="3907790"/>
          </a:xfrm>
          <a:prstGeom prst="rect">
            <a:avLst/>
          </a:pr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看上去十七、八岁，一副瘦骨伶仃的样子。 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看上去十七八岁，一副瘦骨伶仃的样子。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3.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在一二分句之间。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4.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在一、二分句之间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89465" y="2853055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29420" y="378968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0635" y="537337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4735" y="443738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文本框 8"/>
          <p:cNvSpPr/>
          <p:nvPr>
            <p:custDataLst>
              <p:tags r:id="rId7"/>
            </p:custDataLst>
          </p:nvPr>
        </p:nvSpPr>
        <p:spPr>
          <a:xfrm>
            <a:off x="1416050" y="2339340"/>
            <a:ext cx="10204450" cy="645160"/>
          </a:xfrm>
          <a:prstGeom prst="rect">
            <a:avLst/>
          </a:prstGeom>
          <a:noFill/>
          <a:ln w="9525" cap="flat" cmpd="sng">
            <a:noFill/>
            <a:prstDash val="lgDash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判断下列各句中顿号使用的对错。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6360" y="44450"/>
            <a:ext cx="3221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自主建构学习</a:t>
            </a:r>
            <a:endParaRPr lang="zh-CN" altLang="en-US" sz="360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0" grpId="0"/>
      <p:bldP spid="6" grpId="0"/>
      <p:bldP spid="55302" grpId="0"/>
      <p:bldP spid="2" grpId="0"/>
      <p:bldP spid="3" grpId="0"/>
      <p:bldP spid="5" grpId="0"/>
      <p:bldP spid="4" grpId="0"/>
      <p:bldP spid="553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8372" name="文本框 8"/>
          <p:cNvSpPr/>
          <p:nvPr/>
        </p:nvSpPr>
        <p:spPr>
          <a:xfrm>
            <a:off x="454025" y="260985"/>
            <a:ext cx="78549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）并列的定语、状语一般用顿号；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8373" name="文本框 9"/>
          <p:cNvSpPr/>
          <p:nvPr>
            <p:custDataLst>
              <p:tags r:id="rId4"/>
            </p:custDataLst>
          </p:nvPr>
        </p:nvSpPr>
        <p:spPr>
          <a:xfrm>
            <a:off x="335915" y="906145"/>
            <a:ext cx="11551920" cy="5631180"/>
          </a:xfrm>
          <a:prstGeom prst="rect">
            <a:avLst/>
          </a:pr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在括号里填上合适的标点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①年仅三十岁（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）无儿无女（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）重病在身的老王，是个老红军。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②他也跟着大摇大摆（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）若无其事地走进会场。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③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这个经济协作区，具有大量的科技信息（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）较强的工业基础（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）巨大的生活资料（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）生产资料市场（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）较丰富的动植物（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）矿产（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）海洋（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）旅游等资源。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5375" y="1557020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、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16090" y="1557020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、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4110" y="3140710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、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48750" y="390906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，</a:t>
            </a:r>
            <a:endParaRPr lang="zh-CN" altLang="en-US" sz="48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3750" y="4758055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，</a:t>
            </a:r>
            <a:endParaRPr lang="zh-CN" altLang="en-US" sz="48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0190" y="475805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、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5589270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、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3080" y="5588000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、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8120" y="566102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、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88930" y="4797425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，</a:t>
            </a:r>
            <a:endParaRPr lang="zh-CN" altLang="en-US" sz="48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12" name="文本框 8"/>
          <p:cNvSpPr/>
          <p:nvPr/>
        </p:nvSpPr>
        <p:spPr>
          <a:xfrm>
            <a:off x="5664200" y="911860"/>
            <a:ext cx="6530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大并套小并，大并逗，小并顿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8372" grpId="0"/>
      <p:bldP spid="12" grpId="0"/>
      <p:bldP spid="5" grpId="0"/>
      <p:bldP spid="6" grpId="0"/>
      <p:bldP spid="7" grpId="0"/>
      <p:bldP spid="11" grpId="0"/>
      <p:bldP spid="10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6324" name="文本框 12"/>
          <p:cNvSpPr/>
          <p:nvPr/>
        </p:nvSpPr>
        <p:spPr>
          <a:xfrm>
            <a:off x="479108" y="404178"/>
            <a:ext cx="11577637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）固定集合词语，中间不用顿号。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6325" name="文本框 13"/>
          <p:cNvSpPr/>
          <p:nvPr/>
        </p:nvSpPr>
        <p:spPr>
          <a:xfrm>
            <a:off x="551815" y="1412875"/>
            <a:ext cx="11569700" cy="2306955"/>
          </a:xfrm>
          <a:prstGeom prst="rect">
            <a:avLst/>
          </a:pr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例：①一月初，很多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中小学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都放寒假了。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②广大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师生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共同完成了这个任务。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③国家采取一系列政策，促进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中西部地区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的发展。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④这家店位于本市的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城乡结合部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3010" name="标题 1"/>
          <p:cNvSpPr>
            <a:spLocks noGrp="1"/>
          </p:cNvSpPr>
          <p:nvPr>
            <p:ph type="title" idx="4294967295"/>
          </p:nvPr>
        </p:nvSpPr>
        <p:spPr>
          <a:xfrm>
            <a:off x="669882" y="443234"/>
            <a:ext cx="10852237" cy="441964"/>
          </a:xfr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lvl="0" algn="l" eaLnBrk="0" fontAlgn="base" hangingPunct="0">
              <a:buClrTx/>
              <a:buSzTx/>
              <a:buFontTx/>
            </a:pPr>
            <a:r>
              <a:rPr sz="3600" b="0">
                <a:solidFill>
                  <a:srgbClr val="FF0000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  <a:cs typeface="+mj-cs"/>
                <a:sym typeface="微软雅黑" panose="020b0503020204020204" charset="-122"/>
              </a:rPr>
              <a:t>标点符号分为点号与标号</a:t>
            </a:r>
            <a:endParaRPr sz="3600" b="0">
              <a:solidFill>
                <a:srgbClr val="FF0000"/>
              </a:solidFill>
              <a:latin typeface="汉仪乐喵体W" panose="00020600040101010101" pitchFamily="18" charset="-122"/>
              <a:ea typeface="汉仪乐喵体W" panose="00020600040101010101" pitchFamily="18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43011" name="内容占位符 2"/>
          <p:cNvSpPr>
            <a:spLocks noGrp="1"/>
          </p:cNvSpPr>
          <p:nvPr>
            <p:ph idx="4294967295"/>
          </p:nvPr>
        </p:nvSpPr>
        <p:spPr>
          <a:xfrm>
            <a:off x="669882" y="952508"/>
            <a:ext cx="10852237" cy="5388907"/>
          </a:xfr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base">
              <a:buClrTx/>
              <a:buSzTx/>
              <a:buNone/>
            </a:pPr>
            <a:r>
              <a:rPr 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  <a:sym typeface="微软雅黑" panose="020b0503020204020204" charset="-122"/>
              </a:rPr>
              <a:t>点号主要是表示语言中的停顿和语气。</a:t>
            </a:r>
            <a:endParaRPr 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  <a:sym typeface="微软雅黑" panose="020b0503020204020204" charset="-122"/>
            </a:endParaRPr>
          </a:p>
          <a:p>
            <a:pPr lvl="0" algn="l" fontAlgn="base">
              <a:buClrTx/>
              <a:buSzTx/>
              <a:buNone/>
            </a:pPr>
            <a:endParaRPr 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  <a:sym typeface="微软雅黑" panose="020b0503020204020204" charset="-122"/>
            </a:endParaRPr>
          </a:p>
        </p:txBody>
      </p:sp>
      <p:graphicFrame>
        <p:nvGraphicFramePr>
          <p:cNvPr id="43012" name="表格 4301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92125" y="1849438"/>
          <a:ext cx="11361738" cy="1706563"/>
        </p:xfrm>
        <a:graphic>
          <a:graphicData uri="http://schemas.openxmlformats.org/drawingml/2006/table">
            <a:tbl>
              <a:tblPr/>
              <a:tblGrid>
                <a:gridCol w="1419225"/>
                <a:gridCol w="1419225"/>
                <a:gridCol w="1422400"/>
                <a:gridCol w="1419225"/>
                <a:gridCol w="1417638"/>
                <a:gridCol w="1420812"/>
                <a:gridCol w="1420813"/>
                <a:gridCol w="1422400"/>
              </a:tblGrid>
              <a:tr h="852488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名称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chemeClr val="bg2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顿号</a:t>
                      </a:r>
                      <a:endParaRPr lang="zh-CN" altLang="en-US" sz="3600" b="1">
                        <a:solidFill>
                          <a:schemeClr val="bg2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chemeClr val="bg2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逗号</a:t>
                      </a:r>
                      <a:endParaRPr lang="zh-CN" altLang="en-US" sz="3600" b="1">
                        <a:solidFill>
                          <a:schemeClr val="bg2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chemeClr val="bg2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分号</a:t>
                      </a:r>
                      <a:endParaRPr lang="zh-CN" altLang="en-US" sz="3600" b="1">
                        <a:solidFill>
                          <a:schemeClr val="bg2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chemeClr val="bg2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句号</a:t>
                      </a:r>
                      <a:endParaRPr lang="zh-CN" altLang="en-US" sz="3600" b="1">
                        <a:solidFill>
                          <a:schemeClr val="bg2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chemeClr val="bg2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问号</a:t>
                      </a:r>
                      <a:endParaRPr lang="zh-CN" altLang="en-US" sz="3600" b="1">
                        <a:solidFill>
                          <a:schemeClr val="bg2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noFill/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叹号</a:t>
                      </a:r>
                      <a:endParaRPr lang="zh-CN" altLang="en-US" sz="3600" b="1">
                        <a:noFill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noFill/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冒号</a:t>
                      </a:r>
                      <a:endParaRPr lang="zh-CN" altLang="en-US" sz="3600" b="1">
                        <a:noFill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形式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、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，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；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。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？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！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：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041" name="表格 43040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60375" y="4398963"/>
          <a:ext cx="11436350" cy="1349375"/>
        </p:xfrm>
        <a:graphic>
          <a:graphicData uri="http://schemas.openxmlformats.org/drawingml/2006/table">
            <a:tbl>
              <a:tblPr/>
              <a:tblGrid>
                <a:gridCol w="1430338"/>
                <a:gridCol w="1939925"/>
                <a:gridCol w="1430337"/>
                <a:gridCol w="1835150"/>
                <a:gridCol w="2759075"/>
                <a:gridCol w="2041525"/>
              </a:tblGrid>
              <a:tr h="80010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名称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形式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zh-CN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——</a:t>
                      </a:r>
                      <a:endParaRPr lang="zh-CN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（）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《</a:t>
                      </a:r>
                      <a:r>
                        <a:rPr lang="en-US" altLang="zh-CN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》</a:t>
                      </a:r>
                      <a:endParaRPr lang="zh-CN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“”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…</a:t>
                      </a:r>
                      <a:r>
                        <a:rPr lang="en-US" altLang="zh-CN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…</a:t>
                      </a:r>
                      <a:endParaRPr lang="zh-CN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71" name="矩形 5"/>
          <p:cNvSpPr/>
          <p:nvPr/>
        </p:nvSpPr>
        <p:spPr>
          <a:xfrm>
            <a:off x="293688" y="3560763"/>
            <a:ext cx="8572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标号主要标明词语或句子的性质和作用。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479425" y="1864678"/>
          <a:ext cx="11361738" cy="1676400"/>
        </p:xfrm>
        <a:graphic>
          <a:graphicData uri="http://schemas.openxmlformats.org/drawingml/2006/table">
            <a:tbl>
              <a:tblPr/>
              <a:tblGrid>
                <a:gridCol w="1419225"/>
                <a:gridCol w="1419225"/>
                <a:gridCol w="1422400"/>
                <a:gridCol w="1419225"/>
                <a:gridCol w="1417638"/>
                <a:gridCol w="1420812"/>
                <a:gridCol w="1420813"/>
                <a:gridCol w="1422400"/>
              </a:tblGrid>
              <a:tr h="82232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名称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顿号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逗号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分号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句号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问号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叹号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冒号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形式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2" marR="68582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441960" y="4398963"/>
          <a:ext cx="11436350" cy="1901190"/>
        </p:xfrm>
        <a:graphic>
          <a:graphicData uri="http://schemas.openxmlformats.org/drawingml/2006/table">
            <a:tbl>
              <a:tblPr/>
              <a:tblGrid>
                <a:gridCol w="1430338"/>
                <a:gridCol w="1939925"/>
                <a:gridCol w="1430337"/>
                <a:gridCol w="1835150"/>
                <a:gridCol w="2759075"/>
                <a:gridCol w="2041525"/>
              </a:tblGrid>
              <a:tr h="47752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名称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破折号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括号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书名号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引号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省略号</a:t>
                      </a:r>
                      <a:endParaRPr lang="zh-CN" altLang="en-US" sz="3600" b="1">
                        <a:solidFill>
                          <a:srgbClr val="FF0000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形式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zh-CN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——</a:t>
                      </a:r>
                      <a:endParaRPr lang="zh-CN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（）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《</a:t>
                      </a:r>
                      <a:r>
                        <a:rPr lang="en-US" altLang="zh-CN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》</a:t>
                      </a:r>
                      <a:endParaRPr lang="zh-CN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“”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…</a:t>
                      </a:r>
                      <a:r>
                        <a:rPr lang="en-US" altLang="zh-CN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…</a:t>
                      </a:r>
                      <a:endParaRPr lang="zh-CN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备注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占两格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zh-CN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右左上角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Tx/>
                        <a:buFontTx/>
                        <a:buNone/>
                        <a:defRPr sz="1800" b="0" i="0" u="none" kern="1200" baseline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3600" b="1">
                          <a:latin typeface="幼圆" panose="02010509060101010101" pitchFamily="49" charset="-122"/>
                          <a:ea typeface="幼圆" panose="02010509060101010101" pitchFamily="49" charset="-122"/>
                        </a:rPr>
                        <a:t>占两格</a:t>
                      </a:r>
                      <a:endParaRPr lang="zh-CN" altLang="en-US" sz="3600" b="1"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  <p:bldP spid="430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7346" name="文本框 3"/>
          <p:cNvSpPr/>
          <p:nvPr/>
        </p:nvSpPr>
        <p:spPr>
          <a:xfrm>
            <a:off x="263525" y="111125"/>
            <a:ext cx="110632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当堂演练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7347" name="文本框 7"/>
          <p:cNvSpPr/>
          <p:nvPr/>
        </p:nvSpPr>
        <p:spPr>
          <a:xfrm>
            <a:off x="263525" y="692468"/>
            <a:ext cx="11664950" cy="7385685"/>
          </a:xfrm>
          <a:prstGeom prst="rect">
            <a:avLst/>
          </a:pr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判断下列各句中标点使用是否正确。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各级政府、人民团体、和社会个方面都要按要求开展工作。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2.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农贸市场的水果品种极其丰富，如西瓜呀，苹果呀，梨呀，葡萄呀……真可谓应有尽有啊！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3.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《客至》《旅夜书怀》《登岳阳楼》都是杜甫后期的律诗代表作品。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905" y="2421255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570" y="4077335"/>
            <a:ext cx="1492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9740" y="5805805"/>
            <a:ext cx="1492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3"/>
          <p:cNvSpPr/>
          <p:nvPr/>
        </p:nvSpPr>
        <p:spPr>
          <a:xfrm>
            <a:off x="3143885" y="1052830"/>
            <a:ext cx="8705215" cy="645160"/>
          </a:xfrm>
          <a:prstGeom prst="rect">
            <a:avLst/>
          </a:prstGeom>
          <a:solidFill>
            <a:srgbClr val="B9F68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(4)和、及、但、与、跟等词与顿号不并存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" name="文本框 3"/>
          <p:cNvSpPr/>
          <p:nvPr/>
        </p:nvSpPr>
        <p:spPr>
          <a:xfrm>
            <a:off x="3143885" y="2287905"/>
            <a:ext cx="8705215" cy="1198880"/>
          </a:xfrm>
          <a:prstGeom prst="rect">
            <a:avLst/>
          </a:prstGeom>
          <a:solidFill>
            <a:srgbClr val="B9F68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并列词语中带“啊”“哇”“呀”等语气助词，不用顿号，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48525" y="2853055"/>
            <a:ext cx="2087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用逗号。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8" name="文本框 3"/>
          <p:cNvSpPr/>
          <p:nvPr/>
        </p:nvSpPr>
        <p:spPr>
          <a:xfrm>
            <a:off x="4728210" y="5589270"/>
            <a:ext cx="6937375" cy="1198880"/>
          </a:xfrm>
          <a:prstGeom prst="rect">
            <a:avLst/>
          </a:prstGeom>
          <a:solidFill>
            <a:srgbClr val="B9F68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(6)多个(3个及以上)引号书名号并用，中间不用顿号。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  <p:bldP spid="2" grpId="0"/>
      <p:bldP spid="5" grpId="0"/>
      <p:bldP spid="3" grpId="0"/>
      <p:bldP spid="6" grpId="0"/>
      <p:bldP spid="4" grpId="0"/>
      <p:bldP spid="8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9394" name="文本框 8"/>
          <p:cNvSpPr/>
          <p:nvPr/>
        </p:nvSpPr>
        <p:spPr>
          <a:xfrm>
            <a:off x="565150" y="268288"/>
            <a:ext cx="1086326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补充：后置并列定语用逗号。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她的篮子里放着一个碗，空的，破的。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补充：并列介宾短语作状语，一般用逗号。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在风里，在雨里，我们一起走过。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59395" name="文本框 3"/>
          <p:cNvSpPr/>
          <p:nvPr/>
        </p:nvSpPr>
        <p:spPr>
          <a:xfrm>
            <a:off x="465138" y="2575243"/>
            <a:ext cx="110632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补充：并列谓语和并列补语之间用逗号。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9396" name="文本框 4"/>
          <p:cNvSpPr/>
          <p:nvPr/>
        </p:nvSpPr>
        <p:spPr>
          <a:xfrm>
            <a:off x="839470" y="3357245"/>
            <a:ext cx="7642225" cy="1198880"/>
          </a:xfrm>
          <a:prstGeom prst="rect">
            <a:avLst/>
          </a:prstGeom>
          <a:noFill/>
          <a:ln w="38100" cap="flat" cmpd="sng">
            <a:solidFill>
              <a:srgbClr val="A6A6A6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a.你要不断进步，识字，生产。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b.这个故事讲得真实，动人。 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pic>
        <p:nvPicPr>
          <p:cNvPr id="60419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" y="1931988"/>
            <a:ext cx="2584450" cy="296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0" name="文本框 3"/>
          <p:cNvSpPr/>
          <p:nvPr/>
        </p:nvSpPr>
        <p:spPr>
          <a:xfrm>
            <a:off x="5735955" y="260985"/>
            <a:ext cx="4107180" cy="706755"/>
          </a:xfrm>
          <a:prstGeom prst="rect">
            <a:avLst/>
          </a:prstGeom>
          <a:noFill/>
          <a:ln w="9525" cap="flat" cmpd="sng">
            <a:solidFill>
              <a:srgbClr val="E1AF2B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0421" name="文本框 4"/>
          <p:cNvSpPr txBox="1"/>
          <p:nvPr>
            <p:custDataLst>
              <p:tags r:id="rId5"/>
            </p:custDataLst>
          </p:nvPr>
        </p:nvSpPr>
        <p:spPr>
          <a:xfrm>
            <a:off x="2927668" y="1341120"/>
            <a:ext cx="9075738" cy="526224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①</a:t>
            </a: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集合词</a:t>
            </a: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相连</a:t>
            </a: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，</a:t>
            </a: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概数不确切，引号书名多，已有和、及、但、与、跟（等连词），</a:t>
            </a: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中间</a:t>
            </a: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都不</a:t>
            </a: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顿。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Arial"/>
              <a:sym typeface="Wingdings" panose="0500000000000000000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②定语、状语并，一般用顿号；谓语、补语并，中间是逗号。</a:t>
            </a:r>
            <a:endParaRPr kumimoji="0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Arial"/>
              <a:sym typeface="Wingdings" panose="0500000000000000000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③并列带语气，逗号点上去。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Arial"/>
              <a:sym typeface="Wingdings" panose="05000000000000000000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④</a:t>
            </a: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大并套小并，大逗小</a:t>
            </a:r>
            <a:r>
              <a:rPr kumimoji="0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顿要牢记</a:t>
            </a:r>
            <a:r>
              <a:rPr kumimoji="0" lang="en-US" altLang="en-US" sz="32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/>
                <a:sym typeface="Wingdings" panose="05000000000000000000"/>
              </a:rPr>
              <a:t>。</a:t>
            </a: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Arial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32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Arial"/>
              <a:sym typeface="Wingdings" panose="0500000000000000000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 fill="hold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1442" name="文本框 10"/>
          <p:cNvSpPr/>
          <p:nvPr/>
        </p:nvSpPr>
        <p:spPr>
          <a:xfrm>
            <a:off x="449580" y="85725"/>
            <a:ext cx="337566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巩固练习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443" name="文本框 3"/>
          <p:cNvSpPr/>
          <p:nvPr>
            <p:custDataLst>
              <p:tags r:id="rId4"/>
            </p:custDataLst>
          </p:nvPr>
        </p:nvSpPr>
        <p:spPr>
          <a:xfrm>
            <a:off x="317500" y="950913"/>
            <a:ext cx="101631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①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这瓷器看上去有五、六百年的历史了。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1444" name="文本框 7"/>
          <p:cNvSpPr/>
          <p:nvPr/>
        </p:nvSpPr>
        <p:spPr>
          <a:xfrm>
            <a:off x="3503930" y="1484630"/>
            <a:ext cx="72151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概数中间不用顿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1447" name="文本框 12"/>
          <p:cNvSpPr/>
          <p:nvPr>
            <p:custDataLst>
              <p:tags r:id="rId5"/>
            </p:custDataLst>
          </p:nvPr>
        </p:nvSpPr>
        <p:spPr>
          <a:xfrm>
            <a:off x="191770" y="4293235"/>
            <a:ext cx="11874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③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观众长时间地等待，只为一睹她的风采、或签上一个名。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1448" name="文本框 11"/>
          <p:cNvSpPr/>
          <p:nvPr/>
        </p:nvSpPr>
        <p:spPr>
          <a:xfrm>
            <a:off x="1127760" y="4797425"/>
            <a:ext cx="6096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连词前不用顿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2472" name="文本框 11"/>
          <p:cNvSpPr/>
          <p:nvPr>
            <p:custDataLst>
              <p:tags r:id="rId6"/>
            </p:custDataLst>
          </p:nvPr>
        </p:nvSpPr>
        <p:spPr>
          <a:xfrm>
            <a:off x="357505" y="5367655"/>
            <a:ext cx="110070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④男、女、老、少都很喜欢收看湖南卫视。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2473" name="文本框 19"/>
          <p:cNvSpPr/>
          <p:nvPr/>
        </p:nvSpPr>
        <p:spPr>
          <a:xfrm>
            <a:off x="904875" y="5949950"/>
            <a:ext cx="60880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集合词语不用顿</a:t>
            </a:r>
            <a:endParaRPr lang="zh-CN" altLang="en-US" sz="32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2466" name="文本框 12"/>
          <p:cNvSpPr/>
          <p:nvPr>
            <p:custDataLst>
              <p:tags r:id="rId7"/>
            </p:custDataLst>
          </p:nvPr>
        </p:nvSpPr>
        <p:spPr>
          <a:xfrm>
            <a:off x="191453" y="2061210"/>
            <a:ext cx="116220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②“陆资入台”可以使两岸在更广泛的领域实现优势互补、互利双赢，特别是在当前国际金融危机的形式下，更需要两岸携手、共渡难关。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2467" name="文本框 13"/>
          <p:cNvSpPr/>
          <p:nvPr/>
        </p:nvSpPr>
        <p:spPr>
          <a:xfrm>
            <a:off x="119380" y="3717290"/>
            <a:ext cx="118221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需要携手”和“共渡难关”是两个句子，故将顿号改成逗号</a:t>
            </a:r>
            <a:endParaRPr lang="zh-CN" altLang="en-US" sz="32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7"/>
          <p:cNvSpPr/>
          <p:nvPr>
            <p:custDataLst>
              <p:tags r:id="rId8"/>
            </p:custDataLst>
          </p:nvPr>
        </p:nvSpPr>
        <p:spPr>
          <a:xfrm>
            <a:off x="3825240" y="260985"/>
            <a:ext cx="8376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找出下列句子中顿号使用错误的原因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4" grpId="0"/>
      <p:bldP spid="62467" grpId="0"/>
      <p:bldP spid="61448" grpId="0"/>
      <p:bldP spid="624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3490" name="文本框 3"/>
          <p:cNvSpPr/>
          <p:nvPr/>
        </p:nvSpPr>
        <p:spPr>
          <a:xfrm>
            <a:off x="2089150" y="22225"/>
            <a:ext cx="75295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五、分号使用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3491" name="文本框 4"/>
          <p:cNvSpPr/>
          <p:nvPr/>
        </p:nvSpPr>
        <p:spPr>
          <a:xfrm>
            <a:off x="191770" y="548640"/>
            <a:ext cx="116903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作用：表示复句内部不同分句之间的停顿。用以分清比较长的、层次比较多的复句的内部层次。介于逗号和句号之间。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3492" name="文本框 7"/>
          <p:cNvSpPr/>
          <p:nvPr/>
        </p:nvSpPr>
        <p:spPr>
          <a:xfrm>
            <a:off x="1127760" y="2060893"/>
            <a:ext cx="83089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1、简单分句不用分号用逗号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3493" name="文本框 8"/>
          <p:cNvSpPr/>
          <p:nvPr>
            <p:custDataLst>
              <p:tags r:id="rId4"/>
            </p:custDataLst>
          </p:nvPr>
        </p:nvSpPr>
        <p:spPr>
          <a:xfrm>
            <a:off x="407670" y="2708910"/>
            <a:ext cx="11493500" cy="119888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例：“画人画鬼”，指《聊斋志异》的题材内容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它借狐鬼故事来达到“刺贪刺虐”的目的。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3494" name="文本框 11"/>
          <p:cNvSpPr/>
          <p:nvPr/>
        </p:nvSpPr>
        <p:spPr>
          <a:xfrm>
            <a:off x="911860" y="4036695"/>
            <a:ext cx="82756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2、并列分句内有逗才能分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3495" name="文本框 12"/>
          <p:cNvSpPr/>
          <p:nvPr>
            <p:custDataLst>
              <p:tags r:id="rId5"/>
            </p:custDataLst>
          </p:nvPr>
        </p:nvSpPr>
        <p:spPr>
          <a:xfrm>
            <a:off x="250825" y="4724718"/>
            <a:ext cx="11690350" cy="230695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例：一方面是旅游路线老化、接待率不足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另一方面是游客口味不一、经济承受能力不同：这是我国开放旅游面临的两大难题。 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 fill="hold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 fill="hold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 fill="hold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/>
      <p:bldP spid="63492" grpId="0"/>
      <p:bldP spid="63493" grpId="0"/>
      <p:bldP spid="63494" grpId="0"/>
      <p:bldP spid="634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4514" name="文本框 3"/>
          <p:cNvSpPr/>
          <p:nvPr/>
        </p:nvSpPr>
        <p:spPr>
          <a:xfrm>
            <a:off x="292100" y="193675"/>
            <a:ext cx="113785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3、分条说明一个完整的意思，列举的各分项之间用分号，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余指代词“等等”前也要用分号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4515" name="文本框 4"/>
          <p:cNvSpPr/>
          <p:nvPr>
            <p:custDataLst>
              <p:tags r:id="rId4"/>
            </p:custDataLst>
          </p:nvPr>
        </p:nvSpPr>
        <p:spPr>
          <a:xfrm>
            <a:off x="448310" y="1557020"/>
            <a:ext cx="11066780" cy="563118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判断下列两句中分号使用的正误。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1.农民对一个好的村干部的要求是：一、办事公道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；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二、自己不要吃得太饱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；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三、有经济头脑。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中国谜语具有许多特点：一是结构固定，形式灵活；二是趣味性强，引人入胜；三是文学性强，形象生动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；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等等。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0" y="3284855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7850" y="5733415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3" grpId="0"/>
      <p:bldP spid="2" grpId="0"/>
      <p:bldP spid="645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5538" name="文本框 3"/>
          <p:cNvSpPr/>
          <p:nvPr/>
        </p:nvSpPr>
        <p:spPr>
          <a:xfrm>
            <a:off x="363538" y="615950"/>
            <a:ext cx="114458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、非并列关系(如转折关系、因果关系等)的多重复句，第一层的前后两部分之间，也用分号。 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5539" name="文本框 4"/>
          <p:cNvSpPr/>
          <p:nvPr/>
        </p:nvSpPr>
        <p:spPr>
          <a:xfrm>
            <a:off x="363538" y="2061210"/>
            <a:ext cx="11512550" cy="230695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例：我国年满十八周岁的公民，不分民族、种族、性别、职业、家庭出身、宗教信仰、教育程度、财产状况、居住期限，都有选举权与被选举权；但是依照法律被剥夺政治权利的人除外。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pic>
        <p:nvPicPr>
          <p:cNvPr id="66563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38" y="1731963"/>
            <a:ext cx="2987675" cy="339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文本框 3"/>
          <p:cNvSpPr/>
          <p:nvPr/>
        </p:nvSpPr>
        <p:spPr>
          <a:xfrm>
            <a:off x="5699125" y="173038"/>
            <a:ext cx="2387600" cy="706755"/>
          </a:xfrm>
          <a:prstGeom prst="rect">
            <a:avLst/>
          </a:prstGeom>
          <a:noFill/>
          <a:ln w="9525" cap="flat" cmpd="sng">
            <a:solidFill>
              <a:srgbClr val="E1AF2B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en-US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总结</a:t>
            </a:r>
            <a:endParaRPr lang="en-US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6565" name="文本框 4"/>
          <p:cNvSpPr txBox="1"/>
          <p:nvPr>
            <p:custDataLst>
              <p:tags r:id="rId5"/>
            </p:custDataLst>
          </p:nvPr>
        </p:nvSpPr>
        <p:spPr>
          <a:xfrm>
            <a:off x="3328988" y="1162050"/>
            <a:ext cx="8643938" cy="501586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一、</a:t>
            </a:r>
            <a:r>
              <a:rPr kumimoji="0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简单分句用逗不用分，内部有逗再用分。</a:t>
            </a:r>
            <a:endParaRPr kumimoji="0" sz="40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二、并列分句，</a:t>
            </a:r>
            <a:r>
              <a:rPr kumimoji="0" lang="en-US" altLang="en-US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无逗不分</a:t>
            </a:r>
            <a:r>
              <a:rPr kumimoji="0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。</a:t>
            </a:r>
            <a:endParaRPr kumimoji="0" lang="en-US" altLang="en-US" sz="40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二、分项列举的各项之间用分号</a:t>
            </a:r>
            <a:r>
              <a:rPr kumimoji="0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，</a:t>
            </a:r>
            <a:r>
              <a:rPr kumimoji="0" lang="en-US" altLang="en-US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余指代词“等等”前也要用分号</a:t>
            </a:r>
            <a:r>
              <a:rPr kumimoji="0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。</a:t>
            </a:r>
            <a:endParaRPr kumimoji="0" lang="en-US" altLang="en-US" sz="40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US" sz="4000" b="1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/>
              </a:rPr>
              <a:t>四、非并列关系(如转折关系、因果关系等)的多重复句，第一层的前后两部分之间，也用分号。</a:t>
            </a:r>
            <a:endParaRPr kumimoji="0" lang="en-US" altLang="en-US" sz="4000" b="1" i="0" u="none" strike="noStrike" kern="1200" cap="none" spc="0" normalizeH="0" baseline="0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 fill="hold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7586" name="文本框 3"/>
          <p:cNvSpPr/>
          <p:nvPr>
            <p:custDataLst>
              <p:tags r:id="rId4"/>
            </p:custDataLst>
          </p:nvPr>
        </p:nvSpPr>
        <p:spPr>
          <a:xfrm>
            <a:off x="643255" y="492125"/>
            <a:ext cx="4321175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当堂体验训练</a:t>
            </a:r>
            <a:endParaRPr lang="zh-CN" altLang="en-US" sz="40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7587" name="文本框 4"/>
          <p:cNvSpPr/>
          <p:nvPr>
            <p:custDataLst>
              <p:tags r:id="rId5"/>
            </p:custDataLst>
          </p:nvPr>
        </p:nvSpPr>
        <p:spPr>
          <a:xfrm>
            <a:off x="287338" y="2065338"/>
            <a:ext cx="115760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诈骗犯有一种特长，讲究“适销对路”（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）：你迷信鬼神（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），他就以鬼神为饵（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），你迷信权力（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），他就以权力相诱。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67588" name="文本框 7"/>
          <p:cNvSpPr/>
          <p:nvPr/>
        </p:nvSpPr>
        <p:spPr>
          <a:xfrm>
            <a:off x="335915" y="1341120"/>
            <a:ext cx="1114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在括号里填上合适的标点</a:t>
            </a:r>
            <a:endParaRPr lang="zh-CN" altLang="en-US" sz="36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0550" y="191706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：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7940" y="242125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，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96225" y="256476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；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1905" y="2997200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，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文本框 7"/>
          <p:cNvSpPr/>
          <p:nvPr/>
        </p:nvSpPr>
        <p:spPr>
          <a:xfrm>
            <a:off x="335915" y="1341120"/>
            <a:ext cx="11142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在括号里填上合适的标点</a:t>
            </a:r>
            <a:endParaRPr lang="zh-CN" altLang="en-US" sz="36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80550" y="191706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：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7940" y="242125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，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23570" y="1124585"/>
            <a:ext cx="1069403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下列各句中，标点符号使用正确的一项是(　　)</a:t>
            </a:r>
            <a:endParaRPr lang="zh-CN" altLang="en-US" sz="3200"/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A．作家大都重视写作前的情感培养：有的借欣赏音乐进入情境；有的面对墙壁久久沉思；有的甚至跳起迪斯科来使自己兴奋。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B．讲述一件事，希望人了解；阐述一个道理，希望人明白；提出一个请求，希望人应允；交际总是有目的的。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C．他身材很高大；青白脸色，皱纹间时常夹些伤痕；一部乱蓬蓬的花的胡子。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D．林则徐说：“海纳百川，有容乃大。”这里的“容”不仅是宽容、理解；也是默许、等待；不仅是思想的无终无止，更是情感的无边无际。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425" y="260985"/>
            <a:ext cx="3221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当堂演练</a:t>
            </a:r>
            <a:endParaRPr lang="zh-CN" altLang="en-US" sz="360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90499" name="矩形 490498"/>
          <p:cNvSpPr/>
          <p:nvPr>
            <p:custDataLst>
              <p:tags r:id="rId2"/>
            </p:custDataLst>
          </p:nvPr>
        </p:nvSpPr>
        <p:spPr>
          <a:xfrm>
            <a:off x="8255953" y="980441"/>
            <a:ext cx="593090" cy="829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lang="en-US" altLang="zh-CN" sz="16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6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4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pic>
        <p:nvPicPr>
          <p:cNvPr id="51202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38" y="1352550"/>
            <a:ext cx="3333750" cy="343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3"/>
          <p:cNvSpPr/>
          <p:nvPr/>
        </p:nvSpPr>
        <p:spPr>
          <a:xfrm>
            <a:off x="5224463" y="352425"/>
            <a:ext cx="4460875" cy="706755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问号用法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1204" name="文本框 4"/>
          <p:cNvSpPr/>
          <p:nvPr>
            <p:custDataLst>
              <p:tags r:id="rId5"/>
            </p:custDataLst>
          </p:nvPr>
        </p:nvSpPr>
        <p:spPr>
          <a:xfrm>
            <a:off x="3629025" y="1541463"/>
            <a:ext cx="8359775" cy="2861310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第一注意无疑问，陈述语气不用问。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第二注意选择问，全句末尾才用问。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第三注意倒装问，全句末尾也用问。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第四注意连续问，每句末尾都用问。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第五注意引文有问号，问号打在引号内。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 fill="hold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76802" name="文本框 3"/>
          <p:cNvSpPr/>
          <p:nvPr/>
        </p:nvSpPr>
        <p:spPr>
          <a:xfrm>
            <a:off x="1211263" y="73025"/>
            <a:ext cx="82915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引号使用</a:t>
            </a:r>
            <a:endParaRPr lang="zh-CN" altLang="en-US" sz="40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6803" name="文本框 7"/>
          <p:cNvSpPr/>
          <p:nvPr/>
        </p:nvSpPr>
        <p:spPr>
          <a:xfrm>
            <a:off x="479425" y="836930"/>
            <a:ext cx="8496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引号的一般作用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引用（直接、间接）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7050" y="1734820"/>
            <a:ext cx="10393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、直接引用是把人所说的话完整地记录下来。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0660" name="文本框 4"/>
          <p:cNvSpPr/>
          <p:nvPr/>
        </p:nvSpPr>
        <p:spPr>
          <a:xfrm>
            <a:off x="1775778" y="2632393"/>
            <a:ext cx="7732712" cy="2306955"/>
          </a:xfrm>
          <a:prstGeom prst="rect">
            <a:avLst/>
          </a:prstGeom>
          <a:noFill/>
          <a:ln w="76200" cap="flat" cmpd="sng">
            <a:solidFill>
              <a:srgbClr val="DED53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1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某某说： 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。” </a:t>
            </a:r>
            <a:r>
              <a:rPr lang="en-US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（句首）</a:t>
            </a:r>
            <a:endParaRPr lang="en-US" altLang="en-US" sz="28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，”某某说，“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。”</a:t>
            </a:r>
            <a:r>
              <a:rPr lang="en-US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（句中）</a:t>
            </a:r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en-US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 “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XXXX</a:t>
            </a:r>
            <a:r>
              <a:rPr lang="en-US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。”某某说。</a:t>
            </a:r>
            <a:r>
              <a:rPr lang="en-US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（句末）</a:t>
            </a:r>
            <a:endParaRPr lang="en-US" altLang="en-US" sz="28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/>
      <p:bldP spid="2" grpId="0"/>
      <p:bldP spid="7066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3570" y="764540"/>
            <a:ext cx="10393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3600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、间接引用是把某人的原话非正式地、不完整地、随语意拈来放在自己的话中的引用。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79425" y="2038350"/>
            <a:ext cx="10825480" cy="263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just" defTabSz="914400">
              <a:lnSpc>
                <a:spcPct val="12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①现代画家徐悲鸿笔下的马，正如有的评论家所说的那样，“形神兼备，充满生机”。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pPr marL="0" algn="just" defTabSz="914400">
              <a:lnSpc>
                <a:spcPct val="120000"/>
              </a:lnSpc>
              <a:spcBef>
                <a:spcPct val="0"/>
              </a:spcBef>
              <a:buClrTx/>
              <a:buSzTx/>
              <a:buFontTx/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②唐朝的张嘉贞说它“制造奇特，人不知其所为”。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7828" name="文本框 9"/>
          <p:cNvSpPr/>
          <p:nvPr/>
        </p:nvSpPr>
        <p:spPr>
          <a:xfrm>
            <a:off x="263525" y="4364990"/>
            <a:ext cx="1159192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引文独立成句，意思完整，引文句末点号放在引号里面。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间接、不完全引用，引文句末点号放在引号之外或不用点号。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3570" y="1484630"/>
            <a:ext cx="105848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特殊规则：不管引用的话是否独立，如果带有表示强烈语气的问号、叹号时，应保留。</a:t>
            </a:r>
            <a:endParaRPr lang="zh-CN" altLang="en-US" sz="3600" b="1" smtClean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335" y="2870835"/>
            <a:ext cx="110636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1.</a:t>
            </a:r>
            <a:r>
              <a:rPr lang="zh-CN" alt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人的一生中有很多时候都少不了需要通过书面向别人介绍“我是怎样一个人</a:t>
            </a:r>
            <a:r>
              <a:rPr 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?</a:t>
            </a:r>
            <a:r>
              <a:rPr lang="zh-CN" alt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”或“我有一个怎样的方案</a:t>
            </a:r>
            <a:r>
              <a:rPr 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?</a:t>
            </a:r>
            <a:r>
              <a:rPr lang="zh-CN" alt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”这样的问题，因此现代人有更多的理由需要学好作文。 </a:t>
            </a:r>
            <a:endParaRPr lang="zh-CN" altLang="en-US" sz="3200" b="1" smtClean="0">
              <a:solidFill>
                <a:srgbClr val="0070C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r>
              <a:rPr lang="en-US" altLang="zh-CN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2.</a:t>
            </a:r>
            <a:r>
              <a:rPr lang="zh-CN" alt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鲁达走到门前，叫声“郑屠！”</a:t>
            </a:r>
            <a:endParaRPr lang="en-US" altLang="zh-CN" sz="3200" b="1" smtClean="0">
              <a:solidFill>
                <a:srgbClr val="0070C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3.</a:t>
            </a:r>
            <a:r>
              <a:rPr lang="zh-CN" alt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鲁达走到门前，叫道：“郑屠</a:t>
            </a:r>
            <a:r>
              <a:rPr lang="en-US" altLang="zh-CN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!</a:t>
            </a:r>
            <a:r>
              <a:rPr lang="zh-CN" altLang="en-US" sz="3200" b="1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</a:t>
            </a:r>
            <a:endParaRPr lang="zh-CN" altLang="en-US" sz="3200" b="1">
              <a:solidFill>
                <a:srgbClr val="0070C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200" b="1">
              <a:solidFill>
                <a:srgbClr val="0070C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  <a:noFill/>
          <a:ln>
            <a:noFill/>
          </a:ln>
        </p:spPr>
        <p:txBody>
          <a:bodyPr vert="horz" wrap="square" lIns="101600" tIns="38100" rIns="76200" bIns="38100" numCol="1" rtlCol="0" anchor="t" anchorCtr="0" compatLnSpc="1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</a:defRPr>
            </a:lvl9pPr>
          </a:lstStyle>
          <a:p>
            <a:pPr lvl="0" algn="l">
              <a:buClrTx/>
              <a:buSzTx/>
              <a:buFontTx/>
            </a:pPr>
            <a:r>
              <a:rPr sz="3600">
                <a:solidFill>
                  <a:schemeClr val="dk1"/>
                </a:solidFill>
                <a:latin typeface="汉仪乐喵体W" panose="00020600040101010101" pitchFamily="18" charset="-122"/>
                <a:ea typeface="汉仪乐喵体W" panose="00020600040101010101" pitchFamily="18" charset="-122"/>
                <a:sym typeface="+mn-ea"/>
              </a:rPr>
              <a:t>判断下列各句中的标点使用是否全部正确。</a:t>
            </a:r>
            <a:endParaRPr sz="3600">
              <a:solidFill>
                <a:schemeClr val="dk1"/>
              </a:solidFill>
              <a:latin typeface="汉仪乐喵体W" panose="00020600040101010101" pitchFamily="18" charset="-122"/>
              <a:ea typeface="汉仪乐喵体W" panose="00020600040101010101" pitchFamily="18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  <a:noFill/>
          <a:ln>
            <a:noFill/>
          </a:ln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00000"/>
              </a:lnSpc>
              <a:buClr>
                <a:srgbClr val="000000"/>
              </a:buClr>
              <a:buSzTx/>
              <a:buNone/>
            </a:pPr>
            <a:r>
              <a:rPr lang="en-US" altLang="zh-CN" sz="3200" b="1" smtClean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1、陆游诗云：“汝果欲学诗，功夫在诗外。” （   ）</a:t>
            </a:r>
            <a:endParaRPr lang="en-US" altLang="zh-CN" sz="3200" b="1" smtClean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>
                <a:srgbClr val="000000"/>
              </a:buClr>
              <a:buSzTx/>
              <a:buNone/>
            </a:pPr>
            <a:r>
              <a:rPr lang="en-US" altLang="zh-CN" sz="3200" b="1" smtClean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2、作文应做到“平字见奇，常字见险，陈字见新，朴字见色”。（   ）</a:t>
            </a:r>
            <a:endParaRPr lang="en-US" altLang="zh-CN" sz="3200" b="1" smtClean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>
                <a:srgbClr val="000000"/>
              </a:buClr>
              <a:buSzTx/>
              <a:buNone/>
            </a:pPr>
            <a:r>
              <a:rPr lang="en-US" altLang="zh-CN" sz="3200" b="1" smtClean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3、某夜，独坐窗前，翻看读书笔记，无意中看到几句话：“素食则气不浊，独窗则神不浊，默坐则心不浊，读书则口不浊”。细细玩味，顿觉神清气爽。（   ）</a:t>
            </a:r>
            <a:endParaRPr lang="en-US" altLang="zh-CN" sz="3200" b="1" smtClean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>
                <a:srgbClr val="000000"/>
              </a:buClr>
              <a:buSzTx/>
              <a:buNone/>
            </a:pPr>
            <a:r>
              <a:rPr lang="en-US" altLang="zh-CN" sz="3200" b="1" smtClean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4.秦少游《踏莎行》曰：“雾失楼台，月迷津渡。”一个迷字便摄住了月光的精髓。（   ）</a:t>
            </a:r>
            <a:endParaRPr lang="en-US" altLang="zh-CN" sz="3200" b="1" smtClean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>
                <a:srgbClr val="000000"/>
              </a:buClr>
              <a:buSzTx/>
              <a:buNone/>
            </a:pPr>
            <a:endParaRPr lang="en-US" altLang="zh-CN" sz="3200" b="1" smtClean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28885" y="836930"/>
            <a:ext cx="1953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√</a:t>
            </a:r>
            <a:endParaRPr lang="en-US" altLang="zh-CN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7985" y="1917065"/>
            <a:ext cx="1953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√</a:t>
            </a:r>
            <a:endParaRPr lang="en-US" altLang="zh-CN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04605" y="3501390"/>
            <a:ext cx="1953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8435" y="4653280"/>
            <a:ext cx="1953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endParaRPr lang="zh-CN" altLang="en-US" sz="44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76802" name="文本框 3"/>
          <p:cNvSpPr/>
          <p:nvPr/>
        </p:nvSpPr>
        <p:spPr>
          <a:xfrm>
            <a:off x="3431858" y="73660"/>
            <a:ext cx="82915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引号的其它作用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6803" name="文本框 7"/>
          <p:cNvSpPr/>
          <p:nvPr/>
        </p:nvSpPr>
        <p:spPr>
          <a:xfrm>
            <a:off x="335915" y="332740"/>
            <a:ext cx="8496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（1）表示突出强调。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6804" name="文本框 8"/>
          <p:cNvSpPr/>
          <p:nvPr>
            <p:custDataLst>
              <p:tags r:id="rId4"/>
            </p:custDataLst>
          </p:nvPr>
        </p:nvSpPr>
        <p:spPr>
          <a:xfrm>
            <a:off x="479108" y="836613"/>
            <a:ext cx="11453812" cy="119888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中国的古书,一向被称为“浩如烟海”,是一辈子也读不完的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       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6805" name="文本框 9"/>
          <p:cNvSpPr/>
          <p:nvPr/>
        </p:nvSpPr>
        <p:spPr>
          <a:xfrm>
            <a:off x="479425" y="1970088"/>
            <a:ext cx="48291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(2)表示特定称谓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6806" name="文本框 11"/>
          <p:cNvSpPr/>
          <p:nvPr>
            <p:custDataLst>
              <p:tags r:id="rId5"/>
            </p:custDataLst>
          </p:nvPr>
        </p:nvSpPr>
        <p:spPr>
          <a:xfrm>
            <a:off x="368300" y="2616200"/>
            <a:ext cx="11455400" cy="64516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：</a:t>
            </a:r>
            <a:r>
              <a:rPr lang="zh-CN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你的这种做法到底是姓“资”还是姓“社”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6807" name="文本框 12"/>
          <p:cNvSpPr/>
          <p:nvPr/>
        </p:nvSpPr>
        <p:spPr>
          <a:xfrm>
            <a:off x="398463" y="3332163"/>
            <a:ext cx="92138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(3)表示特殊含义</a:t>
            </a:r>
            <a:r>
              <a:rPr lang="zh-CN" altLang="en-US" sz="360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zh-CN" altLang="en-US" sz="360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6808" name="文本框 13"/>
          <p:cNvSpPr/>
          <p:nvPr>
            <p:custDataLst>
              <p:tags r:id="rId6"/>
            </p:custDataLst>
          </p:nvPr>
        </p:nvSpPr>
        <p:spPr>
          <a:xfrm>
            <a:off x="368300" y="3976688"/>
            <a:ext cx="11483975" cy="175323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学生会组织领导体制是学生会组织能够顺畅运行的“导航系统”。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" name="文本框 12"/>
          <p:cNvSpPr/>
          <p:nvPr/>
        </p:nvSpPr>
        <p:spPr>
          <a:xfrm>
            <a:off x="551498" y="5096828"/>
            <a:ext cx="92138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)讽刺反语</a:t>
            </a:r>
            <a:r>
              <a:rPr lang="zh-CN" altLang="en-US" sz="360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zh-CN" altLang="en-US" sz="360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13"/>
          <p:cNvSpPr/>
          <p:nvPr>
            <p:custDataLst>
              <p:tags r:id="rId7"/>
            </p:custDataLst>
          </p:nvPr>
        </p:nvSpPr>
        <p:spPr>
          <a:xfrm>
            <a:off x="398780" y="5661343"/>
            <a:ext cx="11483975" cy="119888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例：掩着耳朵去偷铃铛，这个法子太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“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巧妙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”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了。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 fill="hold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 fill="hold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 fill="hold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 fill="hold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/>
      <p:bldP spid="76804" grpId="0"/>
      <p:bldP spid="76805" grpId="0"/>
      <p:bldP spid="76806" grpId="0"/>
      <p:bldP spid="76807" grpId="0"/>
      <p:bldP spid="76808" grpId="0"/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" name="内容占位符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27380" y="821690"/>
            <a:ext cx="10937240" cy="5812155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0" rIns="82550" bIns="0" numCol="1" anchor="t" anchorCtr="0" compatLnSpc="1"/>
          <a:lstStyle>
            <a:lvl1pPr marL="2286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  <a:lvl2pPr marL="6858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2pPr>
            <a:lvl3pPr marL="11430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3pPr>
            <a:lvl4pPr marL="16002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4pPr>
            <a:lvl5pPr marL="20574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00000"/>
              </a:lnSpc>
              <a:buNone/>
            </a:pP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、下列各句中的引号和例句中“一带一路”的引号，作用相同的一项是（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 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例句:随着“一带一路”的发展，汉语拼音更加广泛地应用于对外汉语教学。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A.为了经常提醒自己，鲁迅在书签上写了一行字:“心到、口到、眼到，读书三到。” 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B.散文的重要特点是“形散而神不散”，所谓形散，主要指散文的取材广泛自由。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C.市场经济作为发展社会生产力的一种方式和途径，本没有姓“资”姓“社”的问题。 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D.《革命烈士诗二首》中写道:人，不能低下高贵的头，只是怕死鬼才乞求“自由”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23795" y="1124585"/>
            <a:ext cx="396113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endParaRPr lang="en-US" altLang="zh-CN" sz="44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62090" y="413766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突出强调</a:t>
            </a:r>
            <a:endParaRPr lang="zh-CN" altLang="en-US" sz="32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4545" y="316801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直接引用</a:t>
            </a:r>
            <a:endParaRPr lang="zh-CN" altLang="en-US" sz="32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7535" y="607695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反语讽刺</a:t>
            </a:r>
            <a:endParaRPr lang="zh-CN" altLang="en-US" sz="28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4335" y="510730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特定称谓</a:t>
            </a:r>
            <a:endParaRPr lang="zh-CN" altLang="en-US" sz="32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7350" y="18859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随堂演练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9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" name="内容占位符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07670" y="523240"/>
            <a:ext cx="11561445" cy="5812155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0" rIns="82550" bIns="0" numCol="1" anchor="t" anchorCtr="0" compatLnSpc="1"/>
          <a:lstStyle>
            <a:lvl1pPr marL="2286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  <a:lvl2pPr marL="6858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2pPr>
            <a:lvl3pPr marL="11430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3pPr>
            <a:lvl4pPr marL="16002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4pPr>
            <a:lvl5pPr marL="20574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kern="1200" spc="15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00000"/>
              </a:lnSpc>
              <a:buNone/>
            </a:pP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.下列各句中的引号和例句中的“国家”的引号，作用相同的一项是(</a:t>
            </a:r>
            <a:r>
              <a:rPr lang="en-US" altLang="zh-CN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)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例句:中国人民历来把“国”与“家”相连，把“国”视为“家”的扩大，“国家”成为我们中华儿女最为稳定而深厚的身体和精神家园。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A.在专业上，他可以说是我的“老师”，给了我许多学业上的意见，还带我接触了新领域。 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B.下城区作为杭州首个“城市大脑区块链”试点区域，在复工复产过程中应用了区块链技术。 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C.现代画家徐悲鸿笔下的马是“一洗万古凡马空”，独有一种精神抖擞、豪气勃发的意态。 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0" indent="0" latinLnBrk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D.老张是个“聪明人”，他知道哪家超市有免费试吃的，哪个商场可以很容易把厕纸带走。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8570" y="299720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突出强调</a:t>
            </a:r>
            <a:endParaRPr lang="zh-CN" altLang="en-US" sz="32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8905" y="402717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特定称谓</a:t>
            </a:r>
            <a:endParaRPr lang="zh-CN" altLang="en-US" sz="32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8905" y="511048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直接引用</a:t>
            </a:r>
            <a:endParaRPr lang="zh-CN" altLang="en-US" sz="32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8905" y="619379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反语讽刺</a:t>
            </a:r>
            <a:endParaRPr lang="zh-CN" altLang="en-US" sz="32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1860" y="764540"/>
            <a:ext cx="4902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endParaRPr lang="en-US" altLang="zh-CN" sz="48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7855" y="801370"/>
            <a:ext cx="109512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just" defTabSz="914400">
              <a:spcBef>
                <a:spcPct val="0"/>
              </a:spcBef>
              <a:buClrTx/>
              <a:buSzTx/>
              <a:buFontTx/>
            </a:pP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、填空题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pPr marL="0" algn="just" defTabSz="914400">
              <a:spcBef>
                <a:spcPct val="0"/>
              </a:spcBef>
              <a:buClrTx/>
              <a:buSzTx/>
              <a:buFontTx/>
            </a:pPr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     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日前，有媒体报道称，江苏南京市一家餐厅宣传单上打出了所用鸡蛋①“专供”等字样。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pPr marL="0" algn="just" defTabSz="914400">
              <a:spcBef>
                <a:spcPct val="0"/>
              </a:spcBef>
              <a:buClrTx/>
              <a:buSzTx/>
              <a:buFontTx/>
            </a:pP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    和一些开发商热衷给楼盘取②“洋名字”的做法异曲同工，“专供”也想实现③“换个新名头，草鸡变凤凰”，在消费社会，独树一帜，即社会表现和社会竞争的功能。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pPr marL="0" algn="just" defTabSz="914400">
              <a:spcBef>
                <a:spcPct val="0"/>
              </a:spcBef>
              <a:buClrTx/>
              <a:buSzTx/>
              <a:buFontTx/>
            </a:pP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这一段中的三个引号，作用分别是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：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  <a:p>
            <a:pPr marL="0" algn="ctr" defTabSz="914400">
              <a:spcBef>
                <a:spcPct val="0"/>
              </a:spcBef>
              <a:buClrTx/>
              <a:buSzTx/>
              <a:buFontTx/>
            </a:pPr>
            <a:r>
              <a:rPr lang="en-US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Wingdings" panose="05000000000000000000" pitchFamily="2" charset="2"/>
              </a:rPr>
              <a:t>①特殊含义②特定称谓③引用 。</a:t>
            </a:r>
            <a:endParaRPr lang="en-US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7350" y="188595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当堂体验训练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81922" name="文本框 3"/>
          <p:cNvSpPr/>
          <p:nvPr/>
        </p:nvSpPr>
        <p:spPr>
          <a:xfrm>
            <a:off x="4097338" y="271463"/>
            <a:ext cx="39973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括号（   ）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1923" name="文本框 4"/>
          <p:cNvSpPr/>
          <p:nvPr>
            <p:custDataLst>
              <p:tags r:id="rId4"/>
            </p:custDataLst>
          </p:nvPr>
        </p:nvSpPr>
        <p:spPr>
          <a:xfrm>
            <a:off x="334963" y="1211263"/>
            <a:ext cx="11360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括号表示文中注释的部分。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1924" name="文本框 7"/>
          <p:cNvSpPr/>
          <p:nvPr/>
        </p:nvSpPr>
        <p:spPr>
          <a:xfrm>
            <a:off x="479108" y="1988503"/>
            <a:ext cx="87455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⑴解释局部就紧挨，解释整体要隔开。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1925" name="文本框 8"/>
          <p:cNvSpPr/>
          <p:nvPr/>
        </p:nvSpPr>
        <p:spPr>
          <a:xfrm>
            <a:off x="335598" y="2924810"/>
            <a:ext cx="11593512" cy="286131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①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毛之不存，皮将焉附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（《左传》）这句话说明做事不能脱离群众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②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皮之不存，毛将焉附。（《左传》）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思考：括号一个在句中，一个在句末，造成这种差别的原因是什么？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圆角矩形标注 1"/>
          <p:cNvSpPr/>
          <p:nvPr>
            <p:custDataLst>
              <p:tags r:id="rId5"/>
            </p:custDataLst>
          </p:nvPr>
        </p:nvSpPr>
        <p:spPr>
          <a:xfrm>
            <a:off x="8616315" y="1917065"/>
            <a:ext cx="2808605" cy="720090"/>
          </a:xfrm>
          <a:prstGeom prst="wedgeRoundRectCallout">
            <a:avLst>
              <a:gd name="adj1" fmla="val -58387"/>
              <a:gd name="adj2" fmla="val 118783"/>
              <a:gd name="adj3" fmla="val 16667"/>
            </a:avLst>
          </a:prstGeom>
          <a:solidFill>
            <a:srgbClr val="B9F68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句内括号</a:t>
            </a:r>
            <a:endParaRPr lang="zh-CN" altLang="en-US" sz="32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圆角矩形标注 2"/>
          <p:cNvSpPr/>
          <p:nvPr>
            <p:custDataLst>
              <p:tags r:id="rId6"/>
            </p:custDataLst>
          </p:nvPr>
        </p:nvSpPr>
        <p:spPr>
          <a:xfrm>
            <a:off x="8256270" y="5300980"/>
            <a:ext cx="2808605" cy="720090"/>
          </a:xfrm>
          <a:prstGeom prst="wedgeRoundRectCallout">
            <a:avLst>
              <a:gd name="adj1" fmla="val -60558"/>
              <a:gd name="adj2" fmla="val -170017"/>
              <a:gd name="adj3" fmla="val 16667"/>
            </a:avLst>
          </a:prstGeom>
          <a:solidFill>
            <a:srgbClr val="B9F68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句外括号</a:t>
            </a:r>
            <a:endParaRPr lang="zh-CN" altLang="en-US" sz="32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/>
      <p:bldP spid="81925" grpId="0"/>
      <p:bldP spid="8192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82946" name="文本框 9"/>
          <p:cNvSpPr/>
          <p:nvPr/>
        </p:nvSpPr>
        <p:spPr>
          <a:xfrm>
            <a:off x="390525" y="185738"/>
            <a:ext cx="1146968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⑵句内括号，解释完毕定无点号；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句外括号，解释完毕可有点号；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问号叹号很特殊，句内句外都要用。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2947" name="文本框 11"/>
          <p:cNvSpPr/>
          <p:nvPr/>
        </p:nvSpPr>
        <p:spPr>
          <a:xfrm>
            <a:off x="350520" y="1988503"/>
            <a:ext cx="11550650" cy="507746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、如果想对中国古代史的史料有一个初步的了解，可以参阅《四库全书简明目录》（此目录包括经、史、子、集）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2、</a:t>
            </a:r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写研究性文章跟文学创作不同，不能摊开稿纸搞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即兴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。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（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其实文学创作也要有素养才能有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即兴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。）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3、她先是寄希望于X女士的丈夫（那个美男子！），后又寄希望于Q男士（那个大块头！）。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9154" name="文本框 3"/>
          <p:cNvSpPr/>
          <p:nvPr/>
        </p:nvSpPr>
        <p:spPr>
          <a:xfrm>
            <a:off x="356235" y="332740"/>
            <a:ext cx="4526915" cy="645160"/>
          </a:xfrm>
          <a:prstGeom prst="rect">
            <a:avLst/>
          </a:prstGeom>
          <a:noFill/>
          <a:ln w="57150" cap="flat" cmpd="sng">
            <a:solidFill>
              <a:srgbClr val="0170C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当堂体验训练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9155" name="文本框 7"/>
          <p:cNvSpPr/>
          <p:nvPr>
            <p:custDataLst>
              <p:tags r:id="rId4"/>
            </p:custDataLst>
          </p:nvPr>
        </p:nvSpPr>
        <p:spPr>
          <a:xfrm>
            <a:off x="767715" y="2277110"/>
            <a:ext cx="94894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①明天是你去买口罩呢？还是我去买口罩呢？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57" name="文本框 9"/>
          <p:cNvSpPr/>
          <p:nvPr>
            <p:custDataLst>
              <p:tags r:id="rId5"/>
            </p:custDataLst>
          </p:nvPr>
        </p:nvSpPr>
        <p:spPr>
          <a:xfrm>
            <a:off x="767398" y="2950210"/>
            <a:ext cx="108442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②鲁迅先生为什么写《自嘲》这首诗？是值得谈一谈的。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59" name="文本框 12"/>
          <p:cNvSpPr/>
          <p:nvPr>
            <p:custDataLst>
              <p:tags r:id="rId6"/>
            </p:custDataLst>
          </p:nvPr>
        </p:nvSpPr>
        <p:spPr>
          <a:xfrm>
            <a:off x="767398" y="4077335"/>
            <a:ext cx="60467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③你就去吗？小栓的爹。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61" name="文本框 14"/>
          <p:cNvSpPr/>
          <p:nvPr>
            <p:custDataLst>
              <p:tags r:id="rId7"/>
            </p:custDataLst>
          </p:nvPr>
        </p:nvSpPr>
        <p:spPr>
          <a:xfrm>
            <a:off x="695008" y="4869180"/>
            <a:ext cx="113649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④茫茫宇宙到底有没有外星人，生命能不能合成，人果真由命运主宰？这一切都引起人们深深地思考。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56235" y="1161415"/>
            <a:ext cx="11715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下列各句中问号用得是否正确？对的打</a:t>
            </a:r>
            <a:r>
              <a:rPr lang="en-US" altLang="zh-CN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“√”</a:t>
            </a:r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，错的打</a:t>
            </a:r>
            <a:r>
              <a:rPr lang="en-US" altLang="zh-CN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×</a:t>
            </a:r>
            <a:r>
              <a:rPr lang="en-US" altLang="zh-CN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endParaRPr lang="en-US" altLang="zh-CN" sz="3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83970" name="文本框 3"/>
          <p:cNvSpPr/>
          <p:nvPr/>
        </p:nvSpPr>
        <p:spPr>
          <a:xfrm>
            <a:off x="551815" y="116840"/>
            <a:ext cx="843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⑶不是注释说明，不用括号。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3971" name="文本框 4"/>
          <p:cNvSpPr/>
          <p:nvPr/>
        </p:nvSpPr>
        <p:spPr>
          <a:xfrm>
            <a:off x="407670" y="927418"/>
            <a:ext cx="11545888" cy="563118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判断下列句子标点符号使用是否正确。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①他培育了许多鲜花，喂养和训练了许多小动物。（他后来还曾照顾动物园里一只没有母乳的乳虎，每天一匙一匙地用牛奶喂它）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    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②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出版社在2008年第一季度社科新书订单上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提醒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邮购者：务必在汇款单上写清姓名及详细地址（汇款单附言内注明所购的书名、册数 ）。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订正：</a:t>
            </a:r>
            <a:r>
              <a:rPr lang="en-US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出版社在2008年第一季度社科新书订单上体现邮购者：务必在汇款单上写清姓名及详细地址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，</a:t>
            </a:r>
            <a:r>
              <a:rPr lang="en-US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汇款单附言内注明所购的书名、册数 。</a:t>
            </a:r>
            <a:endParaRPr lang="en-US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32625" y="249301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60235" y="4077335"/>
            <a:ext cx="1492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44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8397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37235" y="1034415"/>
            <a:ext cx="1061529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1</a:t>
            </a:r>
            <a:r>
              <a:rPr lang="zh-CN" altLang="en-US" sz="3200" b="1"/>
              <a:t>、下列各句中的括号和文中</a:t>
            </a:r>
            <a:r>
              <a:rPr lang="zh-CN" altLang="en-US" sz="3200" b="1">
                <a:solidFill>
                  <a:srgbClr val="1717E7"/>
                </a:solidFill>
              </a:rPr>
              <a:t>“随着第5代移动通信技术(5G)”</a:t>
            </a:r>
            <a:r>
              <a:rPr lang="zh-CN" altLang="en-US" sz="3200" b="1"/>
              <a:t>括号的作用相同的一项是(　　)</a:t>
            </a:r>
            <a:endParaRPr lang="zh-CN" altLang="en-US" sz="3200" b="1"/>
          </a:p>
          <a:p>
            <a:r>
              <a:rPr lang="zh-CN" altLang="en-US" sz="3200" b="1"/>
              <a:t>随着第5代移动通信技术(5G)脚步的渐行渐近，8K超高清将成为5G时代的重要应用之一。</a:t>
            </a:r>
            <a:endParaRPr lang="zh-CN" altLang="en-US" sz="3200" b="1"/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A．二十多年前，都说朱元璋(明太祖)是民主革命者，事实并不然。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B．不管中外反动派如何猖獗(这种猖獗是历史必然性，毫不奇怪)，我们是能够战胜它的。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C．它是“用血与火的语言”(马克思)写在人类的编年史中。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D．不敢光明正大地来打来杀，而是偷偷摸摸地来暗杀(鼓掌)，这成什么话(鼓掌)。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4994" name="文本框 10"/>
          <p:cNvSpPr/>
          <p:nvPr/>
        </p:nvSpPr>
        <p:spPr>
          <a:xfrm>
            <a:off x="551180" y="260985"/>
            <a:ext cx="3806825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当堂演练</a:t>
            </a:r>
            <a:endParaRPr lang="zh-CN" altLang="en-US" sz="4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30436" name="矩形 530435"/>
          <p:cNvSpPr/>
          <p:nvPr>
            <p:custDataLst>
              <p:tags r:id="rId2"/>
            </p:custDataLst>
          </p:nvPr>
        </p:nvSpPr>
        <p:spPr>
          <a:xfrm>
            <a:off x="6744018" y="1412875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0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0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53043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6595" y="509270"/>
            <a:ext cx="1072769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2</a:t>
            </a:r>
            <a:r>
              <a:rPr lang="zh-CN" altLang="en-US" sz="3200" b="1"/>
              <a:t>．下列各句中，标点符号使用正确的一项是(　　)</a:t>
            </a:r>
            <a:endParaRPr lang="zh-CN" altLang="en-US" sz="3200" b="1"/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A．古语云：“仓廪实则知礼节，衣食足则知荣辱。(《管子·牧民》)”政治的清明和文化的复兴必须具备一定的经济基础。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B．学校领导决定(将另外形成文件)对文科各系，中文系、哲学系、历史系、外文系，加强语文训练，提高写作水平。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C．据说芦苇有很多用途，譬如造纸、建茅草房、制作生活用品(如苇席、帘子)等，芦叶、芦花、芦根等均可入药。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D．近日，“贫二代”一词在各大网站频频出现，“出身贫寒，社会关系缺乏，求职过程中全靠个人奋斗”成为校园“贫二代”的简单特征(2012年2月12日《中国青年报》)。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32483" name="矩形 532482"/>
          <p:cNvSpPr/>
          <p:nvPr>
            <p:custDataLst>
              <p:tags r:id="rId2"/>
            </p:custDataLst>
          </p:nvPr>
        </p:nvSpPr>
        <p:spPr>
          <a:xfrm>
            <a:off x="9192260" y="188595"/>
            <a:ext cx="953770" cy="92202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5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lang="en-US" altLang="zh-CN" sz="16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6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8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04570" y="1579880"/>
            <a:ext cx="102038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书名号是标号的一种，标示语段中出现的各种作品的名称。在掌握书名号的用法时，准确理解和定位“各种作品”是关键。在最新版的《标点符号用法》中，</a:t>
            </a:r>
            <a:r>
              <a:rPr lang="zh-CN" altLang="en-US" sz="3600" b="1">
                <a:solidFill>
                  <a:srgbClr val="1717E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书名、卷名、篇名、刊物名、报纸名、文件名、电影名、电视剧名、歌曲名、诗词名、雕塑名、电视节目名、栏目名、光盘名等均可使用书名号。</a:t>
            </a:r>
            <a:endParaRPr lang="zh-CN" altLang="en-US" sz="3600" b="1">
              <a:solidFill>
                <a:srgbClr val="1717E7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0114" name="文本框 3"/>
          <p:cNvSpPr/>
          <p:nvPr/>
        </p:nvSpPr>
        <p:spPr>
          <a:xfrm>
            <a:off x="4079875" y="692785"/>
            <a:ext cx="43132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书名号使用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90115" name="文本框 4"/>
          <p:cNvSpPr/>
          <p:nvPr/>
        </p:nvSpPr>
        <p:spPr>
          <a:xfrm>
            <a:off x="407670" y="188595"/>
            <a:ext cx="11650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随堂训练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0116" name="文本框 8"/>
          <p:cNvSpPr/>
          <p:nvPr>
            <p:custDataLst>
              <p:tags r:id="rId4"/>
            </p:custDataLst>
          </p:nvPr>
        </p:nvSpPr>
        <p:spPr>
          <a:xfrm>
            <a:off x="479425" y="1628458"/>
            <a:ext cx="11650663" cy="452310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1.近日，《重庆日报》、重庆电视台和重庆电台共同推出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了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“不朽的红岩”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系列专题报道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.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《布老虎丛书》是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一部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受到《人民日报社》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好评的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丛书。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en-US" sz="3600" b="1" spc="150">
                <a:solidFill>
                  <a:schemeClr val="dk1"/>
                </a:solidFill>
                <a:effectLst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3.朱军的《艺术人生》栏目我最爱看。</a:t>
            </a:r>
            <a:endParaRPr lang="en-US" altLang="en-US" sz="3600" b="1" spc="150">
              <a:solidFill>
                <a:schemeClr val="dk1"/>
              </a:solidFill>
              <a:effectLst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en-US" altLang="en-US" sz="3600" b="1" spc="150">
                <a:solidFill>
                  <a:schemeClr val="dk1"/>
                </a:solidFill>
                <a:effectLst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4</a:t>
            </a:r>
            <a:r>
              <a:rPr lang="zh-CN" altLang="en-US" sz="3600" b="1" spc="150">
                <a:solidFill>
                  <a:schemeClr val="dk1"/>
                </a:solidFill>
                <a:effectLst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、大家都知道赫赫有名的《铁道游击队》，但你知道它真实的政委是谁吗？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00000"/>
              </a:lnSpc>
            </a:pP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4"/>
          <p:cNvSpPr/>
          <p:nvPr>
            <p:custDataLst>
              <p:tags r:id="rId5"/>
            </p:custDataLst>
          </p:nvPr>
        </p:nvSpPr>
        <p:spPr>
          <a:xfrm>
            <a:off x="479425" y="836930"/>
            <a:ext cx="11650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判断下列书名号的使用是否正确。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6225" y="198882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9560" y="3068955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6315" y="371729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√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92445" y="4653280"/>
            <a:ext cx="1492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4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3525" y="836930"/>
            <a:ext cx="11514455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下列语段中画线的甲、乙、丙句，标点使用不正确的一项是</a:t>
            </a:r>
            <a:endParaRPr lang="zh-CN" altLang="en-US" sz="3200"/>
          </a:p>
          <a:p>
            <a:r>
              <a:rPr lang="zh-CN" altLang="en-US" sz="3200"/>
              <a:t>(　　)</a:t>
            </a:r>
            <a:endParaRPr lang="zh-CN" altLang="en-US" sz="3200"/>
          </a:p>
          <a:p>
            <a:r>
              <a:rPr lang="zh-CN" altLang="en-US" sz="2800"/>
              <a:t>[甲]</a:t>
            </a:r>
            <a:r>
              <a:rPr lang="zh-CN" altLang="en-US" sz="2800" u="sng">
                <a:solidFill>
                  <a:srgbClr val="1717E7"/>
                </a:solidFill>
              </a:rPr>
              <a:t>央视打造推出的“中国诗词大会”，被誉为诗词界的“饕餮盛宴”，宛如一股清流，让看腻了歌手选秀、明星综艺等娱乐节目的观众们耳目一新。</a:t>
            </a:r>
            <a:r>
              <a:rPr lang="zh-CN" altLang="en-US" sz="2800"/>
              <a:t>[乙]</a:t>
            </a:r>
            <a:r>
              <a:rPr lang="zh-CN" altLang="en-US" sz="2800" u="sng">
                <a:solidFill>
                  <a:srgbClr val="1717E7"/>
                </a:solidFill>
              </a:rPr>
              <a:t>“冷”知识在“热”背景中复活，深刻启示着我们：在这个喧嚣浮躁的年代，我们需弘扬优秀传统文化，坚定文化自信。</a:t>
            </a:r>
            <a:endParaRPr lang="zh-CN" altLang="en-US" sz="2800"/>
          </a:p>
          <a:p>
            <a:r>
              <a:rPr lang="zh-CN" altLang="en-US" sz="2800"/>
              <a:t>这档节目火爆异常，让人多多少少有些意外。实际上，老百姓对于古典诗词的喜爱，是一以贯之的，但需要用恰当的方式来进一步激活。</a:t>
            </a:r>
            <a:r>
              <a:rPr lang="zh-CN" altLang="en-US" sz="2800" u="sng">
                <a:solidFill>
                  <a:srgbClr val="1717E7"/>
                </a:solidFill>
              </a:rPr>
              <a:t>[丙]此节目正是因为暗合了社会中本就潜藏着的了解传统文化的需求，将电视节目模式和诗词文化传播相结合，才成为了所谓的“荧屏清流”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A．甲　　　　　B．乙　　　　　C．丙</a:t>
            </a:r>
            <a:endParaRPr lang="zh-CN" altLang="en-US" sz="2800"/>
          </a:p>
        </p:txBody>
      </p:sp>
      <p:sp>
        <p:nvSpPr>
          <p:cNvPr id="553988" name="矩形 553987"/>
          <p:cNvSpPr/>
          <p:nvPr>
            <p:custDataLst>
              <p:tags r:id="rId2"/>
            </p:custDataLst>
          </p:nvPr>
        </p:nvSpPr>
        <p:spPr>
          <a:xfrm>
            <a:off x="695008" y="1196975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3"/>
          <p:cNvSpPr/>
          <p:nvPr/>
        </p:nvSpPr>
        <p:spPr>
          <a:xfrm>
            <a:off x="3863975" y="188595"/>
            <a:ext cx="43132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当堂演练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88066" name="文本框 3"/>
          <p:cNvSpPr/>
          <p:nvPr/>
        </p:nvSpPr>
        <p:spPr>
          <a:xfrm>
            <a:off x="767715" y="188595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破折号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67715" y="836930"/>
            <a:ext cx="111150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破折号：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“——”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来源于西文，起源于长横，英文破折号大体出现于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17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世纪下半期，本称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“break”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，原意是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打破、折断以及夭折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，表示突然停顿或中断，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18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世纪改称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“dash”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。我们现在使用的破折号由胡适等人在参考西方的基础上提出，所以保留了名称上的翻译气息，是标点大家族中的舶来品。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/>
          <p:nvPr/>
        </p:nvSpPr>
        <p:spPr>
          <a:xfrm>
            <a:off x="1343660" y="4581525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）标示插入语。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3"/>
          <p:cNvSpPr/>
          <p:nvPr/>
        </p:nvSpPr>
        <p:spPr>
          <a:xfrm>
            <a:off x="1343660" y="5300980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）话题的转换或语意的转折、递进。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" name="文本框 3"/>
          <p:cNvSpPr/>
          <p:nvPr/>
        </p:nvSpPr>
        <p:spPr>
          <a:xfrm>
            <a:off x="1343660" y="5877560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）语言、声音的间隔、中断或延长。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" name="文本框 3"/>
          <p:cNvSpPr/>
          <p:nvPr/>
        </p:nvSpPr>
        <p:spPr>
          <a:xfrm>
            <a:off x="1487805" y="3862070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作用：</a:t>
            </a:r>
            <a:endParaRPr lang="zh-CN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32400" y="4612005"/>
            <a:ext cx="5824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插入语用在两个破折号之间</a:t>
            </a:r>
            <a:endParaRPr lang="zh-CN" altLang="en-US" sz="32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6" grpId="0"/>
      <p:bldP spid="8" grpId="0"/>
      <p:bldP spid="4" grpId="0"/>
      <p:bldP spid="5" grpId="0"/>
      <p:bldP spid="7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88066" name="文本框 3"/>
          <p:cNvSpPr/>
          <p:nvPr>
            <p:custDataLst>
              <p:tags r:id="rId4"/>
            </p:custDataLst>
          </p:nvPr>
        </p:nvSpPr>
        <p:spPr>
          <a:xfrm>
            <a:off x="767715" y="188595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例句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67715" y="836930"/>
            <a:ext cx="111150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卖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扇子啦！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</a:t>
            </a:r>
            <a:endParaRPr lang="en-US" altLang="zh-CN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、你的生日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四月十八日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每年我总记得。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3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我工作得挺顺心。老板对我不错，工资也挺高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我能抽支烟吗？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”</a:t>
            </a:r>
            <a:endParaRPr lang="en-US" altLang="zh-CN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/>
          <p:nvPr/>
        </p:nvSpPr>
        <p:spPr>
          <a:xfrm>
            <a:off x="5735955" y="1052830"/>
            <a:ext cx="3049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声音延长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3"/>
          <p:cNvSpPr/>
          <p:nvPr/>
        </p:nvSpPr>
        <p:spPr>
          <a:xfrm>
            <a:off x="10488930" y="1844675"/>
            <a:ext cx="1941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插入语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3"/>
          <p:cNvSpPr/>
          <p:nvPr/>
        </p:nvSpPr>
        <p:spPr>
          <a:xfrm>
            <a:off x="4872355" y="3573145"/>
            <a:ext cx="3049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话题的转换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6" grpId="0"/>
      <p:bldP spid="4" grpId="0"/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87043" name="文本框 4"/>
          <p:cNvSpPr/>
          <p:nvPr/>
        </p:nvSpPr>
        <p:spPr>
          <a:xfrm>
            <a:off x="407035" y="836930"/>
            <a:ext cx="107422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）标示对上文词语或概念的解释说明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7044" name="文本框 7"/>
          <p:cNvSpPr/>
          <p:nvPr>
            <p:custDataLst>
              <p:tags r:id="rId4"/>
            </p:custDataLst>
          </p:nvPr>
        </p:nvSpPr>
        <p:spPr>
          <a:xfrm>
            <a:off x="623570" y="1484630"/>
            <a:ext cx="11403965" cy="230695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例：①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一个矮小而结实的日本中年人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内山老板走了过来。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②我一直坚持读书，想借此唤起孩子们对生活的希望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无论环境多么困难。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4"/>
          <p:cNvSpPr/>
          <p:nvPr/>
        </p:nvSpPr>
        <p:spPr>
          <a:xfrm>
            <a:off x="407670" y="3717290"/>
            <a:ext cx="74104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）标示总结上文或提示下文。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7"/>
          <p:cNvSpPr/>
          <p:nvPr>
            <p:custDataLst>
              <p:tags r:id="rId5"/>
            </p:custDataLst>
          </p:nvPr>
        </p:nvSpPr>
        <p:spPr>
          <a:xfrm>
            <a:off x="479425" y="4364990"/>
            <a:ext cx="11403965" cy="175323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例：①</a:t>
            </a:r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坚强，纯洁，严于律己，客观公正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这一切都难得地集中在一个人身上。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②</a:t>
            </a:r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画家开始娓娓道来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数年前的一个寒冬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......</a:t>
            </a:r>
            <a:endParaRPr lang="en-US" altLang="zh-CN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右大括号 4"/>
          <p:cNvSpPr/>
          <p:nvPr>
            <p:custDataLst>
              <p:tags r:id="rId6"/>
            </p:custDataLst>
          </p:nvPr>
        </p:nvSpPr>
        <p:spPr>
          <a:xfrm>
            <a:off x="7032625" y="1124585"/>
            <a:ext cx="360045" cy="2952750"/>
          </a:xfrm>
          <a:prstGeom prst="rightBrace">
            <a:avLst>
              <a:gd name="adj1" fmla="val 8333"/>
              <a:gd name="adj2" fmla="val 43462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4"/>
          <p:cNvSpPr/>
          <p:nvPr/>
        </p:nvSpPr>
        <p:spPr>
          <a:xfrm>
            <a:off x="7464425" y="3573145"/>
            <a:ext cx="4491355" cy="645160"/>
          </a:xfrm>
          <a:prstGeom prst="rect">
            <a:avLst/>
          </a:prstGeom>
          <a:solidFill>
            <a:srgbClr val="B9F68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一般不与冒号连用</a:t>
            </a:r>
            <a:endParaRPr lang="zh-CN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4"/>
          <p:cNvSpPr/>
          <p:nvPr/>
        </p:nvSpPr>
        <p:spPr>
          <a:xfrm>
            <a:off x="7464425" y="2204720"/>
            <a:ext cx="4491355" cy="1198880"/>
          </a:xfrm>
          <a:prstGeom prst="rect">
            <a:avLst/>
          </a:prstGeom>
          <a:solidFill>
            <a:srgbClr val="B9F68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不与判断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即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”“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就是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等连用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" name="文本框 4"/>
          <p:cNvSpPr/>
          <p:nvPr/>
        </p:nvSpPr>
        <p:spPr>
          <a:xfrm>
            <a:off x="7464425" y="1412875"/>
            <a:ext cx="4491355" cy="645160"/>
          </a:xfrm>
          <a:prstGeom prst="rect">
            <a:avLst/>
          </a:prstGeom>
          <a:solidFill>
            <a:srgbClr val="B9F682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一般不与括号并用</a:t>
            </a:r>
            <a:endParaRPr lang="zh-CN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  <p:bldP spid="3" grpId="0"/>
      <p:bldP spid="2" grpId="0"/>
      <p:bldP spid="5" grpId="0"/>
      <p:bldP spid="7" grpId="0"/>
      <p:bldP spid="6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67715" y="764540"/>
            <a:ext cx="1021969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判断下列破折号使用是否正确。</a:t>
            </a:r>
            <a:endParaRPr lang="zh-CN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</a:t>
            </a:r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今天晚会上有如下节目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舞蹈、独唱、二重奏、相声和杂技。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</a:t>
            </a:r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我国的四大发明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火药、印刷术、指南针、造纸术对世界历史的发展有伟大的贡献。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2" name="文本框 3"/>
          <p:cNvSpPr/>
          <p:nvPr/>
        </p:nvSpPr>
        <p:spPr>
          <a:xfrm>
            <a:off x="786130" y="3922395"/>
            <a:ext cx="106197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分说部分是对总说部分的分项说明或列举，用冒号。</a:t>
            </a:r>
            <a:endParaRPr lang="zh-CN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3"/>
          <p:cNvSpPr/>
          <p:nvPr/>
        </p:nvSpPr>
        <p:spPr>
          <a:xfrm>
            <a:off x="695960" y="4797425"/>
            <a:ext cx="106197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分说部分是对总说部分的解释，用破折号。</a:t>
            </a:r>
            <a:endParaRPr lang="zh-CN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4655503" y="1844675"/>
            <a:ext cx="8597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×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8976043" y="2924810"/>
            <a:ext cx="8597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√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53988" grpId="0"/>
      <p:bldP spid="7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9155" name="文本框 7"/>
          <p:cNvSpPr/>
          <p:nvPr>
            <p:custDataLst>
              <p:tags r:id="rId4"/>
            </p:custDataLst>
          </p:nvPr>
        </p:nvSpPr>
        <p:spPr>
          <a:xfrm>
            <a:off x="741363" y="884238"/>
            <a:ext cx="8467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①明天是你去买口罩呢？还是我去买口罩呢？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56" name="文本框 8"/>
          <p:cNvSpPr/>
          <p:nvPr/>
        </p:nvSpPr>
        <p:spPr>
          <a:xfrm>
            <a:off x="741363" y="1546225"/>
            <a:ext cx="1109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选择问句中间用逗号，只在全句末尾打一个问号。</a:t>
            </a:r>
            <a:endParaRPr lang="zh-CN" altLang="en-US" sz="2800" b="1" u="sng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57" name="文本框 9"/>
          <p:cNvSpPr/>
          <p:nvPr>
            <p:custDataLst>
              <p:tags r:id="rId5"/>
            </p:custDataLst>
          </p:nvPr>
        </p:nvSpPr>
        <p:spPr>
          <a:xfrm>
            <a:off x="741363" y="2212975"/>
            <a:ext cx="108442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②鲁迅先生为什么写《自嘲》这首诗？是值得谈一谈的。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58" name="文本框 11"/>
          <p:cNvSpPr/>
          <p:nvPr/>
        </p:nvSpPr>
        <p:spPr>
          <a:xfrm>
            <a:off x="717550" y="2919413"/>
            <a:ext cx="10868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疑问句不单独使用作句子主语，中间问号误用，将其改为逗号。</a:t>
            </a:r>
            <a:endParaRPr lang="zh-CN" altLang="en-US" sz="2800" b="1" u="sng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59" name="文本框 12"/>
          <p:cNvSpPr/>
          <p:nvPr>
            <p:custDataLst>
              <p:tags r:id="rId6"/>
            </p:custDataLst>
          </p:nvPr>
        </p:nvSpPr>
        <p:spPr>
          <a:xfrm>
            <a:off x="741363" y="3587750"/>
            <a:ext cx="60467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③你就去吗？小栓的爹。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60" name="文本框 13"/>
          <p:cNvSpPr/>
          <p:nvPr/>
        </p:nvSpPr>
        <p:spPr>
          <a:xfrm>
            <a:off x="717550" y="4332288"/>
            <a:ext cx="6873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倒装句，问号打在句末，中间用逗号。</a:t>
            </a:r>
            <a:endParaRPr lang="zh-CN" altLang="en-US" sz="2800" b="1" u="sng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61" name="文本框 14"/>
          <p:cNvSpPr/>
          <p:nvPr>
            <p:custDataLst>
              <p:tags r:id="rId7"/>
            </p:custDataLst>
          </p:nvPr>
        </p:nvSpPr>
        <p:spPr>
          <a:xfrm>
            <a:off x="741363" y="5010150"/>
            <a:ext cx="113649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④茫茫宇宙到底有没有外星人，生命能不能合成，人果真由命运主宰？这一切都引起人们深深地思考。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9162" name="文本框 15"/>
          <p:cNvSpPr/>
          <p:nvPr/>
        </p:nvSpPr>
        <p:spPr>
          <a:xfrm>
            <a:off x="741363" y="6086475"/>
            <a:ext cx="7262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连续发问，将前两个逗号改为问号。</a:t>
            </a:r>
            <a:endParaRPr lang="zh-CN" altLang="en-US" sz="2800" b="1" u="sng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04605" y="692785"/>
            <a:ext cx="19723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44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33075" y="2108835"/>
            <a:ext cx="13944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44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8300" y="3503295"/>
            <a:ext cx="19723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44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6225" y="5318125"/>
            <a:ext cx="19723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44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49156" grpId="0"/>
      <p:bldP spid="49158" grpId="0"/>
      <p:bldP spid="49160" grpId="0"/>
      <p:bldP spid="4916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83615" y="404495"/>
            <a:ext cx="102196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用破折号表示注释的，可以把注释部分删去，句子的内容和形式仍是完整的；</a:t>
            </a:r>
            <a:endParaRPr lang="zh-CN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用冒号表示总说和分说的句子，不能删去冒号后的内容。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11860" y="2853055"/>
            <a:ext cx="102196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</a:t>
            </a:r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今天晚会上有如下节目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：舞蹈、独唱、二重奏、相声和杂技。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</a:t>
            </a:r>
            <a:r>
              <a:rPr 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我国的四大发明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火药、印刷术、指南针、造纸术对世界历史的发展有伟大的贡献。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" name="文本框 3"/>
          <p:cNvSpPr/>
          <p:nvPr/>
        </p:nvSpPr>
        <p:spPr>
          <a:xfrm>
            <a:off x="772795" y="332740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特殊作用：分行列举。</a:t>
            </a:r>
            <a:endParaRPr lang="zh-CN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39470" y="980440"/>
            <a:ext cx="102196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根据研究对象不同，环境物理学分为以下五个分支学科：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环境声学；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环境光学；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环境热学；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环境电磁学；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环境空气动力学。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3"/>
          <p:cNvSpPr/>
          <p:nvPr/>
        </p:nvSpPr>
        <p:spPr>
          <a:xfrm>
            <a:off x="623570" y="4940935"/>
            <a:ext cx="8081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特殊作用</a:t>
            </a:r>
            <a:r>
              <a:rPr lang="en-US" alt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：引出对事物原因的解释。</a:t>
            </a:r>
            <a:endParaRPr lang="zh-CN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79425" y="5586095"/>
            <a:ext cx="11370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他指出惧怕并不可耻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面对未知，这是一种十分自然、正常的现象。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010" y="1124585"/>
            <a:ext cx="114280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（2020年高考新课标I卷）原句：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中国印章艺术由此实现了一次完美的升华——演变为中国文化特有的篆刻艺术。</a:t>
            </a:r>
            <a:endParaRPr lang="en-US" altLang="zh-CN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23570" y="2493010"/>
            <a:ext cx="1081087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19．下列各句中的破折号，和文中破折号作用相同的一项是（  </a:t>
            </a:r>
            <a:r>
              <a:rPr lang="en-US" altLang="zh-CN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</a:t>
            </a:r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）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A．你现在没有资格和我说话——矿上已经把你开除了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B．醉心阅读使我得到了回报——我的作文常常得到老师的表扬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C．我看你的性情好像没有大变——鲁贵是个很不老实的人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D．你永远那么青翠挺拔，风吹雨打，从不改色，刀砍火烧，永不低头——这正是英雄的井冈山人的革命精神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1127443" y="2924810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B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70645" y="119380"/>
            <a:ext cx="3221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高考链接</a:t>
            </a:r>
            <a:endParaRPr lang="zh-CN" altLang="en-US" sz="360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9425" y="621030"/>
            <a:ext cx="105911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（2020年新高考全国Ⅰ卷）原文：不知不觉，我发现已经走到了朝阳门立交桥附近。忽然想起朝阳门里北街上有一家专卖门钉肉饼的小店——对，去吃门钉肉饼。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45745" y="2204720"/>
            <a:ext cx="119297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18．下列各句中的破折号，和文中破折号作用相同的项是（ </a:t>
            </a:r>
            <a:r>
              <a:rPr lang="en-US" altLang="zh-CN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）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A．李时珍花了二十多年时间，才编成这部药学经典——《本草纲目》。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B．我本来不想去，可是俺婆婆非叫我再去看看他——有什么看头啊！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C．到山上打柴的记忆是幸福而快乐的——尽管那是童年十分辛苦的一 种劳作。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D．你不能用这么简单的方式对待一个人——一个有活力、有思想、有感情的人。</a:t>
            </a:r>
            <a:endParaRPr lang="zh-CN" altLang="en-US" sz="32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10920413" y="1988820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B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70645" y="119380"/>
            <a:ext cx="3221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高考链接</a:t>
            </a:r>
            <a:endParaRPr lang="zh-CN" altLang="en-US" sz="360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83970" name="文本框 3"/>
          <p:cNvSpPr/>
          <p:nvPr/>
        </p:nvSpPr>
        <p:spPr>
          <a:xfrm>
            <a:off x="551815" y="188595"/>
            <a:ext cx="843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随堂演练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3971" name="文本框 4"/>
          <p:cNvSpPr/>
          <p:nvPr/>
        </p:nvSpPr>
        <p:spPr>
          <a:xfrm>
            <a:off x="407670" y="927418"/>
            <a:ext cx="11545888" cy="550799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说出下列句子中破折号的作用。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①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“小林——，我来了!”他大喊着。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  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②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“今天好热啊！——你什么时候去上海啊？”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③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这些光都不是为我燃着的，可是连我也分到了它们的一点点恩泽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——</a:t>
            </a:r>
            <a:r>
              <a:rPr lang="en-US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一点光、一点热。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④这简直是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说得不客气点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无耻的勾当。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⑤想赢的不能赢，不怕输的反而输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这是竞赛的辩证法。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⑥每年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特别是水灾、旱灾的时候，这些工厂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....</a:t>
            </a:r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endParaRPr lang="en-US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56270" y="1268730"/>
            <a:ext cx="3160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声音延长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8840" y="1988820"/>
            <a:ext cx="2375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话题转换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36180" y="3141345"/>
            <a:ext cx="2375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解释说明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0595" y="3644900"/>
            <a:ext cx="2375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插入语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7805" y="4725035"/>
            <a:ext cx="2375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总结上文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9560" y="5949315"/>
            <a:ext cx="2828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意思递进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58545" y="933450"/>
            <a:ext cx="993394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下列各句中，标点符号使用正确的一项是(　　)</a:t>
            </a:r>
            <a:endParaRPr lang="zh-CN" altLang="en-US" sz="3200" b="1"/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A．有记者评价莫言：他是接地气的中国本土作家，很基层，很民间，很负责任；细腻地表达了人类的普世价值——就是爱与恨，和平与友善。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B．我喜欢秋天，秋日的田野真是五彩缤纷：稻谷的金黄，枫叶的火红，芦花的雪白，竹林的深绿——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C．这首诗将两种相互对立的行为——“离别”与“重逢”，两种不同的情感——“伤心”与“庆幸”平列，展示爱情的美好与纯真，引起人们的强烈共鸣。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D．他暴跳起来道：“你——你——你怎么敢！”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0675" name="矩形 540674"/>
          <p:cNvSpPr/>
          <p:nvPr>
            <p:custDataLst>
              <p:tags r:id="rId2"/>
            </p:custDataLst>
          </p:nvPr>
        </p:nvSpPr>
        <p:spPr>
          <a:xfrm>
            <a:off x="8832850" y="836295"/>
            <a:ext cx="541655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3970" name="文本框 3"/>
          <p:cNvSpPr/>
          <p:nvPr/>
        </p:nvSpPr>
        <p:spPr>
          <a:xfrm>
            <a:off x="551815" y="188595"/>
            <a:ext cx="843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随堂演练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067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93186" name="文本框 3"/>
          <p:cNvSpPr/>
          <p:nvPr/>
        </p:nvSpPr>
        <p:spPr>
          <a:xfrm>
            <a:off x="3382963" y="190500"/>
            <a:ext cx="47339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省略号</a:t>
            </a:r>
            <a:endParaRPr lang="zh-CN" altLang="en-US" sz="4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3187" name="文本框 4"/>
          <p:cNvSpPr/>
          <p:nvPr/>
        </p:nvSpPr>
        <p:spPr>
          <a:xfrm>
            <a:off x="479425" y="908685"/>
            <a:ext cx="110388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作用：引文的省略、列举的省略、语意未尽、说话断断续续、表示静默或思考等情况。</a:t>
            </a:r>
            <a:endParaRPr lang="zh-CN" altLang="en-US" sz="36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3188" name="文本框 8"/>
          <p:cNvSpPr/>
          <p:nvPr>
            <p:custDataLst>
              <p:tags r:id="rId4"/>
            </p:custDataLst>
          </p:nvPr>
        </p:nvSpPr>
        <p:spPr>
          <a:xfrm>
            <a:off x="373063" y="2118995"/>
            <a:ext cx="11445875" cy="452310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例：1.轻地哼起了《摇篮曲》：“月儿明，风儿静，树叶儿遮窗棂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</a:t>
            </a:r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啊……”          </a:t>
            </a:r>
            <a:endParaRPr lang="en-US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归隐是旧时文人理想中的一种闲散生活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躬耕、沽酒、题诗、作画、对弈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......</a:t>
            </a:r>
            <a:endParaRPr lang="en-US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3.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你这样干，未免太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......</a:t>
            </a:r>
            <a:endParaRPr lang="en-US" altLang="zh-CN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4.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当黑夜再一次来临的时候，我将用生命点燃微笑，为我远行的孤寂灵魂唱起最后的歌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......</a:t>
            </a:r>
            <a:endParaRPr lang="en-US" altLang="zh-CN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5.“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假期快结束了，你作业做完了吗？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endParaRPr lang="en-US" altLang="zh-CN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“......”</a:t>
            </a:r>
            <a:endParaRPr lang="en-US" altLang="zh-CN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9875" y="2637155"/>
            <a:ext cx="3160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引文省略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8255" y="3501390"/>
            <a:ext cx="3160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  <a:sym typeface="+mn-ea"/>
              </a:rPr>
              <a:t>列举省略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2445" y="4077335"/>
            <a:ext cx="3160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  <a:sym typeface="+mn-ea"/>
              </a:rPr>
              <a:t>语意未尽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0145" y="5022215"/>
            <a:ext cx="3160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  <a:sym typeface="+mn-ea"/>
              </a:rPr>
              <a:t>语意未尽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9830" y="6093460"/>
            <a:ext cx="3160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（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  <a:sym typeface="+mn-ea"/>
              </a:rPr>
              <a:t>表示静默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微软雅黑" panose="020b0503020204020204" charset="-122"/>
              </a:rPr>
              <a:t>）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/>
      <p:bldP spid="93188" grpId="0"/>
      <p:bldP spid="3" grpId="0"/>
      <p:bldP spid="2" grpId="0"/>
      <p:bldP spid="4" grpId="0"/>
      <p:bldP spid="5" grpId="0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93186" name="文本框 3"/>
          <p:cNvSpPr/>
          <p:nvPr/>
        </p:nvSpPr>
        <p:spPr>
          <a:xfrm>
            <a:off x="3503613" y="44450"/>
            <a:ext cx="47339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省略号注意事项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3187" name="文本框 4"/>
          <p:cNvSpPr/>
          <p:nvPr/>
        </p:nvSpPr>
        <p:spPr>
          <a:xfrm>
            <a:off x="551815" y="692785"/>
            <a:ext cx="110388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36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、省略号前面句意完整，则句末点号保留后再加省略号，反之则省略号前不用标点。</a:t>
            </a:r>
            <a:endParaRPr lang="zh-CN" altLang="en-US" sz="36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93188" name="文本框 8"/>
          <p:cNvSpPr/>
          <p:nvPr>
            <p:custDataLst>
              <p:tags r:id="rId4"/>
            </p:custDataLst>
          </p:nvPr>
        </p:nvSpPr>
        <p:spPr>
          <a:xfrm>
            <a:off x="373380" y="1844675"/>
            <a:ext cx="11641455" cy="206121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例：1.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总而言之：我将不能常到百草园了。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Ade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，我的蟋蟀们！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Ade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，我的覆盆子们和木莲们！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......</a:t>
            </a:r>
            <a:endParaRPr lang="en-US" altLang="zh-CN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、面对江水，他吟诵起了苏轼的词：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“</a:t>
            </a:r>
            <a:r>
              <a:rPr 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大江东去，浪淘尽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......”</a:t>
            </a:r>
            <a:endParaRPr lang="en-US" altLang="zh-CN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93189" name="文本框 9"/>
          <p:cNvSpPr/>
          <p:nvPr/>
        </p:nvSpPr>
        <p:spPr>
          <a:xfrm>
            <a:off x="462915" y="3861435"/>
            <a:ext cx="11463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、并列的词语达到三个或者三个以上才能用省略号。</a:t>
            </a:r>
            <a:endParaRPr lang="zh-CN" altLang="en-US" sz="3600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9"/>
          <p:cNvSpPr/>
          <p:nvPr/>
        </p:nvSpPr>
        <p:spPr>
          <a:xfrm>
            <a:off x="462280" y="4941570"/>
            <a:ext cx="11463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</a:t>
            </a:r>
            <a:r>
              <a:rPr lang="zh-CN" altLang="en-US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、不与</a:t>
            </a:r>
            <a:r>
              <a:rPr lang="en-US" altLang="zh-CN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等</a:t>
            </a:r>
            <a:r>
              <a:rPr lang="en-US" altLang="zh-CN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”“</a:t>
            </a:r>
            <a:r>
              <a:rPr lang="zh-CN" altLang="en-US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等等</a:t>
            </a:r>
            <a:r>
              <a:rPr lang="en-US" altLang="zh-CN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”“</a:t>
            </a:r>
            <a:r>
              <a:rPr lang="zh-CN" altLang="en-US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之类</a:t>
            </a:r>
            <a:r>
              <a:rPr lang="en-US" altLang="zh-CN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r>
              <a:rPr lang="zh-CN" altLang="en-US" sz="3600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等词语连用。</a:t>
            </a:r>
            <a:endParaRPr lang="zh-CN" altLang="en-US" sz="3600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 fill="hold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/>
      <p:bldP spid="93188" grpId="0"/>
      <p:bldP spid="93189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11860" y="1341120"/>
            <a:ext cx="106152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下列各句中，标点符号使用正确的一项是(　　)</a:t>
            </a:r>
            <a:endParaRPr lang="zh-CN" altLang="en-US" sz="3200" b="1"/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A．农历新年的习俗可多啦，贴春联，挂年画，舞龙灯，放花炮，穿新衣……等等。到处呈现祥和、热闹的气氛。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B．“快去告诉丘吉尔，我已经找到那座失落的城市，它在……”他的话音未落便中箭身亡。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C．当黑夜……又一次来临的时候，我将用生命点燃微笑，为我远行的孤寂灵魂唱起最后的歌……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D．“其实你不该写信。我妈要是晓得我现在……”她只说了半句话，就哽咽了。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8867" name="矩形 548866"/>
          <p:cNvSpPr/>
          <p:nvPr>
            <p:custDataLst>
              <p:tags r:id="rId2"/>
            </p:custDataLst>
          </p:nvPr>
        </p:nvSpPr>
        <p:spPr>
          <a:xfrm>
            <a:off x="8615998" y="1268571"/>
            <a:ext cx="605790" cy="829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3970" name="文本框 3"/>
          <p:cNvSpPr/>
          <p:nvPr/>
        </p:nvSpPr>
        <p:spPr>
          <a:xfrm>
            <a:off x="623570" y="476885"/>
            <a:ext cx="843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随堂演练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9650" y="5969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8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86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标题 2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540500" y="2929890"/>
            <a:ext cx="5398135" cy="1518920"/>
          </a:xfrm>
        </p:spPr>
        <p:txBody>
          <a:bodyPr/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600" b="1" baseline="0">
                <a:solidFill>
                  <a:schemeClr val="accent1">
                    <a:lumMod val="50000"/>
                  </a:schemeClr>
                </a:solidFill>
              </a:rPr>
              <a:t>综合练习</a:t>
            </a:r>
            <a:endParaRPr lang="zh-CN" altLang="en-US" sz="6600" b="1" baseline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2226" name="文本框 3"/>
          <p:cNvSpPr/>
          <p:nvPr/>
        </p:nvSpPr>
        <p:spPr>
          <a:xfrm>
            <a:off x="2198688" y="247650"/>
            <a:ext cx="77644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二、句号使用</a:t>
            </a:r>
            <a:endParaRPr lang="zh-CN" altLang="en-US" sz="40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2227" name="文本框 9"/>
          <p:cNvSpPr/>
          <p:nvPr/>
        </p:nvSpPr>
        <p:spPr>
          <a:xfrm>
            <a:off x="254000" y="1325563"/>
            <a:ext cx="116855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句号是表示一句话完了之后的停顿。一般停顿较长。用于陈述句以及语气舒缓的祈使句末尾。</a:t>
            </a:r>
            <a:endParaRPr lang="zh-CN" altLang="en-US" sz="360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2228" name="文本框 12"/>
          <p:cNvSpPr/>
          <p:nvPr>
            <p:custDataLst>
              <p:tags r:id="rId4"/>
            </p:custDataLst>
          </p:nvPr>
        </p:nvSpPr>
        <p:spPr>
          <a:xfrm>
            <a:off x="212725" y="2901950"/>
            <a:ext cx="116855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［例题］春天，沙枣树伸展着粗糙的树枝。上面覆盖着一片片短小的叶子。叶子上一层细沙一样的东西晶莹发亮。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2229" name="文本框 13"/>
          <p:cNvSpPr/>
          <p:nvPr/>
        </p:nvSpPr>
        <p:spPr>
          <a:xfrm>
            <a:off x="173038" y="4476750"/>
            <a:ext cx="117665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［答案］前两个句号改为逗号。</a:t>
            </a:r>
            <a:endParaRPr lang="zh-CN" altLang="en-US" sz="36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［讲评］这其实是一句话，结尾用一个句号就可以了，但作者用了三个句号，前两个句号中断了句子内部的联系。</a:t>
            </a:r>
            <a:endParaRPr lang="zh-CN" altLang="en-US" sz="36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 fill="hold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 fill="hold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9425" y="908685"/>
            <a:ext cx="1160843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【甲】</a:t>
            </a:r>
            <a:r>
              <a:rPr lang="zh-CN" altLang="en-US" sz="2800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中国传统工艺设计注重“材美”“工巧”“器雅”，古人对于器物的形状、质地、色彩的追求可谓孜孜不倦。</a:t>
            </a:r>
            <a:r>
              <a:rPr lang="zh-CN" altLang="en-US" sz="28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一件器物，可以拙朴到浑然天成，不露声色，也可以繁复，精美到无以复加。【乙】</a:t>
            </a:r>
            <a:r>
              <a:rPr lang="zh-CN" altLang="en-US" sz="2800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“过去的生活，一切都很慢”，因此无论是天潢贵胄，还是黎民百姓，家里或许都会有几件称心如意的工艺品，点缀他们的“慢生活”。</a:t>
            </a:r>
            <a:endParaRPr lang="zh-CN" altLang="en-US" sz="28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在经济高速发展的今天，那些与生活息息相关、具有温度的传统工艺家具与器物，除了留存在一些宫殿、宅第、民居中，还在热衷传统工艺设计的美术家手中不断传承。【丙】</a:t>
            </a:r>
            <a:r>
              <a:rPr lang="zh-CN" altLang="en-US" sz="2800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家具、器物、雅玩里不仅仅蕴藏着中国传统工艺源远流长且不断革新的丰富技法；更折射出中国人对幸福生活的虔诚态度</a:t>
            </a:r>
            <a:endParaRPr lang="zh-CN" altLang="en-US" sz="2800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 文段中画线的甲、乙、丙句，标点有误的一项是（     ）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A. 甲 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      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B. 乙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          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C. 丙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0272078" y="5012531"/>
            <a:ext cx="605790" cy="829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3970" name="文本框 3"/>
          <p:cNvSpPr/>
          <p:nvPr/>
        </p:nvSpPr>
        <p:spPr>
          <a:xfrm>
            <a:off x="551180" y="332740"/>
            <a:ext cx="843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2021</a:t>
            </a: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浙江卷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16890" y="902970"/>
            <a:ext cx="1112393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1.下列各句中，标点符号使用正确的一项是 (　　)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A．她认真看过这些信后，郑重地转交给了有关部门，不知道有关部门收到这些信后作何感想？能不能像影片中那位女法官那样秉公断案，尽快解决问题？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B．以前可能因为年龄小，不知道珍惜时间，现在我才体会到“一寸光阴一寸金，寸金难买寸光阴。”这句话的真正含义。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C．每当疼痛发作，他就采用自己的“压迫止痛法”——用茶壶盖、玻璃球、牙刷把……顶住疼痛部位。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D．“真不是和你说着玩儿，”洪民一本正经地说，“如果你能出山，咱们一起想办法，这事准能完成”。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8832533" y="764540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16890" y="902970"/>
            <a:ext cx="111239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2．下列各句中，标点符号使用正确的一项是 (　　)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A．在出征世界杯赛前，中国跳水队领队说：“这次奥运会前的热身赛预定完成三项任务，感受场馆，观察对手，摸清自身。”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B．以《健康秩序、健康生活》为主题的中央电视台“3·15”电视宣传活动将由央视经济频道的11个栏目共同组织完成。 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C．一方面是旅游线路老化、接待能力不足；另一方面是游客口味不一、经济承受能力不同：这是我国开放欧洲旅游面临的两大难题。 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D．多名高官因贪污受贿被判处死刑，人民群众无不拍手称快，但人们还在关注着检察机关对那些行贿者将如何处置？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9120188" y="764540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23570" y="332740"/>
            <a:ext cx="1112393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3．下列各句中，标点符号使用正确的一项是(　　)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A．我国月球探测工程将分三步实施：一是“绕”，即卫星绕月飞行；二是“落”，即探测装置登上月球；三是“回”，即采集月壤样品返回地球。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B．我国第一座自主设计、自行建造的国产化商业核电站“秦山第二核电厂”的2号机组核反应堆首次临界试验获得成功，将于年内并网发电。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C．近年来，随着经济的发展，城市的扩大，人口的猛增和生活质量的提高，城市垃圾不断增加，“城市垃圾处理”已成为环境保护的一大难题。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D．《地质灾害防治条例》正式确立了：“自然因素造成的地质灾害，由各级政府负责治理；人为因素引发的地质灾害，谁引发谁治理”的原则。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9120188" y="188595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23570" y="332740"/>
            <a:ext cx="1112393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4．下列各句中，标点符号使用正确的一项是(　　)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A．西周王陵在哪里？在周原吗？考古学家在周原做了大量工作，没有发现。在丰镐吗？考古学家又在西周首都丰镐周围寻求，依然没有结果。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</a:t>
            </a:r>
            <a:r>
              <a:rPr lang="en-US" altLang="zh-CN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.</a:t>
            </a:r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按照中国医学的传统理论，正常情况下，风是自然界的“六气”之一(风、寒、暑、湿、燥、火)。异常情况下，风又是致病的一种因素。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C．有人发出设立《中国手书日》的号召，呼吁人们在一年中的某一天，放弃手机、电子邮件等，用手书的方式写一封家信，记一篇日记、抄写几首古诗词等，颇有几分浪漫主义色彩。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D．关于《汉文学史纲要》，他曾说过：“文学史编制太草率”诸如此类的话——事实证明，他的批评很有道理。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9120188" y="188595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23570" y="332740"/>
            <a:ext cx="1112393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5．下列各句中，标点符号使用正确的一项是(　　)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A．小时候，只要我想要，妈妈就会用彩色包装纸给我折各种各样的小动物——山羊、小鹿、水牛等……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B．加得姆被问得目瞪口呆，忍不住大声吼道：“你这个笨蛋，这是自然界的生长规律！规律，你懂吗？”格登伸了伸舌头，低声说，“不懂。”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C．我们可不可以变得更加理性，而不是情绪化；我们可不可以在反抗的同时，也能自责和自律？我认为这可能是最关键的。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D．我感觉自己像在读一本日记——他们是谁？这对20世纪20年代的情侣后来结婚了吗？布莱恩到底有什么让人诟病之处？这本书似乎不像是《现代罗曼史》，而更像是《罗密欧与朱丽叶》。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5"/>
            </p:custDataLst>
          </p:nvPr>
        </p:nvSpPr>
        <p:spPr>
          <a:xfrm>
            <a:off x="9120188" y="188595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D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3570" y="332740"/>
            <a:ext cx="1112393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6．阅读下面的文字，完成后面的题目。</a:t>
            </a:r>
            <a:endParaRPr lang="zh-CN" altLang="en-US" sz="28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【甲】</a:t>
            </a:r>
            <a:r>
              <a:rPr lang="zh-CN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竹海、古树、清泉、钟鼓并称濮塘“四绝”，自然不能错过。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抵达身处半山腰的白母园后，我们下车而行。过小径，豁然开朗，目视之处，榉树丛中，有一棵银杏树参天独立，五人方能合抱。于此还流传着关于朱元璋的一段风流韵事：明朝尚未定鼎天下之时，他途经此处与一村姑相恋，后转战南北，村姑在银杏树下日夜思念，望眼欲穿，后不知去向……</a:t>
            </a:r>
            <a:r>
              <a:rPr lang="zh-CN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【乙】此后，这棵银杏在离地3.5米高的树丫中长出了一株金黄色的黄连树，后人惊叹不已，称此树为“白母抱黄(皇)儿”。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【丙】</a:t>
            </a:r>
            <a:r>
              <a:rPr lang="zh-CN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此树是否杜撰无从查究，但是此树能傲立数百年光阴，年年长新枝、岁岁添新叶，自有不凡之处</a:t>
            </a:r>
            <a:r>
              <a:rPr lang="zh-CN" altLang="en-US" sz="28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r>
              <a:rPr lang="zh-CN" altLang="en-US" sz="2800" b="1" u="sng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【丁】古人虽云：“人非草木，孰能无情？”然而，人非草木，焉知草木无情？</a:t>
            </a:r>
            <a:endParaRPr lang="zh-CN" altLang="en-US" sz="2800" b="1" u="sng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文段中画线的甲、乙、丙句，标点有误的一项是(　　)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A．甲　　B．乙　　C．丙　　D．丁</a:t>
            </a:r>
            <a:endParaRPr lang="zh-CN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53988" name="矩形 553987"/>
          <p:cNvSpPr/>
          <p:nvPr>
            <p:custDataLst>
              <p:tags r:id="rId4"/>
            </p:custDataLst>
          </p:nvPr>
        </p:nvSpPr>
        <p:spPr>
          <a:xfrm>
            <a:off x="9624378" y="5013325"/>
            <a:ext cx="58039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lt2"/>
            </a:prstShdw>
          </a:effec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4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lang="en-US" altLang="zh-CN" sz="1800" b="1">
                <a:solidFill>
                  <a:srgbClr val="DF030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1800" b="1">
              <a:solidFill>
                <a:srgbClr val="DF030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98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9425" y="836930"/>
            <a:ext cx="1108011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标点题解题技法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①背记基本知识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牢记常用、常考的标点符号的特点及作用。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②认真读清题目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确定题干考查要求，辨明语境和句子结构特点。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③关注使用禁忌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注意符号和符号之间、符号和词语之间的搭配错误。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670" y="191770"/>
            <a:ext cx="37407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总结</a:t>
            </a:r>
            <a:endParaRPr lang="zh-CN" altLang="en-US" sz="44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95200" y="12636500"/>
            <a:ext cx="3556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46082" name="文本框 1"/>
          <p:cNvSpPr/>
          <p:nvPr/>
        </p:nvSpPr>
        <p:spPr>
          <a:xfrm>
            <a:off x="479425" y="117475"/>
            <a:ext cx="64344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charset="-122"/>
              </a:rPr>
              <a:t>在括号内填上合适的标点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46084" name="文本框 7"/>
          <p:cNvSpPr/>
          <p:nvPr>
            <p:custDataLst>
              <p:tags r:id="rId4"/>
            </p:custDataLst>
          </p:nvPr>
        </p:nvSpPr>
        <p:spPr>
          <a:xfrm>
            <a:off x="323850" y="885825"/>
            <a:ext cx="11554460" cy="5908040"/>
          </a:xfrm>
          <a:prstGeom prst="rect">
            <a:avLst/>
          </a:prstGeom>
          <a:noFill/>
          <a:ln w="38100" cap="flat" cmpd="sng">
            <a:solidFill>
              <a:srgbClr val="76717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、要在城西修建立交桥的消息传出后，许多人都非常关心这座立交桥将怎么建（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）那里的近千株树木将怎么办（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 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你认识他吗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什么时候认识他的呢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你还认识其他人吗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为什么没有告诉过我们呀？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高科技的发展将导致艺术的沉沦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）</a:t>
            </a:r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微软雅黑" panose="020b0503020204020204" charset="-122"/>
              </a:rPr>
              <a:t>还是会迎来新时代的文艺复兴？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8300" y="1701165"/>
            <a:ext cx="636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</a:t>
            </a:r>
            <a:endParaRPr lang="zh-CN" altLang="en-US" sz="6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7805" y="2493010"/>
            <a:ext cx="636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6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5730" y="3332480"/>
            <a:ext cx="636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？</a:t>
            </a:r>
            <a:endParaRPr lang="zh-CN" altLang="en-US" sz="6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24695" y="3332480"/>
            <a:ext cx="636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？</a:t>
            </a:r>
            <a:endParaRPr lang="zh-CN" altLang="en-US" sz="6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48075" y="4149090"/>
            <a:ext cx="636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？</a:t>
            </a:r>
            <a:endParaRPr lang="zh-CN" altLang="en-US" sz="6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12760" y="5013325"/>
            <a:ext cx="636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</a:t>
            </a:r>
            <a:endParaRPr lang="zh-CN" altLang="en-US" sz="60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 fill="hold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4" grpId="0"/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53250" name="文本框 3"/>
          <p:cNvSpPr/>
          <p:nvPr/>
        </p:nvSpPr>
        <p:spPr>
          <a:xfrm>
            <a:off x="3538538" y="139700"/>
            <a:ext cx="42878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三、叹号使用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325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0613" y="73025"/>
            <a:ext cx="1152525" cy="884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文本框 8"/>
          <p:cNvSpPr/>
          <p:nvPr/>
        </p:nvSpPr>
        <p:spPr>
          <a:xfrm>
            <a:off x="285750" y="892175"/>
            <a:ext cx="116205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用不用叹号要看句子有没有表达强烈的感情，有没有提出什么命令、请求等，如果没有，就可以不用。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3254" name="文本框 5"/>
          <p:cNvSpPr/>
          <p:nvPr/>
        </p:nvSpPr>
        <p:spPr>
          <a:xfrm>
            <a:off x="263525" y="2492693"/>
            <a:ext cx="8204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（1）倒装叹，全句末尾用叹</a:t>
            </a:r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 </a:t>
            </a:r>
            <a:endParaRPr lang="zh-CN" altLang="en-US" sz="3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（主谓倒装的句子，感叹号放在句末。 ）</a:t>
            </a:r>
            <a:endParaRPr lang="zh-CN" altLang="en-US" sz="3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3255" name="文本框 6"/>
          <p:cNvSpPr/>
          <p:nvPr/>
        </p:nvSpPr>
        <p:spPr>
          <a:xfrm>
            <a:off x="1919605" y="3861435"/>
            <a:ext cx="6083300" cy="583565"/>
          </a:xfrm>
          <a:prstGeom prst="rect">
            <a:avLst/>
          </a:prstGeom>
          <a:noFill/>
          <a:ln w="38100" cap="flat" cmpd="sng">
            <a:solidFill>
              <a:srgbClr val="A6A6A6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例：多美呀 ，祖国的春天！</a:t>
            </a:r>
            <a:endParaRPr lang="zh-CN" altLang="en-US" sz="32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3256" name="文本框 7"/>
          <p:cNvSpPr/>
          <p:nvPr/>
        </p:nvSpPr>
        <p:spPr>
          <a:xfrm>
            <a:off x="101600" y="4652963"/>
            <a:ext cx="111617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（2）语气很重，很强烈的祈使句、反问句也用叹号。</a:t>
            </a:r>
            <a:endParaRPr lang="zh-CN" altLang="en-US" sz="3600" b="1" u="sng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3257" name="文本框 10"/>
          <p:cNvSpPr/>
          <p:nvPr/>
        </p:nvSpPr>
        <p:spPr>
          <a:xfrm>
            <a:off x="2063750" y="5373370"/>
            <a:ext cx="6335713" cy="1076325"/>
          </a:xfrm>
          <a:prstGeom prst="rect">
            <a:avLst/>
          </a:prstGeom>
          <a:noFill/>
          <a:ln w="38100" cap="flat" cmpd="sng">
            <a:solidFill>
              <a:srgbClr val="A6A6A6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</a:t>
            </a:r>
            <a:r>
              <a:rPr lang="en-US" altLang="zh-CN" sz="32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32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：小王，快来！快来！</a:t>
            </a:r>
            <a:endParaRPr lang="zh-CN" altLang="en-US" sz="32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32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</a:t>
            </a:r>
            <a:r>
              <a:rPr lang="en-US" altLang="zh-CN" sz="32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3200" b="1">
                <a:solidFill>
                  <a:srgbClr val="1D41D5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：怎么会讲的这么糟呢！</a:t>
            </a:r>
            <a:endParaRPr lang="zh-CN" altLang="en-US" sz="3200" b="1">
              <a:solidFill>
                <a:srgbClr val="1D41D5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 fill="hold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 fill="hold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 fill="hold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 fill="hold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 fill="hold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 fill="hold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2" grpId="0"/>
      <p:bldP spid="53254" grpId="0"/>
      <p:bldP spid="53255" grpId="0"/>
      <p:bldP spid="53256" grpId="0"/>
      <p:bldP spid="532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923036" y="4826000"/>
            <a:ext cx="1162130" cy="1930400"/>
          </a:xfrm>
          <a:prstGeom prst="rect">
            <a:avLst/>
          </a:prstGeom>
        </p:spPr>
      </p:pic>
      <p:sp>
        <p:nvSpPr>
          <p:cNvPr id="68610" name="文本框 3"/>
          <p:cNvSpPr/>
          <p:nvPr/>
        </p:nvSpPr>
        <p:spPr>
          <a:xfrm>
            <a:off x="1965325" y="31750"/>
            <a:ext cx="82597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四、冒号使用</a:t>
            </a:r>
            <a:endParaRPr lang="zh-CN" altLang="en-US" sz="4000" b="1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8611" name="文本框 4"/>
          <p:cNvSpPr/>
          <p:nvPr/>
        </p:nvSpPr>
        <p:spPr>
          <a:xfrm>
            <a:off x="336550" y="660400"/>
            <a:ext cx="115189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作用：起提示下文或总括上文的作用；提醒读者对下文的注意，有时表示下边是说明。</a:t>
            </a:r>
            <a:endParaRPr lang="zh-CN" altLang="en-US" sz="3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8612" name="文本框 7"/>
          <p:cNvSpPr/>
          <p:nvPr/>
        </p:nvSpPr>
        <p:spPr>
          <a:xfrm>
            <a:off x="257175" y="1770063"/>
            <a:ext cx="110045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（1）同一句话不重复使用冒号（冒号不能连用）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8613" name="文本框 8"/>
          <p:cNvSpPr/>
          <p:nvPr/>
        </p:nvSpPr>
        <p:spPr>
          <a:xfrm>
            <a:off x="257175" y="2484438"/>
            <a:ext cx="11703050" cy="2061210"/>
          </a:xfrm>
          <a:prstGeom prst="rect">
            <a:avLst/>
          </a:prstGeom>
          <a:noFill/>
          <a:ln w="38100" cap="flat" cmpd="sng">
            <a:solidFill>
              <a:srgbClr val="D4651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例：晚上开大会，张书记宣布：厂里要实行两项改革措施：一是持证上岗，二是脱产培训。</a:t>
            </a:r>
            <a:endParaRPr lang="en-US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（句中虽然有“宣布”“注意”“证明”等引起下文的词语，但一个句子中不重复使用冒号。两个冒号中应有一个改为逗号。）</a:t>
            </a:r>
            <a:endParaRPr lang="en-US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8614" name="文本框 9"/>
          <p:cNvSpPr/>
          <p:nvPr/>
        </p:nvSpPr>
        <p:spPr>
          <a:xfrm>
            <a:off x="279400" y="4633913"/>
            <a:ext cx="109601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（2）冒号不与“即”“也就是”同时使用。</a:t>
            </a:r>
            <a:endParaRPr lang="zh-CN" altLang="en-US" sz="3600" b="1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68615" name="文本框 11"/>
          <p:cNvSpPr/>
          <p:nvPr/>
        </p:nvSpPr>
        <p:spPr>
          <a:xfrm>
            <a:off x="257175" y="5289550"/>
            <a:ext cx="11787188" cy="1568450"/>
          </a:xfrm>
          <a:prstGeom prst="rect">
            <a:avLst/>
          </a:prstGeom>
          <a:noFill/>
          <a:ln w="38100" cap="flat" cmpd="sng">
            <a:solidFill>
              <a:srgbClr val="D4651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例：我们要有两种“力”：即毅力、努力。</a:t>
            </a:r>
            <a:endParaRPr lang="en-US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en-US" altLang="en-US" sz="3200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（“即”与冒号具有相同的提示作用，不能同时使用，必须删掉其中一个。）</a:t>
            </a:r>
            <a:endParaRPr lang="en-US" altLang="en-US" sz="32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2715" y="5171440"/>
            <a:ext cx="19723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44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5090" y="2781300"/>
            <a:ext cx="19723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zh-CN" altLang="en-US" sz="44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×</a:t>
            </a:r>
            <a:r>
              <a:rPr lang="zh-CN" altLang="en-US" sz="3600" b="1">
                <a:solidFill>
                  <a:srgbClr val="1717E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</a:t>
            </a:r>
            <a:endParaRPr lang="zh-CN" altLang="en-US" sz="3600" b="1">
              <a:solidFill>
                <a:srgbClr val="1717E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 fill="hold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3" grpId="0"/>
      <p:bldP spid="68614" grpId="0"/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i*1"/>
  <p:tag name="KSO_WM_UNIT_INDEX" val="1"/>
  <p:tag name="KSO_WM_UNIT_LAYERLEVEL" val="1"/>
  <p:tag name="KSO_WM_UNIT_SUBTYPE" val="q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5"/>
  <p:tag name="KSO_WM_UNIT_INDEX" val="5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59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25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3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3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3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5"/>
  <p:tag name="KSO_WM_UNIT_INDEX" val="5"/>
  <p:tag name="KSO_WM_UNIT_LAYERLEVEL" val="1"/>
  <p:tag name="KSO_WM_UNIT_TYPE" val="i"/>
</p:tagLst>
</file>

<file path=ppt/tags/tag3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4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4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59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59"/>
  <p:tag name="KSO_WM_UNIT_COMPATIBLE" val="0"/>
  <p:tag name="KSO_WM_UNIT_DIAGRAM_ISNUMVISUAL" val="0"/>
  <p:tag name="KSO_WM_UNIT_DIAGRAM_ISREFERUNIT" val="0"/>
  <p:tag name="KSO_WM_UNIT_HIGHLIGHT" val="0"/>
  <p:tag name="KSO_WM_UNIT_ID" val="custom202026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卡通模板PPT"/>
  <p:tag name="KSO_WM_UNIT_TYPE" val="a"/>
  <p:tag name="KSO_WM_UNIT_VALUE" val="9"/>
</p:tagLst>
</file>

<file path=ppt/tags/tag424.xml><?xml version="1.0" encoding="utf-8"?>
<p:tagLst xmlns:p="http://schemas.openxmlformats.org/presentationml/2006/main">
  <p:tag name="KSO_WM_BEAUTIFY_FLAG" val="#wm#"/>
  <p:tag name="KSO_WM_SLIDE_ID" val="custom20202659_1"/>
  <p:tag name="KSO_WM_SLIDE_INDEX" val="1"/>
  <p:tag name="KSO_WM_SLIDE_ITEM_CNT" val="0"/>
  <p:tag name="KSO_WM_SLIDE_LAYOUT" val="a"/>
  <p:tag name="KSO_WM_SLIDE_LAYOUT_CNT" val="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659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4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3b542a7-1218-4746-8be2-ad695f0335f4}"/>
</p:tagLst>
</file>

<file path=ppt/tags/tag426.xml><?xml version="1.0" encoding="utf-8"?>
<p:tagLst xmlns:p="http://schemas.openxmlformats.org/presentationml/2006/main">
  <p:tag name="KSO_WM_UNIT_TABLE_BEAUTIFY" val="smartTable{8a54034c-bb8e-4181-bcbf-cb65aa1bc3c4}"/>
</p:tagLst>
</file>

<file path=ppt/tags/tag427.xml><?xml version="1.0" encoding="utf-8"?>
<p:tagLst xmlns:p="http://schemas.openxmlformats.org/presentationml/2006/main">
  <p:tag name="KSO_WM_UNIT_TABLE_BEAUTIFY" val="smartTable{296ee4b6-96b9-4541-81ca-1a92085747f6}"/>
</p:tagLst>
</file>

<file path=ppt/tags/tag428.xml><?xml version="1.0" encoding="utf-8"?>
<p:tagLst xmlns:p="http://schemas.openxmlformats.org/presentationml/2006/main">
  <p:tag name="KSO_WM_UNIT_TABLE_BEAUTIFY" val="smartTable{93dbe951-a085-4b86-8884-4667590cfcd0}"/>
</p:tagLst>
</file>

<file path=ppt/tags/tag429.xml><?xml version="1.0" encoding="utf-8"?>
<p:tagLst xmlns:p="http://schemas.openxmlformats.org/presentationml/2006/main">
  <p:tag name="KSO_WM_UNIT_TABLE_BEAUTIFY" val="smartTable{937c71d8-1064-40d8-92cc-0e3a3e24eac1}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e649785-32b3-4a55-8c88-7cb40985bdaf}"/>
</p:tagLst>
</file>

<file path=ppt/tags/tag4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9b888a8-9036-4343-b971-bfeba5f3e372}"/>
</p:tagLst>
</file>

<file path=ppt/tags/tag4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4f9b40d5-f525-42f8-a740-02fc76267e0f}"/>
</p:tagLst>
</file>

<file path=ppt/tags/tag4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dd78ed3-f835-44b2-88be-3e3598278dd7}"/>
</p:tagLst>
</file>

<file path=ppt/tags/tag4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ac6f6ba-2302-4a98-8d01-84bf12c3866c}"/>
</p:tagLst>
</file>

<file path=ppt/tags/tag4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31655f0-a468-4ded-b217-6c105c4b90ba}"/>
</p:tagLst>
</file>

<file path=ppt/tags/tag4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57b8b0c-e211-4919-ac8a-0267607e006f}"/>
</p:tagLst>
</file>

<file path=ppt/tags/tag4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fdb9c86-5cce-4527-a802-894305be3ce4}"/>
</p:tagLst>
</file>

<file path=ppt/tags/tag4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3b38a8b-0d84-4360-8016-a2155f142486}"/>
</p:tagLst>
</file>

<file path=ppt/tags/tag4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13ec2f9-ab55-4299-bbd2-e43cbed2005e}"/>
</p:tagLst>
</file>

<file path=ppt/tags/tag4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f1faed8-613e-476c-a6b2-5e581b08cab5}"/>
</p:tagLst>
</file>

<file path=ppt/tags/tag466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4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a3c0ab9-1d84-4fa9-9205-e5e5b5ec4117}"/>
</p:tagLst>
</file>

<file path=ppt/tags/tag4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6507ce0-7fcf-413d-b304-ee338ec7ea0d}"/>
</p:tagLst>
</file>

<file path=ppt/tags/tag4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78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47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0cdedf8-cd27-4ff6-9966-6ab600e2a146}"/>
</p:tagLst>
</file>

<file path=ppt/tags/tag48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8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8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303f5df-287d-4b4a-bf52-55d7218dd682}"/>
</p:tagLst>
</file>

<file path=ppt/tags/tag48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47b6b49-4462-4b5e-a63c-90d9728aee02}"/>
</p:tagLst>
</file>

<file path=ppt/tags/tag4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16dae82-8c98-4729-be8e-78f3cb8c2ce3}"/>
</p:tagLst>
</file>

<file path=ppt/tags/tag4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549941d-44ce-4d21-9c44-71d1a256011a}"/>
</p:tagLst>
</file>

<file path=ppt/tags/tag4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8e7080f-a58e-4542-8638-76d7e9578f6a}"/>
</p:tagLst>
</file>

<file path=ppt/tags/tag495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4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4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42aac43-b18c-447f-8eb4-c9cd4a8adea8}"/>
</p:tagLst>
</file>

<file path=ppt/tags/tag49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9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8699eb6-ac09-4fd0-a6e5-7b0bd3b06138}"/>
</p:tagLst>
</file>

<file path=ppt/tags/tag50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4bc10c58-1331-4481-97a5-cbfc0cbddb2a}"/>
</p:tagLst>
</file>

<file path=ppt/tags/tag50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b5fc07f-b018-43f0-81ca-292bc830e311}"/>
</p:tagLst>
</file>

<file path=ppt/tags/tag5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78e6a47-709b-49dc-ad42-c3c97c9b01b7}"/>
</p:tagLst>
</file>

<file path=ppt/tags/tag514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5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0849704-763a-43fd-807f-b718afae22aa}"/>
</p:tagLst>
</file>

<file path=ppt/tags/tag5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20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2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5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960abda-1d38-49ef-a010-666af0795b50}"/>
</p:tagLst>
</file>

<file path=ppt/tags/tag5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d8d4e0f-edf9-42ba-ac5d-5567afce9172}"/>
</p:tagLst>
</file>

<file path=ppt/tags/tag5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6e975f1-2f7f-49ac-aaa7-e563f02c7fbb}"/>
</p:tagLst>
</file>

<file path=ppt/tags/tag5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11f58ee-c828-4e97-aa09-c681feb149c9}"/>
</p:tagLst>
</file>

<file path=ppt/tags/tag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53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5ebcd8a-20e0-4b68-9c31-942dadbc4176}"/>
</p:tagLst>
</file>

<file path=ppt/tags/tag53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c98fed8-6015-4a04-b192-08cd6e4a74bf}"/>
</p:tagLst>
</file>

<file path=ppt/tags/tag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4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e02680a-07d4-4bfb-800c-f3d0db1fbc50}"/>
</p:tagLst>
</file>

<file path=ppt/tags/tag5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4041b0f-9cae-487c-a6ee-55ff4f2bb847}"/>
</p:tagLst>
</file>

<file path=ppt/tags/tag5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8e3e7b0-37f3-4f7f-98e2-b5853a623ed8}"/>
</p:tagLst>
</file>

<file path=ppt/tags/tag5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9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50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5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1e1b744-294c-478d-852e-4ba2cb32c679}"/>
</p:tagLst>
</file>

<file path=ppt/tags/tag5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72c98bd-7d68-4ff6-ae23-329791d5a80c}"/>
</p:tagLst>
</file>

<file path=ppt/tags/tag5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56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5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558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5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5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d293b47-90ca-4f72-a4e2-5e1d2f831448}"/>
</p:tagLst>
</file>

<file path=ppt/tags/tag5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65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5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f9feed9-1d26-42b1-8d55-316150832e2e}"/>
</p:tagLst>
</file>

<file path=ppt/tags/tag56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91ee5d0-e586-4fa6-bec0-386ac0de0ffd}"/>
</p:tagLst>
</file>

<file path=ppt/tags/tag57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da97a6a-a72a-412a-a76c-808bb2e7500b}"/>
</p:tagLst>
</file>

<file path=ppt/tags/tag5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7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5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db062fd-564d-4406-8835-5ada80b58c02}"/>
</p:tagLst>
</file>

<file path=ppt/tags/tag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8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81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82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b7fb0ed-018c-45c7-805e-673a97a757b2}"/>
</p:tagLst>
</file>

<file path=ppt/tags/tag58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52ebdf9-8a48-4a11-b46a-14264bf3cf9c}"/>
</p:tagLst>
</file>

<file path=ppt/tags/tag58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8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4aafbaa-ba97-46f0-bba2-c4c7357ade2a}"/>
</p:tagLst>
</file>

<file path=ppt/tags/tag59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93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d6f29d7-5bc9-46d0-9273-4acc9f95a6e1}"/>
</p:tagLst>
</file>

<file path=ppt/tags/tag59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97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5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5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9fc198d-3c55-4b9b-b991-2627494aa091}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01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0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6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ac022fd-b2f8-4f9b-a680-bca984536c68}"/>
</p:tagLst>
</file>

<file path=ppt/tags/tag60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821a419-5656-4775-9328-52adf6c66fe7}"/>
</p:tagLst>
</file>

<file path=ppt/tags/tag60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09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61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98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59"/>
  <p:tag name="KSO_WM_UNIT_COMPATIBLE" val="0"/>
  <p:tag name="KSO_WM_UNIT_DIAGRAM_ISNUMVISUAL" val="0"/>
  <p:tag name="KSO_WM_UNIT_DIAGRAM_ISREFERUNIT" val="0"/>
  <p:tag name="KSO_WM_UNIT_HIGHLIGHT" val="0"/>
  <p:tag name="KSO_WM_UNIT_ID" val="custom2020265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卡通模板PPT"/>
  <p:tag name="KSO_WM_UNIT_TYPE" val="a"/>
  <p:tag name="KSO_WM_UNIT_VALUE" val="9"/>
</p:tagLst>
</file>

<file path=ppt/tags/tag612.xml><?xml version="1.0" encoding="utf-8"?>
<p:tagLst xmlns:p="http://schemas.openxmlformats.org/presentationml/2006/main">
  <p:tag name="KSO_WM_BEAUTIFY_FLAG" val="#wm#"/>
  <p:tag name="KSO_WM_SLIDE_ID" val="custom20202659_1"/>
  <p:tag name="KSO_WM_SLIDE_INDEX" val="1"/>
  <p:tag name="KSO_WM_SLIDE_ITEM_CNT" val="0"/>
  <p:tag name="KSO_WM_SLIDE_LAYOUT" val="a"/>
  <p:tag name="KSO_WM_SLIDE_LAYOUT_CNT" val="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659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6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57c75c7-fa6c-4301-ae54-fef64dfbb953}"/>
</p:tagLst>
</file>

<file path=ppt/tags/tag614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b74c5a3-f27e-44db-95fd-2c7b4d929b14}"/>
</p:tagLst>
</file>

<file path=ppt/tags/tag6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18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6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f3e871e-bbe6-4173-a84f-1dd68849df1c}"/>
</p:tagLst>
</file>

<file path=ppt/tags/tag62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22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ff64209-1d3a-423b-8e8c-e854c2b18df4}"/>
</p:tagLst>
</file>

<file path=ppt/tags/tag6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26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fbbb5d6-db0c-4ef9-9b13-f45571d01050}"/>
</p:tagLst>
</file>

<file path=ppt/tags/tag62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30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3b30cca-c6f3-4090-841b-5ac30ef293ac}"/>
</p:tagLst>
</file>

<file path=ppt/tags/tag6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34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c04269c-dc15-45c1-8071-61827e41b661}"/>
</p:tagLst>
</file>

<file path=ppt/tags/tag637.xml><?xml version="1.0" encoding="utf-8"?>
<p:tagLst xmlns:p="http://schemas.openxmlformats.org/presentationml/2006/main">
  <p:tag name="KSO_WM_UNIT_SHADOW_SCHEMECOLOR_INDEX" val="16"/>
  <p:tag name="KSO_WM_UNIT_SHADOW_SCHEMECOLOR_INDEX_BRIGHTNESS" val="0"/>
</p:tagLst>
</file>

<file path=ppt/tags/tag6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1fc7bb2-e32a-46b4-a36c-9d6ad94bbff9}"/>
</p:tagLst>
</file>

<file path=ppt/tags/tag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2598"/>
</p:tagLst>
</file>

<file path=ppt/tags/tag64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9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598"/>
  <p:tag name="KSO_WM_TEMPLATE_MASTER_THUMB_INDEX" val="12"/>
  <p:tag name="KSO_WM_TEMPLATE_MASTER_TYPE" val="1"/>
  <p:tag name="KSO_WM_TEMPLATE_SUBCATEGORY" val="0"/>
  <p:tag name="KSO_WM_TEMPLATE_THUMBS_INDEX" val="1、6、7、8、9、10、11、12、13、14、15"/>
  <p:tag name="KSO_WM_UNIT_SHOW_EDIT_AREA_INDICATION" val="0"/>
</p:tagLst>
</file>

<file path=ppt/tags/tag8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130">
      <a:dk1>
        <a:srgbClr val="000000"/>
      </a:dk1>
      <a:lt1>
        <a:srgbClr val="FFFFFF"/>
      </a:lt1>
      <a:dk2>
        <a:srgbClr val="EBEBEB"/>
      </a:dk2>
      <a:lt2>
        <a:srgbClr val="FEFEFE"/>
      </a:lt2>
      <a:accent1>
        <a:srgbClr val="BC1A20"/>
      </a:accent1>
      <a:accent2>
        <a:srgbClr val="C6391F"/>
      </a:accent2>
      <a:accent3>
        <a:srgbClr val="D4651C"/>
      </a:accent3>
      <a:accent4>
        <a:srgbClr val="DC8A24"/>
      </a:accent4>
      <a:accent5>
        <a:srgbClr val="E1AF2B"/>
      </a:accent5>
      <a:accent6>
        <a:srgbClr val="DED536"/>
      </a:accent6>
      <a:hlink>
        <a:srgbClr val="2318D5"/>
      </a:hlink>
      <a:folHlink>
        <a:srgbClr val="9B329E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63">
      <a:dk1>
        <a:srgbClr val="000000"/>
      </a:dk1>
      <a:lt1>
        <a:srgbClr val="FFFFFF"/>
      </a:lt1>
      <a:dk2>
        <a:srgbClr val="FFF4EA"/>
      </a:dk2>
      <a:lt2>
        <a:srgbClr val="FFFFFF"/>
      </a:lt2>
      <a:accent1>
        <a:srgbClr val="EAB447"/>
      </a:accent1>
      <a:accent2>
        <a:srgbClr val="E3BC53"/>
      </a:accent2>
      <a:accent3>
        <a:srgbClr val="DEC660"/>
      </a:accent3>
      <a:accent4>
        <a:srgbClr val="D6CD6A"/>
      </a:accent4>
      <a:accent5>
        <a:srgbClr val="CFD676"/>
      </a:accent5>
      <a:accent6>
        <a:srgbClr val="CADF8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自定义 63">
      <a:dk1>
        <a:srgbClr val="000000"/>
      </a:dk1>
      <a:lt1>
        <a:srgbClr val="FFFFFF"/>
      </a:lt1>
      <a:dk2>
        <a:srgbClr val="FFF4EA"/>
      </a:dk2>
      <a:lt2>
        <a:srgbClr val="FFFFFF"/>
      </a:lt2>
      <a:accent1>
        <a:srgbClr val="EAB447"/>
      </a:accent1>
      <a:accent2>
        <a:srgbClr val="E3BC53"/>
      </a:accent2>
      <a:accent3>
        <a:srgbClr val="DEC660"/>
      </a:accent3>
      <a:accent4>
        <a:srgbClr val="D6CD6A"/>
      </a:accent4>
      <a:accent5>
        <a:srgbClr val="CFD676"/>
      </a:accent5>
      <a:accent6>
        <a:srgbClr val="CADF84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486</Paragraphs>
  <Slides>67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baseType="lpstr" size="80">
      <vt:lpstr>Arial</vt:lpstr>
      <vt:lpstr>微软雅黑</vt:lpstr>
      <vt:lpstr>隶书</vt:lpstr>
      <vt:lpstr>汉仪尚巍手书W</vt:lpstr>
      <vt:lpstr>汉仪乐喵体W</vt:lpstr>
      <vt:lpstr>幼圆</vt:lpstr>
      <vt:lpstr>Calibri Light</vt:lpstr>
      <vt:lpstr>Calibri</vt:lpstr>
      <vt:lpstr>宋体</vt:lpstr>
      <vt:lpstr>Wingdings</vt:lpstr>
      <vt:lpstr>楷体</vt:lpstr>
      <vt:lpstr>黑体</vt:lpstr>
      <vt:lpstr>1_Office 主题​​</vt:lpstr>
      <vt:lpstr>正确使用标点符号</vt:lpstr>
      <vt:lpstr>标点符号分为点号与标号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判断下列各句中的标点使用是否全部正确。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综合练习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2021-12-10T16:25:16.520</cp:lastPrinted>
  <dcterms:created xsi:type="dcterms:W3CDTF">2021-12-10T16:25:16Z</dcterms:created>
  <dcterms:modified xsi:type="dcterms:W3CDTF">2021-12-10T08:25:18Z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