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95" r:id="rId4"/>
    <p:sldId id="296" r:id="rId5"/>
    <p:sldId id="297" r:id="rId6"/>
    <p:sldId id="298" r:id="rId7"/>
    <p:sldId id="300" r:id="rId8"/>
    <p:sldId id="301" r:id="rId9"/>
    <p:sldId id="302" r:id="rId10"/>
    <p:sldId id="303" r:id="rId11"/>
    <p:sldId id="304" r:id="rId12"/>
    <p:sldId id="264" r:id="rId13"/>
    <p:sldId id="308" r:id="rId14"/>
    <p:sldId id="309" r:id="rId15"/>
    <p:sldId id="310" r:id="rId16"/>
    <p:sldId id="311" r:id="rId17"/>
    <p:sldId id="265" r:id="rId18"/>
    <p:sldId id="312" r:id="rId19"/>
    <p:sldId id="313" r:id="rId20"/>
    <p:sldId id="277" r:id="rId21"/>
    <p:sldId id="314" r:id="rId22"/>
    <p:sldId id="315" r:id="rId23"/>
    <p:sldId id="278" r:id="rId24"/>
    <p:sldId id="317" r:id="rId25"/>
    <p:sldId id="319" r:id="rId26"/>
    <p:sldId id="320" r:id="rId2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FF0066"/>
    <a:srgbClr val="0000CC"/>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5" d="100"/>
          <a:sy n="75" d="100"/>
        </p:scale>
        <p:origin x="-366" y="-96"/>
      </p:cViewPr>
      <p:guideLst>
        <p:guide orient="horz" pos="2160"/>
        <p:guide pos="28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grpSp>
        <p:nvGrpSpPr>
          <p:cNvPr id="9218" name="组合 9217"/>
          <p:cNvGrpSpPr/>
          <p:nvPr/>
        </p:nvGrpSpPr>
        <p:grpSpPr>
          <a:xfrm>
            <a:off x="2084388" y="296863"/>
            <a:ext cx="6823075" cy="5353050"/>
            <a:chOff x="1313" y="187"/>
            <a:chExt cx="4298" cy="3372"/>
          </a:xfrm>
        </p:grpSpPr>
        <p:grpSp>
          <p:nvGrpSpPr>
            <p:cNvPr id="9219" name="组合 9218"/>
            <p:cNvGrpSpPr/>
            <p:nvPr/>
          </p:nvGrpSpPr>
          <p:grpSpPr>
            <a:xfrm>
              <a:off x="2194" y="601"/>
              <a:ext cx="596" cy="447"/>
              <a:chOff x="0" y="0"/>
              <a:chExt cx="768" cy="576"/>
            </a:xfrm>
          </p:grpSpPr>
          <p:sp>
            <p:nvSpPr>
              <p:cNvPr id="9220" name="椭圆 9219"/>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9221" name="椭圆 9220"/>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p>
                <a:endParaRPr lang="zh-CN" altLang="en-US"/>
              </a:p>
            </p:txBody>
          </p:sp>
        </p:grpSp>
        <p:grpSp>
          <p:nvGrpSpPr>
            <p:cNvPr id="9222" name="组合 9221"/>
            <p:cNvGrpSpPr/>
            <p:nvPr/>
          </p:nvGrpSpPr>
          <p:grpSpPr>
            <a:xfrm>
              <a:off x="1313" y="187"/>
              <a:ext cx="4298" cy="3372"/>
              <a:chOff x="0" y="0"/>
              <a:chExt cx="5533" cy="4341"/>
            </a:xfrm>
          </p:grpSpPr>
          <p:grpSp>
            <p:nvGrpSpPr>
              <p:cNvPr id="9223" name="组合 9222"/>
              <p:cNvGrpSpPr/>
              <p:nvPr/>
            </p:nvGrpSpPr>
            <p:grpSpPr>
              <a:xfrm>
                <a:off x="0" y="0"/>
                <a:ext cx="5470" cy="4341"/>
                <a:chOff x="0" y="0"/>
                <a:chExt cx="5470" cy="4341"/>
              </a:xfrm>
            </p:grpSpPr>
            <p:grpSp>
              <p:nvGrpSpPr>
                <p:cNvPr id="9224" name="组合 9223"/>
                <p:cNvGrpSpPr/>
                <p:nvPr/>
              </p:nvGrpSpPr>
              <p:grpSpPr>
                <a:xfrm>
                  <a:off x="1339" y="786"/>
                  <a:ext cx="2919" cy="2151"/>
                  <a:chOff x="1265" y="814"/>
                  <a:chExt cx="2919" cy="2151"/>
                </a:xfrm>
              </p:grpSpPr>
              <p:sp>
                <p:nvSpPr>
                  <p:cNvPr id="9225" name="椭圆 9224"/>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9226" name="椭圆 9225"/>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tileRect/>
                  </a:gradFill>
                  <a:ln w="9525">
                    <a:noFill/>
                  </a:ln>
                </p:spPr>
                <p:txBody>
                  <a:bodyPr/>
                  <a:p>
                    <a:endParaRPr lang="zh-CN" altLang="en-US"/>
                  </a:p>
                </p:txBody>
              </p:sp>
            </p:grpSp>
            <p:grpSp>
              <p:nvGrpSpPr>
                <p:cNvPr id="9227" name="组合 9226"/>
                <p:cNvGrpSpPr/>
                <p:nvPr/>
              </p:nvGrpSpPr>
              <p:grpSpPr>
                <a:xfrm>
                  <a:off x="0" y="0"/>
                  <a:ext cx="5470" cy="4341"/>
                  <a:chOff x="0" y="0"/>
                  <a:chExt cx="5470" cy="4341"/>
                </a:xfrm>
              </p:grpSpPr>
              <p:grpSp>
                <p:nvGrpSpPr>
                  <p:cNvPr id="9228" name="组合 9227"/>
                  <p:cNvGrpSpPr/>
                  <p:nvPr/>
                </p:nvGrpSpPr>
                <p:grpSpPr>
                  <a:xfrm>
                    <a:off x="3545" y="1502"/>
                    <a:ext cx="1258" cy="2327"/>
                    <a:chOff x="3471" y="1530"/>
                    <a:chExt cx="1258" cy="2327"/>
                  </a:xfrm>
                </p:grpSpPr>
                <p:sp>
                  <p:nvSpPr>
                    <p:cNvPr id="9229" name="任意多边形 9228"/>
                    <p:cNvSpPr/>
                    <p:nvPr/>
                  </p:nvSpPr>
                  <p:spPr>
                    <a:xfrm rot="2711884">
                      <a:off x="2765" y="2236"/>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9230" name="任意多边形 9229"/>
                    <p:cNvSpPr/>
                    <p:nvPr/>
                  </p:nvSpPr>
                  <p:spPr>
                    <a:xfrm rot="2711884">
                      <a:off x="4021" y="3149"/>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231" name="组合 9230"/>
                  <p:cNvGrpSpPr/>
                  <p:nvPr/>
                </p:nvGrpSpPr>
                <p:grpSpPr>
                  <a:xfrm>
                    <a:off x="2938" y="1991"/>
                    <a:ext cx="2463" cy="1332"/>
                    <a:chOff x="2864" y="2019"/>
                    <a:chExt cx="2463" cy="1332"/>
                  </a:xfrm>
                </p:grpSpPr>
                <p:sp>
                  <p:nvSpPr>
                    <p:cNvPr id="9232" name="任意多边形 9231"/>
                    <p:cNvSpPr/>
                    <p:nvPr/>
                  </p:nvSpPr>
                  <p:spPr>
                    <a:xfrm rot="2104081">
                      <a:off x="2864" y="2019"/>
                      <a:ext cx="1814" cy="347"/>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33" name="任意多边形 9232"/>
                    <p:cNvSpPr/>
                    <p:nvPr/>
                  </p:nvSpPr>
                  <p:spPr>
                    <a:xfrm rot="2104081">
                      <a:off x="4353" y="2806"/>
                      <a:ext cx="974" cy="54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34" name="组合 9233"/>
                  <p:cNvGrpSpPr/>
                  <p:nvPr/>
                </p:nvGrpSpPr>
                <p:grpSpPr>
                  <a:xfrm>
                    <a:off x="2971" y="1804"/>
                    <a:ext cx="2477" cy="1064"/>
                    <a:chOff x="2897" y="1832"/>
                    <a:chExt cx="2477" cy="1064"/>
                  </a:xfrm>
                </p:grpSpPr>
                <p:sp>
                  <p:nvSpPr>
                    <p:cNvPr id="9235" name="任意多边形 9234"/>
                    <p:cNvSpPr/>
                    <p:nvPr/>
                  </p:nvSpPr>
                  <p:spPr>
                    <a:xfrm rot="1582915">
                      <a:off x="2897" y="1832"/>
                      <a:ext cx="1736" cy="30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36" name="任意多边形 9235"/>
                    <p:cNvSpPr/>
                    <p:nvPr/>
                  </p:nvSpPr>
                  <p:spPr>
                    <a:xfrm rot="1582915">
                      <a:off x="4442" y="2420"/>
                      <a:ext cx="932" cy="47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37" name="组合 9236"/>
                  <p:cNvGrpSpPr/>
                  <p:nvPr/>
                </p:nvGrpSpPr>
                <p:grpSpPr>
                  <a:xfrm>
                    <a:off x="2998" y="1608"/>
                    <a:ext cx="2472" cy="927"/>
                    <a:chOff x="2924" y="1636"/>
                    <a:chExt cx="2472" cy="927"/>
                  </a:xfrm>
                </p:grpSpPr>
                <p:sp>
                  <p:nvSpPr>
                    <p:cNvPr id="9238" name="任意多边形 9237"/>
                    <p:cNvSpPr/>
                    <p:nvPr/>
                  </p:nvSpPr>
                  <p:spPr>
                    <a:xfrm rot="1080363">
                      <a:off x="2924" y="1636"/>
                      <a:ext cx="1677" cy="33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39" name="任意多边形 9238"/>
                    <p:cNvSpPr/>
                    <p:nvPr/>
                  </p:nvSpPr>
                  <p:spPr>
                    <a:xfrm rot="1080363">
                      <a:off x="4495" y="2037"/>
                      <a:ext cx="901" cy="52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40" name="组合 9239"/>
                  <p:cNvGrpSpPr/>
                  <p:nvPr/>
                </p:nvGrpSpPr>
                <p:grpSpPr>
                  <a:xfrm>
                    <a:off x="3032" y="1386"/>
                    <a:ext cx="2342" cy="657"/>
                    <a:chOff x="2958" y="1414"/>
                    <a:chExt cx="2342" cy="657"/>
                  </a:xfrm>
                </p:grpSpPr>
                <p:sp>
                  <p:nvSpPr>
                    <p:cNvPr id="9241" name="任意多边形 9240"/>
                    <p:cNvSpPr/>
                    <p:nvPr/>
                  </p:nvSpPr>
                  <p:spPr>
                    <a:xfrm rot="463793">
                      <a:off x="2958" y="1414"/>
                      <a:ext cx="154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42" name="任意多边形 9241"/>
                    <p:cNvSpPr/>
                    <p:nvPr/>
                  </p:nvSpPr>
                  <p:spPr>
                    <a:xfrm rot="463793">
                      <a:off x="4470" y="1582"/>
                      <a:ext cx="830" cy="4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43" name="组合 9242"/>
                  <p:cNvGrpSpPr/>
                  <p:nvPr/>
                </p:nvGrpSpPr>
                <p:grpSpPr>
                  <a:xfrm>
                    <a:off x="3057" y="1241"/>
                    <a:ext cx="2150" cy="343"/>
                    <a:chOff x="2983" y="1269"/>
                    <a:chExt cx="2150" cy="343"/>
                  </a:xfrm>
                </p:grpSpPr>
                <p:sp>
                  <p:nvSpPr>
                    <p:cNvPr id="9244" name="任意多边形 9243"/>
                    <p:cNvSpPr/>
                    <p:nvPr/>
                  </p:nvSpPr>
                  <p:spPr>
                    <a:xfrm rot="-84182">
                      <a:off x="2983" y="1289"/>
                      <a:ext cx="1404" cy="21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45" name="任意多边形 9244"/>
                    <p:cNvSpPr/>
                    <p:nvPr/>
                  </p:nvSpPr>
                  <p:spPr>
                    <a:xfrm rot="-84182">
                      <a:off x="4379" y="1269"/>
                      <a:ext cx="754" cy="34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46" name="组合 9245"/>
                  <p:cNvGrpSpPr/>
                  <p:nvPr/>
                </p:nvGrpSpPr>
                <p:grpSpPr>
                  <a:xfrm>
                    <a:off x="3012" y="889"/>
                    <a:ext cx="1879" cy="427"/>
                    <a:chOff x="2938" y="917"/>
                    <a:chExt cx="1879" cy="427"/>
                  </a:xfrm>
                </p:grpSpPr>
                <p:sp>
                  <p:nvSpPr>
                    <p:cNvPr id="9247" name="任意多边形 9246"/>
                    <p:cNvSpPr/>
                    <p:nvPr/>
                  </p:nvSpPr>
                  <p:spPr>
                    <a:xfrm rot="-802576">
                      <a:off x="2938" y="1129"/>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48" name="任意多边形 9247"/>
                    <p:cNvSpPr/>
                    <p:nvPr/>
                  </p:nvSpPr>
                  <p:spPr>
                    <a:xfrm rot="-802576">
                      <a:off x="4155" y="917"/>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49" name="组合 9248"/>
                  <p:cNvGrpSpPr/>
                  <p:nvPr/>
                </p:nvGrpSpPr>
                <p:grpSpPr>
                  <a:xfrm>
                    <a:off x="711" y="1625"/>
                    <a:ext cx="1257" cy="2326"/>
                    <a:chOff x="637" y="1653"/>
                    <a:chExt cx="1257" cy="2326"/>
                  </a:xfrm>
                </p:grpSpPr>
                <p:sp>
                  <p:nvSpPr>
                    <p:cNvPr id="9250" name="任意多边形 9249"/>
                    <p:cNvSpPr/>
                    <p:nvPr/>
                  </p:nvSpPr>
                  <p:spPr>
                    <a:xfrm rot="-2711884" flipH="1">
                      <a:off x="876" y="2359"/>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51" name="任意多边形 9250"/>
                    <p:cNvSpPr/>
                    <p:nvPr/>
                  </p:nvSpPr>
                  <p:spPr>
                    <a:xfrm rot="-2711884" flipH="1">
                      <a:off x="419" y="3271"/>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252" name="组合 9251"/>
                  <p:cNvGrpSpPr/>
                  <p:nvPr/>
                </p:nvGrpSpPr>
                <p:grpSpPr>
                  <a:xfrm>
                    <a:off x="69" y="2168"/>
                    <a:ext cx="2463" cy="1332"/>
                    <a:chOff x="-5" y="2196"/>
                    <a:chExt cx="2463" cy="1332"/>
                  </a:xfrm>
                </p:grpSpPr>
                <p:sp>
                  <p:nvSpPr>
                    <p:cNvPr id="9253" name="任意多边形 9252"/>
                    <p:cNvSpPr/>
                    <p:nvPr/>
                  </p:nvSpPr>
                  <p:spPr>
                    <a:xfrm rot="-2104081" flipH="1">
                      <a:off x="644" y="2196"/>
                      <a:ext cx="1814" cy="347"/>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54" name="任意多边形 9253"/>
                    <p:cNvSpPr/>
                    <p:nvPr/>
                  </p:nvSpPr>
                  <p:spPr>
                    <a:xfrm rot="-2104081" flipH="1">
                      <a:off x="-5" y="2983"/>
                      <a:ext cx="974" cy="54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255" name="组合 9254"/>
                  <p:cNvGrpSpPr/>
                  <p:nvPr/>
                </p:nvGrpSpPr>
                <p:grpSpPr>
                  <a:xfrm>
                    <a:off x="22" y="1981"/>
                    <a:ext cx="2477" cy="1064"/>
                    <a:chOff x="-52" y="2009"/>
                    <a:chExt cx="2477" cy="1064"/>
                  </a:xfrm>
                </p:grpSpPr>
                <p:sp>
                  <p:nvSpPr>
                    <p:cNvPr id="9256" name="任意多边形 9255"/>
                    <p:cNvSpPr/>
                    <p:nvPr/>
                  </p:nvSpPr>
                  <p:spPr>
                    <a:xfrm rot="-1582915" flipH="1">
                      <a:off x="689" y="2009"/>
                      <a:ext cx="1736" cy="30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57" name="任意多边形 9256"/>
                    <p:cNvSpPr/>
                    <p:nvPr/>
                  </p:nvSpPr>
                  <p:spPr>
                    <a:xfrm rot="-1582915" flipH="1">
                      <a:off x="-52" y="2597"/>
                      <a:ext cx="932" cy="47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9258" name="组合 9257"/>
                  <p:cNvGrpSpPr/>
                  <p:nvPr/>
                </p:nvGrpSpPr>
                <p:grpSpPr>
                  <a:xfrm>
                    <a:off x="0" y="1785"/>
                    <a:ext cx="2472" cy="927"/>
                    <a:chOff x="-74" y="1813"/>
                    <a:chExt cx="2472" cy="927"/>
                  </a:xfrm>
                </p:grpSpPr>
                <p:sp>
                  <p:nvSpPr>
                    <p:cNvPr id="9259" name="任意多边形 9258"/>
                    <p:cNvSpPr/>
                    <p:nvPr/>
                  </p:nvSpPr>
                  <p:spPr>
                    <a:xfrm rot="-1080363" flipH="1">
                      <a:off x="721" y="1813"/>
                      <a:ext cx="1677" cy="33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60" name="任意多边形 9259"/>
                    <p:cNvSpPr/>
                    <p:nvPr/>
                  </p:nvSpPr>
                  <p:spPr>
                    <a:xfrm rot="-1080363" flipH="1">
                      <a:off x="-74" y="2214"/>
                      <a:ext cx="901" cy="52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9261" name="组合 9260"/>
                  <p:cNvGrpSpPr/>
                  <p:nvPr/>
                </p:nvGrpSpPr>
                <p:grpSpPr>
                  <a:xfrm>
                    <a:off x="96" y="1563"/>
                    <a:ext cx="2342" cy="657"/>
                    <a:chOff x="22" y="1591"/>
                    <a:chExt cx="2342" cy="657"/>
                  </a:xfrm>
                </p:grpSpPr>
                <p:sp>
                  <p:nvSpPr>
                    <p:cNvPr id="9262" name="任意多边形 9261"/>
                    <p:cNvSpPr/>
                    <p:nvPr/>
                  </p:nvSpPr>
                  <p:spPr>
                    <a:xfrm rot="-463793" flipH="1">
                      <a:off x="819" y="1591"/>
                      <a:ext cx="154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63" name="任意多边形 9262"/>
                    <p:cNvSpPr/>
                    <p:nvPr/>
                  </p:nvSpPr>
                  <p:spPr>
                    <a:xfrm rot="-463793" flipH="1">
                      <a:off x="22" y="1759"/>
                      <a:ext cx="830" cy="4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9264" name="组合 9263"/>
                  <p:cNvGrpSpPr/>
                  <p:nvPr/>
                </p:nvGrpSpPr>
                <p:grpSpPr>
                  <a:xfrm>
                    <a:off x="263" y="1418"/>
                    <a:ext cx="2150" cy="343"/>
                    <a:chOff x="189" y="1446"/>
                    <a:chExt cx="2150" cy="343"/>
                  </a:xfrm>
                </p:grpSpPr>
                <p:sp>
                  <p:nvSpPr>
                    <p:cNvPr id="9265" name="任意多边形 9264"/>
                    <p:cNvSpPr/>
                    <p:nvPr/>
                  </p:nvSpPr>
                  <p:spPr>
                    <a:xfrm rot="84182" flipH="1">
                      <a:off x="935" y="1466"/>
                      <a:ext cx="1404" cy="21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66" name="任意多边形 9265"/>
                    <p:cNvSpPr/>
                    <p:nvPr/>
                  </p:nvSpPr>
                  <p:spPr>
                    <a:xfrm rot="84182" flipH="1">
                      <a:off x="189" y="1446"/>
                      <a:ext cx="754" cy="34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9267" name="组合 9266"/>
                  <p:cNvGrpSpPr/>
                  <p:nvPr/>
                </p:nvGrpSpPr>
                <p:grpSpPr>
                  <a:xfrm>
                    <a:off x="579" y="1066"/>
                    <a:ext cx="1879" cy="427"/>
                    <a:chOff x="505" y="1094"/>
                    <a:chExt cx="1879" cy="427"/>
                  </a:xfrm>
                </p:grpSpPr>
                <p:sp>
                  <p:nvSpPr>
                    <p:cNvPr id="9268" name="任意多边形 9267"/>
                    <p:cNvSpPr/>
                    <p:nvPr/>
                  </p:nvSpPr>
                  <p:spPr>
                    <a:xfrm rot="802576" flipH="1">
                      <a:off x="1151" y="1306"/>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69" name="任意多边形 9268"/>
                    <p:cNvSpPr/>
                    <p:nvPr/>
                  </p:nvSpPr>
                  <p:spPr>
                    <a:xfrm rot="802576" flipH="1">
                      <a:off x="505" y="1094"/>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70" name="组合 9269"/>
                  <p:cNvGrpSpPr/>
                  <p:nvPr/>
                </p:nvGrpSpPr>
                <p:grpSpPr>
                  <a:xfrm>
                    <a:off x="690" y="871"/>
                    <a:ext cx="1850" cy="554"/>
                    <a:chOff x="616" y="899"/>
                    <a:chExt cx="1850" cy="554"/>
                  </a:xfrm>
                </p:grpSpPr>
                <p:sp>
                  <p:nvSpPr>
                    <p:cNvPr id="9271" name="任意多边形 9270"/>
                    <p:cNvSpPr/>
                    <p:nvPr/>
                  </p:nvSpPr>
                  <p:spPr>
                    <a:xfrm rot="1277471" flipH="1">
                      <a:off x="1233" y="1238"/>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72" name="任意多边形 9271"/>
                    <p:cNvSpPr/>
                    <p:nvPr/>
                  </p:nvSpPr>
                  <p:spPr>
                    <a:xfrm rot="1277471" flipH="1">
                      <a:off x="616" y="899"/>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73" name="组合 9272"/>
                  <p:cNvGrpSpPr/>
                  <p:nvPr/>
                </p:nvGrpSpPr>
                <p:grpSpPr>
                  <a:xfrm>
                    <a:off x="911" y="589"/>
                    <a:ext cx="1767" cy="743"/>
                    <a:chOff x="911" y="589"/>
                    <a:chExt cx="1767" cy="743"/>
                  </a:xfrm>
                </p:grpSpPr>
                <p:sp>
                  <p:nvSpPr>
                    <p:cNvPr id="9274" name="任意多边形 9273"/>
                    <p:cNvSpPr/>
                    <p:nvPr/>
                  </p:nvSpPr>
                  <p:spPr>
                    <a:xfrm rot="2028410" flipH="1">
                      <a:off x="1445" y="1117"/>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75" name="任意多边形 9274"/>
                    <p:cNvSpPr/>
                    <p:nvPr/>
                  </p:nvSpPr>
                  <p:spPr>
                    <a:xfrm rot="2028410" flipH="1">
                      <a:off x="911" y="589"/>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76" name="组合 9275"/>
                  <p:cNvGrpSpPr/>
                  <p:nvPr/>
                </p:nvGrpSpPr>
                <p:grpSpPr>
                  <a:xfrm>
                    <a:off x="1120" y="300"/>
                    <a:ext cx="1693" cy="892"/>
                    <a:chOff x="1120" y="300"/>
                    <a:chExt cx="1693" cy="892"/>
                  </a:xfrm>
                </p:grpSpPr>
                <p:sp>
                  <p:nvSpPr>
                    <p:cNvPr id="9277" name="任意多边形 9276"/>
                    <p:cNvSpPr/>
                    <p:nvPr/>
                  </p:nvSpPr>
                  <p:spPr>
                    <a:xfrm rot="2664424" flipH="1">
                      <a:off x="1562" y="977"/>
                      <a:ext cx="1251"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78" name="任意多边形 9277"/>
                    <p:cNvSpPr/>
                    <p:nvPr/>
                  </p:nvSpPr>
                  <p:spPr>
                    <a:xfrm rot="2664424" flipH="1">
                      <a:off x="1120" y="300"/>
                      <a:ext cx="67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79" name="组合 9278"/>
                  <p:cNvGrpSpPr/>
                  <p:nvPr/>
                </p:nvGrpSpPr>
                <p:grpSpPr>
                  <a:xfrm>
                    <a:off x="1707" y="76"/>
                    <a:ext cx="778" cy="1512"/>
                    <a:chOff x="1633" y="104"/>
                    <a:chExt cx="778" cy="1512"/>
                  </a:xfrm>
                </p:grpSpPr>
                <p:sp>
                  <p:nvSpPr>
                    <p:cNvPr id="9280" name="任意多边形 9279"/>
                    <p:cNvSpPr/>
                    <p:nvPr/>
                  </p:nvSpPr>
                  <p:spPr>
                    <a:xfrm rot="3473776" flipH="1">
                      <a:off x="1753" y="958"/>
                      <a:ext cx="1100"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81" name="任意多边形 9280"/>
                    <p:cNvSpPr/>
                    <p:nvPr/>
                  </p:nvSpPr>
                  <p:spPr>
                    <a:xfrm rot="3473776" flipH="1">
                      <a:off x="1506" y="230"/>
                      <a:ext cx="591"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82" name="组合 9281"/>
                  <p:cNvGrpSpPr/>
                  <p:nvPr/>
                </p:nvGrpSpPr>
                <p:grpSpPr>
                  <a:xfrm>
                    <a:off x="2009" y="0"/>
                    <a:ext cx="634" cy="1534"/>
                    <a:chOff x="1935" y="28"/>
                    <a:chExt cx="634" cy="1534"/>
                  </a:xfrm>
                </p:grpSpPr>
                <p:sp>
                  <p:nvSpPr>
                    <p:cNvPr id="9283" name="任意多边形 9282"/>
                    <p:cNvSpPr/>
                    <p:nvPr/>
                  </p:nvSpPr>
                  <p:spPr>
                    <a:xfrm rot="4126480" flipH="1">
                      <a:off x="1931" y="924"/>
                      <a:ext cx="1061"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284" name="任意多边形 9283"/>
                    <p:cNvSpPr/>
                    <p:nvPr/>
                  </p:nvSpPr>
                  <p:spPr>
                    <a:xfrm rot="4126480" flipH="1">
                      <a:off x="1819" y="144"/>
                      <a:ext cx="570"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9285" name="组合 9284"/>
                  <p:cNvGrpSpPr/>
                  <p:nvPr/>
                </p:nvGrpSpPr>
                <p:grpSpPr>
                  <a:xfrm>
                    <a:off x="2896" y="644"/>
                    <a:ext cx="1845" cy="566"/>
                    <a:chOff x="2822" y="672"/>
                    <a:chExt cx="1845" cy="566"/>
                  </a:xfrm>
                </p:grpSpPr>
                <p:sp>
                  <p:nvSpPr>
                    <p:cNvPr id="9286" name="任意多边形 9285"/>
                    <p:cNvSpPr/>
                    <p:nvPr/>
                  </p:nvSpPr>
                  <p:spPr>
                    <a:xfrm rot="-1325434">
                      <a:off x="2822" y="1023"/>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87" name="任意多边形 9286"/>
                    <p:cNvSpPr/>
                    <p:nvPr/>
                  </p:nvSpPr>
                  <p:spPr>
                    <a:xfrm rot="-1325434">
                      <a:off x="4005" y="672"/>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88" name="组合 9287"/>
                  <p:cNvGrpSpPr/>
                  <p:nvPr/>
                </p:nvGrpSpPr>
                <p:grpSpPr>
                  <a:xfrm>
                    <a:off x="2757" y="417"/>
                    <a:ext cx="1781" cy="717"/>
                    <a:chOff x="2683" y="445"/>
                    <a:chExt cx="1781" cy="717"/>
                  </a:xfrm>
                </p:grpSpPr>
                <p:sp>
                  <p:nvSpPr>
                    <p:cNvPr id="9289" name="任意多边形 9288"/>
                    <p:cNvSpPr/>
                    <p:nvPr/>
                  </p:nvSpPr>
                  <p:spPr>
                    <a:xfrm rot="-1921064">
                      <a:off x="2683" y="947"/>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90" name="任意多边形 9289"/>
                    <p:cNvSpPr/>
                    <p:nvPr/>
                  </p:nvSpPr>
                  <p:spPr>
                    <a:xfrm rot="-1921064">
                      <a:off x="3802" y="445"/>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sp>
                <p:nvSpPr>
                  <p:cNvPr id="9291" name="任意多边形 9290"/>
                  <p:cNvSpPr/>
                  <p:nvPr/>
                </p:nvSpPr>
                <p:spPr>
                  <a:xfrm rot="4578755" flipH="1">
                    <a:off x="2175" y="949"/>
                    <a:ext cx="1027" cy="14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tileRect/>
                  </a:gradFill>
                  <a:ln w="9525">
                    <a:noFill/>
                  </a:ln>
                </p:spPr>
                <p:txBody>
                  <a:bodyPr/>
                  <a:p>
                    <a:endParaRPr lang="zh-CN" altLang="en-US"/>
                  </a:p>
                </p:txBody>
              </p:sp>
              <p:sp>
                <p:nvSpPr>
                  <p:cNvPr id="9292" name="任意多边形 9291"/>
                  <p:cNvSpPr/>
                  <p:nvPr/>
                </p:nvSpPr>
                <p:spPr>
                  <a:xfrm rot="4578755" flipH="1">
                    <a:off x="2198" y="196"/>
                    <a:ext cx="552" cy="22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nvGrpSpPr>
                  <p:cNvPr id="9293" name="组合 9292"/>
                  <p:cNvGrpSpPr/>
                  <p:nvPr/>
                </p:nvGrpSpPr>
                <p:grpSpPr>
                  <a:xfrm>
                    <a:off x="2874" y="13"/>
                    <a:ext cx="640" cy="1520"/>
                    <a:chOff x="2800" y="41"/>
                    <a:chExt cx="640" cy="1520"/>
                  </a:xfrm>
                </p:grpSpPr>
                <p:sp>
                  <p:nvSpPr>
                    <p:cNvPr id="9294" name="任意多边形 9293"/>
                    <p:cNvSpPr/>
                    <p:nvPr/>
                  </p:nvSpPr>
                  <p:spPr>
                    <a:xfrm rot="-3857755">
                      <a:off x="2361" y="938"/>
                      <a:ext cx="1062" cy="18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95" name="任意多边形 9294"/>
                    <p:cNvSpPr/>
                    <p:nvPr/>
                  </p:nvSpPr>
                  <p:spPr>
                    <a:xfrm rot="-3857755">
                      <a:off x="3010" y="181"/>
                      <a:ext cx="570" cy="2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96" name="组合 9295"/>
                  <p:cNvGrpSpPr/>
                  <p:nvPr/>
                </p:nvGrpSpPr>
                <p:grpSpPr>
                  <a:xfrm>
                    <a:off x="3008" y="135"/>
                    <a:ext cx="1017" cy="1464"/>
                    <a:chOff x="2934" y="163"/>
                    <a:chExt cx="1017" cy="1464"/>
                  </a:xfrm>
                </p:grpSpPr>
                <p:sp>
                  <p:nvSpPr>
                    <p:cNvPr id="9297" name="任意多边形 9296"/>
                    <p:cNvSpPr/>
                    <p:nvPr/>
                  </p:nvSpPr>
                  <p:spPr>
                    <a:xfrm rot="-2777260">
                      <a:off x="2491" y="914"/>
                      <a:ext cx="1155" cy="270"/>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298" name="任意多边形 9297"/>
                    <p:cNvSpPr/>
                    <p:nvPr/>
                  </p:nvSpPr>
                  <p:spPr>
                    <a:xfrm rot="-2777260">
                      <a:off x="3429" y="261"/>
                      <a:ext cx="620" cy="42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299" name="组合 9298"/>
                  <p:cNvGrpSpPr/>
                  <p:nvPr/>
                </p:nvGrpSpPr>
                <p:grpSpPr>
                  <a:xfrm>
                    <a:off x="2804" y="4"/>
                    <a:ext cx="243" cy="1448"/>
                    <a:chOff x="2730" y="32"/>
                    <a:chExt cx="243" cy="1448"/>
                  </a:xfrm>
                </p:grpSpPr>
                <p:sp>
                  <p:nvSpPr>
                    <p:cNvPr id="9300" name="任意多边形 9299"/>
                    <p:cNvSpPr/>
                    <p:nvPr/>
                  </p:nvSpPr>
                  <p:spPr>
                    <a:xfrm rot="-4903748">
                      <a:off x="2296" y="960"/>
                      <a:ext cx="954" cy="8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9301" name="任意多边形 9300"/>
                    <p:cNvSpPr/>
                    <p:nvPr/>
                  </p:nvSpPr>
                  <p:spPr>
                    <a:xfrm rot="-4903748">
                      <a:off x="2649" y="220"/>
                      <a:ext cx="512" cy="13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9302" name="组合 9301"/>
                  <p:cNvGrpSpPr/>
                  <p:nvPr/>
                </p:nvGrpSpPr>
                <p:grpSpPr>
                  <a:xfrm>
                    <a:off x="1017" y="1741"/>
                    <a:ext cx="1085" cy="2450"/>
                    <a:chOff x="943" y="1769"/>
                    <a:chExt cx="1085" cy="2450"/>
                  </a:xfrm>
                </p:grpSpPr>
                <p:sp>
                  <p:nvSpPr>
                    <p:cNvPr id="9303" name="任意多边形 9302"/>
                    <p:cNvSpPr/>
                    <p:nvPr/>
                  </p:nvSpPr>
                  <p:spPr>
                    <a:xfrm rot="-3264308" flipH="1">
                      <a:off x="1010" y="2475"/>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304" name="任意多边形 9303"/>
                    <p:cNvSpPr/>
                    <p:nvPr/>
                  </p:nvSpPr>
                  <p:spPr>
                    <a:xfrm rot="-3264308" flipH="1">
                      <a:off x="725" y="3511"/>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305" name="组合 9304"/>
                  <p:cNvGrpSpPr/>
                  <p:nvPr/>
                </p:nvGrpSpPr>
                <p:grpSpPr>
                  <a:xfrm>
                    <a:off x="1529" y="1908"/>
                    <a:ext cx="766" cy="2373"/>
                    <a:chOff x="1455" y="1936"/>
                    <a:chExt cx="766" cy="2373"/>
                  </a:xfrm>
                </p:grpSpPr>
                <p:sp>
                  <p:nvSpPr>
                    <p:cNvPr id="9306" name="任意多边形 9305"/>
                    <p:cNvSpPr/>
                    <p:nvPr/>
                  </p:nvSpPr>
                  <p:spPr>
                    <a:xfrm rot="-4057115" flipH="1">
                      <a:off x="1267" y="2577"/>
                      <a:ext cx="159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307" name="任意多边形 9306"/>
                    <p:cNvSpPr/>
                    <p:nvPr/>
                  </p:nvSpPr>
                  <p:spPr>
                    <a:xfrm rot="-4057115" flipH="1">
                      <a:off x="1272" y="3636"/>
                      <a:ext cx="856"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308" name="组合 9307"/>
                  <p:cNvGrpSpPr/>
                  <p:nvPr/>
                </p:nvGrpSpPr>
                <p:grpSpPr>
                  <a:xfrm rot="88588">
                    <a:off x="2061" y="1962"/>
                    <a:ext cx="459" cy="2329"/>
                    <a:chOff x="1956" y="1990"/>
                    <a:chExt cx="492" cy="2604"/>
                  </a:xfrm>
                </p:grpSpPr>
                <p:sp>
                  <p:nvSpPr>
                    <p:cNvPr id="9309" name="任意多边形 9308"/>
                    <p:cNvSpPr/>
                    <p:nvPr/>
                  </p:nvSpPr>
                  <p:spPr>
                    <a:xfrm rot="-4817938" flipH="1">
                      <a:off x="1442" y="2695"/>
                      <a:ext cx="1711" cy="301"/>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9310" name="任意多边形 9309"/>
                    <p:cNvSpPr/>
                    <p:nvPr/>
                  </p:nvSpPr>
                  <p:spPr>
                    <a:xfrm rot="-4817938" flipH="1">
                      <a:off x="1733" y="3898"/>
                      <a:ext cx="918" cy="47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311" name="组合 9310"/>
                  <p:cNvGrpSpPr/>
                  <p:nvPr/>
                </p:nvGrpSpPr>
                <p:grpSpPr>
                  <a:xfrm>
                    <a:off x="3408" y="1689"/>
                    <a:ext cx="1125" cy="2426"/>
                    <a:chOff x="3334" y="1717"/>
                    <a:chExt cx="1125" cy="2426"/>
                  </a:xfrm>
                </p:grpSpPr>
                <p:sp>
                  <p:nvSpPr>
                    <p:cNvPr id="9312" name="任意多边形 9311"/>
                    <p:cNvSpPr/>
                    <p:nvPr/>
                  </p:nvSpPr>
                  <p:spPr>
                    <a:xfrm rot="3144576">
                      <a:off x="2628" y="2423"/>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9313" name="任意多边形 9312"/>
                    <p:cNvSpPr/>
                    <p:nvPr/>
                  </p:nvSpPr>
                  <p:spPr>
                    <a:xfrm rot="3144576">
                      <a:off x="3751" y="3435"/>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314" name="组合 9313"/>
                  <p:cNvGrpSpPr/>
                  <p:nvPr/>
                </p:nvGrpSpPr>
                <p:grpSpPr>
                  <a:xfrm>
                    <a:off x="3255" y="1838"/>
                    <a:ext cx="883" cy="2426"/>
                    <a:chOff x="3181" y="1866"/>
                    <a:chExt cx="883" cy="2426"/>
                  </a:xfrm>
                </p:grpSpPr>
                <p:sp>
                  <p:nvSpPr>
                    <p:cNvPr id="9315" name="任意多边形 9314"/>
                    <p:cNvSpPr/>
                    <p:nvPr/>
                  </p:nvSpPr>
                  <p:spPr>
                    <a:xfrm rot="3745735">
                      <a:off x="2505" y="2541"/>
                      <a:ext cx="1650" cy="29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9316" name="任意多边形 9315"/>
                    <p:cNvSpPr/>
                    <p:nvPr/>
                  </p:nvSpPr>
                  <p:spPr>
                    <a:xfrm rot="3745735">
                      <a:off x="3387" y="3615"/>
                      <a:ext cx="885" cy="46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9317" name="组合 9316"/>
                  <p:cNvGrpSpPr/>
                  <p:nvPr/>
                </p:nvGrpSpPr>
                <p:grpSpPr>
                  <a:xfrm>
                    <a:off x="3080" y="1955"/>
                    <a:ext cx="619" cy="2386"/>
                    <a:chOff x="3006" y="1983"/>
                    <a:chExt cx="619" cy="2386"/>
                  </a:xfrm>
                </p:grpSpPr>
                <p:sp>
                  <p:nvSpPr>
                    <p:cNvPr id="9318" name="任意多边形 9317"/>
                    <p:cNvSpPr/>
                    <p:nvPr/>
                  </p:nvSpPr>
                  <p:spPr>
                    <a:xfrm rot="4286818">
                      <a:off x="2328" y="2660"/>
                      <a:ext cx="1601" cy="24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9319" name="任意多边形 9318"/>
                    <p:cNvSpPr/>
                    <p:nvPr/>
                  </p:nvSpPr>
                  <p:spPr>
                    <a:xfrm rot="4286818">
                      <a:off x="3002" y="3746"/>
                      <a:ext cx="859" cy="38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nvGrpSpPr>
                  <p:cNvPr id="9320" name="组合 9319"/>
                  <p:cNvGrpSpPr/>
                  <p:nvPr/>
                </p:nvGrpSpPr>
                <p:grpSpPr>
                  <a:xfrm>
                    <a:off x="2893" y="2073"/>
                    <a:ext cx="405" cy="2219"/>
                    <a:chOff x="2819" y="2101"/>
                    <a:chExt cx="405" cy="2219"/>
                  </a:xfrm>
                </p:grpSpPr>
                <p:sp>
                  <p:nvSpPr>
                    <p:cNvPr id="9321" name="任意多边形 9320"/>
                    <p:cNvSpPr/>
                    <p:nvPr/>
                  </p:nvSpPr>
                  <p:spPr>
                    <a:xfrm rot="4898956">
                      <a:off x="2206" y="2713"/>
                      <a:ext cx="1471" cy="24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9322" name="任意多边形 9321"/>
                    <p:cNvSpPr/>
                    <p:nvPr/>
                  </p:nvSpPr>
                  <p:spPr>
                    <a:xfrm rot="4898956">
                      <a:off x="2636" y="3732"/>
                      <a:ext cx="790" cy="38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nvGrpSpPr>
                  <p:cNvPr id="9323" name="组合 9322"/>
                  <p:cNvGrpSpPr/>
                  <p:nvPr/>
                </p:nvGrpSpPr>
                <p:grpSpPr>
                  <a:xfrm>
                    <a:off x="2372" y="2107"/>
                    <a:ext cx="426" cy="2185"/>
                    <a:chOff x="2287" y="2135"/>
                    <a:chExt cx="426" cy="2185"/>
                  </a:xfrm>
                </p:grpSpPr>
                <p:sp>
                  <p:nvSpPr>
                    <p:cNvPr id="9324" name="任意多边形 9323"/>
                    <p:cNvSpPr/>
                    <p:nvPr/>
                  </p:nvSpPr>
                  <p:spPr>
                    <a:xfrm rot="5755659">
                      <a:off x="1900" y="2759"/>
                      <a:ext cx="1437" cy="188"/>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tileRect/>
                    </a:gradFill>
                    <a:ln w="9525">
                      <a:noFill/>
                    </a:ln>
                  </p:spPr>
                  <p:txBody>
                    <a:bodyPr/>
                    <a:p>
                      <a:endParaRPr lang="zh-CN" altLang="en-US"/>
                    </a:p>
                  </p:txBody>
                </p:sp>
                <p:sp>
                  <p:nvSpPr>
                    <p:cNvPr id="9325" name="任意多边形 9324"/>
                    <p:cNvSpPr/>
                    <p:nvPr/>
                  </p:nvSpPr>
                  <p:spPr>
                    <a:xfrm rot="5755659">
                      <a:off x="2049" y="3787"/>
                      <a:ext cx="771" cy="29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grpSp>
          <p:grpSp>
            <p:nvGrpSpPr>
              <p:cNvPr id="9326" name="组合 9325"/>
              <p:cNvGrpSpPr/>
              <p:nvPr/>
            </p:nvGrpSpPr>
            <p:grpSpPr>
              <a:xfrm>
                <a:off x="74" y="313"/>
                <a:ext cx="5459" cy="3667"/>
                <a:chOff x="74" y="313"/>
                <a:chExt cx="5459" cy="3667"/>
              </a:xfrm>
            </p:grpSpPr>
            <p:grpSp>
              <p:nvGrpSpPr>
                <p:cNvPr id="9327" name="组合 9326"/>
                <p:cNvGrpSpPr/>
                <p:nvPr/>
              </p:nvGrpSpPr>
              <p:grpSpPr>
                <a:xfrm>
                  <a:off x="74" y="313"/>
                  <a:ext cx="5459" cy="3667"/>
                  <a:chOff x="74" y="313"/>
                  <a:chExt cx="5459" cy="3667"/>
                </a:xfrm>
              </p:grpSpPr>
              <p:sp>
                <p:nvSpPr>
                  <p:cNvPr id="9328" name="任意多边形 9327"/>
                  <p:cNvSpPr/>
                  <p:nvPr/>
                </p:nvSpPr>
                <p:spPr>
                  <a:xfrm flipV="1">
                    <a:off x="2966" y="456"/>
                    <a:ext cx="2567" cy="2046"/>
                  </a:xfrm>
                  <a:custGeom>
                    <a:avLst/>
                    <a:gdLst>
                      <a:gd name="txL" fmla="*/ 0 w 36729"/>
                      <a:gd name="txT" fmla="*/ 0 h 21600"/>
                      <a:gd name="txR" fmla="*/ 36729 w 36729"/>
                      <a:gd name="txB" fmla="*/ 21600 h 21600"/>
                    </a:gdLst>
                    <a:ah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29" name="任意多边形 9328"/>
                  <p:cNvSpPr/>
                  <p:nvPr/>
                </p:nvSpPr>
                <p:spPr>
                  <a:xfrm flipH="1">
                    <a:off x="388" y="1601"/>
                    <a:ext cx="2016" cy="2379"/>
                  </a:xfrm>
                  <a:custGeom>
                    <a:avLst/>
                    <a:gdLst>
                      <a:gd name="txL" fmla="*/ 0 w 30473"/>
                      <a:gd name="txT" fmla="*/ 0 h 22305"/>
                      <a:gd name="txR" fmla="*/ 30473 w 30473"/>
                      <a:gd name="txB" fmla="*/ 22305 h 22305"/>
                    </a:gdLst>
                    <a:ah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30" name="任意多边形 9329"/>
                  <p:cNvSpPr/>
                  <p:nvPr/>
                </p:nvSpPr>
                <p:spPr>
                  <a:xfrm>
                    <a:off x="3029" y="1181"/>
                    <a:ext cx="1426"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31" name="任意多边形 9330"/>
                  <p:cNvSpPr/>
                  <p:nvPr/>
                </p:nvSpPr>
                <p:spPr>
                  <a:xfrm flipH="1">
                    <a:off x="74" y="813"/>
                    <a:ext cx="2540" cy="2379"/>
                  </a:xfrm>
                  <a:custGeom>
                    <a:avLst/>
                    <a:gdLst>
                      <a:gd name="txL" fmla="*/ 0 w 36830"/>
                      <a:gd name="txT" fmla="*/ 0 h 22305"/>
                      <a:gd name="txR" fmla="*/ 36830 w 36830"/>
                      <a:gd name="txB" fmla="*/ 22305 h 22305"/>
                    </a:gdLst>
                    <a:ah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32" name="任意多边形 9331"/>
                  <p:cNvSpPr/>
                  <p:nvPr/>
                </p:nvSpPr>
                <p:spPr>
                  <a:xfrm flipH="1">
                    <a:off x="790" y="313"/>
                    <a:ext cx="1850" cy="2304"/>
                  </a:xfrm>
                  <a:custGeom>
                    <a:avLst/>
                    <a:gdLst>
                      <a:gd name="txL" fmla="*/ 0 w 31881"/>
                      <a:gd name="txT" fmla="*/ 0 h 21600"/>
                      <a:gd name="txR" fmla="*/ 31881 w 31881"/>
                      <a:gd name="txB" fmla="*/ 21600 h 21600"/>
                    </a:gdLst>
                    <a:ahLst/>
                    <a:cxnLst>
                      <a:cxn ang="180">
                        <a:pos x="0" y="10015"/>
                      </a:cxn>
                      <a:cxn ang="0">
                        <a:pos x="31880" y="4859"/>
                      </a:cxn>
                      <a:cxn ang="90">
                        <a:pos x="18231" y="21600"/>
                      </a:cxn>
                    </a:cxnLst>
                    <a:rect l="txL" t="txT" r="txR" b="txB"/>
                    <a:pathLst>
                      <a:path w="31881" h="21600" fill="none">
                        <a:moveTo>
                          <a:pt x="0" y="10015"/>
                        </a:moveTo>
                        <a:arcTo wR="21600" hR="21600" stAng="-8853950" swAng="5805379"/>
                      </a:path>
                      <a:path w="31881"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33" name="任意多边形 9332"/>
                  <p:cNvSpPr/>
                  <p:nvPr/>
                </p:nvSpPr>
                <p:spPr>
                  <a:xfrm>
                    <a:off x="2763" y="1281"/>
                    <a:ext cx="764" cy="2304"/>
                  </a:xfrm>
                  <a:custGeom>
                    <a:avLst/>
                    <a:gdLst>
                      <a:gd name="txL" fmla="*/ 0 w 31146"/>
                      <a:gd name="txT" fmla="*/ 0 h 21600"/>
                      <a:gd name="txR" fmla="*/ 31146 w 31146"/>
                      <a:gd name="txB" fmla="*/ 21600 h 21600"/>
                    </a:gdLst>
                    <a:ah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p>
                    <a:endParaRPr lang="zh-CN" altLang="en-US"/>
                  </a:p>
                </p:txBody>
              </p:sp>
              <p:sp>
                <p:nvSpPr>
                  <p:cNvPr id="9334" name="任意多边形 9333"/>
                  <p:cNvSpPr/>
                  <p:nvPr/>
                </p:nvSpPr>
                <p:spPr>
                  <a:xfrm flipH="1">
                    <a:off x="1800" y="438"/>
                    <a:ext cx="418" cy="1524"/>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grpSp>
            <p:sp>
              <p:nvSpPr>
                <p:cNvPr id="9335" name="任意多边形 9334"/>
                <p:cNvSpPr/>
                <p:nvPr/>
              </p:nvSpPr>
              <p:spPr>
                <a:xfrm rot="20253369">
                  <a:off x="3280" y="1529"/>
                  <a:ext cx="442" cy="83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grpSp>
        </p:grpSp>
        <p:grpSp>
          <p:nvGrpSpPr>
            <p:cNvPr id="9336" name="组合 9335"/>
            <p:cNvGrpSpPr/>
            <p:nvPr/>
          </p:nvGrpSpPr>
          <p:grpSpPr>
            <a:xfrm>
              <a:off x="1476" y="449"/>
              <a:ext cx="4038" cy="2966"/>
              <a:chOff x="210" y="337"/>
              <a:chExt cx="5198" cy="3818"/>
            </a:xfrm>
          </p:grpSpPr>
          <p:sp>
            <p:nvSpPr>
              <p:cNvPr id="9337" name="任意多边形 9336"/>
              <p:cNvSpPr/>
              <p:nvPr/>
            </p:nvSpPr>
            <p:spPr>
              <a:xfrm flipH="1">
                <a:off x="1934" y="2382"/>
                <a:ext cx="485" cy="1479"/>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38" name="任意多边形 9337"/>
              <p:cNvSpPr/>
              <p:nvPr/>
            </p:nvSpPr>
            <p:spPr>
              <a:xfrm flipH="1">
                <a:off x="1054" y="1851"/>
                <a:ext cx="2122" cy="2304"/>
              </a:xfrm>
              <a:custGeom>
                <a:avLst/>
                <a:gdLst>
                  <a:gd name="txL" fmla="*/ 0 w 21600"/>
                  <a:gd name="txT" fmla="*/ 0 h 21602"/>
                  <a:gd name="txR" fmla="*/ 21600 w 21600"/>
                  <a:gd name="txB" fmla="*/ 21602 h 21602"/>
                </a:gdLst>
                <a:ah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39" name="任意多边形 9338"/>
              <p:cNvSpPr/>
              <p:nvPr/>
            </p:nvSpPr>
            <p:spPr>
              <a:xfrm flipH="1">
                <a:off x="1266" y="1480"/>
                <a:ext cx="1244" cy="2379"/>
              </a:xfrm>
              <a:custGeom>
                <a:avLst/>
                <a:gdLst>
                  <a:gd name="txL" fmla="*/ 0 w 28940"/>
                  <a:gd name="txT" fmla="*/ 0 h 22305"/>
                  <a:gd name="txR" fmla="*/ 28940 w 28940"/>
                  <a:gd name="txB" fmla="*/ 22305 h 22305"/>
                </a:gdLst>
                <a:ah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40" name="任意多边形 9339"/>
              <p:cNvSpPr/>
              <p:nvPr/>
            </p:nvSpPr>
            <p:spPr>
              <a:xfrm flipH="1">
                <a:off x="210" y="1168"/>
                <a:ext cx="2376" cy="2379"/>
              </a:xfrm>
              <a:custGeom>
                <a:avLst/>
                <a:gdLst>
                  <a:gd name="txL" fmla="*/ 0 w 34455"/>
                  <a:gd name="txT" fmla="*/ 0 h 22305"/>
                  <a:gd name="txR" fmla="*/ 34455 w 34455"/>
                  <a:gd name="txB" fmla="*/ 22305 h 22305"/>
                </a:gdLst>
                <a:ah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41" name="任意多边形 9340"/>
              <p:cNvSpPr/>
              <p:nvPr/>
            </p:nvSpPr>
            <p:spPr>
              <a:xfrm>
                <a:off x="2840" y="1503"/>
                <a:ext cx="381"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42" name="任意多边形 9341"/>
              <p:cNvSpPr/>
              <p:nvPr/>
            </p:nvSpPr>
            <p:spPr>
              <a:xfrm>
                <a:off x="2940" y="1492"/>
                <a:ext cx="1004"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43" name="任意多边形 9342"/>
              <p:cNvSpPr/>
              <p:nvPr/>
            </p:nvSpPr>
            <p:spPr>
              <a:xfrm>
                <a:off x="3301" y="2635"/>
                <a:ext cx="485" cy="1479"/>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44" name="任意多边形 9343"/>
              <p:cNvSpPr/>
              <p:nvPr/>
            </p:nvSpPr>
            <p:spPr>
              <a:xfrm rot="-1939245" flipV="1">
                <a:off x="2546" y="2150"/>
                <a:ext cx="442" cy="83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sp>
            <p:nvSpPr>
              <p:cNvPr id="9345" name="任意多边形 9344"/>
              <p:cNvSpPr/>
              <p:nvPr/>
            </p:nvSpPr>
            <p:spPr>
              <a:xfrm flipH="1">
                <a:off x="489" y="2504"/>
                <a:ext cx="1085" cy="1524"/>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46" name="任意多边形 9345"/>
              <p:cNvSpPr/>
              <p:nvPr/>
            </p:nvSpPr>
            <p:spPr>
              <a:xfrm flipH="1">
                <a:off x="1000" y="893"/>
                <a:ext cx="696" cy="1524"/>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47" name="任意多边形 9346"/>
              <p:cNvSpPr/>
              <p:nvPr/>
            </p:nvSpPr>
            <p:spPr>
              <a:xfrm>
                <a:off x="4401" y="2280"/>
                <a:ext cx="1007" cy="1601"/>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9348" name="任意多边形 9347"/>
              <p:cNvSpPr/>
              <p:nvPr/>
            </p:nvSpPr>
            <p:spPr>
              <a:xfrm>
                <a:off x="3878" y="1470"/>
                <a:ext cx="1518" cy="106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49" name="任意多边形 9348"/>
              <p:cNvSpPr/>
              <p:nvPr/>
            </p:nvSpPr>
            <p:spPr>
              <a:xfrm>
                <a:off x="3934" y="337"/>
                <a:ext cx="663" cy="1434"/>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9350" name="任意多边形 9349"/>
              <p:cNvSpPr/>
              <p:nvPr/>
            </p:nvSpPr>
            <p:spPr>
              <a:xfrm rot="-20253369" flipH="1">
                <a:off x="1702" y="1506"/>
                <a:ext cx="442" cy="83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grpSp>
      </p:grpSp>
      <p:sp>
        <p:nvSpPr>
          <p:cNvPr id="9351" name="标题 9350"/>
          <p:cNvSpPr>
            <a:spLocks noGrp="1"/>
          </p:cNvSpPr>
          <p:nvPr>
            <p:ph type="ctrTitle" sz="quarter"/>
          </p:nvPr>
        </p:nvSpPr>
        <p:spPr>
          <a:xfrm>
            <a:off x="685800" y="1827213"/>
            <a:ext cx="7772400" cy="1627187"/>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9352" name="副标题 9351"/>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sp>
        <p:nvSpPr>
          <p:cNvPr id="9353" name="日期占位符 9352"/>
          <p:cNvSpPr>
            <a:spLocks noGrp="1"/>
          </p:cNvSpPr>
          <p:nvPr>
            <p:ph type="dt" sz="quarter" idx="2"/>
          </p:nvPr>
        </p:nvSpPr>
        <p:spPr>
          <a:xfrm>
            <a:off x="685800" y="6248400"/>
            <a:ext cx="1905000" cy="457200"/>
          </a:xfrm>
          <a:prstGeom prst="rect">
            <a:avLst/>
          </a:prstGeom>
          <a:noFill/>
          <a:ln w="9525">
            <a:noFill/>
          </a:ln>
        </p:spPr>
        <p:txBody>
          <a:bodyPr anchor="t"/>
          <a:p>
            <a:pPr>
              <a:buClrTx/>
            </a:pPr>
            <a:endParaRPr lang="zh-CN" altLang="en-US" dirty="0">
              <a:latin typeface="Arial Black" panose="020B0A04020102020204" pitchFamily="34" charset="0"/>
            </a:endParaRPr>
          </a:p>
        </p:txBody>
      </p:sp>
      <p:sp>
        <p:nvSpPr>
          <p:cNvPr id="9354" name="页脚占位符 9353"/>
          <p:cNvSpPr>
            <a:spLocks noGrp="1"/>
          </p:cNvSpPr>
          <p:nvPr>
            <p:ph type="ftr" sz="quarter" idx="3"/>
          </p:nvPr>
        </p:nvSpPr>
        <p:spPr>
          <a:xfrm>
            <a:off x="3124200" y="6248400"/>
            <a:ext cx="2895600" cy="457200"/>
          </a:xfrm>
          <a:prstGeom prst="rect">
            <a:avLst/>
          </a:prstGeom>
          <a:noFill/>
          <a:ln w="9525">
            <a:noFill/>
          </a:ln>
        </p:spPr>
        <p:txBody>
          <a:bodyPr anchor="t"/>
          <a:p>
            <a:pPr>
              <a:buClrTx/>
            </a:pPr>
            <a:endParaRPr lang="zh-CN" dirty="0">
              <a:latin typeface="Arial Black" panose="020B0A04020102020204" pitchFamily="34" charset="0"/>
            </a:endParaRPr>
          </a:p>
        </p:txBody>
      </p:sp>
      <p:sp>
        <p:nvSpPr>
          <p:cNvPr id="9355" name="灯片编号占位符 9354"/>
          <p:cNvSpPr>
            <a:spLocks noGrp="1"/>
          </p:cNvSpPr>
          <p:nvPr>
            <p:ph type="sldNum" sz="quarter" idx="4"/>
          </p:nvPr>
        </p:nvSpPr>
        <p:spPr>
          <a:xfrm>
            <a:off x="6553200" y="6248400"/>
            <a:ext cx="1905000" cy="457200"/>
          </a:xfrm>
          <a:prstGeom prst="rect">
            <a:avLst/>
          </a:prstGeom>
          <a:noFill/>
          <a:ln w="9525">
            <a:noFill/>
          </a:ln>
        </p:spPr>
        <p:txBody>
          <a:bodyPr anchor="t"/>
          <a:p>
            <a:pPr>
              <a:buClrTx/>
            </a:pPr>
            <a:fld id="{9A0DB2DC-4C9A-4742-B13C-FB6460FD3503}" type="slidenum">
              <a:rPr lang="zh-CN" dirty="0">
                <a:latin typeface="Arial Black" panose="020B0A04020102020204" pitchFamily="34" charset="0"/>
              </a:rPr>
            </a:fld>
            <a:endParaRPr lang="zh-CN" dirty="0">
              <a:latin typeface="Arial Black" panose="020B0A040201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p>
        </p:txBody>
      </p:sp>
      <p:sp>
        <p:nvSpPr>
          <p:cNvPr id="5" name="页脚占位符 4"/>
          <p:cNvSpPr>
            <a:spLocks noGrp="1"/>
          </p:cNvSpPr>
          <p:nvPr>
            <p:ph type="ftr" sz="quarter" idx="11"/>
          </p:nvPr>
        </p:nvSpPr>
        <p:spPr/>
        <p:txBody>
          <a:bodyPr/>
          <a:lstStyle/>
          <a:p>
            <a:pPr lvl="0">
              <a:buClrTx/>
            </a:pPr>
            <a:endParaRPr lang="zh-CN"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716657"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p>
        </p:txBody>
      </p:sp>
      <p:sp>
        <p:nvSpPr>
          <p:cNvPr id="5" name="页脚占位符 4"/>
          <p:cNvSpPr>
            <a:spLocks noGrp="1"/>
          </p:cNvSpPr>
          <p:nvPr>
            <p:ph type="ftr" sz="quarter" idx="11"/>
          </p:nvPr>
        </p:nvSpPr>
        <p:spPr/>
        <p:txBody>
          <a:bodyPr/>
          <a:lstStyle/>
          <a:p>
            <a:pPr lvl="0">
              <a:buClrTx/>
            </a:pPr>
            <a:endParaRPr lang="zh-CN"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p>
        </p:txBody>
      </p:sp>
      <p:sp>
        <p:nvSpPr>
          <p:cNvPr id="5" name="页脚占位符 4"/>
          <p:cNvSpPr>
            <a:spLocks noGrp="1"/>
          </p:cNvSpPr>
          <p:nvPr>
            <p:ph type="ftr" sz="quarter" idx="11"/>
          </p:nvPr>
        </p:nvSpPr>
        <p:spPr/>
        <p:txBody>
          <a:bodyPr/>
          <a:lstStyle/>
          <a:p>
            <a:pPr lvl="0">
              <a:buClrTx/>
            </a:pPr>
            <a:endParaRPr lang="zh-CN"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Tx/>
            </a:pPr>
            <a:endParaRPr lang="zh-CN" altLang="en-US" dirty="0"/>
          </a:p>
        </p:txBody>
      </p:sp>
      <p:sp>
        <p:nvSpPr>
          <p:cNvPr id="5" name="页脚占位符 4"/>
          <p:cNvSpPr>
            <a:spLocks noGrp="1"/>
          </p:cNvSpPr>
          <p:nvPr>
            <p:ph type="ftr" sz="quarter" idx="11"/>
          </p:nvPr>
        </p:nvSpPr>
        <p:spPr/>
        <p:txBody>
          <a:bodyPr/>
          <a:lstStyle/>
          <a:p>
            <a:pPr lvl="0">
              <a:buClrTx/>
            </a:pPr>
            <a:endParaRPr lang="zh-CN"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Tx/>
            </a:pPr>
            <a:endParaRPr lang="zh-CN" altLang="en-US" dirty="0"/>
          </a:p>
        </p:txBody>
      </p:sp>
      <p:sp>
        <p:nvSpPr>
          <p:cNvPr id="6" name="页脚占位符 5"/>
          <p:cNvSpPr>
            <a:spLocks noGrp="1"/>
          </p:cNvSpPr>
          <p:nvPr>
            <p:ph type="ftr" sz="quarter" idx="11"/>
          </p:nvPr>
        </p:nvSpPr>
        <p:spPr/>
        <p:txBody>
          <a:bodyPr/>
          <a:lstStyle/>
          <a:p>
            <a:pPr lvl="0">
              <a:buClrTx/>
            </a:pPr>
            <a:endParaRPr lang="zh-CN"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Tx/>
            </a:pPr>
            <a:endParaRPr lang="zh-CN" altLang="en-US" dirty="0"/>
          </a:p>
        </p:txBody>
      </p:sp>
      <p:sp>
        <p:nvSpPr>
          <p:cNvPr id="8" name="页脚占位符 7"/>
          <p:cNvSpPr>
            <a:spLocks noGrp="1"/>
          </p:cNvSpPr>
          <p:nvPr>
            <p:ph type="ftr" sz="quarter" idx="11"/>
          </p:nvPr>
        </p:nvSpPr>
        <p:spPr/>
        <p:txBody>
          <a:bodyPr/>
          <a:lstStyle/>
          <a:p>
            <a:pPr lvl="0">
              <a:buClrTx/>
            </a:pPr>
            <a:endParaRPr lang="zh-CN" dirty="0"/>
          </a:p>
        </p:txBody>
      </p:sp>
      <p:sp>
        <p:nvSpPr>
          <p:cNvPr id="9" name="灯片编号占位符 8"/>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Tx/>
            </a:pPr>
            <a:endParaRPr lang="zh-CN" altLang="en-US" dirty="0"/>
          </a:p>
        </p:txBody>
      </p:sp>
      <p:sp>
        <p:nvSpPr>
          <p:cNvPr id="4" name="页脚占位符 3"/>
          <p:cNvSpPr>
            <a:spLocks noGrp="1"/>
          </p:cNvSpPr>
          <p:nvPr>
            <p:ph type="ftr" sz="quarter" idx="11"/>
          </p:nvPr>
        </p:nvSpPr>
        <p:spPr/>
        <p:txBody>
          <a:bodyPr/>
          <a:lstStyle/>
          <a:p>
            <a:pPr lvl="0">
              <a:buClrTx/>
            </a:pPr>
            <a:endParaRPr lang="zh-CN" dirty="0"/>
          </a:p>
        </p:txBody>
      </p:sp>
      <p:sp>
        <p:nvSpPr>
          <p:cNvPr id="5" name="灯片编号占位符 4"/>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Tx/>
            </a:pPr>
            <a:endParaRPr lang="zh-CN" altLang="en-US" dirty="0"/>
          </a:p>
        </p:txBody>
      </p:sp>
      <p:sp>
        <p:nvSpPr>
          <p:cNvPr id="3" name="页脚占位符 2"/>
          <p:cNvSpPr>
            <a:spLocks noGrp="1"/>
          </p:cNvSpPr>
          <p:nvPr>
            <p:ph type="ftr" sz="quarter" idx="11"/>
          </p:nvPr>
        </p:nvSpPr>
        <p:spPr/>
        <p:txBody>
          <a:bodyPr/>
          <a:lstStyle/>
          <a:p>
            <a:pPr lvl="0">
              <a:buClrTx/>
            </a:pPr>
            <a:endParaRPr lang="zh-CN" dirty="0"/>
          </a:p>
        </p:txBody>
      </p:sp>
      <p:sp>
        <p:nvSpPr>
          <p:cNvPr id="4" name="灯片编号占位符 3"/>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p>
        </p:txBody>
      </p:sp>
      <p:sp>
        <p:nvSpPr>
          <p:cNvPr id="6" name="页脚占位符 5"/>
          <p:cNvSpPr>
            <a:spLocks noGrp="1"/>
          </p:cNvSpPr>
          <p:nvPr>
            <p:ph type="ftr" sz="quarter" idx="11"/>
          </p:nvPr>
        </p:nvSpPr>
        <p:spPr/>
        <p:txBody>
          <a:bodyPr/>
          <a:lstStyle/>
          <a:p>
            <a:pPr lvl="0">
              <a:buClrTx/>
            </a:pPr>
            <a:endParaRPr lang="zh-CN"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p>
        </p:txBody>
      </p:sp>
      <p:sp>
        <p:nvSpPr>
          <p:cNvPr id="6" name="页脚占位符 5"/>
          <p:cNvSpPr>
            <a:spLocks noGrp="1"/>
          </p:cNvSpPr>
          <p:nvPr>
            <p:ph type="ftr" sz="quarter" idx="11"/>
          </p:nvPr>
        </p:nvSpPr>
        <p:spPr/>
        <p:txBody>
          <a:bodyPr/>
          <a:lstStyle/>
          <a:p>
            <a:pPr lvl="0">
              <a:buClrTx/>
            </a:pPr>
            <a:endParaRPr lang="zh-CN"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grpSp>
        <p:nvGrpSpPr>
          <p:cNvPr id="8194" name="组合 8193"/>
          <p:cNvGrpSpPr/>
          <p:nvPr/>
        </p:nvGrpSpPr>
        <p:grpSpPr>
          <a:xfrm>
            <a:off x="6303963" y="0"/>
            <a:ext cx="2840037" cy="3254375"/>
            <a:chOff x="3115" y="0"/>
            <a:chExt cx="2170" cy="2486"/>
          </a:xfrm>
        </p:grpSpPr>
        <p:grpSp>
          <p:nvGrpSpPr>
            <p:cNvPr id="8195" name="组合 8194"/>
            <p:cNvGrpSpPr/>
            <p:nvPr/>
          </p:nvGrpSpPr>
          <p:grpSpPr>
            <a:xfrm>
              <a:off x="4080" y="1910"/>
              <a:ext cx="768" cy="576"/>
              <a:chOff x="0" y="0"/>
              <a:chExt cx="768" cy="576"/>
            </a:xfrm>
          </p:grpSpPr>
          <p:sp>
            <p:nvSpPr>
              <p:cNvPr id="8196" name="椭圆 8195"/>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8197" name="椭圆 8196"/>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p>
                <a:endParaRPr lang="zh-CN" altLang="en-US"/>
              </a:p>
            </p:txBody>
          </p:sp>
        </p:grpSp>
        <p:grpSp>
          <p:nvGrpSpPr>
            <p:cNvPr id="8198" name="组合 8197"/>
            <p:cNvGrpSpPr/>
            <p:nvPr/>
          </p:nvGrpSpPr>
          <p:grpSpPr>
            <a:xfrm>
              <a:off x="4257" y="1103"/>
              <a:ext cx="768" cy="576"/>
              <a:chOff x="0" y="0"/>
              <a:chExt cx="768" cy="576"/>
            </a:xfrm>
          </p:grpSpPr>
          <p:sp>
            <p:nvSpPr>
              <p:cNvPr id="8199" name="椭圆 8198"/>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8200" name="椭圆 8199"/>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p>
                <a:endParaRPr lang="zh-CN" altLang="en-US"/>
              </a:p>
            </p:txBody>
          </p:sp>
        </p:grpSp>
        <p:grpSp>
          <p:nvGrpSpPr>
            <p:cNvPr id="8201" name="组合 8200"/>
            <p:cNvGrpSpPr/>
            <p:nvPr/>
          </p:nvGrpSpPr>
          <p:grpSpPr>
            <a:xfrm>
              <a:off x="3134" y="0"/>
              <a:ext cx="768" cy="576"/>
              <a:chOff x="0" y="0"/>
              <a:chExt cx="768" cy="576"/>
            </a:xfrm>
          </p:grpSpPr>
          <p:sp>
            <p:nvSpPr>
              <p:cNvPr id="8202" name="椭圆 8201"/>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8203" name="椭圆 8202"/>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p>
                <a:endParaRPr lang="zh-CN" altLang="en-US"/>
              </a:p>
            </p:txBody>
          </p:sp>
        </p:grpSp>
        <p:grpSp>
          <p:nvGrpSpPr>
            <p:cNvPr id="8204" name="组合 8203"/>
            <p:cNvGrpSpPr/>
            <p:nvPr/>
          </p:nvGrpSpPr>
          <p:grpSpPr>
            <a:xfrm>
              <a:off x="3115" y="0"/>
              <a:ext cx="2170" cy="1702"/>
              <a:chOff x="3115" y="0"/>
              <a:chExt cx="2170" cy="1702"/>
            </a:xfrm>
          </p:grpSpPr>
          <p:grpSp>
            <p:nvGrpSpPr>
              <p:cNvPr id="8205" name="组合 8204"/>
              <p:cNvGrpSpPr/>
              <p:nvPr/>
            </p:nvGrpSpPr>
            <p:grpSpPr>
              <a:xfrm>
                <a:off x="3640" y="308"/>
                <a:ext cx="1145" cy="844"/>
                <a:chOff x="1265" y="814"/>
                <a:chExt cx="2919" cy="2151"/>
              </a:xfrm>
            </p:grpSpPr>
            <p:sp>
              <p:nvSpPr>
                <p:cNvPr id="8206" name="椭圆 8205"/>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tileRect/>
                </a:gradFill>
                <a:ln w="9525">
                  <a:noFill/>
                </a:ln>
              </p:spPr>
              <p:txBody>
                <a:bodyPr/>
                <a:p>
                  <a:endParaRPr lang="zh-CN" altLang="en-US"/>
                </a:p>
              </p:txBody>
            </p:sp>
            <p:sp>
              <p:nvSpPr>
                <p:cNvPr id="8207" name="椭圆 8206"/>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tileRect/>
                </a:gradFill>
                <a:ln w="9525">
                  <a:noFill/>
                </a:ln>
              </p:spPr>
              <p:txBody>
                <a:bodyPr/>
                <a:p>
                  <a:endParaRPr lang="zh-CN" altLang="en-US"/>
                </a:p>
              </p:txBody>
            </p:sp>
          </p:grpSp>
          <p:grpSp>
            <p:nvGrpSpPr>
              <p:cNvPr id="8208" name="组合 8207"/>
              <p:cNvGrpSpPr/>
              <p:nvPr/>
            </p:nvGrpSpPr>
            <p:grpSpPr>
              <a:xfrm>
                <a:off x="3115" y="0"/>
                <a:ext cx="2145" cy="1702"/>
                <a:chOff x="3115" y="0"/>
                <a:chExt cx="2145" cy="1702"/>
              </a:xfrm>
            </p:grpSpPr>
            <p:grpSp>
              <p:nvGrpSpPr>
                <p:cNvPr id="8209" name="组合 8208"/>
                <p:cNvGrpSpPr/>
                <p:nvPr/>
              </p:nvGrpSpPr>
              <p:grpSpPr>
                <a:xfrm>
                  <a:off x="4505" y="589"/>
                  <a:ext cx="493" cy="912"/>
                  <a:chOff x="3471" y="1530"/>
                  <a:chExt cx="1258" cy="2327"/>
                </a:xfrm>
              </p:grpSpPr>
              <p:sp>
                <p:nvSpPr>
                  <p:cNvPr id="8210" name="任意多边形 8209"/>
                  <p:cNvSpPr/>
                  <p:nvPr/>
                </p:nvSpPr>
                <p:spPr>
                  <a:xfrm rot="2711884">
                    <a:off x="2765" y="2236"/>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8211" name="任意多边形 8210"/>
                  <p:cNvSpPr/>
                  <p:nvPr/>
                </p:nvSpPr>
                <p:spPr>
                  <a:xfrm rot="2711884">
                    <a:off x="4021" y="3149"/>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12" name="组合 8211"/>
                <p:cNvGrpSpPr/>
                <p:nvPr/>
              </p:nvGrpSpPr>
              <p:grpSpPr>
                <a:xfrm>
                  <a:off x="4267" y="781"/>
                  <a:ext cx="966" cy="522"/>
                  <a:chOff x="2864" y="2019"/>
                  <a:chExt cx="2463" cy="1332"/>
                </a:xfrm>
              </p:grpSpPr>
              <p:sp>
                <p:nvSpPr>
                  <p:cNvPr id="8213" name="任意多边形 8212"/>
                  <p:cNvSpPr/>
                  <p:nvPr/>
                </p:nvSpPr>
                <p:spPr>
                  <a:xfrm rot="2104081">
                    <a:off x="2864" y="2019"/>
                    <a:ext cx="1814" cy="347"/>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14" name="任意多边形 8213"/>
                  <p:cNvSpPr/>
                  <p:nvPr/>
                </p:nvSpPr>
                <p:spPr>
                  <a:xfrm rot="2104081">
                    <a:off x="4353" y="2806"/>
                    <a:ext cx="974" cy="54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15" name="组合 8214"/>
                <p:cNvGrpSpPr/>
                <p:nvPr/>
              </p:nvGrpSpPr>
              <p:grpSpPr>
                <a:xfrm>
                  <a:off x="4280" y="707"/>
                  <a:ext cx="971" cy="417"/>
                  <a:chOff x="2897" y="1832"/>
                  <a:chExt cx="2477" cy="1064"/>
                </a:xfrm>
              </p:grpSpPr>
              <p:sp>
                <p:nvSpPr>
                  <p:cNvPr id="8216" name="任意多边形 8215"/>
                  <p:cNvSpPr/>
                  <p:nvPr/>
                </p:nvSpPr>
                <p:spPr>
                  <a:xfrm rot="1582915">
                    <a:off x="2897" y="1832"/>
                    <a:ext cx="1736" cy="30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17" name="任意多边形 8216"/>
                  <p:cNvSpPr/>
                  <p:nvPr/>
                </p:nvSpPr>
                <p:spPr>
                  <a:xfrm rot="1582915">
                    <a:off x="4442" y="2420"/>
                    <a:ext cx="932" cy="47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18" name="组合 8217"/>
                <p:cNvGrpSpPr/>
                <p:nvPr/>
              </p:nvGrpSpPr>
              <p:grpSpPr>
                <a:xfrm>
                  <a:off x="4291" y="630"/>
                  <a:ext cx="969" cy="364"/>
                  <a:chOff x="2924" y="1636"/>
                  <a:chExt cx="2472" cy="927"/>
                </a:xfrm>
              </p:grpSpPr>
              <p:sp>
                <p:nvSpPr>
                  <p:cNvPr id="8219" name="任意多边形 8218"/>
                  <p:cNvSpPr/>
                  <p:nvPr/>
                </p:nvSpPr>
                <p:spPr>
                  <a:xfrm rot="1080363">
                    <a:off x="2924" y="1636"/>
                    <a:ext cx="1677" cy="33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20" name="任意多边形 8219"/>
                  <p:cNvSpPr/>
                  <p:nvPr/>
                </p:nvSpPr>
                <p:spPr>
                  <a:xfrm rot="1080363">
                    <a:off x="4495" y="2037"/>
                    <a:ext cx="901" cy="52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21" name="组合 8220"/>
                <p:cNvGrpSpPr/>
                <p:nvPr/>
              </p:nvGrpSpPr>
              <p:grpSpPr>
                <a:xfrm>
                  <a:off x="4304" y="543"/>
                  <a:ext cx="918" cy="258"/>
                  <a:chOff x="2958" y="1414"/>
                  <a:chExt cx="2342" cy="657"/>
                </a:xfrm>
              </p:grpSpPr>
              <p:sp>
                <p:nvSpPr>
                  <p:cNvPr id="8222" name="任意多边形 8221"/>
                  <p:cNvSpPr/>
                  <p:nvPr/>
                </p:nvSpPr>
                <p:spPr>
                  <a:xfrm rot="463793">
                    <a:off x="2958" y="1414"/>
                    <a:ext cx="154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23" name="任意多边形 8222"/>
                  <p:cNvSpPr/>
                  <p:nvPr/>
                </p:nvSpPr>
                <p:spPr>
                  <a:xfrm rot="463793">
                    <a:off x="4470" y="1582"/>
                    <a:ext cx="830" cy="4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24" name="组合 8223"/>
                <p:cNvGrpSpPr/>
                <p:nvPr/>
              </p:nvGrpSpPr>
              <p:grpSpPr>
                <a:xfrm>
                  <a:off x="4314" y="487"/>
                  <a:ext cx="843" cy="134"/>
                  <a:chOff x="2983" y="1269"/>
                  <a:chExt cx="2150" cy="343"/>
                </a:xfrm>
              </p:grpSpPr>
              <p:sp>
                <p:nvSpPr>
                  <p:cNvPr id="8225" name="任意多边形 8224"/>
                  <p:cNvSpPr/>
                  <p:nvPr/>
                </p:nvSpPr>
                <p:spPr>
                  <a:xfrm rot="-84182">
                    <a:off x="2983" y="1289"/>
                    <a:ext cx="1404" cy="21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26" name="任意多边形 8225"/>
                  <p:cNvSpPr/>
                  <p:nvPr/>
                </p:nvSpPr>
                <p:spPr>
                  <a:xfrm rot="-84182">
                    <a:off x="4379" y="1269"/>
                    <a:ext cx="754" cy="34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27" name="组合 8226"/>
                <p:cNvGrpSpPr/>
                <p:nvPr/>
              </p:nvGrpSpPr>
              <p:grpSpPr>
                <a:xfrm>
                  <a:off x="4296" y="349"/>
                  <a:ext cx="737" cy="167"/>
                  <a:chOff x="2938" y="917"/>
                  <a:chExt cx="1879" cy="427"/>
                </a:xfrm>
              </p:grpSpPr>
              <p:sp>
                <p:nvSpPr>
                  <p:cNvPr id="8228" name="任意多边形 8227"/>
                  <p:cNvSpPr/>
                  <p:nvPr/>
                </p:nvSpPr>
                <p:spPr>
                  <a:xfrm rot="-802576">
                    <a:off x="2938" y="1129"/>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29" name="任意多边形 8228"/>
                  <p:cNvSpPr/>
                  <p:nvPr/>
                </p:nvSpPr>
                <p:spPr>
                  <a:xfrm rot="-802576">
                    <a:off x="4155" y="917"/>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30" name="组合 8229"/>
                <p:cNvGrpSpPr/>
                <p:nvPr/>
              </p:nvGrpSpPr>
              <p:grpSpPr>
                <a:xfrm>
                  <a:off x="3394" y="637"/>
                  <a:ext cx="493" cy="912"/>
                  <a:chOff x="637" y="1653"/>
                  <a:chExt cx="1257" cy="2326"/>
                </a:xfrm>
              </p:grpSpPr>
              <p:sp>
                <p:nvSpPr>
                  <p:cNvPr id="8231" name="任意多边形 8230"/>
                  <p:cNvSpPr/>
                  <p:nvPr/>
                </p:nvSpPr>
                <p:spPr>
                  <a:xfrm rot="-2711884" flipH="1">
                    <a:off x="876" y="2359"/>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32" name="任意多边形 8231"/>
                  <p:cNvSpPr/>
                  <p:nvPr/>
                </p:nvSpPr>
                <p:spPr>
                  <a:xfrm rot="-2711884" flipH="1">
                    <a:off x="419" y="3271"/>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33" name="组合 8232"/>
                <p:cNvGrpSpPr/>
                <p:nvPr/>
              </p:nvGrpSpPr>
              <p:grpSpPr>
                <a:xfrm>
                  <a:off x="3142" y="850"/>
                  <a:ext cx="966" cy="522"/>
                  <a:chOff x="-5" y="2196"/>
                  <a:chExt cx="2463" cy="1332"/>
                </a:xfrm>
              </p:grpSpPr>
              <p:sp>
                <p:nvSpPr>
                  <p:cNvPr id="8234" name="任意多边形 8233"/>
                  <p:cNvSpPr/>
                  <p:nvPr/>
                </p:nvSpPr>
                <p:spPr>
                  <a:xfrm rot="-2104081" flipH="1">
                    <a:off x="644" y="2196"/>
                    <a:ext cx="1814" cy="347"/>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35" name="任意多边形 8234"/>
                  <p:cNvSpPr/>
                  <p:nvPr/>
                </p:nvSpPr>
                <p:spPr>
                  <a:xfrm rot="-2104081" flipH="1">
                    <a:off x="-5" y="2983"/>
                    <a:ext cx="974" cy="54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36" name="组合 8235"/>
                <p:cNvGrpSpPr/>
                <p:nvPr/>
              </p:nvGrpSpPr>
              <p:grpSpPr>
                <a:xfrm>
                  <a:off x="3124" y="777"/>
                  <a:ext cx="971" cy="417"/>
                  <a:chOff x="-52" y="2009"/>
                  <a:chExt cx="2477" cy="1064"/>
                </a:xfrm>
              </p:grpSpPr>
              <p:sp>
                <p:nvSpPr>
                  <p:cNvPr id="8237" name="任意多边形 8236"/>
                  <p:cNvSpPr/>
                  <p:nvPr/>
                </p:nvSpPr>
                <p:spPr>
                  <a:xfrm rot="-1582915" flipH="1">
                    <a:off x="689" y="2009"/>
                    <a:ext cx="1736" cy="30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38" name="任意多边形 8237"/>
                  <p:cNvSpPr/>
                  <p:nvPr/>
                </p:nvSpPr>
                <p:spPr>
                  <a:xfrm rot="-1582915" flipH="1">
                    <a:off x="-52" y="2597"/>
                    <a:ext cx="932" cy="47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8239" name="组合 8238"/>
                <p:cNvGrpSpPr/>
                <p:nvPr/>
              </p:nvGrpSpPr>
              <p:grpSpPr>
                <a:xfrm>
                  <a:off x="3115" y="700"/>
                  <a:ext cx="969" cy="363"/>
                  <a:chOff x="-74" y="1813"/>
                  <a:chExt cx="2472" cy="927"/>
                </a:xfrm>
              </p:grpSpPr>
              <p:sp>
                <p:nvSpPr>
                  <p:cNvPr id="8240" name="任意多边形 8239"/>
                  <p:cNvSpPr/>
                  <p:nvPr/>
                </p:nvSpPr>
                <p:spPr>
                  <a:xfrm rot="-1080363" flipH="1">
                    <a:off x="721" y="1813"/>
                    <a:ext cx="1677" cy="33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41" name="任意多边形 8240"/>
                  <p:cNvSpPr/>
                  <p:nvPr/>
                </p:nvSpPr>
                <p:spPr>
                  <a:xfrm rot="-1080363" flipH="1">
                    <a:off x="-74" y="2214"/>
                    <a:ext cx="901" cy="52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8242" name="组合 8241"/>
                <p:cNvGrpSpPr/>
                <p:nvPr/>
              </p:nvGrpSpPr>
              <p:grpSpPr>
                <a:xfrm>
                  <a:off x="3153" y="613"/>
                  <a:ext cx="918" cy="257"/>
                  <a:chOff x="22" y="1591"/>
                  <a:chExt cx="2342" cy="657"/>
                </a:xfrm>
              </p:grpSpPr>
              <p:sp>
                <p:nvSpPr>
                  <p:cNvPr id="8243" name="任意多边形 8242"/>
                  <p:cNvSpPr/>
                  <p:nvPr/>
                </p:nvSpPr>
                <p:spPr>
                  <a:xfrm rot="-463793" flipH="1">
                    <a:off x="819" y="1591"/>
                    <a:ext cx="154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44" name="任意多边形 8243"/>
                  <p:cNvSpPr/>
                  <p:nvPr/>
                </p:nvSpPr>
                <p:spPr>
                  <a:xfrm rot="-463793" flipH="1">
                    <a:off x="22" y="1759"/>
                    <a:ext cx="830" cy="4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8245" name="组合 8244"/>
                <p:cNvGrpSpPr/>
                <p:nvPr/>
              </p:nvGrpSpPr>
              <p:grpSpPr>
                <a:xfrm>
                  <a:off x="3218" y="556"/>
                  <a:ext cx="843" cy="134"/>
                  <a:chOff x="189" y="1446"/>
                  <a:chExt cx="2150" cy="343"/>
                </a:xfrm>
              </p:grpSpPr>
              <p:sp>
                <p:nvSpPr>
                  <p:cNvPr id="8246" name="任意多边形 8245"/>
                  <p:cNvSpPr/>
                  <p:nvPr/>
                </p:nvSpPr>
                <p:spPr>
                  <a:xfrm rot="84182" flipH="1">
                    <a:off x="935" y="1466"/>
                    <a:ext cx="1404" cy="21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47" name="任意多边形 8246"/>
                  <p:cNvSpPr/>
                  <p:nvPr/>
                </p:nvSpPr>
                <p:spPr>
                  <a:xfrm rot="84182" flipH="1">
                    <a:off x="189" y="1446"/>
                    <a:ext cx="754" cy="34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p>
                    <a:endParaRPr lang="zh-CN" altLang="en-US"/>
                  </a:p>
                </p:txBody>
              </p:sp>
            </p:grpSp>
            <p:grpSp>
              <p:nvGrpSpPr>
                <p:cNvPr id="8248" name="组合 8247"/>
                <p:cNvGrpSpPr/>
                <p:nvPr/>
              </p:nvGrpSpPr>
              <p:grpSpPr>
                <a:xfrm>
                  <a:off x="3342" y="418"/>
                  <a:ext cx="737" cy="167"/>
                  <a:chOff x="505" y="1094"/>
                  <a:chExt cx="1879" cy="427"/>
                </a:xfrm>
              </p:grpSpPr>
              <p:sp>
                <p:nvSpPr>
                  <p:cNvPr id="8249" name="任意多边形 8248"/>
                  <p:cNvSpPr/>
                  <p:nvPr/>
                </p:nvSpPr>
                <p:spPr>
                  <a:xfrm rot="802576" flipH="1">
                    <a:off x="1151" y="1306"/>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50" name="任意多边形 8249"/>
                  <p:cNvSpPr/>
                  <p:nvPr/>
                </p:nvSpPr>
                <p:spPr>
                  <a:xfrm rot="802576" flipH="1">
                    <a:off x="505" y="1094"/>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51" name="组合 8250"/>
                <p:cNvGrpSpPr/>
                <p:nvPr/>
              </p:nvGrpSpPr>
              <p:grpSpPr>
                <a:xfrm>
                  <a:off x="3386" y="341"/>
                  <a:ext cx="725" cy="218"/>
                  <a:chOff x="616" y="899"/>
                  <a:chExt cx="1850" cy="554"/>
                </a:xfrm>
              </p:grpSpPr>
              <p:sp>
                <p:nvSpPr>
                  <p:cNvPr id="8252" name="任意多边形 8251"/>
                  <p:cNvSpPr/>
                  <p:nvPr/>
                </p:nvSpPr>
                <p:spPr>
                  <a:xfrm rot="1277471" flipH="1">
                    <a:off x="1233" y="1238"/>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53" name="任意多边形 8252"/>
                  <p:cNvSpPr/>
                  <p:nvPr/>
                </p:nvSpPr>
                <p:spPr>
                  <a:xfrm rot="1277471" flipH="1">
                    <a:off x="616" y="899"/>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54" name="组合 8253"/>
                <p:cNvGrpSpPr/>
                <p:nvPr/>
              </p:nvGrpSpPr>
              <p:grpSpPr>
                <a:xfrm>
                  <a:off x="3472" y="231"/>
                  <a:ext cx="693" cy="291"/>
                  <a:chOff x="3472" y="231"/>
                  <a:chExt cx="693" cy="291"/>
                </a:xfrm>
              </p:grpSpPr>
              <p:sp>
                <p:nvSpPr>
                  <p:cNvPr id="8255" name="任意多边形 8254"/>
                  <p:cNvSpPr/>
                  <p:nvPr/>
                </p:nvSpPr>
                <p:spPr>
                  <a:xfrm rot="2028410" flipH="1">
                    <a:off x="3681" y="438"/>
                    <a:ext cx="484" cy="8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56" name="任意多边形 8255"/>
                  <p:cNvSpPr/>
                  <p:nvPr/>
                </p:nvSpPr>
                <p:spPr>
                  <a:xfrm rot="2028410" flipH="1">
                    <a:off x="3472" y="231"/>
                    <a:ext cx="260" cy="132"/>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57" name="组合 8256"/>
                <p:cNvGrpSpPr/>
                <p:nvPr/>
              </p:nvGrpSpPr>
              <p:grpSpPr>
                <a:xfrm>
                  <a:off x="3554" y="118"/>
                  <a:ext cx="664" cy="349"/>
                  <a:chOff x="3554" y="118"/>
                  <a:chExt cx="664" cy="349"/>
                </a:xfrm>
              </p:grpSpPr>
              <p:sp>
                <p:nvSpPr>
                  <p:cNvPr id="8258" name="任意多边形 8257"/>
                  <p:cNvSpPr/>
                  <p:nvPr/>
                </p:nvSpPr>
                <p:spPr>
                  <a:xfrm rot="2664424" flipH="1">
                    <a:off x="3727" y="383"/>
                    <a:ext cx="491" cy="8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59" name="任意多边形 8258"/>
                  <p:cNvSpPr/>
                  <p:nvPr/>
                </p:nvSpPr>
                <p:spPr>
                  <a:xfrm rot="2664424" flipH="1">
                    <a:off x="3554" y="118"/>
                    <a:ext cx="264" cy="132"/>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60" name="组合 8259"/>
                <p:cNvGrpSpPr/>
                <p:nvPr/>
              </p:nvGrpSpPr>
              <p:grpSpPr>
                <a:xfrm>
                  <a:off x="3784" y="30"/>
                  <a:ext cx="305" cy="593"/>
                  <a:chOff x="1633" y="104"/>
                  <a:chExt cx="778" cy="1512"/>
                </a:xfrm>
              </p:grpSpPr>
              <p:sp>
                <p:nvSpPr>
                  <p:cNvPr id="8261" name="任意多边形 8260"/>
                  <p:cNvSpPr/>
                  <p:nvPr/>
                </p:nvSpPr>
                <p:spPr>
                  <a:xfrm rot="3473776" flipH="1">
                    <a:off x="1753" y="958"/>
                    <a:ext cx="1100"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62" name="任意多边形 8261"/>
                  <p:cNvSpPr/>
                  <p:nvPr/>
                </p:nvSpPr>
                <p:spPr>
                  <a:xfrm rot="3473776" flipH="1">
                    <a:off x="1506" y="230"/>
                    <a:ext cx="591"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63" name="组合 8262"/>
                <p:cNvGrpSpPr/>
                <p:nvPr/>
              </p:nvGrpSpPr>
              <p:grpSpPr>
                <a:xfrm>
                  <a:off x="3903" y="0"/>
                  <a:ext cx="248" cy="601"/>
                  <a:chOff x="1935" y="28"/>
                  <a:chExt cx="634" cy="1534"/>
                </a:xfrm>
              </p:grpSpPr>
              <p:sp>
                <p:nvSpPr>
                  <p:cNvPr id="8264" name="任意多边形 8263"/>
                  <p:cNvSpPr/>
                  <p:nvPr/>
                </p:nvSpPr>
                <p:spPr>
                  <a:xfrm rot="4126480" flipH="1">
                    <a:off x="1931" y="924"/>
                    <a:ext cx="1061"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65" name="任意多边形 8264"/>
                  <p:cNvSpPr/>
                  <p:nvPr/>
                </p:nvSpPr>
                <p:spPr>
                  <a:xfrm rot="4126480" flipH="1">
                    <a:off x="1819" y="144"/>
                    <a:ext cx="570"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grpSp>
              <p:nvGrpSpPr>
                <p:cNvPr id="8266" name="组合 8265"/>
                <p:cNvGrpSpPr/>
                <p:nvPr/>
              </p:nvGrpSpPr>
              <p:grpSpPr>
                <a:xfrm>
                  <a:off x="4251" y="252"/>
                  <a:ext cx="723" cy="222"/>
                  <a:chOff x="2822" y="672"/>
                  <a:chExt cx="1845" cy="566"/>
                </a:xfrm>
              </p:grpSpPr>
              <p:sp>
                <p:nvSpPr>
                  <p:cNvPr id="8267" name="任意多边形 8266"/>
                  <p:cNvSpPr/>
                  <p:nvPr/>
                </p:nvSpPr>
                <p:spPr>
                  <a:xfrm rot="-1325434">
                    <a:off x="2822" y="1023"/>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68" name="任意多边形 8267"/>
                  <p:cNvSpPr/>
                  <p:nvPr/>
                </p:nvSpPr>
                <p:spPr>
                  <a:xfrm rot="-1325434">
                    <a:off x="4005" y="672"/>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69" name="组合 8268"/>
                <p:cNvGrpSpPr/>
                <p:nvPr/>
              </p:nvGrpSpPr>
              <p:grpSpPr>
                <a:xfrm>
                  <a:off x="4196" y="163"/>
                  <a:ext cx="699" cy="282"/>
                  <a:chOff x="2683" y="445"/>
                  <a:chExt cx="1781" cy="717"/>
                </a:xfrm>
              </p:grpSpPr>
              <p:sp>
                <p:nvSpPr>
                  <p:cNvPr id="8270" name="任意多边形 8269"/>
                  <p:cNvSpPr/>
                  <p:nvPr/>
                </p:nvSpPr>
                <p:spPr>
                  <a:xfrm rot="-1921064">
                    <a:off x="2683" y="947"/>
                    <a:ext cx="1233" cy="215"/>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71" name="任意多边形 8270"/>
                  <p:cNvSpPr/>
                  <p:nvPr/>
                </p:nvSpPr>
                <p:spPr>
                  <a:xfrm rot="-1921064">
                    <a:off x="3802" y="445"/>
                    <a:ext cx="662" cy="338"/>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sp>
              <p:nvSpPr>
                <p:cNvPr id="8272" name="任意多边形 8271"/>
                <p:cNvSpPr/>
                <p:nvPr/>
              </p:nvSpPr>
              <p:spPr>
                <a:xfrm rot="4578755" flipH="1">
                  <a:off x="3968" y="372"/>
                  <a:ext cx="403" cy="57"/>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tileRect/>
                </a:gradFill>
                <a:ln w="9525">
                  <a:noFill/>
                </a:ln>
              </p:spPr>
              <p:txBody>
                <a:bodyPr/>
                <a:p>
                  <a:endParaRPr lang="zh-CN" altLang="en-US"/>
                </a:p>
              </p:txBody>
            </p:sp>
            <p:sp>
              <p:nvSpPr>
                <p:cNvPr id="8273" name="任意多边形 8272"/>
                <p:cNvSpPr/>
                <p:nvPr/>
              </p:nvSpPr>
              <p:spPr>
                <a:xfrm rot="4578755" flipH="1">
                  <a:off x="3977" y="77"/>
                  <a:ext cx="216" cy="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p>
                  <a:endParaRPr lang="zh-CN" altLang="en-US"/>
                </a:p>
              </p:txBody>
            </p:sp>
            <p:grpSp>
              <p:nvGrpSpPr>
                <p:cNvPr id="8274" name="组合 8273"/>
                <p:cNvGrpSpPr/>
                <p:nvPr/>
              </p:nvGrpSpPr>
              <p:grpSpPr>
                <a:xfrm>
                  <a:off x="4242" y="5"/>
                  <a:ext cx="251" cy="596"/>
                  <a:chOff x="2800" y="41"/>
                  <a:chExt cx="640" cy="1520"/>
                </a:xfrm>
              </p:grpSpPr>
              <p:sp>
                <p:nvSpPr>
                  <p:cNvPr id="8275" name="任意多边形 8274"/>
                  <p:cNvSpPr/>
                  <p:nvPr/>
                </p:nvSpPr>
                <p:spPr>
                  <a:xfrm rot="-3857755">
                    <a:off x="2361" y="938"/>
                    <a:ext cx="1062" cy="184"/>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76" name="任意多边形 8275"/>
                  <p:cNvSpPr/>
                  <p:nvPr/>
                </p:nvSpPr>
                <p:spPr>
                  <a:xfrm rot="-3857755">
                    <a:off x="3010" y="181"/>
                    <a:ext cx="570" cy="28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77" name="组合 8276"/>
                <p:cNvGrpSpPr/>
                <p:nvPr/>
              </p:nvGrpSpPr>
              <p:grpSpPr>
                <a:xfrm>
                  <a:off x="4295" y="53"/>
                  <a:ext cx="398" cy="574"/>
                  <a:chOff x="2934" y="163"/>
                  <a:chExt cx="1017" cy="1464"/>
                </a:xfrm>
              </p:grpSpPr>
              <p:sp>
                <p:nvSpPr>
                  <p:cNvPr id="8278" name="任意多边形 8277"/>
                  <p:cNvSpPr/>
                  <p:nvPr/>
                </p:nvSpPr>
                <p:spPr>
                  <a:xfrm rot="-2777260">
                    <a:off x="2491" y="914"/>
                    <a:ext cx="1155" cy="270"/>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79" name="任意多边形 8278"/>
                  <p:cNvSpPr/>
                  <p:nvPr/>
                </p:nvSpPr>
                <p:spPr>
                  <a:xfrm rot="-2777260">
                    <a:off x="3429" y="261"/>
                    <a:ext cx="620" cy="42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80" name="组合 8279"/>
                <p:cNvGrpSpPr/>
                <p:nvPr/>
              </p:nvGrpSpPr>
              <p:grpSpPr>
                <a:xfrm>
                  <a:off x="4215" y="2"/>
                  <a:ext cx="95" cy="567"/>
                  <a:chOff x="2730" y="32"/>
                  <a:chExt cx="243" cy="1448"/>
                </a:xfrm>
              </p:grpSpPr>
              <p:sp>
                <p:nvSpPr>
                  <p:cNvPr id="8281" name="任意多边形 8280"/>
                  <p:cNvSpPr/>
                  <p:nvPr/>
                </p:nvSpPr>
                <p:spPr>
                  <a:xfrm rot="-4903748">
                    <a:off x="2296" y="960"/>
                    <a:ext cx="954" cy="8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p>
                    <a:endParaRPr lang="zh-CN" altLang="en-US"/>
                  </a:p>
                </p:txBody>
              </p:sp>
              <p:sp>
                <p:nvSpPr>
                  <p:cNvPr id="8282" name="任意多边形 8281"/>
                  <p:cNvSpPr/>
                  <p:nvPr/>
                </p:nvSpPr>
                <p:spPr>
                  <a:xfrm rot="-4903748">
                    <a:off x="2649" y="220"/>
                    <a:ext cx="512" cy="13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8283" name="组合 8282"/>
                <p:cNvGrpSpPr/>
                <p:nvPr/>
              </p:nvGrpSpPr>
              <p:grpSpPr>
                <a:xfrm>
                  <a:off x="3514" y="683"/>
                  <a:ext cx="425" cy="960"/>
                  <a:chOff x="943" y="1769"/>
                  <a:chExt cx="1085" cy="2450"/>
                </a:xfrm>
              </p:grpSpPr>
              <p:sp>
                <p:nvSpPr>
                  <p:cNvPr id="8284" name="任意多边形 8283"/>
                  <p:cNvSpPr/>
                  <p:nvPr/>
                </p:nvSpPr>
                <p:spPr>
                  <a:xfrm rot="-3264308" flipH="1">
                    <a:off x="1010" y="2475"/>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85" name="任意多边形 8284"/>
                  <p:cNvSpPr/>
                  <p:nvPr/>
                </p:nvSpPr>
                <p:spPr>
                  <a:xfrm rot="-3264308" flipH="1">
                    <a:off x="725" y="3511"/>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86" name="组合 8285"/>
                <p:cNvGrpSpPr/>
                <p:nvPr/>
              </p:nvGrpSpPr>
              <p:grpSpPr>
                <a:xfrm>
                  <a:off x="3715" y="748"/>
                  <a:ext cx="300" cy="930"/>
                  <a:chOff x="1455" y="1936"/>
                  <a:chExt cx="766" cy="2373"/>
                </a:xfrm>
              </p:grpSpPr>
              <p:sp>
                <p:nvSpPr>
                  <p:cNvPr id="8287" name="任意多边形 8286"/>
                  <p:cNvSpPr/>
                  <p:nvPr/>
                </p:nvSpPr>
                <p:spPr>
                  <a:xfrm rot="-4057115" flipH="1">
                    <a:off x="1267" y="2577"/>
                    <a:ext cx="1595"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88" name="任意多边形 8287"/>
                  <p:cNvSpPr/>
                  <p:nvPr/>
                </p:nvSpPr>
                <p:spPr>
                  <a:xfrm rot="-4057115" flipH="1">
                    <a:off x="1272" y="3636"/>
                    <a:ext cx="856"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89" name="组合 8288"/>
                <p:cNvGrpSpPr/>
                <p:nvPr/>
              </p:nvGrpSpPr>
              <p:grpSpPr>
                <a:xfrm rot="88588">
                  <a:off x="3923" y="769"/>
                  <a:ext cx="180" cy="913"/>
                  <a:chOff x="1956" y="1990"/>
                  <a:chExt cx="492" cy="2604"/>
                </a:xfrm>
              </p:grpSpPr>
              <p:sp>
                <p:nvSpPr>
                  <p:cNvPr id="8290" name="任意多边形 8289"/>
                  <p:cNvSpPr/>
                  <p:nvPr/>
                </p:nvSpPr>
                <p:spPr>
                  <a:xfrm rot="-4817938" flipH="1">
                    <a:off x="1442" y="2695"/>
                    <a:ext cx="1711" cy="301"/>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p>
                    <a:endParaRPr lang="zh-CN" altLang="en-US"/>
                  </a:p>
                </p:txBody>
              </p:sp>
              <p:sp>
                <p:nvSpPr>
                  <p:cNvPr id="8291" name="任意多边形 8290"/>
                  <p:cNvSpPr/>
                  <p:nvPr/>
                </p:nvSpPr>
                <p:spPr>
                  <a:xfrm rot="-4817938" flipH="1">
                    <a:off x="1733" y="3898"/>
                    <a:ext cx="918" cy="473"/>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92" name="组合 8291"/>
                <p:cNvGrpSpPr/>
                <p:nvPr/>
              </p:nvGrpSpPr>
              <p:grpSpPr>
                <a:xfrm>
                  <a:off x="4451" y="662"/>
                  <a:ext cx="442" cy="951"/>
                  <a:chOff x="3334" y="1717"/>
                  <a:chExt cx="1125" cy="2426"/>
                </a:xfrm>
              </p:grpSpPr>
              <p:sp>
                <p:nvSpPr>
                  <p:cNvPr id="8293" name="任意多边形 8292"/>
                  <p:cNvSpPr/>
                  <p:nvPr/>
                </p:nvSpPr>
                <p:spPr>
                  <a:xfrm rot="3144576">
                    <a:off x="2628" y="2423"/>
                    <a:ext cx="1724" cy="312"/>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8294" name="任意多边形 8293"/>
                  <p:cNvSpPr/>
                  <p:nvPr/>
                </p:nvSpPr>
                <p:spPr>
                  <a:xfrm rot="3144576">
                    <a:off x="3751" y="3435"/>
                    <a:ext cx="925" cy="490"/>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95" name="组合 8294"/>
                <p:cNvGrpSpPr/>
                <p:nvPr/>
              </p:nvGrpSpPr>
              <p:grpSpPr>
                <a:xfrm>
                  <a:off x="4391" y="721"/>
                  <a:ext cx="347" cy="951"/>
                  <a:chOff x="3181" y="1866"/>
                  <a:chExt cx="883" cy="2426"/>
                </a:xfrm>
              </p:grpSpPr>
              <p:sp>
                <p:nvSpPr>
                  <p:cNvPr id="8296" name="任意多边形 8295"/>
                  <p:cNvSpPr/>
                  <p:nvPr/>
                </p:nvSpPr>
                <p:spPr>
                  <a:xfrm rot="3745735">
                    <a:off x="2505" y="2541"/>
                    <a:ext cx="1650" cy="299"/>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8297" name="任意多边形 8296"/>
                  <p:cNvSpPr/>
                  <p:nvPr/>
                </p:nvSpPr>
                <p:spPr>
                  <a:xfrm rot="3745735">
                    <a:off x="3387" y="3615"/>
                    <a:ext cx="885" cy="469"/>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p>
                    <a:endParaRPr lang="zh-CN" altLang="en-US"/>
                  </a:p>
                </p:txBody>
              </p:sp>
            </p:grpSp>
            <p:grpSp>
              <p:nvGrpSpPr>
                <p:cNvPr id="8298" name="组合 8297"/>
                <p:cNvGrpSpPr/>
                <p:nvPr/>
              </p:nvGrpSpPr>
              <p:grpSpPr>
                <a:xfrm>
                  <a:off x="4323" y="767"/>
                  <a:ext cx="243" cy="935"/>
                  <a:chOff x="3006" y="1983"/>
                  <a:chExt cx="619" cy="2386"/>
                </a:xfrm>
              </p:grpSpPr>
              <p:sp>
                <p:nvSpPr>
                  <p:cNvPr id="8299" name="任意多边形 8298"/>
                  <p:cNvSpPr/>
                  <p:nvPr/>
                </p:nvSpPr>
                <p:spPr>
                  <a:xfrm rot="4286818">
                    <a:off x="2328" y="2660"/>
                    <a:ext cx="1601" cy="24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8300" name="任意多边形 8299"/>
                  <p:cNvSpPr/>
                  <p:nvPr/>
                </p:nvSpPr>
                <p:spPr>
                  <a:xfrm rot="4286818">
                    <a:off x="3002" y="3746"/>
                    <a:ext cx="859" cy="38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nvGrpSpPr>
                <p:cNvPr id="8301" name="组合 8300"/>
                <p:cNvGrpSpPr/>
                <p:nvPr/>
              </p:nvGrpSpPr>
              <p:grpSpPr>
                <a:xfrm>
                  <a:off x="4249" y="813"/>
                  <a:ext cx="159" cy="870"/>
                  <a:chOff x="2819" y="2101"/>
                  <a:chExt cx="405" cy="2219"/>
                </a:xfrm>
              </p:grpSpPr>
              <p:sp>
                <p:nvSpPr>
                  <p:cNvPr id="8302" name="任意多边形 8301"/>
                  <p:cNvSpPr/>
                  <p:nvPr/>
                </p:nvSpPr>
                <p:spPr>
                  <a:xfrm rot="4898956">
                    <a:off x="2206" y="2713"/>
                    <a:ext cx="1471" cy="246"/>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p>
                    <a:endParaRPr lang="zh-CN" altLang="en-US"/>
                  </a:p>
                </p:txBody>
              </p:sp>
              <p:sp>
                <p:nvSpPr>
                  <p:cNvPr id="8303" name="任意多边形 8302"/>
                  <p:cNvSpPr/>
                  <p:nvPr/>
                </p:nvSpPr>
                <p:spPr>
                  <a:xfrm rot="4898956">
                    <a:off x="2636" y="3732"/>
                    <a:ext cx="790" cy="386"/>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nvGrpSpPr>
                <p:cNvPr id="8304" name="组合 8303"/>
                <p:cNvGrpSpPr/>
                <p:nvPr/>
              </p:nvGrpSpPr>
              <p:grpSpPr>
                <a:xfrm>
                  <a:off x="4045" y="826"/>
                  <a:ext cx="167" cy="857"/>
                  <a:chOff x="2287" y="2135"/>
                  <a:chExt cx="426" cy="2185"/>
                </a:xfrm>
              </p:grpSpPr>
              <p:sp>
                <p:nvSpPr>
                  <p:cNvPr id="8305" name="任意多边形 8304"/>
                  <p:cNvSpPr/>
                  <p:nvPr/>
                </p:nvSpPr>
                <p:spPr>
                  <a:xfrm rot="5755659">
                    <a:off x="1900" y="2759"/>
                    <a:ext cx="1437" cy="188"/>
                  </a:xfrm>
                  <a:custGeom>
                    <a:avLst/>
                    <a:gdLst/>
                    <a:ahLst/>
                    <a:cxnLst/>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tileRect/>
                  </a:gradFill>
                  <a:ln w="9525">
                    <a:noFill/>
                  </a:ln>
                </p:spPr>
                <p:txBody>
                  <a:bodyPr/>
                  <a:p>
                    <a:endParaRPr lang="zh-CN" altLang="en-US"/>
                  </a:p>
                </p:txBody>
              </p:sp>
              <p:sp>
                <p:nvSpPr>
                  <p:cNvPr id="8306" name="任意多边形 8305"/>
                  <p:cNvSpPr/>
                  <p:nvPr/>
                </p:nvSpPr>
                <p:spPr>
                  <a:xfrm rot="5755659">
                    <a:off x="2049" y="3787"/>
                    <a:ext cx="771" cy="295"/>
                  </a:xfrm>
                  <a:custGeom>
                    <a:avLst/>
                    <a:gdLst/>
                    <a:ahLst/>
                    <a:cxnLst/>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p>
                    <a:endParaRPr lang="zh-CN" altLang="en-US"/>
                  </a:p>
                </p:txBody>
              </p:sp>
            </p:grpSp>
          </p:grpSp>
          <p:sp>
            <p:nvSpPr>
              <p:cNvPr id="8307" name="任意多边形 8306"/>
              <p:cNvSpPr/>
              <p:nvPr/>
            </p:nvSpPr>
            <p:spPr>
              <a:xfrm flipH="1">
                <a:off x="3873" y="934"/>
                <a:ext cx="191" cy="580"/>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08" name="任意多边形 8307"/>
              <p:cNvSpPr/>
              <p:nvPr/>
            </p:nvSpPr>
            <p:spPr>
              <a:xfrm flipH="1">
                <a:off x="3528" y="726"/>
                <a:ext cx="833" cy="903"/>
              </a:xfrm>
              <a:custGeom>
                <a:avLst/>
                <a:gdLst>
                  <a:gd name="txL" fmla="*/ 0 w 21600"/>
                  <a:gd name="txT" fmla="*/ 0 h 21602"/>
                  <a:gd name="txR" fmla="*/ 21600 w 21600"/>
                  <a:gd name="txB" fmla="*/ 21602 h 21602"/>
                </a:gdLst>
                <a:ah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09" name="任意多边形 8308"/>
              <p:cNvSpPr/>
              <p:nvPr/>
            </p:nvSpPr>
            <p:spPr>
              <a:xfrm flipV="1">
                <a:off x="4278" y="179"/>
                <a:ext cx="1007" cy="802"/>
              </a:xfrm>
              <a:custGeom>
                <a:avLst/>
                <a:gdLst>
                  <a:gd name="txL" fmla="*/ 0 w 36729"/>
                  <a:gd name="txT" fmla="*/ 0 h 21600"/>
                  <a:gd name="txR" fmla="*/ 36729 w 36729"/>
                  <a:gd name="txB" fmla="*/ 21600 h 21600"/>
                </a:gdLst>
                <a:ah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10" name="任意多边形 8309"/>
              <p:cNvSpPr/>
              <p:nvPr/>
            </p:nvSpPr>
            <p:spPr>
              <a:xfrm flipH="1">
                <a:off x="3612" y="580"/>
                <a:ext cx="487" cy="933"/>
              </a:xfrm>
              <a:custGeom>
                <a:avLst/>
                <a:gdLst>
                  <a:gd name="txL" fmla="*/ 0 w 28940"/>
                  <a:gd name="txT" fmla="*/ 0 h 22305"/>
                  <a:gd name="txR" fmla="*/ 28940 w 28940"/>
                  <a:gd name="txB" fmla="*/ 22305 h 22305"/>
                </a:gdLst>
                <a:ah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11" name="任意多边形 8310"/>
              <p:cNvSpPr/>
              <p:nvPr/>
            </p:nvSpPr>
            <p:spPr>
              <a:xfrm flipH="1">
                <a:off x="3267" y="628"/>
                <a:ext cx="791" cy="932"/>
              </a:xfrm>
              <a:custGeom>
                <a:avLst/>
                <a:gdLst>
                  <a:gd name="txL" fmla="*/ 0 w 30473"/>
                  <a:gd name="txT" fmla="*/ 0 h 22305"/>
                  <a:gd name="txR" fmla="*/ 30473 w 30473"/>
                  <a:gd name="txB" fmla="*/ 22305 h 22305"/>
                </a:gdLst>
                <a:ah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12" name="任意多边形 8311"/>
              <p:cNvSpPr/>
              <p:nvPr/>
            </p:nvSpPr>
            <p:spPr>
              <a:xfrm flipH="1">
                <a:off x="3197" y="458"/>
                <a:ext cx="932" cy="933"/>
              </a:xfrm>
              <a:custGeom>
                <a:avLst/>
                <a:gdLst>
                  <a:gd name="txL" fmla="*/ 0 w 34455"/>
                  <a:gd name="txT" fmla="*/ 0 h 22305"/>
                  <a:gd name="txR" fmla="*/ 34455 w 34455"/>
                  <a:gd name="txB" fmla="*/ 22305 h 22305"/>
                </a:gdLst>
                <a:ah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13" name="任意多边形 8312"/>
              <p:cNvSpPr/>
              <p:nvPr/>
            </p:nvSpPr>
            <p:spPr>
              <a:xfrm>
                <a:off x="4229" y="589"/>
                <a:ext cx="149"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14" name="任意多边形 8313"/>
              <p:cNvSpPr/>
              <p:nvPr/>
            </p:nvSpPr>
            <p:spPr>
              <a:xfrm>
                <a:off x="4268" y="585"/>
                <a:ext cx="394"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15" name="任意多边形 8314"/>
              <p:cNvSpPr/>
              <p:nvPr/>
            </p:nvSpPr>
            <p:spPr>
              <a:xfrm>
                <a:off x="4303" y="463"/>
                <a:ext cx="559"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16" name="任意多边形 8315"/>
              <p:cNvSpPr/>
              <p:nvPr/>
            </p:nvSpPr>
            <p:spPr>
              <a:xfrm>
                <a:off x="4410" y="1033"/>
                <a:ext cx="190" cy="580"/>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17" name="任意多边形 8316"/>
              <p:cNvSpPr/>
              <p:nvPr/>
            </p:nvSpPr>
            <p:spPr>
              <a:xfrm rot="-1939245" flipV="1">
                <a:off x="4114" y="843"/>
                <a:ext cx="173" cy="328"/>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sp>
            <p:nvSpPr>
              <p:cNvPr id="8318" name="任意多边形 8317"/>
              <p:cNvSpPr/>
              <p:nvPr/>
            </p:nvSpPr>
            <p:spPr>
              <a:xfrm flipH="1">
                <a:off x="3144" y="319"/>
                <a:ext cx="996" cy="933"/>
              </a:xfrm>
              <a:custGeom>
                <a:avLst/>
                <a:gdLst>
                  <a:gd name="txL" fmla="*/ 0 w 36830"/>
                  <a:gd name="txT" fmla="*/ 0 h 22305"/>
                  <a:gd name="txR" fmla="*/ 36830 w 36830"/>
                  <a:gd name="txB" fmla="*/ 22305 h 22305"/>
                </a:gdLst>
                <a:ah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19" name="任意多边形 8318"/>
              <p:cNvSpPr/>
              <p:nvPr/>
            </p:nvSpPr>
            <p:spPr>
              <a:xfrm flipH="1">
                <a:off x="3425" y="123"/>
                <a:ext cx="725" cy="903"/>
              </a:xfrm>
              <a:custGeom>
                <a:avLst/>
                <a:gdLst>
                  <a:gd name="txL" fmla="*/ 0 w 31881"/>
                  <a:gd name="txT" fmla="*/ 0 h 21600"/>
                  <a:gd name="txR" fmla="*/ 31881 w 31881"/>
                  <a:gd name="txB" fmla="*/ 21600 h 21600"/>
                </a:gdLst>
                <a:ahLst/>
                <a:cxnLst>
                  <a:cxn ang="180">
                    <a:pos x="0" y="10015"/>
                  </a:cxn>
                  <a:cxn ang="0">
                    <a:pos x="31880" y="4859"/>
                  </a:cxn>
                  <a:cxn ang="90">
                    <a:pos x="18231" y="21600"/>
                  </a:cxn>
                </a:cxnLst>
                <a:rect l="txL" t="txT" r="txR" b="txB"/>
                <a:pathLst>
                  <a:path w="31881" h="21600" fill="none">
                    <a:moveTo>
                      <a:pt x="0" y="10015"/>
                    </a:moveTo>
                    <a:arcTo wR="21600" hR="21600" stAng="-8853950" swAng="5805379"/>
                  </a:path>
                  <a:path w="31881"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20" name="任意多边形 8319"/>
              <p:cNvSpPr/>
              <p:nvPr/>
            </p:nvSpPr>
            <p:spPr>
              <a:xfrm>
                <a:off x="4199" y="502"/>
                <a:ext cx="299" cy="904"/>
              </a:xfrm>
              <a:custGeom>
                <a:avLst/>
                <a:gdLst>
                  <a:gd name="txL" fmla="*/ 0 w 31146"/>
                  <a:gd name="txT" fmla="*/ 0 h 21600"/>
                  <a:gd name="txR" fmla="*/ 31146 w 31146"/>
                  <a:gd name="txB" fmla="*/ 21600 h 21600"/>
                </a:gdLst>
                <a:ah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p>
                <a:endParaRPr lang="zh-CN" altLang="en-US"/>
              </a:p>
            </p:txBody>
          </p:sp>
          <p:sp>
            <p:nvSpPr>
              <p:cNvPr id="8321" name="任意多边形 8320"/>
              <p:cNvSpPr/>
              <p:nvPr/>
            </p:nvSpPr>
            <p:spPr>
              <a:xfrm flipH="1">
                <a:off x="3307" y="982"/>
                <a:ext cx="425" cy="59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22" name="任意多边形 8321"/>
              <p:cNvSpPr/>
              <p:nvPr/>
            </p:nvSpPr>
            <p:spPr>
              <a:xfrm flipH="1">
                <a:off x="3507" y="350"/>
                <a:ext cx="273" cy="598"/>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23" name="任意多边形 8322"/>
              <p:cNvSpPr/>
              <p:nvPr/>
            </p:nvSpPr>
            <p:spPr>
              <a:xfrm flipH="1">
                <a:off x="3821" y="172"/>
                <a:ext cx="164" cy="597"/>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24" name="任意多边形 8323"/>
              <p:cNvSpPr/>
              <p:nvPr/>
            </p:nvSpPr>
            <p:spPr>
              <a:xfrm>
                <a:off x="4841" y="894"/>
                <a:ext cx="395" cy="628"/>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p>
                <a:endParaRPr lang="zh-CN" altLang="en-US"/>
              </a:p>
            </p:txBody>
          </p:sp>
          <p:sp>
            <p:nvSpPr>
              <p:cNvPr id="8325" name="任意多边形 8324"/>
              <p:cNvSpPr/>
              <p:nvPr/>
            </p:nvSpPr>
            <p:spPr>
              <a:xfrm>
                <a:off x="4636" y="576"/>
                <a:ext cx="595" cy="419"/>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26" name="任意多边形 8325"/>
              <p:cNvSpPr/>
              <p:nvPr/>
            </p:nvSpPr>
            <p:spPr>
              <a:xfrm>
                <a:off x="4658" y="132"/>
                <a:ext cx="260" cy="562"/>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p>
                <a:endParaRPr lang="zh-CN" altLang="en-US"/>
              </a:p>
            </p:txBody>
          </p:sp>
          <p:sp>
            <p:nvSpPr>
              <p:cNvPr id="8327" name="任意多边形 8326"/>
              <p:cNvSpPr/>
              <p:nvPr/>
            </p:nvSpPr>
            <p:spPr>
              <a:xfrm rot="20253369">
                <a:off x="4401" y="599"/>
                <a:ext cx="174" cy="329"/>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sp>
            <p:nvSpPr>
              <p:cNvPr id="8328" name="任意多边形 8327"/>
              <p:cNvSpPr/>
              <p:nvPr/>
            </p:nvSpPr>
            <p:spPr>
              <a:xfrm rot="-20253369" flipH="1">
                <a:off x="3783" y="590"/>
                <a:ext cx="173" cy="329"/>
              </a:xfrm>
              <a:custGeom>
                <a:avLst/>
                <a:gdLst/>
                <a:ahLst/>
                <a:cxnLst/>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p>
                <a:endParaRPr lang="zh-CN" altLang="en-US"/>
              </a:p>
            </p:txBody>
          </p:sp>
        </p:grpSp>
      </p:grpSp>
      <p:sp>
        <p:nvSpPr>
          <p:cNvPr id="8329" name="标题 8328"/>
          <p:cNvSpPr>
            <a:spLocks noGrp="1"/>
          </p:cNvSpPr>
          <p:nvPr>
            <p:ph type="title"/>
          </p:nvPr>
        </p:nvSpPr>
        <p:spPr>
          <a:xfrm>
            <a:off x="685800" y="301625"/>
            <a:ext cx="77724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8330" name="文本占位符 8329"/>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331" name="日期占位符 8330"/>
          <p:cNvSpPr>
            <a:spLocks noGrp="1"/>
          </p:cNvSpPr>
          <p:nvPr>
            <p:ph type="dt" sz="half" idx="2"/>
          </p:nvPr>
        </p:nvSpPr>
        <p:spPr>
          <a:xfrm>
            <a:off x="685800" y="6248400"/>
            <a:ext cx="1905000" cy="457200"/>
          </a:xfrm>
          <a:prstGeom prst="rect">
            <a:avLst/>
          </a:prstGeom>
          <a:noFill/>
          <a:ln w="9525">
            <a:noFill/>
          </a:ln>
        </p:spPr>
        <p:txBody>
          <a:bodyPr/>
          <a:lstStyle>
            <a:lvl1pPr>
              <a:defRPr sz="1400">
                <a:latin typeface="Arial Black" panose="020B0A04020102020204" pitchFamily="34" charset="0"/>
              </a:defRPr>
            </a:lvl1pPr>
          </a:lstStyle>
          <a:p>
            <a:pPr lvl="0">
              <a:buClrTx/>
            </a:pPr>
            <a:endParaRPr lang="zh-CN" altLang="en-US" dirty="0"/>
          </a:p>
        </p:txBody>
      </p:sp>
      <p:sp>
        <p:nvSpPr>
          <p:cNvPr id="8332" name="页脚占位符 8331"/>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Arial Black" panose="020B0A04020102020204" pitchFamily="34" charset="0"/>
              </a:defRPr>
            </a:lvl1pPr>
          </a:lstStyle>
          <a:p>
            <a:pPr lvl="0">
              <a:buClrTx/>
            </a:pPr>
            <a:endParaRPr lang="zh-CN" dirty="0"/>
          </a:p>
        </p:txBody>
      </p:sp>
      <p:sp>
        <p:nvSpPr>
          <p:cNvPr id="8333" name="灯片编号占位符 8332"/>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Arial Black" panose="020B0A04020102020204" pitchFamily="34" charset="0"/>
              </a:defRPr>
            </a:lvl1pPr>
          </a:lstStyle>
          <a:p>
            <a:pPr lvl="0">
              <a:buClrTx/>
            </a:pPr>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folHlink"/>
        </a:buClr>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0" y="188913"/>
            <a:ext cx="8893175" cy="3186112"/>
          </a:xfrm>
        </p:spPr>
        <p:txBody>
          <a:bodyPr anchor="ctr"/>
          <a:p>
            <a:pPr defTabSz="914400"/>
            <a:r>
              <a:rPr lang="zh-CN" altLang="en-US" sz="9600" b="1" kern="1200" baseline="0" dirty="0">
                <a:solidFill>
                  <a:schemeClr val="tx1"/>
                </a:solidFill>
                <a:latin typeface="Arial Black" panose="020B0A04020102020204" pitchFamily="34" charset="0"/>
                <a:ea typeface="黑体" panose="02010609060101010101" pitchFamily="2" charset="-122"/>
              </a:rPr>
              <a:t>作文专题训练</a:t>
            </a:r>
            <a:br>
              <a:rPr lang="zh-CN" altLang="en-US" sz="9600" b="1" kern="1200" baseline="0" dirty="0">
                <a:solidFill>
                  <a:schemeClr val="tx1"/>
                </a:solidFill>
                <a:latin typeface="Arial Black" panose="020B0A04020102020204" pitchFamily="34" charset="0"/>
                <a:ea typeface="黑体" panose="02010609060101010101" pitchFamily="2" charset="-122"/>
              </a:rPr>
            </a:br>
            <a:r>
              <a:rPr lang="zh-CN" altLang="en-US" sz="9600" b="1" kern="1200" baseline="0" dirty="0">
                <a:solidFill>
                  <a:schemeClr val="tx1"/>
                </a:solidFill>
                <a:latin typeface="Arial Black" panose="020B0A04020102020204" pitchFamily="34" charset="0"/>
                <a:ea typeface="黑体" panose="02010609060101010101" pitchFamily="2" charset="-122"/>
              </a:rPr>
              <a:t>   </a:t>
            </a:r>
            <a:r>
              <a:rPr lang="en-US" altLang="zh-CN" sz="9600" b="1" kern="1200" baseline="0" dirty="0">
                <a:solidFill>
                  <a:schemeClr val="tx1"/>
                </a:solidFill>
                <a:latin typeface="Arial Black" panose="020B0A04020102020204" pitchFamily="34" charset="0"/>
                <a:ea typeface="黑体" panose="02010609060101010101" pitchFamily="2" charset="-122"/>
              </a:rPr>
              <a:t>——</a:t>
            </a:r>
            <a:r>
              <a:rPr lang="zh-CN" altLang="en-US" sz="9600" b="1" kern="1200" baseline="0" dirty="0">
                <a:solidFill>
                  <a:schemeClr val="tx1"/>
                </a:solidFill>
                <a:latin typeface="Arial Black" panose="020B0A04020102020204" pitchFamily="34" charset="0"/>
                <a:ea typeface="黑体" panose="02010609060101010101" pitchFamily="2" charset="-122"/>
              </a:rPr>
              <a:t>切题</a:t>
            </a:r>
            <a:endParaRPr lang="zh-CN" altLang="en-US" sz="9600" b="1" kern="1200" baseline="0" dirty="0">
              <a:solidFill>
                <a:schemeClr val="tx1"/>
              </a:solidFill>
              <a:latin typeface="Arial Black" panose="020B0A04020102020204" pitchFamily="34" charset="0"/>
              <a:ea typeface="黑体" panose="02010609060101010101" pitchFamily="2" charset="-122"/>
            </a:endParaRPr>
          </a:p>
        </p:txBody>
      </p:sp>
      <p:sp>
        <p:nvSpPr>
          <p:cNvPr id="2052" name="矩形 2051"/>
          <p:cNvSpPr/>
          <p:nvPr/>
        </p:nvSpPr>
        <p:spPr>
          <a:xfrm>
            <a:off x="323850" y="3860800"/>
            <a:ext cx="8351838" cy="1873250"/>
          </a:xfrm>
          <a:prstGeom prst="rect">
            <a:avLst/>
          </a:prstGeom>
          <a:noFill/>
          <a:ln w="9525">
            <a:noFill/>
          </a:ln>
        </p:spPr>
        <p:txBody>
          <a:bodyPr/>
          <a:lstStyle>
            <a:lvl1pPr marL="0" lvl="0" indent="0" algn="ctr" defTabSz="914400" eaLnBrk="1" fontAlgn="base" latinLnBrk="0" hangingPunct="1">
              <a:lnSpc>
                <a:spcPct val="100000"/>
              </a:lnSpc>
              <a:spcBef>
                <a:spcPct val="20000"/>
              </a:spcBef>
              <a:spcAft>
                <a:spcPct val="0"/>
              </a:spcAft>
              <a:buClr>
                <a:schemeClr val="hlink"/>
              </a:buClr>
              <a:buNone/>
              <a:defRPr sz="3200" b="0" i="0" u="none" kern="1200" baseline="0">
                <a:solidFill>
                  <a:schemeClr val="tx1"/>
                </a:solidFill>
                <a:latin typeface="Arial Black" panose="020B0A04020102020204" pitchFamily="34" charset="0"/>
                <a:ea typeface="宋体" panose="02010600030101010101" pitchFamily="2" charset="-122"/>
              </a:defRPr>
            </a:lvl1pPr>
            <a:lvl2pPr marL="457200" lvl="1" indent="0" algn="ctr">
              <a:buClr>
                <a:schemeClr val="folHlink"/>
              </a:buClr>
              <a:buNone/>
              <a:defRPr sz="2800" kern="1200"/>
            </a:lvl2pPr>
            <a:lvl3pPr marL="914400" lvl="2" indent="0" algn="ctr">
              <a:buNone/>
              <a:defRPr sz="2400" kern="1200"/>
            </a:lvl3pPr>
            <a:lvl4pPr marL="1371600" lvl="3" indent="0" algn="ctr">
              <a:buFont typeface="Times New Roman" panose="02020603050405020304" pitchFamily="18" charset="0"/>
              <a:buNone/>
              <a:defRPr sz="2000" kern="1200"/>
            </a:lvl4pPr>
            <a:lvl5pPr marL="1828800" lvl="4" indent="0" algn="ctr">
              <a:buNone/>
              <a:defRPr kern="1200"/>
            </a:lvl5pPr>
          </a:lstStyle>
          <a:p>
            <a:pPr lvl="0"/>
            <a:endParaRPr lang="zh-CN" altLang="en-US" sz="4400" b="1" dirty="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strVal val="#ppt_w*0.70"/>
                                          </p:val>
                                        </p:tav>
                                        <p:tav tm="100000">
                                          <p:val>
                                            <p:strVal val="#ppt_w"/>
                                          </p:val>
                                        </p:tav>
                                      </p:tavLst>
                                    </p:anim>
                                    <p:anim calcmode="lin" valueType="num">
                                      <p:cBhvr>
                                        <p:cTn id="8" dur="1000" fill="hold"/>
                                        <p:tgtEl>
                                          <p:spTgt spid="2050"/>
                                        </p:tgtEl>
                                        <p:attrNameLst>
                                          <p:attrName>ppt_h</p:attrName>
                                        </p:attrNameLst>
                                      </p:cBhvr>
                                      <p:tavLst>
                                        <p:tav tm="0">
                                          <p:val>
                                            <p:strVal val="#ppt_h"/>
                                          </p:val>
                                        </p:tav>
                                        <p:tav tm="100000">
                                          <p:val>
                                            <p:strVal val="#ppt_h"/>
                                          </p:val>
                                        </p:tav>
                                      </p:tavLst>
                                    </p:anim>
                                    <p:animEffect transition="in" filter="fade">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diamond(in)">
                                      <p:cBhvr>
                                        <p:cTn id="14"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占位符 7169"/>
          <p:cNvSpPr>
            <a:spLocks noGrp="1"/>
          </p:cNvSpPr>
          <p:nvPr>
            <p:ph type="body" idx="1"/>
          </p:nvPr>
        </p:nvSpPr>
        <p:spPr>
          <a:xfrm>
            <a:off x="180975" y="334963"/>
            <a:ext cx="8783638" cy="6335712"/>
          </a:xfrm>
        </p:spPr>
        <p:txBody>
          <a:bodyPr/>
          <a:p>
            <a:r>
              <a:rPr lang="en-US" altLang="zh-CN" dirty="0"/>
              <a:t>                   </a:t>
            </a:r>
            <a:r>
              <a:rPr lang="zh-CN" altLang="en-US" dirty="0"/>
              <a:t>初一，一首难忘的歌</a:t>
            </a:r>
            <a:endParaRPr lang="zh-CN" altLang="en-US" dirty="0"/>
          </a:p>
          <a:p>
            <a:r>
              <a:rPr lang="zh-CN" altLang="en-US" dirty="0"/>
              <a:t>     </a:t>
            </a:r>
            <a:r>
              <a:rPr lang="zh-CN" altLang="en-US" sz="3600" b="1" dirty="0">
                <a:solidFill>
                  <a:srgbClr val="9900FF"/>
                </a:solidFill>
              </a:rPr>
              <a:t>（结尾）</a:t>
            </a:r>
            <a:r>
              <a:rPr lang="zh-CN" altLang="en-US" sz="3600" b="1" dirty="0"/>
              <a:t>初中生活，留给我印象最深的就是温暖了。这丝丝温暖彼此交错着，</a:t>
            </a:r>
            <a:r>
              <a:rPr lang="zh-CN" altLang="en-US" sz="3600" b="1" dirty="0">
                <a:solidFill>
                  <a:srgbClr val="FF0000"/>
                </a:solidFill>
              </a:rPr>
              <a:t>织出了一首难忘的歌谱写在我成长的路上</a:t>
            </a:r>
            <a:r>
              <a:rPr lang="zh-CN" altLang="en-US" sz="3600" b="1" dirty="0"/>
              <a:t>。</a:t>
            </a:r>
            <a:r>
              <a:rPr lang="zh-CN" altLang="en-US" sz="3600" b="1" dirty="0">
                <a:solidFill>
                  <a:srgbClr val="9900FF"/>
                </a:solidFill>
              </a:rPr>
              <a:t>（点题）</a:t>
            </a:r>
            <a:endParaRPr lang="zh-CN" altLang="en-US" sz="3600" b="1" dirty="0">
              <a:solidFill>
                <a:srgbClr val="9900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xfrm>
            <a:off x="0" y="0"/>
            <a:ext cx="8316913" cy="895350"/>
          </a:xfrm>
        </p:spPr>
        <p:txBody>
          <a:bodyPr anchor="ctr"/>
          <a:p>
            <a:r>
              <a:rPr lang="zh-CN" altLang="en-US" b="1" dirty="0">
                <a:solidFill>
                  <a:schemeClr val="tx1"/>
                </a:solidFill>
                <a:latin typeface="微软雅黑" panose="020B0503020204020204" charset="-122"/>
                <a:ea typeface="微软雅黑" panose="020B0503020204020204" charset="-122"/>
              </a:rPr>
              <a:t>考场作文，在切题方面失分原因</a:t>
            </a:r>
            <a:endParaRPr lang="zh-CN" altLang="en-US" b="1" dirty="0">
              <a:solidFill>
                <a:schemeClr val="tx1"/>
              </a:solidFill>
              <a:latin typeface="微软雅黑" panose="020B0503020204020204" charset="-122"/>
              <a:ea typeface="微软雅黑" panose="020B0503020204020204" charset="-122"/>
            </a:endParaRPr>
          </a:p>
        </p:txBody>
      </p:sp>
      <p:sp>
        <p:nvSpPr>
          <p:cNvPr id="20483" name="文本占位符 20482"/>
          <p:cNvSpPr>
            <a:spLocks noGrp="1"/>
          </p:cNvSpPr>
          <p:nvPr>
            <p:ph type="body" idx="1"/>
          </p:nvPr>
        </p:nvSpPr>
        <p:spPr>
          <a:xfrm>
            <a:off x="250825" y="981075"/>
            <a:ext cx="4752975" cy="5400675"/>
          </a:xfrm>
        </p:spPr>
        <p:txBody>
          <a:bodyPr/>
          <a:p>
            <a:r>
              <a:rPr lang="zh-CN" altLang="en-US" sz="3600" b="1" dirty="0">
                <a:latin typeface="黑体" panose="02010609060101010101" pitchFamily="2" charset="-122"/>
                <a:ea typeface="黑体" panose="02010609060101010101" pitchFamily="2" charset="-122"/>
              </a:rPr>
              <a:t>一 是因误解而离题。</a:t>
            </a:r>
            <a:endParaRPr lang="zh-CN" altLang="en-US" sz="3600" b="1" dirty="0">
              <a:latin typeface="黑体" panose="02010609060101010101" pitchFamily="2" charset="-122"/>
              <a:ea typeface="黑体" panose="02010609060101010101" pitchFamily="2" charset="-122"/>
            </a:endParaRPr>
          </a:p>
          <a:p>
            <a:pPr>
              <a:buNone/>
            </a:pPr>
            <a:r>
              <a:rPr lang="zh-CN" altLang="en-US" sz="3600" b="1" dirty="0">
                <a:latin typeface="黑体" panose="02010609060101010101" pitchFamily="2" charset="-122"/>
                <a:ea typeface="黑体" panose="02010609060101010101" pitchFamily="2" charset="-122"/>
              </a:rPr>
              <a:t> </a:t>
            </a:r>
            <a:endParaRPr lang="zh-CN" altLang="en-US" sz="3600" b="1" dirty="0">
              <a:latin typeface="黑体" panose="02010609060101010101" pitchFamily="2" charset="-122"/>
              <a:ea typeface="黑体" panose="02010609060101010101" pitchFamily="2" charset="-122"/>
            </a:endParaRPr>
          </a:p>
          <a:p>
            <a:endParaRPr lang="zh-CN" altLang="en-US" sz="3600" b="1" dirty="0">
              <a:latin typeface="黑体" panose="02010609060101010101" pitchFamily="2" charset="-122"/>
              <a:ea typeface="黑体" panose="02010609060101010101" pitchFamily="2" charset="-122"/>
            </a:endParaRPr>
          </a:p>
          <a:p>
            <a:r>
              <a:rPr lang="zh-CN" altLang="en-US" sz="3600" b="1" dirty="0">
                <a:latin typeface="黑体" panose="02010609060101010101" pitchFamily="2" charset="-122"/>
                <a:ea typeface="黑体" panose="02010609060101010101" pitchFamily="2" charset="-122"/>
              </a:rPr>
              <a:t>二 是因随意而脱轨。 </a:t>
            </a:r>
            <a:endParaRPr lang="zh-CN" altLang="en-US" sz="3600" b="1" dirty="0">
              <a:latin typeface="黑体" panose="02010609060101010101" pitchFamily="2" charset="-122"/>
              <a:ea typeface="黑体" panose="02010609060101010101" pitchFamily="2" charset="-122"/>
            </a:endParaRPr>
          </a:p>
          <a:p>
            <a:pPr>
              <a:buNone/>
            </a:pPr>
            <a:endParaRPr lang="zh-CN" altLang="en-US" sz="3600" b="1" dirty="0">
              <a:latin typeface="黑体" panose="02010609060101010101" pitchFamily="2" charset="-122"/>
              <a:ea typeface="黑体" panose="02010609060101010101" pitchFamily="2" charset="-122"/>
            </a:endParaRPr>
          </a:p>
          <a:p>
            <a:endParaRPr lang="zh-CN" altLang="en-US" sz="3600" b="1" dirty="0">
              <a:latin typeface="黑体" panose="02010609060101010101" pitchFamily="2" charset="-122"/>
              <a:ea typeface="黑体" panose="02010609060101010101" pitchFamily="2" charset="-122"/>
            </a:endParaRPr>
          </a:p>
          <a:p>
            <a:r>
              <a:rPr lang="zh-CN" altLang="en-US" sz="3600" b="1" dirty="0">
                <a:latin typeface="黑体" panose="02010609060101010101" pitchFamily="2" charset="-122"/>
                <a:ea typeface="黑体" panose="02010609060101010101" pitchFamily="2" charset="-122"/>
              </a:rPr>
              <a:t>三 是因忽视而偏向。 </a:t>
            </a:r>
            <a:endParaRPr lang="zh-CN" altLang="en-US" sz="3600" b="1" dirty="0">
              <a:latin typeface="黑体" panose="02010609060101010101" pitchFamily="2" charset="-122"/>
              <a:ea typeface="黑体" panose="02010609060101010101" pitchFamily="2" charset="-122"/>
            </a:endParaRPr>
          </a:p>
          <a:p>
            <a:endParaRPr lang="zh-CN" altLang="en-US" sz="3600" b="1" dirty="0">
              <a:latin typeface="黑体" panose="02010609060101010101" pitchFamily="2" charset="-122"/>
              <a:ea typeface="黑体" panose="02010609060101010101" pitchFamily="2" charset="-122"/>
            </a:endParaRPr>
          </a:p>
        </p:txBody>
      </p:sp>
      <p:sp>
        <p:nvSpPr>
          <p:cNvPr id="20484" name="直接连接符 20483"/>
          <p:cNvSpPr/>
          <p:nvPr/>
        </p:nvSpPr>
        <p:spPr>
          <a:xfrm>
            <a:off x="5219700" y="3789363"/>
            <a:ext cx="0" cy="0"/>
          </a:xfrm>
          <a:prstGeom prst="line">
            <a:avLst/>
          </a:prstGeom>
          <a:ln w="9525" cap="flat" cmpd="sng">
            <a:solidFill>
              <a:schemeClr val="tx1"/>
            </a:solidFill>
            <a:prstDash val="solid"/>
            <a:headEnd type="none" w="med" len="med"/>
            <a:tailEnd type="triangle" w="med" len="med"/>
          </a:ln>
        </p:spPr>
      </p:sp>
      <p:sp>
        <p:nvSpPr>
          <p:cNvPr id="20485" name="直接连接符 20484"/>
          <p:cNvSpPr/>
          <p:nvPr/>
        </p:nvSpPr>
        <p:spPr>
          <a:xfrm>
            <a:off x="5003800" y="3573463"/>
            <a:ext cx="1079500" cy="0"/>
          </a:xfrm>
          <a:prstGeom prst="line">
            <a:avLst/>
          </a:prstGeom>
          <a:ln w="63500" cap="flat" cmpd="sng">
            <a:solidFill>
              <a:schemeClr val="tx1"/>
            </a:solidFill>
            <a:prstDash val="solid"/>
            <a:headEnd type="none" w="med" len="med"/>
            <a:tailEnd type="triangle" w="med" len="med"/>
          </a:ln>
        </p:spPr>
      </p:sp>
      <p:sp>
        <p:nvSpPr>
          <p:cNvPr id="20486" name="文本框 20485"/>
          <p:cNvSpPr txBox="1"/>
          <p:nvPr/>
        </p:nvSpPr>
        <p:spPr>
          <a:xfrm>
            <a:off x="6588125" y="2349500"/>
            <a:ext cx="2771775" cy="2530475"/>
          </a:xfrm>
          <a:prstGeom prst="rect">
            <a:avLst/>
          </a:prstGeom>
          <a:noFill/>
          <a:ln w="9525">
            <a:noFill/>
          </a:ln>
        </p:spPr>
        <p:txBody>
          <a:bodyPr>
            <a:spAutoFit/>
          </a:bodyPr>
          <a:p>
            <a:pPr lvl="0">
              <a:spcBef>
                <a:spcPct val="50000"/>
              </a:spcBef>
            </a:pPr>
            <a:r>
              <a:rPr lang="zh-CN" altLang="en-US" sz="4000" b="1" dirty="0">
                <a:solidFill>
                  <a:schemeClr val="tx2"/>
                </a:solidFill>
                <a:latin typeface="Arial Black" panose="020B0A04020102020204" pitchFamily="34" charset="0"/>
                <a:ea typeface="黑体" panose="02010609060101010101" pitchFamily="2" charset="-122"/>
              </a:rPr>
              <a:t>切题：</a:t>
            </a:r>
            <a:endParaRPr lang="zh-CN" altLang="en-US" sz="4000" b="1" dirty="0">
              <a:solidFill>
                <a:schemeClr val="tx2"/>
              </a:solidFill>
              <a:latin typeface="Arial Black" panose="020B0A04020102020204" pitchFamily="34" charset="0"/>
              <a:ea typeface="黑体" panose="02010609060101010101" pitchFamily="2" charset="-122"/>
            </a:endParaRPr>
          </a:p>
          <a:p>
            <a:pPr lvl="0">
              <a:spcBef>
                <a:spcPct val="50000"/>
              </a:spcBef>
            </a:pPr>
            <a:r>
              <a:rPr lang="zh-CN" altLang="en-US" sz="4000" b="1" dirty="0">
                <a:solidFill>
                  <a:schemeClr val="tx2"/>
                </a:solidFill>
                <a:latin typeface="Arial Black" panose="020B0A04020102020204" pitchFamily="34" charset="0"/>
                <a:ea typeface="黑体" panose="02010609060101010101" pitchFamily="2" charset="-122"/>
              </a:rPr>
              <a:t>审准题目，</a:t>
            </a:r>
            <a:endParaRPr lang="zh-CN" altLang="en-US" sz="4000" b="1" dirty="0">
              <a:solidFill>
                <a:schemeClr val="tx2"/>
              </a:solidFill>
              <a:latin typeface="Arial Black" panose="020B0A04020102020204" pitchFamily="34" charset="0"/>
              <a:ea typeface="黑体" panose="02010609060101010101" pitchFamily="2" charset="-122"/>
            </a:endParaRPr>
          </a:p>
          <a:p>
            <a:pPr lvl="0">
              <a:spcBef>
                <a:spcPct val="50000"/>
              </a:spcBef>
            </a:pPr>
            <a:r>
              <a:rPr lang="zh-CN" altLang="en-US" sz="4000" b="1" dirty="0">
                <a:solidFill>
                  <a:schemeClr val="tx2"/>
                </a:solidFill>
                <a:latin typeface="Arial Black" panose="020B0A04020102020204" pitchFamily="34" charset="0"/>
                <a:ea typeface="黑体" panose="02010609060101010101" pitchFamily="2" charset="-122"/>
              </a:rPr>
              <a:t>切合题意</a:t>
            </a:r>
            <a:endParaRPr lang="zh-CN" altLang="en-US" sz="4000" b="1" dirty="0">
              <a:solidFill>
                <a:schemeClr val="tx2"/>
              </a:solidFill>
              <a:latin typeface="Arial Black" panose="020B0A04020102020204" pitchFamily="34" charset="0"/>
              <a:ea typeface="黑体" panose="02010609060101010101" pitchFamily="2" charset="-122"/>
            </a:endParaRPr>
          </a:p>
        </p:txBody>
      </p:sp>
      <p:sp>
        <p:nvSpPr>
          <p:cNvPr id="20487" name="矩形 20486"/>
          <p:cNvSpPr/>
          <p:nvPr/>
        </p:nvSpPr>
        <p:spPr>
          <a:xfrm>
            <a:off x="684213" y="1412875"/>
            <a:ext cx="7632700" cy="107950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None/>
              <a:defRPr sz="4400" b="0" i="0" u="none" kern="1200" baseline="0">
                <a:solidFill>
                  <a:schemeClr val="tx2"/>
                </a:solidFill>
                <a:latin typeface="Arial Black" panose="020B0A04020102020204" pitchFamily="34" charset="0"/>
                <a:ea typeface="宋体" panose="02010600030101010101" pitchFamily="2" charset="-122"/>
              </a:defRPr>
            </a:lvl1pPr>
          </a:lstStyle>
          <a:p>
            <a:pPr lvl="0"/>
            <a:r>
              <a:rPr lang="zh-CN" altLang="en-US" sz="2800" dirty="0">
                <a:solidFill>
                  <a:srgbClr val="FF0000"/>
                </a:solidFill>
              </a:rPr>
              <a:t>对题目的含义理解不准；对题目的感情色彩把握不准；将题目中的局部当作整体（偏题）</a:t>
            </a:r>
            <a:endParaRPr lang="zh-CN" altLang="en-US" sz="2800" dirty="0">
              <a:solidFill>
                <a:srgbClr val="FF0000"/>
              </a:solidFill>
            </a:endParaRPr>
          </a:p>
        </p:txBody>
      </p:sp>
      <p:sp>
        <p:nvSpPr>
          <p:cNvPr id="20488" name="矩形 20487"/>
          <p:cNvSpPr/>
          <p:nvPr/>
        </p:nvSpPr>
        <p:spPr>
          <a:xfrm>
            <a:off x="395288" y="3500438"/>
            <a:ext cx="5905500" cy="1462087"/>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None/>
              <a:defRPr sz="4400" b="0" i="0" u="none" kern="1200" baseline="0">
                <a:solidFill>
                  <a:schemeClr val="tx2"/>
                </a:solidFill>
                <a:latin typeface="Arial Black" panose="020B0A04020102020204" pitchFamily="34" charset="0"/>
                <a:ea typeface="宋体" panose="02010600030101010101" pitchFamily="2" charset="-122"/>
              </a:defRPr>
            </a:lvl1pPr>
          </a:lstStyle>
          <a:p>
            <a:pPr lvl="0"/>
            <a:r>
              <a:rPr lang="zh-CN" altLang="en-US" sz="2800" dirty="0">
                <a:solidFill>
                  <a:srgbClr val="FF0000"/>
                </a:solidFill>
              </a:rPr>
              <a:t>没有紧扣题目和中心的写作意识，写到哪里就顺势说下去</a:t>
            </a:r>
            <a:endParaRPr lang="zh-CN" altLang="en-US" sz="2800" dirty="0">
              <a:solidFill>
                <a:srgbClr val="FF0000"/>
              </a:solidFill>
            </a:endParaRPr>
          </a:p>
        </p:txBody>
      </p:sp>
      <p:sp>
        <p:nvSpPr>
          <p:cNvPr id="20489" name="矩形 20488"/>
          <p:cNvSpPr/>
          <p:nvPr/>
        </p:nvSpPr>
        <p:spPr>
          <a:xfrm>
            <a:off x="323850" y="5373688"/>
            <a:ext cx="6696075" cy="1182687"/>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None/>
              <a:defRPr sz="4400" b="0" i="0" u="none" kern="1200" baseline="0">
                <a:solidFill>
                  <a:schemeClr val="tx2"/>
                </a:solidFill>
                <a:latin typeface="Arial Black" panose="020B0A04020102020204" pitchFamily="34" charset="0"/>
                <a:ea typeface="宋体" panose="02010600030101010101" pitchFamily="2" charset="-122"/>
              </a:defRPr>
            </a:lvl1pPr>
          </a:lstStyle>
          <a:p>
            <a:pPr lvl="0"/>
            <a:r>
              <a:rPr lang="zh-CN" altLang="en-US" sz="2800" dirty="0">
                <a:solidFill>
                  <a:srgbClr val="FF0000"/>
                </a:solidFill>
              </a:rPr>
              <a:t>只重视狭义的“题目”或“话题”，而没有认真地读导语或写作提示的限制</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charRg st="0" end="11"/>
                                            </p:txEl>
                                          </p:spTgt>
                                        </p:tgtEl>
                                        <p:attrNameLst>
                                          <p:attrName>style.visibility</p:attrName>
                                        </p:attrNameLst>
                                      </p:cBhvr>
                                      <p:to>
                                        <p:strVal val="visible"/>
                                      </p:to>
                                    </p:set>
                                    <p:anim calcmode="lin" valueType="num">
                                      <p:cBhvr additive="base">
                                        <p:cTn id="7" dur="500" fill="hold"/>
                                        <p:tgtEl>
                                          <p:spTgt spid="20483">
                                            <p:txEl>
                                              <p:charRg st="0" end="1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charRg st="14" end="26"/>
                                            </p:txEl>
                                          </p:spTgt>
                                        </p:tgtEl>
                                        <p:attrNameLst>
                                          <p:attrName>style.visibility</p:attrName>
                                        </p:attrNameLst>
                                      </p:cBhvr>
                                      <p:to>
                                        <p:strVal val="visible"/>
                                      </p:to>
                                    </p:set>
                                    <p:anim calcmode="lin" valueType="num">
                                      <p:cBhvr additive="base">
                                        <p:cTn id="13" dur="500" fill="hold"/>
                                        <p:tgtEl>
                                          <p:spTgt spid="20483">
                                            <p:txEl>
                                              <p:charRg st="14" end="2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charRg st="14" end="2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xEl>
                                              <p:charRg st="28" end="40"/>
                                            </p:txEl>
                                          </p:spTgt>
                                        </p:tgtEl>
                                        <p:attrNameLst>
                                          <p:attrName>style.visibility</p:attrName>
                                        </p:attrNameLst>
                                      </p:cBhvr>
                                      <p:to>
                                        <p:strVal val="visible"/>
                                      </p:to>
                                    </p:set>
                                    <p:anim calcmode="lin" valueType="num">
                                      <p:cBhvr additive="base">
                                        <p:cTn id="19" dur="500" fill="hold"/>
                                        <p:tgtEl>
                                          <p:spTgt spid="20483">
                                            <p:txEl>
                                              <p:charRg st="28" end="4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charRg st="28" end="4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7"/>
                                        </p:tgtEl>
                                        <p:attrNameLst>
                                          <p:attrName>style.visibility</p:attrName>
                                        </p:attrNameLst>
                                      </p:cBhvr>
                                      <p:to>
                                        <p:strVal val="visible"/>
                                      </p:to>
                                    </p:set>
                                    <p:anim calcmode="lin" valueType="num">
                                      <p:cBhvr additive="base">
                                        <p:cTn id="25" dur="500" fill="hold"/>
                                        <p:tgtEl>
                                          <p:spTgt spid="20487"/>
                                        </p:tgtEl>
                                        <p:attrNameLst>
                                          <p:attrName>ppt_x</p:attrName>
                                        </p:attrNameLst>
                                      </p:cBhvr>
                                      <p:tavLst>
                                        <p:tav tm="0">
                                          <p:val>
                                            <p:strVal val="#ppt_x"/>
                                          </p:val>
                                        </p:tav>
                                        <p:tav tm="100000">
                                          <p:val>
                                            <p:strVal val="#ppt_x"/>
                                          </p:val>
                                        </p:tav>
                                      </p:tavLst>
                                    </p:anim>
                                    <p:anim calcmode="lin" valueType="num">
                                      <p:cBhvr additive="base">
                                        <p:cTn id="26"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8"/>
                                        </p:tgtEl>
                                        <p:attrNameLst>
                                          <p:attrName>style.visibility</p:attrName>
                                        </p:attrNameLst>
                                      </p:cBhvr>
                                      <p:to>
                                        <p:strVal val="visible"/>
                                      </p:to>
                                    </p:set>
                                    <p:anim calcmode="lin" valueType="num">
                                      <p:cBhvr additive="base">
                                        <p:cTn id="31" dur="500" fill="hold"/>
                                        <p:tgtEl>
                                          <p:spTgt spid="20488"/>
                                        </p:tgtEl>
                                        <p:attrNameLst>
                                          <p:attrName>ppt_x</p:attrName>
                                        </p:attrNameLst>
                                      </p:cBhvr>
                                      <p:tavLst>
                                        <p:tav tm="0">
                                          <p:val>
                                            <p:strVal val="#ppt_x"/>
                                          </p:val>
                                        </p:tav>
                                        <p:tav tm="100000">
                                          <p:val>
                                            <p:strVal val="#ppt_x"/>
                                          </p:val>
                                        </p:tav>
                                      </p:tavLst>
                                    </p:anim>
                                    <p:anim calcmode="lin" valueType="num">
                                      <p:cBhvr additive="base">
                                        <p:cTn id="32" dur="500" fill="hold"/>
                                        <p:tgtEl>
                                          <p:spTgt spid="2048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9"/>
                                        </p:tgtEl>
                                        <p:attrNameLst>
                                          <p:attrName>style.visibility</p:attrName>
                                        </p:attrNameLst>
                                      </p:cBhvr>
                                      <p:to>
                                        <p:strVal val="visible"/>
                                      </p:to>
                                    </p:set>
                                    <p:anim calcmode="lin" valueType="num">
                                      <p:cBhvr additive="base">
                                        <p:cTn id="37" dur="500" fill="hold"/>
                                        <p:tgtEl>
                                          <p:spTgt spid="20489"/>
                                        </p:tgtEl>
                                        <p:attrNameLst>
                                          <p:attrName>ppt_x</p:attrName>
                                        </p:attrNameLst>
                                      </p:cBhvr>
                                      <p:tavLst>
                                        <p:tav tm="0">
                                          <p:val>
                                            <p:strVal val="#ppt_x"/>
                                          </p:val>
                                        </p:tav>
                                        <p:tav tm="100000">
                                          <p:val>
                                            <p:strVal val="#ppt_x"/>
                                          </p:val>
                                        </p:tav>
                                      </p:tavLst>
                                    </p:anim>
                                    <p:anim calcmode="lin" valueType="num">
                                      <p:cBhvr additive="base">
                                        <p:cTn id="38" dur="500" fill="hold"/>
                                        <p:tgtEl>
                                          <p:spTgt spid="2048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485"/>
                                        </p:tgtEl>
                                        <p:attrNameLst>
                                          <p:attrName>style.visibility</p:attrName>
                                        </p:attrNameLst>
                                      </p:cBhvr>
                                      <p:to>
                                        <p:strVal val="visible"/>
                                      </p:to>
                                    </p:set>
                                    <p:anim calcmode="lin" valueType="num">
                                      <p:cBhvr additive="base">
                                        <p:cTn id="43" dur="500" fill="hold"/>
                                        <p:tgtEl>
                                          <p:spTgt spid="20485"/>
                                        </p:tgtEl>
                                        <p:attrNameLst>
                                          <p:attrName>ppt_x</p:attrName>
                                        </p:attrNameLst>
                                      </p:cBhvr>
                                      <p:tavLst>
                                        <p:tav tm="0">
                                          <p:val>
                                            <p:strVal val="#ppt_x"/>
                                          </p:val>
                                        </p:tav>
                                        <p:tav tm="100000">
                                          <p:val>
                                            <p:strVal val="#ppt_x"/>
                                          </p:val>
                                        </p:tav>
                                      </p:tavLst>
                                    </p:anim>
                                    <p:anim calcmode="lin" valueType="num">
                                      <p:cBhvr additive="base">
                                        <p:cTn id="4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6"/>
                                        </p:tgtEl>
                                        <p:attrNameLst>
                                          <p:attrName>style.visibility</p:attrName>
                                        </p:attrNameLst>
                                      </p:cBhvr>
                                      <p:to>
                                        <p:strVal val="visible"/>
                                      </p:to>
                                    </p:set>
                                    <p:anim calcmode="lin" valueType="num">
                                      <p:cBhvr additive="base">
                                        <p:cTn id="49" dur="500" fill="hold"/>
                                        <p:tgtEl>
                                          <p:spTgt spid="20486"/>
                                        </p:tgtEl>
                                        <p:attrNameLst>
                                          <p:attrName>ppt_x</p:attrName>
                                        </p:attrNameLst>
                                      </p:cBhvr>
                                      <p:tavLst>
                                        <p:tav tm="0">
                                          <p:val>
                                            <p:strVal val="#ppt_x"/>
                                          </p:val>
                                        </p:tav>
                                        <p:tav tm="100000">
                                          <p:val>
                                            <p:strVal val="#ppt_x"/>
                                          </p:val>
                                        </p:tav>
                                      </p:tavLst>
                                    </p:anim>
                                    <p:anim calcmode="lin" valueType="num">
                                      <p:cBhvr additive="base">
                                        <p:cTn id="50"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uiExpand="1" build="p"/>
      <p:bldP spid="20486" grpId="0"/>
      <p:bldP spid="20487" grpId="0"/>
      <p:bldP spid="20488" grpId="0"/>
      <p:bldP spid="204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0" y="1052513"/>
            <a:ext cx="9144000" cy="4176712"/>
          </a:xfrm>
        </p:spPr>
        <p:txBody>
          <a:bodyPr/>
          <a:p>
            <a:pPr algn="ctr">
              <a:lnSpc>
                <a:spcPct val="80000"/>
              </a:lnSpc>
            </a:pPr>
            <a:r>
              <a:rPr lang="zh-CN" altLang="en-US" sz="4800" b="1" dirty="0">
                <a:solidFill>
                  <a:schemeClr val="tx2"/>
                </a:solidFill>
              </a:rPr>
              <a:t>我们一起走过</a:t>
            </a:r>
            <a:endParaRPr lang="zh-CN" altLang="en-US" sz="4800" b="1" dirty="0">
              <a:solidFill>
                <a:schemeClr val="tx2"/>
              </a:solidFill>
            </a:endParaRPr>
          </a:p>
          <a:p>
            <a:pPr>
              <a:lnSpc>
                <a:spcPct val="80000"/>
              </a:lnSpc>
            </a:pPr>
            <a:r>
              <a:rPr lang="zh-CN" altLang="en-US" sz="2800" b="1" dirty="0"/>
              <a:t>     </a:t>
            </a:r>
            <a:r>
              <a:rPr lang="zh-CN" altLang="en-US" sz="5400" b="1" dirty="0"/>
              <a:t> 大片大片的麦田，湛蓝湛蓝的天空，洁白洁白的云朵。麦收季节，</a:t>
            </a:r>
            <a:r>
              <a:rPr lang="zh-CN" altLang="en-US" sz="5400" b="1" dirty="0">
                <a:solidFill>
                  <a:schemeClr val="tx2"/>
                </a:solidFill>
              </a:rPr>
              <a:t>我们和大人一起走过，分享喜悦和欢乐</a:t>
            </a:r>
            <a:r>
              <a:rPr lang="en-US" altLang="zh-CN" sz="5400" b="1">
                <a:solidFill>
                  <a:schemeClr val="tx2"/>
                </a:solidFill>
              </a:rPr>
              <a:t>……</a:t>
            </a:r>
            <a:endParaRPr lang="en-US" altLang="zh-CN" sz="5400" b="1">
              <a:solidFill>
                <a:schemeClr val="tx2"/>
              </a:solidFill>
            </a:endParaRPr>
          </a:p>
          <a:p>
            <a:pPr>
              <a:lnSpc>
                <a:spcPct val="80000"/>
              </a:lnSpc>
            </a:pPr>
            <a:r>
              <a:rPr lang="en-US" altLang="zh-CN" sz="5400" b="1" dirty="0"/>
              <a:t>      </a:t>
            </a:r>
            <a:endParaRPr lang="zh-CN" altLang="en-US" sz="5400" b="1"/>
          </a:p>
        </p:txBody>
      </p:sp>
      <p:sp>
        <p:nvSpPr>
          <p:cNvPr id="19460" name="标题 19459"/>
          <p:cNvSpPr>
            <a:spLocks noGrp="1"/>
          </p:cNvSpPr>
          <p:nvPr>
            <p:ph type="title"/>
          </p:nvPr>
        </p:nvSpPr>
        <p:spPr>
          <a:xfrm>
            <a:off x="661670" y="229235"/>
            <a:ext cx="7381240" cy="823595"/>
          </a:xfrm>
        </p:spPr>
        <p:txBody>
          <a:bodyPr anchor="ctr"/>
          <a:p>
            <a:pPr algn="ctr"/>
            <a:r>
              <a:rPr lang="zh-CN" altLang="en-US" sz="4000" b="1" dirty="0"/>
              <a:t>例文分析、掌握“提升要诀”。</a:t>
            </a:r>
            <a:r>
              <a:rPr lang="zh-CN" altLang="en-US" sz="4000" dirty="0"/>
              <a:t> </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charRg st="0" end="7"/>
                                            </p:txEl>
                                          </p:spTgt>
                                        </p:tgtEl>
                                        <p:attrNameLst>
                                          <p:attrName>style.visibility</p:attrName>
                                        </p:attrNameLst>
                                      </p:cBhvr>
                                      <p:to>
                                        <p:strVal val="visible"/>
                                      </p:to>
                                    </p:set>
                                    <p:anim calcmode="lin" valueType="num">
                                      <p:cBhvr additive="base">
                                        <p:cTn id="7" dur="500" fill="hold"/>
                                        <p:tgtEl>
                                          <p:spTgt spid="19459">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charRg st="7" end="62"/>
                                            </p:txEl>
                                          </p:spTgt>
                                        </p:tgtEl>
                                        <p:attrNameLst>
                                          <p:attrName>style.visibility</p:attrName>
                                        </p:attrNameLst>
                                      </p:cBhvr>
                                      <p:to>
                                        <p:strVal val="visible"/>
                                      </p:to>
                                    </p:set>
                                    <p:anim calcmode="lin" valueType="num">
                                      <p:cBhvr additive="base">
                                        <p:cTn id="13" dur="500" fill="hold"/>
                                        <p:tgtEl>
                                          <p:spTgt spid="19459">
                                            <p:txEl>
                                              <p:charRg st="7"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charRg st="7" end="6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xEl>
                                              <p:charRg st="62" end="300"/>
                                            </p:txEl>
                                          </p:spTgt>
                                        </p:tgtEl>
                                        <p:attrNameLst>
                                          <p:attrName>style.visibility</p:attrName>
                                        </p:attrNameLst>
                                      </p:cBhvr>
                                      <p:to>
                                        <p:strVal val="visible"/>
                                      </p:to>
                                    </p:set>
                                    <p:anim calcmode="lin" valueType="num">
                                      <p:cBhvr additive="base">
                                        <p:cTn id="19" dur="500" fill="hold"/>
                                        <p:tgtEl>
                                          <p:spTgt spid="19459">
                                            <p:txEl>
                                              <p:charRg st="62" end="30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charRg st="62" end="30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0" y="1052513"/>
            <a:ext cx="9144000" cy="4176712"/>
          </a:xfrm>
        </p:spPr>
        <p:txBody>
          <a:bodyPr/>
          <a:p>
            <a:pPr algn="ctr">
              <a:lnSpc>
                <a:spcPct val="80000"/>
              </a:lnSpc>
            </a:pPr>
            <a:r>
              <a:rPr lang="zh-CN" altLang="en-US" sz="2800" b="1" dirty="0">
                <a:solidFill>
                  <a:schemeClr val="tx2"/>
                </a:solidFill>
              </a:rPr>
              <a:t>我们一起走过</a:t>
            </a:r>
            <a:endParaRPr lang="zh-CN" altLang="en-US" sz="2800" b="1" dirty="0">
              <a:solidFill>
                <a:schemeClr val="tx2"/>
              </a:solidFill>
            </a:endParaRPr>
          </a:p>
          <a:p>
            <a:pPr>
              <a:lnSpc>
                <a:spcPct val="80000"/>
              </a:lnSpc>
            </a:pPr>
            <a:r>
              <a:rPr lang="zh-CN" altLang="en-US" sz="2800" b="1" dirty="0"/>
              <a:t>      </a:t>
            </a:r>
            <a:r>
              <a:rPr lang="en-US" altLang="zh-CN" sz="2800" b="1" dirty="0"/>
              <a:t> </a:t>
            </a:r>
            <a:r>
              <a:rPr lang="zh-CN" altLang="en-US" sz="4800" b="1" dirty="0"/>
              <a:t>当晴朗的天幕又一次被金色的麦田托起，农忙的味道早已蔓延到家家户户。当大人们拎着镰刀下田收割时，我们也兴奋得没有等到太阳晒到被窝就早早起来。走到田埂上，正好遇上一样跳着过来的邻家伙伴们，</a:t>
            </a:r>
            <a:r>
              <a:rPr lang="zh-CN" altLang="en-US" sz="4800" b="1" dirty="0">
                <a:solidFill>
                  <a:schemeClr val="tx2"/>
                </a:solidFill>
              </a:rPr>
              <a:t>大人们挥舞着镰刀，一行行地往前割，我们便在田埂上追</a:t>
            </a:r>
            <a:endParaRPr lang="zh-CN" altLang="en-US" sz="4800" b="1"/>
          </a:p>
        </p:txBody>
      </p:sp>
      <p:sp>
        <p:nvSpPr>
          <p:cNvPr id="19460" name="标题 19459"/>
          <p:cNvSpPr>
            <a:spLocks noGrp="1"/>
          </p:cNvSpPr>
          <p:nvPr>
            <p:ph type="title"/>
          </p:nvPr>
        </p:nvSpPr>
        <p:spPr>
          <a:xfrm>
            <a:off x="661670" y="229235"/>
            <a:ext cx="7381240" cy="823595"/>
          </a:xfrm>
        </p:spPr>
        <p:txBody>
          <a:bodyPr anchor="ctr"/>
          <a:p>
            <a:pPr algn="ctr"/>
            <a:r>
              <a:rPr lang="zh-CN" altLang="en-US" sz="4000" b="1" dirty="0"/>
              <a:t>例文分析、掌握“提升要诀”。</a:t>
            </a:r>
            <a:r>
              <a:rPr lang="zh-CN" altLang="en-US" sz="4000" dirty="0"/>
              <a:t> </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charRg st="0" end="7"/>
                                            </p:txEl>
                                          </p:spTgt>
                                        </p:tgtEl>
                                        <p:attrNameLst>
                                          <p:attrName>style.visibility</p:attrName>
                                        </p:attrNameLst>
                                      </p:cBhvr>
                                      <p:to>
                                        <p:strVal val="visible"/>
                                      </p:to>
                                    </p:set>
                                    <p:anim calcmode="lin" valueType="num">
                                      <p:cBhvr additive="base">
                                        <p:cTn id="7" dur="500" fill="hold"/>
                                        <p:tgtEl>
                                          <p:spTgt spid="19459">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charRg st="7" end="62"/>
                                            </p:txEl>
                                          </p:spTgt>
                                        </p:tgtEl>
                                        <p:attrNameLst>
                                          <p:attrName>style.visibility</p:attrName>
                                        </p:attrNameLst>
                                      </p:cBhvr>
                                      <p:to>
                                        <p:strVal val="visible"/>
                                      </p:to>
                                    </p:set>
                                    <p:anim calcmode="lin" valueType="num">
                                      <p:cBhvr additive="base">
                                        <p:cTn id="13" dur="500" fill="hold"/>
                                        <p:tgtEl>
                                          <p:spTgt spid="19459">
                                            <p:txEl>
                                              <p:charRg st="7"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charRg st="7"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0" y="1052513"/>
            <a:ext cx="9144000" cy="4176712"/>
          </a:xfrm>
        </p:spPr>
        <p:txBody>
          <a:bodyPr/>
          <a:p>
            <a:pPr algn="ctr">
              <a:lnSpc>
                <a:spcPct val="80000"/>
              </a:lnSpc>
            </a:pPr>
            <a:r>
              <a:rPr lang="zh-CN" altLang="en-US" sz="2800" b="1" dirty="0">
                <a:solidFill>
                  <a:schemeClr val="tx2"/>
                </a:solidFill>
              </a:rPr>
              <a:t>我们一起走过</a:t>
            </a:r>
            <a:endParaRPr lang="zh-CN" altLang="en-US" sz="2800" b="1" dirty="0">
              <a:solidFill>
                <a:schemeClr val="tx2"/>
              </a:solidFill>
            </a:endParaRPr>
          </a:p>
          <a:p>
            <a:pPr>
              <a:lnSpc>
                <a:spcPct val="80000"/>
              </a:lnSpc>
            </a:pPr>
            <a:r>
              <a:rPr lang="zh-CN" altLang="en-US" sz="2800" b="1" dirty="0"/>
              <a:t> </a:t>
            </a:r>
            <a:r>
              <a:rPr lang="zh-CN" altLang="en-US" sz="4800" b="1" dirty="0">
                <a:solidFill>
                  <a:schemeClr val="tx2"/>
                </a:solidFill>
              </a:rPr>
              <a:t>笑声在田野上飘来飘去。田埂上的小草一簇簇的，绿叶一片挨着一片，见着我们，羞答答地缩在田边，好像站错了地方的孩子，可玩疯了的我们谁也不去理会。割累了的大人们时常站直了腰，歇一歇，看到旁边嬉闹着的我们，微微一笑，继续弯腰挥镰</a:t>
            </a:r>
            <a:r>
              <a:rPr lang="en-US" altLang="zh-CN" sz="4800" b="1">
                <a:solidFill>
                  <a:schemeClr val="tx2"/>
                </a:solidFill>
              </a:rPr>
              <a:t>……</a:t>
            </a:r>
            <a:endParaRPr lang="en-US" altLang="zh-CN" sz="4800" b="1">
              <a:solidFill>
                <a:schemeClr val="tx2"/>
              </a:solidFill>
            </a:endParaRPr>
          </a:p>
          <a:p>
            <a:pPr>
              <a:lnSpc>
                <a:spcPct val="80000"/>
              </a:lnSpc>
            </a:pPr>
            <a:r>
              <a:rPr lang="en-US" altLang="zh-CN" sz="2800" b="1" dirty="0"/>
              <a:t>    </a:t>
            </a:r>
            <a:endParaRPr lang="zh-CN" altLang="en-US" sz="2800" b="1"/>
          </a:p>
        </p:txBody>
      </p:sp>
      <p:sp>
        <p:nvSpPr>
          <p:cNvPr id="19460" name="标题 19459"/>
          <p:cNvSpPr>
            <a:spLocks noGrp="1"/>
          </p:cNvSpPr>
          <p:nvPr>
            <p:ph type="title"/>
          </p:nvPr>
        </p:nvSpPr>
        <p:spPr>
          <a:xfrm>
            <a:off x="661670" y="229235"/>
            <a:ext cx="7381240" cy="823595"/>
          </a:xfrm>
        </p:spPr>
        <p:txBody>
          <a:bodyPr anchor="ctr"/>
          <a:p>
            <a:pPr algn="ctr"/>
            <a:r>
              <a:rPr lang="zh-CN" altLang="en-US" sz="4000" b="1" dirty="0"/>
              <a:t>例文分析、掌握“提升要诀”。</a:t>
            </a:r>
            <a:r>
              <a:rPr lang="zh-CN" altLang="en-US" sz="4000" dirty="0"/>
              <a:t> </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charRg st="0" end="7"/>
                                            </p:txEl>
                                          </p:spTgt>
                                        </p:tgtEl>
                                        <p:attrNameLst>
                                          <p:attrName>style.visibility</p:attrName>
                                        </p:attrNameLst>
                                      </p:cBhvr>
                                      <p:to>
                                        <p:strVal val="visible"/>
                                      </p:to>
                                    </p:set>
                                    <p:anim calcmode="lin" valueType="num">
                                      <p:cBhvr additive="base">
                                        <p:cTn id="7" dur="500" fill="hold"/>
                                        <p:tgtEl>
                                          <p:spTgt spid="19459">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charRg st="7" end="62"/>
                                            </p:txEl>
                                          </p:spTgt>
                                        </p:tgtEl>
                                        <p:attrNameLst>
                                          <p:attrName>style.visibility</p:attrName>
                                        </p:attrNameLst>
                                      </p:cBhvr>
                                      <p:to>
                                        <p:strVal val="visible"/>
                                      </p:to>
                                    </p:set>
                                    <p:anim calcmode="lin" valueType="num">
                                      <p:cBhvr additive="base">
                                        <p:cTn id="13" dur="500" fill="hold"/>
                                        <p:tgtEl>
                                          <p:spTgt spid="19459">
                                            <p:txEl>
                                              <p:charRg st="7"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charRg st="7" end="6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xEl>
                                              <p:charRg st="300" end="349"/>
                                            </p:txEl>
                                          </p:spTgt>
                                        </p:tgtEl>
                                        <p:attrNameLst>
                                          <p:attrName>style.visibility</p:attrName>
                                        </p:attrNameLst>
                                      </p:cBhvr>
                                      <p:to>
                                        <p:strVal val="visible"/>
                                      </p:to>
                                    </p:set>
                                    <p:anim calcmode="lin" valueType="num">
                                      <p:cBhvr additive="base">
                                        <p:cTn id="19" dur="500" fill="hold"/>
                                        <p:tgtEl>
                                          <p:spTgt spid="19459">
                                            <p:txEl>
                                              <p:charRg st="300" end="34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charRg st="300" end="3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0" y="1052513"/>
            <a:ext cx="9144000" cy="4176712"/>
          </a:xfrm>
        </p:spPr>
        <p:txBody>
          <a:bodyPr/>
          <a:p>
            <a:pPr algn="ctr">
              <a:lnSpc>
                <a:spcPct val="80000"/>
              </a:lnSpc>
            </a:pPr>
            <a:r>
              <a:rPr lang="zh-CN" altLang="en-US" sz="2800" b="1" dirty="0">
                <a:solidFill>
                  <a:schemeClr val="tx2"/>
                </a:solidFill>
              </a:rPr>
              <a:t>我们一起走过</a:t>
            </a:r>
            <a:endParaRPr lang="zh-CN" altLang="en-US" sz="2800" b="1" dirty="0">
              <a:solidFill>
                <a:schemeClr val="tx2"/>
              </a:solidFill>
            </a:endParaRPr>
          </a:p>
          <a:p>
            <a:pPr>
              <a:lnSpc>
                <a:spcPct val="80000"/>
              </a:lnSpc>
            </a:pPr>
            <a:r>
              <a:rPr lang="zh-CN" altLang="en-US" sz="2800" b="1" dirty="0"/>
              <a:t>     </a:t>
            </a:r>
            <a:r>
              <a:rPr lang="zh-CN" altLang="en-US" sz="4800" b="1" dirty="0"/>
              <a:t>快到中午，太阳越来越兴奋，</a:t>
            </a:r>
            <a:r>
              <a:rPr lang="zh-CN" altLang="en-US" sz="4800" b="1" dirty="0">
                <a:solidFill>
                  <a:schemeClr val="tx2"/>
                </a:solidFill>
              </a:rPr>
              <a:t>我们</a:t>
            </a:r>
            <a:r>
              <a:rPr lang="zh-CN" altLang="en-US" sz="4800" b="1" dirty="0"/>
              <a:t>只好躲在家里，挺懂事似的</a:t>
            </a:r>
            <a:r>
              <a:rPr lang="zh-CN" altLang="en-US" sz="4800" b="1" dirty="0">
                <a:solidFill>
                  <a:schemeClr val="tx2"/>
                </a:solidFill>
              </a:rPr>
              <a:t>倒上满满一大杯热茶</a:t>
            </a:r>
            <a:r>
              <a:rPr lang="zh-CN" altLang="en-US" sz="4800" b="1" dirty="0"/>
              <a:t>，跑到外面墙角边</a:t>
            </a:r>
            <a:r>
              <a:rPr lang="zh-CN" altLang="en-US" sz="4800" b="1" dirty="0">
                <a:latin typeface="Arial Black" panose="020B0A04020102020204" pitchFamily="34" charset="0"/>
                <a:ea typeface="宋体" panose="02010600030101010101" pitchFamily="2" charset="-122"/>
                <a:sym typeface="+mn-ea"/>
              </a:rPr>
              <a:t>摘几片说不出名字的香草叶子，洗洗干净，放到杯里。看着翠绿翠绿的香叶儿，闻着淡淡的香气，</a:t>
            </a:r>
            <a:r>
              <a:rPr lang="zh-CN" altLang="en-US" sz="4800" b="1" dirty="0">
                <a:solidFill>
                  <a:schemeClr val="tx2"/>
                </a:solidFill>
                <a:latin typeface="Arial Black" panose="020B0A04020102020204" pitchFamily="34" charset="0"/>
                <a:ea typeface="宋体" panose="02010600030101010101" pitchFamily="2" charset="-122"/>
                <a:sym typeface="+mn-ea"/>
              </a:rPr>
              <a:t>想象着大人们等会儿</a:t>
            </a:r>
            <a:r>
              <a:rPr lang="zh-CN" altLang="en-US" sz="4800" b="1" dirty="0">
                <a:latin typeface="Arial Black" panose="020B0A04020102020204" pitchFamily="34" charset="0"/>
                <a:ea typeface="宋体" panose="02010600030101010101" pitchFamily="2" charset="-122"/>
                <a:sym typeface="+mn-ea"/>
              </a:rPr>
              <a:t>“抢茶</a:t>
            </a:r>
            <a:r>
              <a:rPr lang="en-US" altLang="zh-CN" sz="4800" b="1" dirty="0">
                <a:latin typeface="Arial Black" panose="020B0A04020102020204" pitchFamily="34" charset="0"/>
                <a:ea typeface="宋体" panose="02010600030101010101" pitchFamily="2" charset="-122"/>
                <a:sym typeface="+mn-ea"/>
              </a:rPr>
              <a:t>"</a:t>
            </a:r>
            <a:r>
              <a:rPr lang="zh-CN" altLang="en-US" sz="4800" b="1" dirty="0">
                <a:latin typeface="Arial Black" panose="020B0A04020102020204" pitchFamily="34" charset="0"/>
                <a:ea typeface="宋体" panose="02010600030101010101" pitchFamily="2" charset="-122"/>
                <a:sym typeface="+mn-ea"/>
              </a:rPr>
              <a:t>喝的情景</a:t>
            </a:r>
            <a:r>
              <a:rPr lang="en-US" altLang="zh-CN" sz="4800" b="1" dirty="0">
                <a:latin typeface="Arial Black" panose="020B0A04020102020204" pitchFamily="34" charset="0"/>
                <a:ea typeface="宋体" panose="02010600030101010101" pitchFamily="2" charset="-122"/>
                <a:sym typeface="+mn-ea"/>
              </a:rPr>
              <a:t>……</a:t>
            </a:r>
            <a:r>
              <a:rPr lang="zh-CN" altLang="en-US" sz="4800" b="1" dirty="0">
                <a:latin typeface="Arial Black" panose="020B0A04020102020204" pitchFamily="34" charset="0"/>
                <a:ea typeface="宋体" panose="02010600030101010101" pitchFamily="2" charset="-122"/>
                <a:sym typeface="+mn-ea"/>
              </a:rPr>
              <a:t>我小嘴一咧，又蹦蹦跳跳</a:t>
            </a:r>
            <a:endParaRPr lang="zh-CN" altLang="en-US" sz="4800" b="1"/>
          </a:p>
        </p:txBody>
      </p:sp>
      <p:sp>
        <p:nvSpPr>
          <p:cNvPr id="19460" name="标题 19459"/>
          <p:cNvSpPr>
            <a:spLocks noGrp="1"/>
          </p:cNvSpPr>
          <p:nvPr>
            <p:ph type="title"/>
          </p:nvPr>
        </p:nvSpPr>
        <p:spPr>
          <a:xfrm>
            <a:off x="661670" y="229235"/>
            <a:ext cx="7381240" cy="823595"/>
          </a:xfrm>
        </p:spPr>
        <p:txBody>
          <a:bodyPr anchor="ctr"/>
          <a:p>
            <a:pPr algn="ctr"/>
            <a:r>
              <a:rPr lang="zh-CN" altLang="en-US" sz="4000" b="1" dirty="0"/>
              <a:t>例文分析、掌握“提升要诀”。</a:t>
            </a:r>
            <a:r>
              <a:rPr lang="zh-CN" altLang="en-US" sz="4000" dirty="0"/>
              <a:t> </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charRg st="0" end="7"/>
                                            </p:txEl>
                                          </p:spTgt>
                                        </p:tgtEl>
                                        <p:attrNameLst>
                                          <p:attrName>style.visibility</p:attrName>
                                        </p:attrNameLst>
                                      </p:cBhvr>
                                      <p:to>
                                        <p:strVal val="visible"/>
                                      </p:to>
                                    </p:set>
                                    <p:anim calcmode="lin" valueType="num">
                                      <p:cBhvr additive="base">
                                        <p:cTn id="7" dur="500" fill="hold"/>
                                        <p:tgtEl>
                                          <p:spTgt spid="19459">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charRg st="7" end="62"/>
                                            </p:txEl>
                                          </p:spTgt>
                                        </p:tgtEl>
                                        <p:attrNameLst>
                                          <p:attrName>style.visibility</p:attrName>
                                        </p:attrNameLst>
                                      </p:cBhvr>
                                      <p:to>
                                        <p:strVal val="visible"/>
                                      </p:to>
                                    </p:set>
                                    <p:anim calcmode="lin" valueType="num">
                                      <p:cBhvr additive="base">
                                        <p:cTn id="13" dur="500" fill="hold"/>
                                        <p:tgtEl>
                                          <p:spTgt spid="19459">
                                            <p:txEl>
                                              <p:charRg st="7"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charRg st="7"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占位符 21506"/>
          <p:cNvSpPr>
            <a:spLocks noGrp="1"/>
          </p:cNvSpPr>
          <p:nvPr>
            <p:ph type="body" idx="1"/>
          </p:nvPr>
        </p:nvSpPr>
        <p:spPr>
          <a:xfrm>
            <a:off x="179388" y="765175"/>
            <a:ext cx="8424862" cy="5616575"/>
          </a:xfrm>
        </p:spPr>
        <p:txBody>
          <a:bodyPr/>
          <a:p>
            <a:pPr>
              <a:buNone/>
            </a:pPr>
            <a:r>
              <a:rPr lang="en-US" altLang="zh-CN" dirty="0"/>
              <a:t>                   </a:t>
            </a:r>
            <a:endParaRPr lang="en-US" altLang="zh-CN" b="1" dirty="0">
              <a:latin typeface="黑体" panose="02010609060101010101" pitchFamily="2" charset="-122"/>
              <a:ea typeface="黑体" panose="02010609060101010101" pitchFamily="2" charset="-122"/>
            </a:endParaRPr>
          </a:p>
        </p:txBody>
      </p:sp>
      <p:sp>
        <p:nvSpPr>
          <p:cNvPr id="21508" name="文本框 21507"/>
          <p:cNvSpPr txBox="1"/>
          <p:nvPr/>
        </p:nvSpPr>
        <p:spPr>
          <a:xfrm>
            <a:off x="179388" y="188913"/>
            <a:ext cx="8964612" cy="5573395"/>
          </a:xfrm>
          <a:prstGeom prst="rect">
            <a:avLst/>
          </a:prstGeom>
          <a:noFill/>
          <a:ln w="9525">
            <a:noFill/>
          </a:ln>
        </p:spPr>
        <p:txBody>
          <a:bodyPr>
            <a:spAutoFit/>
          </a:bodyPr>
          <a:p>
            <a:pPr lvl="0">
              <a:lnSpc>
                <a:spcPct val="80000"/>
              </a:lnSpc>
              <a:spcBef>
                <a:spcPct val="20000"/>
              </a:spcBef>
              <a:buClr>
                <a:schemeClr val="hlink"/>
              </a:buClr>
              <a:buChar char="•"/>
            </a:pPr>
            <a:r>
              <a:rPr lang="zh-CN" altLang="en-US" sz="4800" b="1" dirty="0">
                <a:latin typeface="Arial Black" panose="020B0A04020102020204" pitchFamily="34" charset="0"/>
                <a:ea typeface="宋体" panose="02010600030101010101" pitchFamily="2" charset="-122"/>
              </a:rPr>
              <a:t>地跑到厨房，蹲在灶旁，看着爷爷把稻草一把接一把地送进灶膛，想着过一会儿桌上有几样自己最爱吃的菜，忍着馋偷偷地笑</a:t>
            </a:r>
            <a:r>
              <a:rPr lang="en-US" altLang="zh-CN" sz="4800" b="1" dirty="0">
                <a:latin typeface="Arial Black" panose="020B0A04020102020204" pitchFamily="34" charset="0"/>
                <a:ea typeface="宋体" panose="02010600030101010101" pitchFamily="2" charset="-122"/>
              </a:rPr>
              <a:t>……</a:t>
            </a:r>
            <a:r>
              <a:rPr lang="zh-CN" altLang="en-US" sz="4800" b="1" dirty="0">
                <a:latin typeface="Arial Black" panose="020B0A04020102020204" pitchFamily="34" charset="0"/>
                <a:ea typeface="宋体" panose="02010600030101010101" pitchFamily="2" charset="-122"/>
              </a:rPr>
              <a:t>见着饭好了，蹦蹦跳跳的</a:t>
            </a:r>
            <a:r>
              <a:rPr lang="zh-CN" altLang="en-US" sz="4800" b="1" dirty="0">
                <a:solidFill>
                  <a:schemeClr val="tx2"/>
                </a:solidFill>
                <a:latin typeface="Arial Black" panose="020B0A04020102020204" pitchFamily="34" charset="0"/>
                <a:ea typeface="宋体" panose="02010600030101010101" pitchFamily="2" charset="-122"/>
              </a:rPr>
              <a:t>我跑着跳着到田头，扯着嗓子喊着“饭好啦</a:t>
            </a:r>
            <a:r>
              <a:rPr lang="en-US" altLang="zh-CN" sz="4800" b="1" dirty="0">
                <a:solidFill>
                  <a:schemeClr val="tx2"/>
                </a:solidFill>
                <a:latin typeface="Arial Black" panose="020B0A04020102020204" pitchFamily="34" charset="0"/>
                <a:ea typeface="宋体" panose="02010600030101010101" pitchFamily="2" charset="-122"/>
              </a:rPr>
              <a:t>——”</a:t>
            </a:r>
            <a:r>
              <a:rPr lang="zh-CN" altLang="en-US" sz="4800" b="1" dirty="0">
                <a:solidFill>
                  <a:schemeClr val="tx2"/>
                </a:solidFill>
                <a:latin typeface="Arial Black" panose="020B0A04020102020204" pitchFamily="34" charset="0"/>
                <a:ea typeface="宋体" panose="02010600030101010101" pitchFamily="2" charset="-122"/>
              </a:rPr>
              <a:t>于是，挥舞的镰刀终于歇了一把劲儿</a:t>
            </a:r>
            <a:r>
              <a:rPr lang="en-US" altLang="zh-CN" sz="4800" b="1">
                <a:solidFill>
                  <a:schemeClr val="tx2"/>
                </a:solidFill>
                <a:latin typeface="Arial Black" panose="020B0A04020102020204" pitchFamily="34" charset="0"/>
                <a:ea typeface="宋体" panose="02010600030101010101" pitchFamily="2" charset="-122"/>
              </a:rPr>
              <a:t>……</a:t>
            </a:r>
            <a:r>
              <a:rPr lang="zh-CN" altLang="en-US" sz="4800" b="1" dirty="0">
                <a:latin typeface="Arial Black" panose="020B0A04020102020204" pitchFamily="34" charset="0"/>
                <a:ea typeface="宋体" panose="02010600030101010101" pitchFamily="2" charset="-122"/>
              </a:rPr>
              <a:t>吃完午饭，睡完午觉，已经快</a:t>
            </a:r>
            <a:r>
              <a:rPr lang="en-US" altLang="zh-CN" sz="2800" b="1" dirty="0">
                <a:latin typeface="Arial Black" panose="020B0A04020102020204" pitchFamily="34" charset="0"/>
                <a:ea typeface="宋体" panose="02010600030101010101" pitchFamily="2" charset="-122"/>
              </a:rPr>
              <a:t>      </a:t>
            </a:r>
            <a:endParaRPr lang="en-US" altLang="zh-CN" sz="2800" b="1">
              <a:solidFill>
                <a:schemeClr val="tx2"/>
              </a:solidFill>
              <a:latin typeface="Arial Black" panose="020B0A040201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占位符 21506"/>
          <p:cNvSpPr>
            <a:spLocks noGrp="1"/>
          </p:cNvSpPr>
          <p:nvPr>
            <p:ph type="body" idx="1"/>
          </p:nvPr>
        </p:nvSpPr>
        <p:spPr>
          <a:xfrm>
            <a:off x="179388" y="765175"/>
            <a:ext cx="8424862" cy="5616575"/>
          </a:xfrm>
        </p:spPr>
        <p:txBody>
          <a:bodyPr/>
          <a:p>
            <a:pPr>
              <a:buNone/>
            </a:pPr>
            <a:r>
              <a:rPr lang="en-US" altLang="zh-CN" dirty="0"/>
              <a:t>                   </a:t>
            </a:r>
            <a:endParaRPr lang="en-US" altLang="zh-CN" b="1" dirty="0">
              <a:latin typeface="黑体" panose="02010609060101010101" pitchFamily="2" charset="-122"/>
              <a:ea typeface="黑体" panose="02010609060101010101" pitchFamily="2" charset="-122"/>
            </a:endParaRPr>
          </a:p>
        </p:txBody>
      </p:sp>
      <p:sp>
        <p:nvSpPr>
          <p:cNvPr id="21508" name="文本框 21507"/>
          <p:cNvSpPr txBox="1"/>
          <p:nvPr/>
        </p:nvSpPr>
        <p:spPr>
          <a:xfrm>
            <a:off x="179388" y="188913"/>
            <a:ext cx="8964612" cy="5914390"/>
          </a:xfrm>
          <a:prstGeom prst="rect">
            <a:avLst/>
          </a:prstGeom>
          <a:noFill/>
          <a:ln w="9525">
            <a:noFill/>
          </a:ln>
        </p:spPr>
        <p:txBody>
          <a:bodyPr>
            <a:spAutoFit/>
          </a:bodyPr>
          <a:p>
            <a:pPr lvl="0">
              <a:lnSpc>
                <a:spcPct val="80000"/>
              </a:lnSpc>
              <a:spcBef>
                <a:spcPct val="20000"/>
              </a:spcBef>
              <a:buClr>
                <a:schemeClr val="hlink"/>
              </a:buClr>
              <a:buChar char="•"/>
            </a:pPr>
            <a:r>
              <a:rPr lang="zh-CN" altLang="en-US" sz="4800" b="1" dirty="0">
                <a:latin typeface="Arial Black" panose="020B0A04020102020204" pitchFamily="34" charset="0"/>
                <a:ea typeface="宋体" panose="02010600030101010101" pitchFamily="2" charset="-122"/>
              </a:rPr>
              <a:t>到傍晚时分。揉着惺忪的睡眼，</a:t>
            </a:r>
            <a:r>
              <a:rPr lang="zh-CN" altLang="en-US" sz="4800" b="1" dirty="0">
                <a:solidFill>
                  <a:schemeClr val="tx2"/>
                </a:solidFill>
                <a:latin typeface="Arial Black" panose="020B0A04020102020204" pitchFamily="34" charset="0"/>
                <a:ea typeface="宋体" panose="02010600030101010101" pitchFamily="2" charset="-122"/>
              </a:rPr>
              <a:t>欢快的身影又一次开始了穿梭，田埂上的笑声拉着将要逝去的阳光从田间．叶缝中钻出来，闪耀着流动的质感</a:t>
            </a:r>
            <a:r>
              <a:rPr lang="en-US" altLang="zh-CN" sz="4800" b="1" dirty="0">
                <a:solidFill>
                  <a:schemeClr val="tx2"/>
                </a:solidFill>
                <a:latin typeface="Arial Black" panose="020B0A04020102020204" pitchFamily="34" charset="0"/>
                <a:ea typeface="宋体" panose="02010600030101010101" pitchFamily="2" charset="-122"/>
              </a:rPr>
              <a:t>……</a:t>
            </a:r>
            <a:r>
              <a:rPr lang="zh-CN" altLang="en-US" sz="4800" b="1" dirty="0">
                <a:solidFill>
                  <a:schemeClr val="tx2"/>
                </a:solidFill>
                <a:latin typeface="Arial Black" panose="020B0A04020102020204" pitchFamily="34" charset="0"/>
                <a:ea typeface="宋体" panose="02010600030101010101" pitchFamily="2" charset="-122"/>
              </a:rPr>
              <a:t>我们依旧跟着镰刀的节拍，在田间无忧无虑地跑着、跳着、笑着、玩着。挂在火红的天空</a:t>
            </a:r>
            <a:r>
              <a:rPr lang="zh-CN" altLang="en-US" sz="4800" b="1" dirty="0">
                <a:latin typeface="Arial Black" panose="020B0A04020102020204" pitchFamily="34" charset="0"/>
                <a:ea typeface="宋体" panose="02010600030101010101" pitchFamily="2" charset="-122"/>
              </a:rPr>
              <a:t>中的夕阳，似乎笑看我们，深深醉去</a:t>
            </a:r>
            <a:r>
              <a:rPr lang="en-US" altLang="zh-CN" sz="4800" b="1" dirty="0">
                <a:latin typeface="Arial Black" panose="020B0A04020102020204" pitchFamily="34" charset="0"/>
                <a:ea typeface="宋体" panose="02010600030101010101" pitchFamily="2" charset="-122"/>
              </a:rPr>
              <a:t>……</a:t>
            </a:r>
            <a:br>
              <a:rPr lang="en-US" altLang="zh-CN" sz="4800" b="1" dirty="0">
                <a:latin typeface="Arial Black" panose="020B0A04020102020204" pitchFamily="34" charset="0"/>
                <a:ea typeface="宋体" panose="02010600030101010101" pitchFamily="2" charset="-122"/>
              </a:rPr>
            </a:br>
            <a:r>
              <a:rPr lang="en-US" altLang="zh-CN" sz="2800" b="1" dirty="0">
                <a:latin typeface="Arial Black" panose="020B0A04020102020204" pitchFamily="34" charset="0"/>
                <a:ea typeface="宋体" panose="02010600030101010101" pitchFamily="2" charset="-122"/>
              </a:rPr>
              <a:t>     </a:t>
            </a:r>
            <a:endParaRPr lang="en-US" altLang="zh-CN" sz="2800" b="1">
              <a:solidFill>
                <a:schemeClr val="tx2"/>
              </a:solidFill>
              <a:latin typeface="Arial Black" panose="020B0A04020102020204" pitchFamily="3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占位符 21506"/>
          <p:cNvSpPr>
            <a:spLocks noGrp="1"/>
          </p:cNvSpPr>
          <p:nvPr>
            <p:ph type="body" idx="1"/>
          </p:nvPr>
        </p:nvSpPr>
        <p:spPr>
          <a:xfrm>
            <a:off x="179388" y="765175"/>
            <a:ext cx="8424862" cy="5616575"/>
          </a:xfrm>
        </p:spPr>
        <p:txBody>
          <a:bodyPr/>
          <a:p>
            <a:pPr>
              <a:buNone/>
            </a:pPr>
            <a:r>
              <a:rPr lang="en-US" altLang="zh-CN" dirty="0"/>
              <a:t>                   </a:t>
            </a:r>
            <a:endParaRPr lang="en-US" altLang="zh-CN" b="1" dirty="0">
              <a:latin typeface="黑体" panose="02010609060101010101" pitchFamily="2" charset="-122"/>
              <a:ea typeface="黑体" panose="02010609060101010101" pitchFamily="2" charset="-122"/>
            </a:endParaRPr>
          </a:p>
        </p:txBody>
      </p:sp>
      <p:sp>
        <p:nvSpPr>
          <p:cNvPr id="21508" name="文本框 21507"/>
          <p:cNvSpPr txBox="1"/>
          <p:nvPr/>
        </p:nvSpPr>
        <p:spPr>
          <a:xfrm>
            <a:off x="179388" y="188913"/>
            <a:ext cx="8964612" cy="6012180"/>
          </a:xfrm>
          <a:prstGeom prst="rect">
            <a:avLst/>
          </a:prstGeom>
          <a:noFill/>
          <a:ln w="9525">
            <a:noFill/>
          </a:ln>
        </p:spPr>
        <p:txBody>
          <a:bodyPr>
            <a:spAutoFit/>
          </a:bodyPr>
          <a:p>
            <a:pPr lvl="0">
              <a:lnSpc>
                <a:spcPct val="80000"/>
              </a:lnSpc>
              <a:spcBef>
                <a:spcPct val="20000"/>
              </a:spcBef>
              <a:buClr>
                <a:schemeClr val="hlink"/>
              </a:buClr>
              <a:buChar char="•"/>
            </a:pPr>
            <a:r>
              <a:rPr lang="en-US" altLang="zh-CN" sz="2800" b="1" dirty="0">
                <a:latin typeface="Arial Black" panose="020B0A04020102020204" pitchFamily="34" charset="0"/>
                <a:ea typeface="宋体" panose="02010600030101010101" pitchFamily="2" charset="-122"/>
              </a:rPr>
              <a:t>      </a:t>
            </a:r>
            <a:r>
              <a:rPr lang="zh-CN" altLang="en-US" sz="4800" b="1" dirty="0">
                <a:latin typeface="Arial Black" panose="020B0A04020102020204" pitchFamily="34" charset="0"/>
                <a:ea typeface="宋体" panose="02010600030101010101" pitchFamily="2" charset="-122"/>
              </a:rPr>
              <a:t>可是，夕阳总会落下，无忧无虑的小孩子总会长大。如今坐在考场上的我，依旧会仰着脸，望着天空，痴痴地幻想明天的天空还会像一块刚染的布，蓝底，带着些许白云做的花纹，而</a:t>
            </a:r>
            <a:r>
              <a:rPr lang="zh-CN" altLang="en-US" sz="4800" b="1" dirty="0">
                <a:solidFill>
                  <a:schemeClr val="tx2"/>
                </a:solidFill>
                <a:latin typeface="Arial Black" panose="020B0A04020102020204" pitchFamily="34" charset="0"/>
                <a:ea typeface="宋体" panose="02010600030101010101" pitchFamily="2" charset="-122"/>
              </a:rPr>
              <a:t>我依旧会无忧无虑地在麦田中尽情地跑着、跳着、笑着，和大人们一起走过</a:t>
            </a:r>
            <a:r>
              <a:rPr lang="en-US" altLang="zh-CN" sz="4800" b="1">
                <a:solidFill>
                  <a:schemeClr val="tx2"/>
                </a:solidFill>
                <a:latin typeface="Arial Black" panose="020B0A04020102020204" pitchFamily="34" charset="0"/>
                <a:ea typeface="宋体" panose="02010600030101010101" pitchFamily="2" charset="-122"/>
              </a:rPr>
              <a:t>…</a:t>
            </a:r>
            <a:br>
              <a:rPr lang="en-US" altLang="zh-CN" sz="4800" b="1">
                <a:solidFill>
                  <a:schemeClr val="tx2"/>
                </a:solidFill>
                <a:latin typeface="Arial Black" panose="020B0A04020102020204" pitchFamily="34" charset="0"/>
                <a:ea typeface="宋体" panose="02010600030101010101" pitchFamily="2" charset="-122"/>
              </a:rPr>
            </a:br>
            <a:endParaRPr lang="en-US" altLang="zh-CN" sz="4800" b="1">
              <a:solidFill>
                <a:schemeClr val="tx2"/>
              </a:solidFill>
              <a:latin typeface="Arial Black" panose="020B0A04020102020204" pitchFamily="34"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p:cNvSpPr>
          <p:nvPr>
            <p:ph type="body" idx="1"/>
          </p:nvPr>
        </p:nvSpPr>
        <p:spPr>
          <a:xfrm>
            <a:off x="250825" y="0"/>
            <a:ext cx="8893175" cy="6858000"/>
          </a:xfrm>
        </p:spPr>
        <p:txBody>
          <a:bodyPr/>
          <a:p>
            <a:pPr algn="ctr">
              <a:lnSpc>
                <a:spcPct val="80000"/>
              </a:lnSpc>
            </a:pPr>
            <a:r>
              <a:rPr lang="en-US" altLang="zh-CN" sz="2800" dirty="0"/>
              <a:t> </a:t>
            </a:r>
            <a:r>
              <a:rPr lang="zh-CN" altLang="en-US" sz="2800" b="1" dirty="0"/>
              <a:t>感悟感恩</a:t>
            </a:r>
            <a:endParaRPr lang="zh-CN" altLang="en-US" sz="2800" dirty="0"/>
          </a:p>
          <a:p>
            <a:pPr>
              <a:lnSpc>
                <a:spcPct val="80000"/>
              </a:lnSpc>
            </a:pPr>
            <a:r>
              <a:rPr lang="zh-CN" altLang="en-US" sz="2800" dirty="0"/>
              <a:t>      </a:t>
            </a:r>
            <a:r>
              <a:rPr lang="zh-CN" altLang="en-US" sz="4400" dirty="0"/>
              <a:t>不知不觉之中，西方的节日文化已跨越了地域与民族的界线，逐渐融于我们的生活。面对着这些因新奇而充满诱惑力的节日，我惟独钟爱感恩节。它不如情人节浪漫，也不似圣诞节热情，却以一种平和的温暖的方式提醒着我们永远不要失去那颗感恩的心。的确，感恩需要提醒，在现代社会尤其如此。因为生活中的感恩似乎已在慢慢趋于隐匿，取而代之的是无休无止的抱怨。</a:t>
            </a:r>
            <a:endParaRPr lang="zh-CN" altLang="en-US" sz="4400" dirty="0"/>
          </a:p>
          <a:p>
            <a:pPr>
              <a:lnSpc>
                <a:spcPct val="80000"/>
              </a:lnSpc>
            </a:pPr>
            <a:r>
              <a:rPr lang="zh-CN" altLang="en-US" sz="4400" dirty="0"/>
              <a:t>    </a:t>
            </a:r>
            <a:endParaRPr lang="zh-CN" alt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p:txBody>
          <a:bodyPr anchor="ctr"/>
          <a:p>
            <a:r>
              <a:rPr lang="zh-CN" altLang="en-US" b="1" dirty="0"/>
              <a:t>得分点策略</a:t>
            </a:r>
            <a:r>
              <a:rPr lang="zh-CN" altLang="en-US" dirty="0"/>
              <a:t> </a:t>
            </a:r>
            <a:endParaRPr lang="zh-CN" altLang="en-US" dirty="0"/>
          </a:p>
        </p:txBody>
      </p:sp>
      <p:sp>
        <p:nvSpPr>
          <p:cNvPr id="3075" name="文本占位符 3074"/>
          <p:cNvSpPr>
            <a:spLocks noGrp="1"/>
          </p:cNvSpPr>
          <p:nvPr>
            <p:ph type="body" idx="1"/>
          </p:nvPr>
        </p:nvSpPr>
        <p:spPr/>
        <p:txBody>
          <a:bodyPr/>
          <a:p>
            <a:r>
              <a:rPr lang="zh-CN" altLang="en-US" sz="4800" b="1" dirty="0">
                <a:solidFill>
                  <a:srgbClr val="0000CC"/>
                </a:solidFill>
              </a:rPr>
              <a:t>一是扣准话题拟新题。</a:t>
            </a:r>
            <a:r>
              <a:rPr lang="zh-CN" altLang="en-US" sz="4800" b="1" dirty="0"/>
              <a:t> </a:t>
            </a:r>
            <a:endParaRPr lang="zh-CN" altLang="en-US" sz="4800" b="1" dirty="0"/>
          </a:p>
          <a:p>
            <a:r>
              <a:rPr lang="zh-CN" altLang="en-US" b="1" dirty="0"/>
              <a:t>    话题作文需要我们自己拟题，如果将独词句式的话题扩展成短语以此来作为题目，就能将题目限定在命题者设定的范围内。如以“感恩”为话题，可拟题为“提醒感恩”、“感恩的心”、“相互感恩，始得和谐”等，突出了话题的重要地位，让后面的构思选材等工作自然围绕题目开展。 </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p:cNvSpPr>
          <p:nvPr>
            <p:ph type="body" idx="1"/>
          </p:nvPr>
        </p:nvSpPr>
        <p:spPr>
          <a:xfrm>
            <a:off x="12700" y="0"/>
            <a:ext cx="9196070" cy="6858000"/>
          </a:xfrm>
        </p:spPr>
        <p:txBody>
          <a:bodyPr/>
          <a:p>
            <a:pPr algn="ctr">
              <a:lnSpc>
                <a:spcPct val="80000"/>
              </a:lnSpc>
            </a:pPr>
            <a:r>
              <a:rPr lang="en-US" altLang="zh-CN" sz="2800" dirty="0"/>
              <a:t> </a:t>
            </a:r>
            <a:r>
              <a:rPr lang="zh-CN" altLang="en-US" sz="2800" b="1" dirty="0"/>
              <a:t>感悟感恩</a:t>
            </a:r>
            <a:endParaRPr lang="zh-CN" altLang="en-US" sz="2800" dirty="0"/>
          </a:p>
          <a:p>
            <a:pPr>
              <a:lnSpc>
                <a:spcPct val="80000"/>
              </a:lnSpc>
            </a:pPr>
            <a:r>
              <a:rPr lang="zh-CN" altLang="en-US" sz="2800" dirty="0"/>
              <a:t>     </a:t>
            </a:r>
            <a:r>
              <a:rPr lang="zh-CN" altLang="en-US" sz="2400" dirty="0"/>
              <a:t>     </a:t>
            </a:r>
            <a:r>
              <a:rPr lang="zh-CN" altLang="en-US" sz="4400" dirty="0"/>
              <a:t>过上了平淡安稳的日子，我们却抱怨它不够富裕；拥有了关爱我们的亲人，我们却抱怨他们太过唠叨；交到了真心以待的朋友，我们却抱怨他们还不够体贴</a:t>
            </a:r>
            <a:r>
              <a:rPr lang="en-US" altLang="zh-CN" sz="4400" dirty="0"/>
              <a:t>……</a:t>
            </a:r>
            <a:r>
              <a:rPr lang="zh-CN" altLang="en-US" sz="4400" dirty="0"/>
              <a:t>我们似乎忘却了，忘却了曾经贫穷时，能过上平淡的日子，哪怕只有一天，我们会感恩；忘却了曾经失意时，能有人鼓励，哪怕只有一句，我们也会感恩；忘却了曾经无助，能有人关心，哪怕只有一点，我们同样也会感恩</a:t>
            </a:r>
            <a:r>
              <a:rPr lang="en-US" altLang="zh-CN" sz="4400"/>
              <a:t>……</a:t>
            </a:r>
            <a:endParaRPr lang="en-US" altLang="zh-CN" sz="4400"/>
          </a:p>
          <a:p>
            <a:pPr>
              <a:lnSpc>
                <a:spcPct val="80000"/>
              </a:lnSpc>
            </a:pPr>
            <a:r>
              <a:rPr lang="en-US" altLang="zh-CN" sz="4400" dirty="0"/>
              <a:t>      </a:t>
            </a:r>
            <a:r>
              <a:rPr lang="zh-CN" altLang="en-US" sz="4400" dirty="0"/>
              <a:t>      </a:t>
            </a:r>
            <a:endParaRPr lang="zh-CN" altLang="en-US"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p:cNvSpPr>
          <p:nvPr>
            <p:ph type="body" idx="1"/>
          </p:nvPr>
        </p:nvSpPr>
        <p:spPr>
          <a:xfrm>
            <a:off x="250825" y="0"/>
            <a:ext cx="8893175" cy="6858000"/>
          </a:xfrm>
        </p:spPr>
        <p:txBody>
          <a:bodyPr/>
          <a:p>
            <a:pPr algn="ctr">
              <a:lnSpc>
                <a:spcPct val="80000"/>
              </a:lnSpc>
            </a:pPr>
            <a:r>
              <a:rPr lang="en-US" altLang="zh-CN" sz="2800" dirty="0"/>
              <a:t> </a:t>
            </a:r>
            <a:r>
              <a:rPr lang="zh-CN" altLang="en-US" sz="2800" b="1" dirty="0"/>
              <a:t>感悟感恩</a:t>
            </a:r>
            <a:endParaRPr lang="zh-CN" altLang="en-US" sz="2800" dirty="0"/>
          </a:p>
          <a:p>
            <a:pPr>
              <a:lnSpc>
                <a:spcPct val="80000"/>
              </a:lnSpc>
            </a:pPr>
            <a:r>
              <a:rPr lang="zh-CN" altLang="en-US" sz="2800" dirty="0"/>
              <a:t>      </a:t>
            </a:r>
            <a:r>
              <a:rPr lang="en-US" altLang="zh-CN" sz="2400" dirty="0"/>
              <a:t>  </a:t>
            </a:r>
            <a:r>
              <a:rPr lang="zh-CN" altLang="en-US" sz="4400" dirty="0"/>
              <a:t>现代生活的快节奏，让我们忘却了感恩，无暇去感恩，于是日子便一下子浮躁起来，变得喧嚣不安。我们需要提醒，感恩需要提醒。</a:t>
            </a:r>
            <a:endParaRPr lang="zh-CN" altLang="en-US" sz="4400" dirty="0"/>
          </a:p>
          <a:p>
            <a:pPr>
              <a:lnSpc>
                <a:spcPct val="80000"/>
              </a:lnSpc>
            </a:pPr>
            <a:r>
              <a:rPr lang="zh-CN" altLang="en-US" sz="4400" dirty="0"/>
              <a:t>     提醒感恩是提醒一种乐观积极的生活态度。也许生活真的有很多不如意之处，但换个角度去审视它，以一颗感恩的心去迎接它，我们会发现心情明朗了许多。</a:t>
            </a:r>
            <a:endParaRPr lang="zh-CN" altLang="en-US" sz="4400" dirty="0"/>
          </a:p>
          <a:p>
            <a:pPr>
              <a:lnSpc>
                <a:spcPct val="80000"/>
              </a:lnSpc>
            </a:pPr>
            <a:r>
              <a:rPr lang="zh-CN" altLang="en-US" sz="4400" dirty="0"/>
              <a:t>      </a:t>
            </a:r>
            <a:endParaRPr lang="zh-CN" altLang="en-US" sz="4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p:cNvSpPr>
          <p:nvPr>
            <p:ph type="body" idx="1"/>
          </p:nvPr>
        </p:nvSpPr>
        <p:spPr>
          <a:xfrm>
            <a:off x="0" y="0"/>
            <a:ext cx="9144000" cy="6858000"/>
          </a:xfrm>
        </p:spPr>
        <p:txBody>
          <a:bodyPr/>
          <a:p>
            <a:pPr>
              <a:lnSpc>
                <a:spcPct val="80000"/>
              </a:lnSpc>
            </a:pPr>
            <a:r>
              <a:rPr lang="en-US" altLang="zh-CN" sz="2400" dirty="0"/>
              <a:t>      </a:t>
            </a:r>
            <a:r>
              <a:rPr lang="zh-CN" altLang="en-US" sz="4400" dirty="0"/>
              <a:t>提醒感恩是为了让我们学会感恩，重拾感恩。感恩于生命，感谢它给了我们体验生活的入场券；感恩于爱，感谢它给了我们感受温暖的热源；感恩于机遇，感谢它给了我们升华自我的阶梯；感恩于苦难，感谢它给了我们继续拼搏的筹码</a:t>
            </a:r>
            <a:r>
              <a:rPr lang="en-US" altLang="zh-CN" sz="4400"/>
              <a:t>……</a:t>
            </a:r>
            <a:endParaRPr lang="en-US" altLang="zh-CN" sz="4400"/>
          </a:p>
          <a:p>
            <a:pPr>
              <a:lnSpc>
                <a:spcPct val="80000"/>
              </a:lnSpc>
            </a:pPr>
            <a:r>
              <a:rPr lang="en-US" altLang="zh-CN" sz="4400" dirty="0"/>
              <a:t>    </a:t>
            </a:r>
            <a:endParaRPr lang="zh-CN" altLang="en-US" sz="4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p:cNvSpPr>
          <p:nvPr>
            <p:ph type="body" idx="1"/>
          </p:nvPr>
        </p:nvSpPr>
        <p:spPr>
          <a:xfrm>
            <a:off x="0" y="0"/>
            <a:ext cx="9144000" cy="6858000"/>
          </a:xfrm>
        </p:spPr>
        <p:txBody>
          <a:bodyPr/>
          <a:p>
            <a:pPr>
              <a:lnSpc>
                <a:spcPct val="80000"/>
              </a:lnSpc>
            </a:pPr>
            <a:r>
              <a:rPr lang="en-US" altLang="zh-CN" sz="2400" dirty="0"/>
              <a:t>          </a:t>
            </a:r>
            <a:r>
              <a:rPr lang="zh-CN" altLang="en-US" sz="4000" dirty="0"/>
              <a:t>常言道：感恩图报。提醒感恩，更重要的意义在于要让我们能以一种更积极的态度去回报我们感恩的对象。对生命最好的回报莫过于珍惜，对爱的回报莫过于传递，对机遇的回报莫过于把握，对苦难的回报莫过于升华</a:t>
            </a:r>
            <a:r>
              <a:rPr lang="en-US" altLang="zh-CN" sz="4000"/>
              <a:t>……</a:t>
            </a:r>
            <a:endParaRPr lang="en-US" altLang="zh-CN" sz="4000"/>
          </a:p>
          <a:p>
            <a:pPr>
              <a:lnSpc>
                <a:spcPct val="80000"/>
              </a:lnSpc>
            </a:pPr>
            <a:r>
              <a:rPr lang="en-US" altLang="zh-CN" sz="4000" dirty="0"/>
              <a:t>     </a:t>
            </a:r>
            <a:r>
              <a:rPr lang="zh-CN" altLang="en-US" sz="4000" dirty="0"/>
              <a:t>提醒感恩，要把握好感恩的界限与内涵。那不是一味地肯定或依赖于外界的给予，而忽视了自身努力的价值，磨灭了继续进取的斗志。毕竟自己才是生活的主角，进取才是生活的法则。感恩可以是一种慰藉，却不可以成为一种麻醉。</a:t>
            </a:r>
            <a:endParaRPr lang="zh-CN" altLang="en-US" sz="4000" dirty="0"/>
          </a:p>
          <a:p>
            <a:pPr>
              <a:lnSpc>
                <a:spcPct val="80000"/>
              </a:lnSpc>
            </a:pPr>
            <a:r>
              <a:rPr lang="zh-CN" altLang="en-US" sz="2400" dirty="0"/>
              <a:t>      </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p:cNvSpPr>
          <p:nvPr>
            <p:ph type="body" idx="1"/>
          </p:nvPr>
        </p:nvSpPr>
        <p:spPr>
          <a:xfrm>
            <a:off x="0" y="0"/>
            <a:ext cx="9144000" cy="6858000"/>
          </a:xfrm>
        </p:spPr>
        <p:txBody>
          <a:bodyPr/>
          <a:p>
            <a:pPr>
              <a:lnSpc>
                <a:spcPct val="80000"/>
              </a:lnSpc>
            </a:pPr>
            <a:r>
              <a:rPr lang="en-US" altLang="zh-CN" sz="2400" dirty="0"/>
              <a:t>    </a:t>
            </a:r>
            <a:r>
              <a:rPr lang="en-US" altLang="zh-CN" sz="4000" dirty="0"/>
              <a:t>  </a:t>
            </a:r>
            <a:endParaRPr lang="zh-CN" altLang="en-US" sz="4000" dirty="0"/>
          </a:p>
          <a:p>
            <a:pPr>
              <a:lnSpc>
                <a:spcPct val="80000"/>
              </a:lnSpc>
            </a:pPr>
            <a:r>
              <a:rPr lang="zh-CN" altLang="en-US" sz="4000" dirty="0"/>
              <a:t>      感恩如一场及时的春雨，冲刷掉浮躁的尘埃与腐朽的气息，让一切在尘埃落定的平静之中孕育更加精彩的新生。</a:t>
            </a:r>
            <a:endParaRPr lang="zh-CN" altLang="en-US" sz="4000" dirty="0"/>
          </a:p>
          <a:p>
            <a:pPr>
              <a:lnSpc>
                <a:spcPct val="80000"/>
              </a:lnSpc>
            </a:pPr>
            <a:r>
              <a:rPr lang="zh-CN" altLang="en-US" sz="4000" dirty="0"/>
              <a:t>    所以，让我们一起提醒感恩，在每一个感恩节，也在每一天。</a:t>
            </a:r>
            <a:endParaRPr lang="en-US" altLang="zh-CN" sz="4000" dirty="0"/>
          </a:p>
          <a:p>
            <a:pPr>
              <a:lnSpc>
                <a:spcPct val="80000"/>
              </a:lnSpc>
            </a:pPr>
            <a:endParaRPr lang="zh-CN" altLang="en-US" sz="4000" dirty="0"/>
          </a:p>
        </p:txBody>
      </p:sp>
      <p:sp>
        <p:nvSpPr>
          <p:cNvPr id="39940" name="矩形 39939"/>
          <p:cNvSpPr/>
          <p:nvPr/>
        </p:nvSpPr>
        <p:spPr>
          <a:xfrm>
            <a:off x="0" y="5338446"/>
            <a:ext cx="9144000" cy="422910"/>
          </a:xfrm>
          <a:prstGeom prst="rect">
            <a:avLst/>
          </a:prstGeom>
          <a:noFill/>
          <a:ln w="9525">
            <a:noFill/>
          </a:ln>
        </p:spPr>
        <p:txBody>
          <a:bodyPr anchor="ctr">
            <a:spAutoFit/>
          </a:bodyPr>
          <a:p>
            <a:pPr lvl="0"/>
            <a:endParaRPr lang="zh-CN" altLang="en-US" sz="2000" dirty="0">
              <a:solidFill>
                <a:srgbClr val="FF0066"/>
              </a:solidFill>
              <a:latin typeface="Arial Black" panose="020B0A0402010202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p:cNvSpPr>
          <p:nvPr>
            <p:ph type="body" idx="1"/>
          </p:nvPr>
        </p:nvSpPr>
        <p:spPr>
          <a:xfrm>
            <a:off x="0" y="0"/>
            <a:ext cx="9144000" cy="6858000"/>
          </a:xfrm>
        </p:spPr>
        <p:txBody>
          <a:bodyPr/>
          <a:p>
            <a:pPr>
              <a:lnSpc>
                <a:spcPct val="80000"/>
              </a:lnSpc>
            </a:pPr>
            <a:r>
              <a:rPr lang="en-US" altLang="zh-CN" sz="2400" dirty="0"/>
              <a:t>    </a:t>
            </a:r>
            <a:r>
              <a:rPr lang="en-US" altLang="zh-CN" sz="4000" dirty="0"/>
              <a:t>  </a:t>
            </a:r>
            <a:endParaRPr lang="zh-CN" altLang="en-US" sz="4000" dirty="0"/>
          </a:p>
          <a:p>
            <a:pPr>
              <a:lnSpc>
                <a:spcPct val="80000"/>
              </a:lnSpc>
            </a:pPr>
            <a:r>
              <a:rPr lang="zh-CN" altLang="en-US" sz="4000" dirty="0"/>
              <a:t>      </a:t>
            </a:r>
            <a:endParaRPr lang="zh-CN" altLang="en-US" sz="4000" dirty="0"/>
          </a:p>
        </p:txBody>
      </p:sp>
      <p:sp>
        <p:nvSpPr>
          <p:cNvPr id="39940" name="矩形 39939"/>
          <p:cNvSpPr/>
          <p:nvPr/>
        </p:nvSpPr>
        <p:spPr>
          <a:xfrm>
            <a:off x="76200" y="-1348739"/>
            <a:ext cx="9144000" cy="5943600"/>
          </a:xfrm>
          <a:prstGeom prst="rect">
            <a:avLst/>
          </a:prstGeom>
          <a:noFill/>
          <a:ln w="9525">
            <a:noFill/>
          </a:ln>
        </p:spPr>
        <p:txBody>
          <a:bodyPr wrap="square" anchor="ctr">
            <a:spAutoFit/>
          </a:bodyPr>
          <a:p>
            <a:pPr lvl="0"/>
            <a:r>
              <a:rPr lang="zh-CN" altLang="en-US" sz="3200" b="1" dirty="0">
                <a:solidFill>
                  <a:srgbClr val="FF0066"/>
                </a:solidFill>
                <a:latin typeface="Arial Black" panose="020B0A04020102020204" pitchFamily="34" charset="0"/>
                <a:ea typeface="宋体" panose="02010600030101010101" pitchFamily="2" charset="-122"/>
              </a:rPr>
              <a:t>满分解秘</a:t>
            </a:r>
            <a:r>
              <a:rPr lang="zh-CN" altLang="en-US" sz="3200" dirty="0">
                <a:solidFill>
                  <a:srgbClr val="FF0066"/>
                </a:solidFill>
                <a:latin typeface="Arial Black" panose="020B0A04020102020204" pitchFamily="34" charset="0"/>
                <a:ea typeface="宋体" panose="02010600030101010101" pitchFamily="2" charset="-122"/>
              </a:rPr>
              <a:t>：文章行文大胆，收放自如，笔法娴熟，是篇颇具思想深度的大气文章。</a:t>
            </a:r>
            <a:endParaRPr lang="zh-CN" altLang="en-US" sz="3200" dirty="0">
              <a:solidFill>
                <a:srgbClr val="FF0066"/>
              </a:solidFill>
              <a:latin typeface="Arial Black" panose="020B0A04020102020204" pitchFamily="34" charset="0"/>
              <a:ea typeface="宋体" panose="02010600030101010101" pitchFamily="2" charset="-122"/>
            </a:endParaRPr>
          </a:p>
          <a:p>
            <a:pPr lvl="0"/>
            <a:r>
              <a:rPr lang="zh-CN" altLang="en-US" sz="3200" dirty="0">
                <a:solidFill>
                  <a:srgbClr val="FF0066"/>
                </a:solidFill>
                <a:latin typeface="Arial Black" panose="020B0A04020102020204" pitchFamily="34" charset="0"/>
                <a:ea typeface="宋体" panose="02010600030101010101" pitchFamily="2" charset="-122"/>
              </a:rPr>
              <a:t>满分点：“感悟感恩”，一个语意明确、简洁扣题的作文题目。文章开头由独爱感恩节引出“要提醒感恩”的话题，结尾强调要“提醒感恩”时，仍不忘提及感恩节。可谓前后呼应，首尾圆合，结构紧凑。这是文章的一大优点。在文章的主体部分，围绕“为什么要提醒感恩”，“提醒感恩的原则是什么”等问题，作者提出了“提醒感恩是提醒一种乐观积极的生活态度”，“提醒感恩，要把握好感恩的界限与内涵”等全新的观点，显示了考生对社会现象的观察力与一定的思考深度。 </a:t>
            </a:r>
            <a:endParaRPr lang="zh-CN" altLang="en-US" sz="3200" dirty="0">
              <a:solidFill>
                <a:srgbClr val="FF0066"/>
              </a:solidFill>
              <a:latin typeface="Arial Black" panose="020B0A0402010202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p:txBody>
          <a:bodyPr anchor="ctr"/>
          <a:p>
            <a:r>
              <a:rPr lang="zh-CN" altLang="en-US" b="1" dirty="0"/>
              <a:t>得分点策略</a:t>
            </a:r>
            <a:r>
              <a:rPr lang="zh-CN" altLang="en-US" dirty="0"/>
              <a:t> </a:t>
            </a:r>
            <a:endParaRPr lang="zh-CN" altLang="en-US" dirty="0"/>
          </a:p>
        </p:txBody>
      </p:sp>
      <p:sp>
        <p:nvSpPr>
          <p:cNvPr id="4099" name="文本占位符 4098"/>
          <p:cNvSpPr>
            <a:spLocks noGrp="1"/>
          </p:cNvSpPr>
          <p:nvPr>
            <p:ph type="body" idx="1"/>
          </p:nvPr>
        </p:nvSpPr>
        <p:spPr>
          <a:xfrm>
            <a:off x="588645" y="1602105"/>
            <a:ext cx="7772400" cy="4114800"/>
          </a:xfrm>
        </p:spPr>
        <p:txBody>
          <a:bodyPr/>
          <a:p>
            <a:pPr algn="just"/>
            <a:r>
              <a:rPr lang="zh-CN" altLang="en-US" sz="4800" b="1" dirty="0">
                <a:solidFill>
                  <a:srgbClr val="0000CC"/>
                </a:solidFill>
              </a:rPr>
              <a:t>二是下笔扣题开一枪。</a:t>
            </a:r>
            <a:endParaRPr lang="zh-CN" altLang="en-US" sz="4800" b="1" dirty="0">
              <a:solidFill>
                <a:srgbClr val="0000CC"/>
              </a:solidFill>
            </a:endParaRPr>
          </a:p>
          <a:p>
            <a:pPr algn="just"/>
            <a:r>
              <a:rPr lang="zh-CN" altLang="en-US" sz="2800" b="1" dirty="0"/>
              <a:t>    起笔开门见山，直击题目，引得下文围绕这个方向展开。比如，有一满分作文</a:t>
            </a:r>
            <a:r>
              <a:rPr lang="en-US" altLang="zh-CN" sz="2800" b="1" dirty="0"/>
              <a:t>《</a:t>
            </a:r>
            <a:r>
              <a:rPr lang="zh-CN" altLang="en-US" sz="2800" b="1" dirty="0"/>
              <a:t>清晰的面孔</a:t>
            </a:r>
            <a:r>
              <a:rPr lang="en-US" altLang="zh-CN" sz="2800" b="1" dirty="0"/>
              <a:t>》</a:t>
            </a:r>
            <a:r>
              <a:rPr lang="zh-CN" altLang="en-US" sz="2800" b="1" dirty="0"/>
              <a:t>就是这样开头的：“人海茫茫，许多人在你的生命中成为匆匆过客，如天空中划过的流星</a:t>
            </a:r>
            <a:r>
              <a:rPr lang="en-US" altLang="zh-CN" sz="2800" b="1" dirty="0"/>
              <a:t>——</a:t>
            </a:r>
            <a:r>
              <a:rPr lang="zh-CN" altLang="en-US" sz="2800" b="1" dirty="0"/>
              <a:t>只留下美丽的一瞬。然而在我的脑海中却保留着一张张清晰的面孔，久久不能飘散”。开头强调“清晰的面孔”“久久不能飘散”，很自然地就此展开了话题，引出了下文合乎题意的表述。</a:t>
            </a:r>
            <a:endParaRPr lang="zh-CN" altLang="en-US" sz="2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p:txBody>
          <a:bodyPr anchor="ctr"/>
          <a:p>
            <a:r>
              <a:rPr lang="zh-CN" altLang="en-US" b="1" dirty="0"/>
              <a:t>得分点策略</a:t>
            </a:r>
            <a:r>
              <a:rPr lang="zh-CN" altLang="en-US" dirty="0"/>
              <a:t> </a:t>
            </a:r>
            <a:endParaRPr lang="zh-CN" altLang="en-US" dirty="0"/>
          </a:p>
        </p:txBody>
      </p:sp>
      <p:sp>
        <p:nvSpPr>
          <p:cNvPr id="5123" name="文本占位符 5122"/>
          <p:cNvSpPr>
            <a:spLocks noGrp="1"/>
          </p:cNvSpPr>
          <p:nvPr>
            <p:ph type="body" idx="1"/>
          </p:nvPr>
        </p:nvSpPr>
        <p:spPr/>
        <p:txBody>
          <a:bodyPr/>
          <a:p>
            <a:pPr algn="just"/>
            <a:r>
              <a:rPr lang="zh-CN" altLang="en-US" sz="4800" b="1" dirty="0">
                <a:solidFill>
                  <a:srgbClr val="0000CC"/>
                </a:solidFill>
              </a:rPr>
              <a:t>三是穿插文中巧切题。</a:t>
            </a:r>
            <a:endParaRPr lang="zh-CN" altLang="en-US" sz="4800" b="1" dirty="0">
              <a:solidFill>
                <a:srgbClr val="0000CC"/>
              </a:solidFill>
            </a:endParaRPr>
          </a:p>
          <a:p>
            <a:pPr algn="just"/>
            <a:r>
              <a:rPr lang="zh-CN" altLang="en-US" b="1" dirty="0"/>
              <a:t>    可围绕题目拟一组小标题，穿插在文章之中；可根据题目拟中心句子，穿插在文章之中。如满分作文</a:t>
            </a:r>
            <a:r>
              <a:rPr lang="en-US" altLang="zh-CN" b="1" dirty="0"/>
              <a:t>《</a:t>
            </a:r>
            <a:r>
              <a:rPr lang="zh-CN" altLang="en-US" b="1" dirty="0"/>
              <a:t>和谐画展</a:t>
            </a:r>
            <a:r>
              <a:rPr lang="en-US" altLang="zh-CN" b="1" dirty="0"/>
              <a:t>》</a:t>
            </a:r>
            <a:r>
              <a:rPr lang="zh-CN" altLang="en-US" b="1" dirty="0"/>
              <a:t>，分别以“婴儿哺乳图”、“泪眼朦胧图”、“夕阳搀扶图”为小标题，围绕“和谐”的主题，着力描写了各图的内容。这样，保证文章运行在题目的轨道里。</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p:txBody>
          <a:bodyPr anchor="ctr"/>
          <a:p>
            <a:r>
              <a:rPr lang="zh-CN" altLang="en-US" b="1" dirty="0"/>
              <a:t>得分点策略</a:t>
            </a:r>
            <a:r>
              <a:rPr lang="zh-CN" altLang="en-US" dirty="0"/>
              <a:t> </a:t>
            </a:r>
            <a:endParaRPr lang="zh-CN" altLang="en-US" dirty="0"/>
          </a:p>
        </p:txBody>
      </p:sp>
      <p:sp>
        <p:nvSpPr>
          <p:cNvPr id="6147" name="文本占位符 6146"/>
          <p:cNvSpPr>
            <a:spLocks noGrp="1"/>
          </p:cNvSpPr>
          <p:nvPr>
            <p:ph type="body" idx="1"/>
          </p:nvPr>
        </p:nvSpPr>
        <p:spPr>
          <a:xfrm>
            <a:off x="490855" y="1569720"/>
            <a:ext cx="7772400" cy="4114800"/>
          </a:xfrm>
        </p:spPr>
        <p:txBody>
          <a:bodyPr/>
          <a:p>
            <a:pPr algn="just"/>
            <a:r>
              <a:rPr lang="zh-CN" altLang="en-US" sz="4800" b="1" dirty="0">
                <a:solidFill>
                  <a:srgbClr val="0000CC"/>
                </a:solidFill>
              </a:rPr>
              <a:t>四是锁定题目作结尾。</a:t>
            </a:r>
            <a:endParaRPr lang="zh-CN" altLang="en-US" sz="4800" b="1" dirty="0">
              <a:solidFill>
                <a:srgbClr val="0000CC"/>
              </a:solidFill>
            </a:endParaRPr>
          </a:p>
          <a:p>
            <a:pPr algn="just"/>
            <a:r>
              <a:rPr lang="zh-CN" altLang="en-US" sz="2800" b="1" dirty="0"/>
              <a:t>    文章的题目一定要回扣题目，这一点至关重要的。如满分作文</a:t>
            </a:r>
            <a:r>
              <a:rPr lang="en-US" altLang="zh-CN" sz="2800" b="1" dirty="0"/>
              <a:t>《</a:t>
            </a:r>
            <a:r>
              <a:rPr lang="zh-CN" altLang="en-US" sz="2800" b="1" dirty="0"/>
              <a:t>充满活力的岁月</a:t>
            </a:r>
            <a:r>
              <a:rPr lang="en-US" altLang="zh-CN" sz="2800" b="1" dirty="0"/>
              <a:t>》</a:t>
            </a:r>
            <a:r>
              <a:rPr lang="zh-CN" altLang="en-US" sz="2800" b="1" dirty="0"/>
              <a:t>，在展示了自己沉醉在乐曲境界中与音乐为伴的生活之后，结尾写道：“我就和音乐一起同喜同悲着，她让我的心不曾单调，把我年少的心填满了缤纷的旋律。有音乐在，我生命的每一分每一秒都会是充满活力的岁月。”这样一来，很自然地点明了题意，也留给读者很大的品味空间。”</a:t>
            </a:r>
            <a:endParaRPr lang="zh-CN" altLang="en-US" sz="28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占位符 7169"/>
          <p:cNvSpPr>
            <a:spLocks noGrp="1"/>
          </p:cNvSpPr>
          <p:nvPr>
            <p:ph type="body" idx="1"/>
          </p:nvPr>
        </p:nvSpPr>
        <p:spPr>
          <a:xfrm>
            <a:off x="180975" y="334963"/>
            <a:ext cx="8783638" cy="6335712"/>
          </a:xfrm>
        </p:spPr>
        <p:txBody>
          <a:bodyPr/>
          <a:p>
            <a:pPr algn="l"/>
            <a:r>
              <a:rPr lang="en-US" altLang="zh-CN" dirty="0"/>
              <a:t>                   </a:t>
            </a:r>
            <a:r>
              <a:rPr lang="zh-CN" altLang="en-US" dirty="0"/>
              <a:t>初一，一首难忘的歌</a:t>
            </a:r>
            <a:endParaRPr lang="zh-CN" altLang="en-US" dirty="0"/>
          </a:p>
          <a:p>
            <a:r>
              <a:rPr lang="zh-CN" altLang="en-US" dirty="0"/>
              <a:t>      </a:t>
            </a:r>
            <a:r>
              <a:rPr lang="zh-CN" altLang="en-US" sz="3600" b="1" dirty="0">
                <a:solidFill>
                  <a:srgbClr val="9900FF"/>
                </a:solidFill>
              </a:rPr>
              <a:t>（开头）</a:t>
            </a:r>
            <a:r>
              <a:rPr lang="zh-CN" altLang="en-US" sz="3600" b="1" dirty="0">
                <a:solidFill>
                  <a:srgbClr val="FF0000"/>
                </a:solidFill>
              </a:rPr>
              <a:t>喜欢静静陶醉悠扬的歌；喜欢释然飞舞于动感的歌；喜欢肃然聆听与庄重的歌。</a:t>
            </a:r>
            <a:r>
              <a:rPr lang="zh-CN" altLang="en-US" sz="3600" b="1" dirty="0">
                <a:solidFill>
                  <a:srgbClr val="FF0000"/>
                </a:solidFill>
              </a:rPr>
              <a:t>（排比）</a:t>
            </a:r>
            <a:r>
              <a:rPr lang="zh-CN" altLang="en-US" sz="3600" b="1" dirty="0"/>
              <a:t>然而，有一首难忘的歌，记载着温暖，一直伴随着我十二岁的成长。</a:t>
            </a:r>
            <a:r>
              <a:rPr lang="zh-CN" altLang="en-US" sz="3600" b="1" dirty="0">
                <a:solidFill>
                  <a:srgbClr val="9900FF"/>
                </a:solidFill>
              </a:rPr>
              <a:t>（点题）</a:t>
            </a:r>
            <a:endParaRPr lang="zh-CN" altLang="en-US" sz="3600" b="1" dirty="0">
              <a:solidFill>
                <a:srgbClr val="9900FF"/>
              </a:solidFill>
            </a:endParaRPr>
          </a:p>
          <a:p>
            <a:r>
              <a:rPr lang="zh-CN" altLang="en-US" dirty="0"/>
              <a:t>       </a:t>
            </a:r>
            <a:endParaRPr lang="zh-CN" altLang="en-US" sz="3600" b="1" dirty="0">
              <a:solidFill>
                <a:srgbClr val="9900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8194" name="文本占位符 8193"/>
          <p:cNvSpPr>
            <a:spLocks noGrp="1"/>
          </p:cNvSpPr>
          <p:nvPr>
            <p:ph type="body" idx="1"/>
          </p:nvPr>
        </p:nvSpPr>
        <p:spPr>
          <a:xfrm>
            <a:off x="180975" y="334963"/>
            <a:ext cx="8783638" cy="6335712"/>
          </a:xfrm>
        </p:spPr>
        <p:txBody>
          <a:bodyPr/>
          <a:p>
            <a:r>
              <a:rPr lang="en-US" altLang="zh-CN" dirty="0"/>
              <a:t>                         </a:t>
            </a:r>
            <a:r>
              <a:rPr lang="zh-CN" altLang="en-US" dirty="0"/>
              <a:t>初一，一首难忘的歌</a:t>
            </a:r>
            <a:endParaRPr lang="zh-CN" altLang="en-US" dirty="0"/>
          </a:p>
          <a:p>
            <a:r>
              <a:rPr lang="zh-CN" altLang="en-US" dirty="0"/>
              <a:t>        </a:t>
            </a:r>
            <a:r>
              <a:rPr lang="zh-CN" altLang="en-US" b="1" dirty="0">
                <a:solidFill>
                  <a:srgbClr val="FF0000"/>
                </a:solidFill>
              </a:rPr>
              <a:t>一段真挚的友谊拉响了这首歌舒缓的前奏，</a:t>
            </a:r>
            <a:r>
              <a:rPr lang="zh-CN" altLang="en-US" b="1" dirty="0">
                <a:solidFill>
                  <a:srgbClr val="9900CC"/>
                </a:solidFill>
              </a:rPr>
              <a:t>（点题句）</a:t>
            </a:r>
            <a:r>
              <a:rPr lang="zh-CN" altLang="en-US" b="1" dirty="0"/>
              <a:t>一直追溯到报道的那天清晨，又是一张张陌生的面孔，人群中一个灿烂的目光突然穿透了我的眼睛，我径直走过去坐到她的身旁。心中的陌生和不安瞬间烟消云散，阳光透过玻璃泻下来，心中暖暖的。她那一潭秋水似的目光，盛满了阳光，笑盈盈地望着我，阳光就流到了心里。</a:t>
            </a:r>
            <a:endParaRPr lang="zh-CN" altLang="en-US" b="1" dirty="0"/>
          </a:p>
          <a:p>
            <a:r>
              <a:rPr lang="zh-CN" altLang="en-US" b="1" dirty="0"/>
              <a:t>   </a:t>
            </a:r>
            <a:r>
              <a:rPr lang="zh-CN" altLang="en-US" b="1" dirty="0">
                <a:solidFill>
                  <a:srgbClr val="FF0000"/>
                </a:solidFill>
              </a:rPr>
              <a:t> ——于是，我感受到友谊的温暖。</a:t>
            </a:r>
            <a:r>
              <a:rPr lang="zh-CN" altLang="en-US" b="1" dirty="0">
                <a:solidFill>
                  <a:srgbClr val="9900CC"/>
                </a:solidFill>
              </a:rPr>
              <a:t>（点题句）</a:t>
            </a:r>
            <a:endParaRPr lang="zh-CN" altLang="en-US" b="1" dirty="0">
              <a:solidFill>
                <a:srgbClr val="9900CC"/>
              </a:solidFill>
            </a:endParaRPr>
          </a:p>
          <a:p>
            <a:r>
              <a:rPr lang="zh-CN" altLang="en-US" b="1" dirty="0"/>
              <a:t>      </a:t>
            </a:r>
            <a:endParaRPr lang="zh-CN" altLang="en-US" b="1" dirty="0"/>
          </a:p>
        </p:txBody>
      </p:sp>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180975" y="334963"/>
            <a:ext cx="8783638" cy="6335712"/>
          </a:xfrm>
        </p:spPr>
        <p:txBody>
          <a:bodyPr/>
          <a:p>
            <a:r>
              <a:rPr lang="en-US" altLang="zh-CN" dirty="0"/>
              <a:t>          </a:t>
            </a:r>
            <a:r>
              <a:rPr lang="en-US" altLang="zh-CN" b="1" dirty="0"/>
              <a:t>     </a:t>
            </a:r>
            <a:r>
              <a:rPr lang="zh-CN" altLang="en-US" b="1" dirty="0"/>
              <a:t>初一，一首难忘的歌</a:t>
            </a:r>
            <a:endParaRPr lang="zh-CN" altLang="en-US" b="1" dirty="0"/>
          </a:p>
          <a:p>
            <a:r>
              <a:rPr lang="zh-CN" altLang="en-US" b="1" dirty="0"/>
              <a:t>     </a:t>
            </a:r>
            <a:r>
              <a:rPr lang="zh-CN" altLang="en-US" b="1" dirty="0">
                <a:solidFill>
                  <a:srgbClr val="FF0000"/>
                </a:solidFill>
              </a:rPr>
              <a:t> 跳动的音符又揭开了另一个回忆，（</a:t>
            </a:r>
            <a:r>
              <a:rPr lang="zh-CN" altLang="en-US" b="1" dirty="0">
                <a:solidFill>
                  <a:srgbClr val="9900CC"/>
                </a:solidFill>
              </a:rPr>
              <a:t>过渡</a:t>
            </a:r>
            <a:r>
              <a:rPr lang="zh-CN" altLang="en-US" b="1" dirty="0">
                <a:solidFill>
                  <a:srgbClr val="FF0000"/>
                </a:solidFill>
              </a:rPr>
              <a:t>）</a:t>
            </a:r>
            <a:r>
              <a:rPr lang="zh-CN" altLang="en-US" b="1" dirty="0"/>
              <a:t>操场上，定格了六个飞奔的身影。这节体育活动课，展开了小组跑步竞赛的活动。我们组相互激励，取长补短，自信地抛给对手一个不败的微笑。从那一刻起，我们的心更坚定了，用矫健的双腿盘旋出了胜利的喜悦，让耳畔呼啸的风，送出了我们初冬的第一份礼物。</a:t>
            </a:r>
            <a:endParaRPr lang="zh-CN" altLang="en-US" b="1" dirty="0"/>
          </a:p>
          <a:p>
            <a:r>
              <a:rPr lang="zh-CN" altLang="en-US" b="1" dirty="0"/>
              <a:t>   </a:t>
            </a:r>
            <a:r>
              <a:rPr lang="zh-CN" altLang="en-US" b="1" dirty="0">
                <a:solidFill>
                  <a:srgbClr val="9900FF"/>
                </a:solidFill>
              </a:rPr>
              <a:t> </a:t>
            </a:r>
            <a:r>
              <a:rPr lang="zh-CN" altLang="en-US" b="1" dirty="0">
                <a:solidFill>
                  <a:srgbClr val="FF0000"/>
                </a:solidFill>
              </a:rPr>
              <a:t>—于是，我品味到奋斗的喜悦。（</a:t>
            </a:r>
            <a:r>
              <a:rPr lang="zh-CN" altLang="en-US" b="1" dirty="0">
                <a:solidFill>
                  <a:srgbClr val="9900CC"/>
                </a:solidFill>
              </a:rPr>
              <a:t>点题</a:t>
            </a:r>
            <a:r>
              <a:rPr lang="zh-CN" altLang="en-US" b="1" dirty="0">
                <a:solidFill>
                  <a:srgbClr val="FF0000"/>
                </a:solidFill>
              </a:rPr>
              <a:t>）</a:t>
            </a:r>
            <a:endParaRPr lang="zh-CN" altLang="en-US" b="1" dirty="0">
              <a:solidFill>
                <a:srgbClr val="FF0000"/>
              </a:solidFill>
            </a:endParaRPr>
          </a:p>
          <a:p>
            <a:r>
              <a:rPr lang="zh-CN" altLang="en-US" b="1" dirty="0"/>
              <a:t>    </a:t>
            </a:r>
            <a:endParaRPr lang="zh-CN"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占位符 10241"/>
          <p:cNvSpPr>
            <a:spLocks noGrp="1"/>
          </p:cNvSpPr>
          <p:nvPr>
            <p:ph type="body" idx="1"/>
          </p:nvPr>
        </p:nvSpPr>
        <p:spPr>
          <a:xfrm>
            <a:off x="180975" y="334963"/>
            <a:ext cx="8783638" cy="6335712"/>
          </a:xfrm>
        </p:spPr>
        <p:txBody>
          <a:bodyPr/>
          <a:p>
            <a:r>
              <a:rPr lang="en-US" altLang="zh-CN" dirty="0"/>
              <a:t>                       </a:t>
            </a:r>
            <a:r>
              <a:rPr lang="zh-CN" altLang="en-US" dirty="0"/>
              <a:t>初一，一首难忘的歌</a:t>
            </a:r>
            <a:endParaRPr lang="zh-CN" altLang="en-US" dirty="0"/>
          </a:p>
          <a:p>
            <a:r>
              <a:rPr lang="zh-CN" altLang="en-US" dirty="0"/>
              <a:t>       </a:t>
            </a:r>
            <a:r>
              <a:rPr lang="zh-CN" altLang="en-US" b="1" dirty="0">
                <a:solidFill>
                  <a:srgbClr val="FF0066"/>
                </a:solidFill>
              </a:rPr>
              <a:t>歌声突然变得澎湃起来，</a:t>
            </a:r>
            <a:r>
              <a:rPr lang="zh-CN" altLang="en-US" b="1" dirty="0">
                <a:solidFill>
                  <a:srgbClr val="FF0000"/>
                </a:solidFill>
              </a:rPr>
              <a:t>（</a:t>
            </a:r>
            <a:r>
              <a:rPr lang="zh-CN" altLang="en-US" b="1" dirty="0">
                <a:solidFill>
                  <a:srgbClr val="9900CC"/>
                </a:solidFill>
              </a:rPr>
              <a:t>过渡</a:t>
            </a:r>
            <a:r>
              <a:rPr lang="zh-CN" altLang="en-US" b="1" dirty="0">
                <a:solidFill>
                  <a:srgbClr val="FF0000"/>
                </a:solidFill>
              </a:rPr>
              <a:t>）</a:t>
            </a:r>
            <a:r>
              <a:rPr lang="zh-CN" altLang="en-US" b="1" dirty="0"/>
              <a:t>长绳两端拔河的姿势突然闯入了我的视线，每个人都紧紧握住了长绳，一股渴望胜利的欲望顺着这根腕粗的声撞击着我的触觉。呐喊声一阵高一阵地传来，“修补”着我忐忑不安的心。力量与团结并存，力不从心的我们终究败下阵来，然而，我看见，失败背后的那份团结，正轰隆隆地穿越了一个迷茫的冬季……</a:t>
            </a:r>
            <a:endParaRPr lang="zh-CN" altLang="en-US" b="1" dirty="0"/>
          </a:p>
          <a:p>
            <a:r>
              <a:rPr lang="zh-CN" altLang="en-US" b="1"/>
              <a:t>      </a:t>
            </a:r>
            <a:r>
              <a:rPr lang="zh-CN" altLang="en-US" b="1" dirty="0">
                <a:solidFill>
                  <a:srgbClr val="9900FF"/>
                </a:solidFill>
              </a:rPr>
              <a:t> </a:t>
            </a:r>
            <a:r>
              <a:rPr lang="zh-CN" altLang="en-US" b="1" dirty="0">
                <a:solidFill>
                  <a:srgbClr val="FF0000"/>
                </a:solidFill>
              </a:rPr>
              <a:t>——于是，我懂得了团结的温暖。（</a:t>
            </a:r>
            <a:r>
              <a:rPr lang="zh-CN" altLang="en-US" b="1" dirty="0">
                <a:solidFill>
                  <a:srgbClr val="9900CC"/>
                </a:solidFill>
              </a:rPr>
              <a:t>点题</a:t>
            </a:r>
            <a:r>
              <a:rPr lang="zh-CN" altLang="en-US" b="1" dirty="0">
                <a:solidFill>
                  <a:srgbClr val="FF0000"/>
                </a:solidFill>
              </a:rPr>
              <a:t>）</a:t>
            </a:r>
            <a:endParaRPr lang="zh-CN" altLang="en-US" b="1" dirty="0">
              <a:solidFill>
                <a:srgbClr val="FF0000"/>
              </a:solidFill>
            </a:endParaRPr>
          </a:p>
          <a:p>
            <a:r>
              <a:rPr lang="zh-CN" altLang="en-US" b="1" dirty="0"/>
              <a:t>   </a:t>
            </a:r>
            <a:endParaRPr lang="zh-CN" altLang="en-US" b="1" dirty="0"/>
          </a:p>
        </p:txBody>
      </p:sp>
    </p:spTree>
  </p:cSld>
  <p:clrMapOvr>
    <a:masterClrMapping/>
  </p:clrMapOvr>
</p:sld>
</file>

<file path=ppt/theme/theme1.xml><?xml version="1.0" encoding="utf-8"?>
<a:theme xmlns:a="http://schemas.openxmlformats.org/drawingml/2006/main" name="Fireworks">
  <a:themeElements>
    <a:clrScheme name="">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5E589"/>
      </a:accent6>
      <a:hlink>
        <a:srgbClr val="FFCCFF"/>
      </a:hlink>
      <a:folHlink>
        <a:srgbClr val="FFCCCC"/>
      </a:folHlink>
    </a:clrScheme>
    <a:fontScheme name="">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CC00"/>
        </a:dk1>
        <a:lt1>
          <a:srgbClr val="000000"/>
        </a:lt1>
        <a:dk2>
          <a:srgbClr val="FFFFFF"/>
        </a:dk2>
        <a:lt2>
          <a:srgbClr val="AF273E"/>
        </a:lt2>
        <a:accent1>
          <a:srgbClr val="FF8B17"/>
        </a:accent1>
        <a:accent2>
          <a:srgbClr val="FFE103"/>
        </a:accent2>
        <a:accent3>
          <a:srgbClr val="AAAAAA"/>
        </a:accent3>
        <a:accent4>
          <a:srgbClr val="DCAF00"/>
        </a:accent4>
        <a:accent5>
          <a:srgbClr val="FFC5AA"/>
        </a:accent5>
        <a:accent6>
          <a:srgbClr val="E5CA02"/>
        </a:accent6>
        <a:hlink>
          <a:srgbClr val="FF3399"/>
        </a:hlink>
        <a:folHlink>
          <a:srgbClr val="FE1F08"/>
        </a:folHlink>
      </a:clrScheme>
      <a:clrMap bg1="lt1" tx1="dk1" bg2="lt2" tx2="dk2" accent1="accent1" accent2="accent2" accent3="accent3" accent4="accent4" accent5="accent5" accent6="accent6" hlink="hlink" folHlink="folHlink"/>
    </a:extraClrScheme>
    <a:extraClrScheme>
      <a:clrScheme name="">
        <a:dk1>
          <a:srgbClr val="CCFFFF"/>
        </a:dk1>
        <a:lt1>
          <a:srgbClr val="000066"/>
        </a:lt1>
        <a:dk2>
          <a:srgbClr val="00FFFF"/>
        </a:dk2>
        <a:lt2>
          <a:srgbClr val="0000A4"/>
        </a:lt2>
        <a:accent1>
          <a:srgbClr val="51B2E3"/>
        </a:accent1>
        <a:accent2>
          <a:srgbClr val="04E8AC"/>
        </a:accent2>
        <a:accent3>
          <a:srgbClr val="AAAAB9"/>
        </a:accent3>
        <a:accent4>
          <a:srgbClr val="AFDCDC"/>
        </a:accent4>
        <a:accent5>
          <a:srgbClr val="B3D5EE"/>
        </a:accent5>
        <a:accent6>
          <a:srgbClr val="03D09A"/>
        </a:accent6>
        <a:hlink>
          <a:srgbClr val="FF3399"/>
        </a:hlink>
        <a:folHlink>
          <a:srgbClr val="8F5FD5"/>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9F237F"/>
        </a:lt2>
        <a:accent1>
          <a:srgbClr val="39A6DD"/>
        </a:accent1>
        <a:accent2>
          <a:srgbClr val="FF03E7"/>
        </a:accent2>
        <a:accent3>
          <a:srgbClr val="AAAAAA"/>
        </a:accent3>
        <a:accent4>
          <a:srgbClr val="DCAF00"/>
        </a:accent4>
        <a:accent5>
          <a:srgbClr val="AED0EB"/>
        </a:accent5>
        <a:accent6>
          <a:srgbClr val="E502CF"/>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00603B"/>
        </a:lt2>
        <a:accent1>
          <a:srgbClr val="39A6DD"/>
        </a:accent1>
        <a:accent2>
          <a:srgbClr val="07FB18"/>
        </a:accent2>
        <a:accent3>
          <a:srgbClr val="AAAAAA"/>
        </a:accent3>
        <a:accent4>
          <a:srgbClr val="DCAF00"/>
        </a:accent4>
        <a:accent5>
          <a:srgbClr val="AED0EB"/>
        </a:accent5>
        <a:accent6>
          <a:srgbClr val="05E115"/>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FF6600"/>
        </a:lt2>
        <a:accent1>
          <a:srgbClr val="FF99FF"/>
        </a:accent1>
        <a:accent2>
          <a:srgbClr val="FFFF99"/>
        </a:accent2>
        <a:accent3>
          <a:srgbClr val="AAADB9"/>
        </a:accent3>
        <a:accent4>
          <a:srgbClr val="DCDCDC"/>
        </a:accent4>
        <a:accent5>
          <a:srgbClr val="FFCAFF"/>
        </a:accent5>
        <a:accent6>
          <a:srgbClr val="E5E589"/>
        </a:accent6>
        <a:hlink>
          <a:srgbClr val="FF3399"/>
        </a:hlink>
        <a:folHlink>
          <a:srgbClr val="FF99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5E589"/>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5E589"/>
    </a:accent6>
    <a:hlink>
      <a:srgbClr val="FFCCFF"/>
    </a:hlink>
    <a:folHlink>
      <a:srgbClr val="FFCCCC"/>
    </a:folHlink>
  </a:clrScheme>
</a:themeOverride>
</file>

<file path=docProps/app.xml><?xml version="1.0" encoding="utf-8"?>
<Properties xmlns="http://schemas.openxmlformats.org/officeDocument/2006/extended-properties" xmlns:vt="http://schemas.openxmlformats.org/officeDocument/2006/docPropsVTypes">
  <Template>Fireworks</Template>
  <TotalTime>0</TotalTime>
  <Words>3818</Words>
  <Application>WPS 演示</Application>
  <PresentationFormat>在屏幕上显示</PresentationFormat>
  <Paragraphs>130</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Arial Black</vt:lpstr>
      <vt:lpstr>Times New Roman</vt:lpstr>
      <vt:lpstr>黑体</vt:lpstr>
      <vt:lpstr>微软雅黑</vt:lpstr>
      <vt:lpstr>Calibri</vt:lpstr>
      <vt:lpstr>Fireworks</vt:lpstr>
      <vt:lpstr>作文专题训练    ——切题</vt:lpstr>
      <vt:lpstr>得分点策略 </vt:lpstr>
      <vt:lpstr>得分点策略 </vt:lpstr>
      <vt:lpstr>得分点策略 </vt:lpstr>
      <vt:lpstr>得分点策略 </vt:lpstr>
      <vt:lpstr>PowerPoint 演示文稿</vt:lpstr>
      <vt:lpstr>PowerPoint 演示文稿</vt:lpstr>
      <vt:lpstr>PowerPoint 演示文稿</vt:lpstr>
      <vt:lpstr>PowerPoint 演示文稿</vt:lpstr>
      <vt:lpstr>PowerPoint 演示文稿</vt:lpstr>
      <vt:lpstr>中考习作，在切题方面失分原因</vt:lpstr>
      <vt:lpstr>例文分析、掌握“提升要诀”。 </vt:lpstr>
      <vt:lpstr>例文分析、掌握“提升要诀”。 </vt:lpstr>
      <vt:lpstr>例文分析、掌握“提升要诀”。 </vt:lpstr>
      <vt:lpstr>例文分析、掌握“提升要诀”。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作文专题训练    ——切题</dc:title>
  <dc:creator>lenovo</dc:creator>
  <cp:lastModifiedBy>Administrator</cp:lastModifiedBy>
  <cp:revision>36</cp:revision>
  <dcterms:created xsi:type="dcterms:W3CDTF">2009-12-03T13:54:00Z</dcterms:created>
  <dcterms:modified xsi:type="dcterms:W3CDTF">2017-04-12T11:54:11Z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