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29"/>
  </p:notesMasterIdLst>
  <p:handoutMasterIdLst>
    <p:handoutMasterId r:id="rId130"/>
  </p:handoutMasterIdLst>
  <p:sldIdLst>
    <p:sldId id="409" r:id="rId3"/>
    <p:sldId id="457" r:id="rId4"/>
    <p:sldId id="458" r:id="rId5"/>
    <p:sldId id="411" r:id="rId6"/>
    <p:sldId id="459" r:id="rId7"/>
    <p:sldId id="412" r:id="rId8"/>
    <p:sldId id="413" r:id="rId9"/>
    <p:sldId id="414" r:id="rId10"/>
    <p:sldId id="256" r:id="rId11"/>
    <p:sldId id="264" r:id="rId12"/>
    <p:sldId id="452" r:id="rId13"/>
    <p:sldId id="453" r:id="rId14"/>
    <p:sldId id="528" r:id="rId15"/>
    <p:sldId id="529" r:id="rId16"/>
    <p:sldId id="415" r:id="rId17"/>
    <p:sldId id="416" r:id="rId18"/>
    <p:sldId id="446" r:id="rId19"/>
    <p:sldId id="465" r:id="rId20"/>
    <p:sldId id="463" r:id="rId21"/>
    <p:sldId id="462" r:id="rId22"/>
    <p:sldId id="466" r:id="rId23"/>
    <p:sldId id="464" r:id="rId24"/>
    <p:sldId id="418" r:id="rId25"/>
    <p:sldId id="473" r:id="rId26"/>
    <p:sldId id="470" r:id="rId27"/>
    <p:sldId id="469" r:id="rId28"/>
    <p:sldId id="472" r:id="rId29"/>
    <p:sldId id="471" r:id="rId30"/>
    <p:sldId id="419" r:id="rId31"/>
    <p:sldId id="475" r:id="rId32"/>
    <p:sldId id="476" r:id="rId33"/>
    <p:sldId id="474" r:id="rId34"/>
    <p:sldId id="477" r:id="rId35"/>
    <p:sldId id="478" r:id="rId36"/>
    <p:sldId id="421" r:id="rId37"/>
    <p:sldId id="479" r:id="rId38"/>
    <p:sldId id="422" r:id="rId39"/>
    <p:sldId id="423" r:id="rId40"/>
    <p:sldId id="482" r:id="rId41"/>
    <p:sldId id="483" r:id="rId42"/>
    <p:sldId id="481" r:id="rId43"/>
    <p:sldId id="484" r:id="rId44"/>
    <p:sldId id="485" r:id="rId45"/>
    <p:sldId id="424" r:id="rId46"/>
    <p:sldId id="490" r:id="rId47"/>
    <p:sldId id="491" r:id="rId48"/>
    <p:sldId id="488" r:id="rId49"/>
    <p:sldId id="492" r:id="rId50"/>
    <p:sldId id="493" r:id="rId51"/>
    <p:sldId id="536" r:id="rId52"/>
    <p:sldId id="537" r:id="rId53"/>
    <p:sldId id="535" r:id="rId54"/>
    <p:sldId id="539" r:id="rId55"/>
    <p:sldId id="538" r:id="rId56"/>
    <p:sldId id="540" r:id="rId57"/>
    <p:sldId id="425" r:id="rId58"/>
    <p:sldId id="426" r:id="rId59"/>
    <p:sldId id="494" r:id="rId60"/>
    <p:sldId id="427" r:id="rId61"/>
    <p:sldId id="495" r:id="rId62"/>
    <p:sldId id="428" r:id="rId63"/>
    <p:sldId id="498" r:id="rId64"/>
    <p:sldId id="497" r:id="rId65"/>
    <p:sldId id="429" r:id="rId66"/>
    <p:sldId id="500" r:id="rId67"/>
    <p:sldId id="502" r:id="rId68"/>
    <p:sldId id="501" r:id="rId69"/>
    <p:sldId id="430" r:id="rId70"/>
    <p:sldId id="505" r:id="rId71"/>
    <p:sldId id="504" r:id="rId72"/>
    <p:sldId id="503" r:id="rId73"/>
    <p:sldId id="508" r:id="rId74"/>
    <p:sldId id="509" r:id="rId75"/>
    <p:sldId id="431" r:id="rId76"/>
    <p:sldId id="513" r:id="rId77"/>
    <p:sldId id="514" r:id="rId78"/>
    <p:sldId id="512" r:id="rId79"/>
    <p:sldId id="516" r:id="rId80"/>
    <p:sldId id="515" r:id="rId81"/>
    <p:sldId id="432" r:id="rId82"/>
    <p:sldId id="518" r:id="rId83"/>
    <p:sldId id="520" r:id="rId84"/>
    <p:sldId id="522" r:id="rId85"/>
    <p:sldId id="521" r:id="rId86"/>
    <p:sldId id="433" r:id="rId87"/>
    <p:sldId id="523" r:id="rId88"/>
    <p:sldId id="434" r:id="rId89"/>
    <p:sldId id="531" r:id="rId90"/>
    <p:sldId id="533" r:id="rId91"/>
    <p:sldId id="436" r:id="rId92"/>
    <p:sldId id="545" r:id="rId93"/>
    <p:sldId id="544" r:id="rId94"/>
    <p:sldId id="543" r:id="rId95"/>
    <p:sldId id="547" r:id="rId96"/>
    <p:sldId id="546" r:id="rId97"/>
    <p:sldId id="437" r:id="rId98"/>
    <p:sldId id="549" r:id="rId99"/>
    <p:sldId id="550" r:id="rId100"/>
    <p:sldId id="548" r:id="rId101"/>
    <p:sldId id="438" r:id="rId102"/>
    <p:sldId id="554" r:id="rId103"/>
    <p:sldId id="553" r:id="rId104"/>
    <p:sldId id="555" r:id="rId105"/>
    <p:sldId id="551" r:id="rId106"/>
    <p:sldId id="557" r:id="rId107"/>
    <p:sldId id="439" r:id="rId108"/>
    <p:sldId id="558" r:id="rId109"/>
    <p:sldId id="440" r:id="rId110"/>
    <p:sldId id="441" r:id="rId111"/>
    <p:sldId id="451" r:id="rId112"/>
    <p:sldId id="559" r:id="rId113"/>
    <p:sldId id="444" r:id="rId114"/>
    <p:sldId id="445" r:id="rId115"/>
    <p:sldId id="567" r:id="rId116"/>
    <p:sldId id="560" r:id="rId117"/>
    <p:sldId id="571" r:id="rId118"/>
    <p:sldId id="573" r:id="rId119"/>
    <p:sldId id="572" r:id="rId120"/>
    <p:sldId id="574" r:id="rId121"/>
    <p:sldId id="568" r:id="rId122"/>
    <p:sldId id="566" r:id="rId123"/>
    <p:sldId id="561" r:id="rId124"/>
    <p:sldId id="562" r:id="rId125"/>
    <p:sldId id="565" r:id="rId126"/>
    <p:sldId id="563" r:id="rId127"/>
    <p:sldId id="569" r:id="rId128"/>
  </p:sldIdLst>
  <p:sldSz cx="12192000" cy="6858000"/>
  <p:notesSz cx="6858000" cy="9144000"/>
  <p:custDataLst>
    <p:tags r:id="rId1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5164"/>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86" d="100"/>
          <a:sy n="86" d="100"/>
        </p:scale>
        <p:origin x="614" y="48"/>
      </p:cViewPr>
      <p:guideLst>
        <p:guide orient="horz" pos="2188"/>
        <p:guide pos="3795"/>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7.xml"/><Relationship Id="rId98" Type="http://schemas.openxmlformats.org/officeDocument/2006/relationships/slide" Target="slides/slide96.xml"/><Relationship Id="rId97" Type="http://schemas.openxmlformats.org/officeDocument/2006/relationships/slide" Target="slides/slide95.xml"/><Relationship Id="rId96" Type="http://schemas.openxmlformats.org/officeDocument/2006/relationships/slide" Target="slides/slide94.xml"/><Relationship Id="rId95" Type="http://schemas.openxmlformats.org/officeDocument/2006/relationships/slide" Target="slides/slide93.xml"/><Relationship Id="rId94" Type="http://schemas.openxmlformats.org/officeDocument/2006/relationships/slide" Target="slides/slide92.xml"/><Relationship Id="rId93" Type="http://schemas.openxmlformats.org/officeDocument/2006/relationships/slide" Target="slides/slide91.xml"/><Relationship Id="rId92" Type="http://schemas.openxmlformats.org/officeDocument/2006/relationships/slide" Target="slides/slide90.xml"/><Relationship Id="rId91" Type="http://schemas.openxmlformats.org/officeDocument/2006/relationships/slide" Target="slides/slide89.xml"/><Relationship Id="rId90" Type="http://schemas.openxmlformats.org/officeDocument/2006/relationships/slide" Target="slides/slide88.xml"/><Relationship Id="rId9" Type="http://schemas.openxmlformats.org/officeDocument/2006/relationships/slide" Target="slides/slide7.xml"/><Relationship Id="rId89" Type="http://schemas.openxmlformats.org/officeDocument/2006/relationships/slide" Target="slides/slide87.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4" Type="http://schemas.openxmlformats.org/officeDocument/2006/relationships/tags" Target="tags/tag182.xml"/><Relationship Id="rId133" Type="http://schemas.openxmlformats.org/officeDocument/2006/relationships/tableStyles" Target="tableStyles.xml"/><Relationship Id="rId132" Type="http://schemas.openxmlformats.org/officeDocument/2006/relationships/viewProps" Target="viewProps.xml"/><Relationship Id="rId131" Type="http://schemas.openxmlformats.org/officeDocument/2006/relationships/presProps" Target="presProps.xml"/><Relationship Id="rId130" Type="http://schemas.openxmlformats.org/officeDocument/2006/relationships/handoutMaster" Target="handoutMasters/handoutMaster1.xml"/><Relationship Id="rId13" Type="http://schemas.openxmlformats.org/officeDocument/2006/relationships/slide" Target="slides/slide11.xml"/><Relationship Id="rId129" Type="http://schemas.openxmlformats.org/officeDocument/2006/relationships/notesMaster" Target="notesMasters/notesMaster1.xml"/><Relationship Id="rId128" Type="http://schemas.openxmlformats.org/officeDocument/2006/relationships/slide" Target="slides/slide126.xml"/><Relationship Id="rId127" Type="http://schemas.openxmlformats.org/officeDocument/2006/relationships/slide" Target="slides/slide125.xml"/><Relationship Id="rId126" Type="http://schemas.openxmlformats.org/officeDocument/2006/relationships/slide" Target="slides/slide124.xml"/><Relationship Id="rId125" Type="http://schemas.openxmlformats.org/officeDocument/2006/relationships/slide" Target="slides/slide123.xml"/><Relationship Id="rId124" Type="http://schemas.openxmlformats.org/officeDocument/2006/relationships/slide" Target="slides/slide122.xml"/><Relationship Id="rId123" Type="http://schemas.openxmlformats.org/officeDocument/2006/relationships/slide" Target="slides/slide121.xml"/><Relationship Id="rId122" Type="http://schemas.openxmlformats.org/officeDocument/2006/relationships/slide" Target="slides/slide120.xml"/><Relationship Id="rId121" Type="http://schemas.openxmlformats.org/officeDocument/2006/relationships/slide" Target="slides/slide119.xml"/><Relationship Id="rId120" Type="http://schemas.openxmlformats.org/officeDocument/2006/relationships/slide" Target="slides/slide118.xml"/><Relationship Id="rId12" Type="http://schemas.openxmlformats.org/officeDocument/2006/relationships/slide" Target="slides/slide10.xml"/><Relationship Id="rId119" Type="http://schemas.openxmlformats.org/officeDocument/2006/relationships/slide" Target="slides/slide117.xml"/><Relationship Id="rId118" Type="http://schemas.openxmlformats.org/officeDocument/2006/relationships/slide" Target="slides/slide116.xml"/><Relationship Id="rId117" Type="http://schemas.openxmlformats.org/officeDocument/2006/relationships/slide" Target="slides/slide115.xml"/><Relationship Id="rId116" Type="http://schemas.openxmlformats.org/officeDocument/2006/relationships/slide" Target="slides/slide114.xml"/><Relationship Id="rId115" Type="http://schemas.openxmlformats.org/officeDocument/2006/relationships/slide" Target="slides/slide113.xml"/><Relationship Id="rId114" Type="http://schemas.openxmlformats.org/officeDocument/2006/relationships/slide" Target="slides/slide112.xml"/><Relationship Id="rId113" Type="http://schemas.openxmlformats.org/officeDocument/2006/relationships/slide" Target="slides/slide111.xml"/><Relationship Id="rId112" Type="http://schemas.openxmlformats.org/officeDocument/2006/relationships/slide" Target="slides/slide110.xml"/><Relationship Id="rId111" Type="http://schemas.openxmlformats.org/officeDocument/2006/relationships/slide" Target="slides/slide109.xml"/><Relationship Id="rId110" Type="http://schemas.openxmlformats.org/officeDocument/2006/relationships/slide" Target="slides/slide108.xml"/><Relationship Id="rId11" Type="http://schemas.openxmlformats.org/officeDocument/2006/relationships/slide" Target="slides/slide9.xml"/><Relationship Id="rId109" Type="http://schemas.openxmlformats.org/officeDocument/2006/relationships/slide" Target="slides/slide107.xml"/><Relationship Id="rId108" Type="http://schemas.openxmlformats.org/officeDocument/2006/relationships/slide" Target="slides/slide106.xml"/><Relationship Id="rId107" Type="http://schemas.openxmlformats.org/officeDocument/2006/relationships/slide" Target="slides/slide105.xml"/><Relationship Id="rId106" Type="http://schemas.openxmlformats.org/officeDocument/2006/relationships/slide" Target="slides/slide104.xml"/><Relationship Id="rId105" Type="http://schemas.openxmlformats.org/officeDocument/2006/relationships/slide" Target="slides/slide103.xml"/><Relationship Id="rId104" Type="http://schemas.openxmlformats.org/officeDocument/2006/relationships/slide" Target="slides/slide102.xml"/><Relationship Id="rId103" Type="http://schemas.openxmlformats.org/officeDocument/2006/relationships/slide" Target="slides/slide101.xml"/><Relationship Id="rId102" Type="http://schemas.openxmlformats.org/officeDocument/2006/relationships/slide" Target="slides/slide100.xml"/><Relationship Id="rId101" Type="http://schemas.openxmlformats.org/officeDocument/2006/relationships/slide" Target="slides/slide99.xml"/><Relationship Id="rId100" Type="http://schemas.openxmlformats.org/officeDocument/2006/relationships/slide" Target="slides/slide98.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dirty="0">
              <a:latin typeface="微软雅黑" panose="020B0503020204020204" pitchFamily="34" charset="-122"/>
              <a:ea typeface="微软雅黑"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pitchFamily="34" charset="-122"/>
                <a:ea typeface="微软雅黑" panose="020B0503020204020204" pitchFamily="34" charset="-122"/>
              </a:rPr>
            </a:fld>
            <a:endParaRPr lang="zh-CN" altLang="en-US">
              <a:latin typeface="微软雅黑" panose="020B0503020204020204" pitchFamily="34" charset="-122"/>
              <a:ea typeface="微软雅黑"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pitchFamily="34" charset="-122"/>
              <a:ea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pitchFamily="34" charset="-122"/>
                <a:ea typeface="微软雅黑" panose="020B0503020204020204" pitchFamily="34" charset="-122"/>
              </a:rPr>
            </a:fld>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a:lnSpc>
                <a:spcPct val="130000"/>
              </a:lnSpc>
              <a:buFont typeface="Wingdings" panose="05000000000000000000" pitchFamily="2" charset="2"/>
              <a:buChar char="l"/>
              <a:defRPr spc="150" baseline="0">
                <a:solidFill>
                  <a:schemeClr val="tx1">
                    <a:lumMod val="65000"/>
                    <a:lumOff val="35000"/>
                  </a:schemeClr>
                </a:solidFill>
              </a:defRPr>
            </a:lvl1pPr>
            <a:lvl2pPr marL="685800" indent="-228600">
              <a:lnSpc>
                <a:spcPct val="130000"/>
              </a:lnSpc>
              <a:buFont typeface="Wingdings" panose="05000000000000000000" pitchFamily="2" charset="2"/>
              <a:buChar char="l"/>
              <a:defRPr spc="150" baseline="0">
                <a:solidFill>
                  <a:schemeClr val="tx1">
                    <a:lumMod val="65000"/>
                    <a:lumOff val="35000"/>
                  </a:schemeClr>
                </a:solidFill>
              </a:defRPr>
            </a:lvl2pPr>
            <a:lvl3pPr marL="1143000" indent="-228600">
              <a:lnSpc>
                <a:spcPct val="130000"/>
              </a:lnSpc>
              <a:buFont typeface="Wingdings" panose="05000000000000000000" pitchFamily="2" charset="2"/>
              <a:buChar char="l"/>
              <a:defRPr spc="150" baseline="0">
                <a:solidFill>
                  <a:schemeClr val="tx1">
                    <a:lumMod val="65000"/>
                    <a:lumOff val="35000"/>
                  </a:schemeClr>
                </a:solidFill>
              </a:defRPr>
            </a:lvl3pPr>
            <a:lvl4pPr marL="1600200" indent="-228600">
              <a:lnSpc>
                <a:spcPct val="130000"/>
              </a:lnSpc>
              <a:buFont typeface="Wingdings" panose="05000000000000000000" pitchFamily="2" charset="2"/>
              <a:buChar char="l"/>
              <a:defRPr spc="150" baseline="0">
                <a:solidFill>
                  <a:schemeClr val="tx1">
                    <a:lumMod val="65000"/>
                    <a:lumOff val="35000"/>
                  </a:schemeClr>
                </a:solidFill>
              </a:defRPr>
            </a:lvl4pPr>
            <a:lvl5pPr marL="2057400" indent="-228600">
              <a:lnSpc>
                <a:spcPct val="130000"/>
              </a:lnSpc>
              <a:buFont typeface="Wingdings" panose="05000000000000000000" pitchFamily="2" charset="2"/>
              <a:buChar char="l"/>
              <a:defRPr spc="150" baseline="0">
                <a:solidFill>
                  <a:schemeClr val="tx1">
                    <a:lumMod val="65000"/>
                    <a:lumOff val="3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marR="0" lvl="1" indent="0" algn="l"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914400" marR="0" lvl="2"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371600" marR="0" lvl="3"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828800" marR="0" lvl="4"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Wingdings" panose="05000000000000000000" pitchFamily="2" charset="2"/>
              <a:buChar char="l"/>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a:lnSpc>
                <a:spcPct val="130000"/>
              </a:lnSpc>
              <a:buFont typeface="Wingdings" panose="05000000000000000000" pitchFamily="2" charset="2"/>
              <a:buChar char="l"/>
              <a:defRPr sz="1600" spc="15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a:lnSpc>
                <a:spcPct val="130000"/>
              </a:lnSpc>
              <a:buFont typeface="Wingdings" panose="05000000000000000000" pitchFamily="2" charset="2"/>
              <a:buChar char="l"/>
              <a:defRPr sz="1600" spc="15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a:lnSpc>
                <a:spcPct val="130000"/>
              </a:lnSpc>
              <a:buFont typeface="Wingdings" panose="05000000000000000000" pitchFamily="2" charset="2"/>
              <a:buChar char="l"/>
              <a:defRPr sz="1600" spc="15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a:lnSpc>
                <a:spcPct val="130000"/>
              </a:lnSpc>
              <a:buFont typeface="Wingdings" panose="05000000000000000000" pitchFamily="2" charset="2"/>
              <a:buChar char="l"/>
              <a:defRPr sz="1600" spc="150" baseline="0">
                <a:solidFill>
                  <a:schemeClr val="tx1">
                    <a:lumMod val="65000"/>
                    <a:lumOff val="35000"/>
                  </a:schemeClr>
                </a:solidFill>
                <a:latin typeface="Arial" panose="020B0604020202020204" pitchFamily="34" charset="0"/>
                <a:ea typeface="微软雅黑" panose="020B0503020204020204" pitchFamily="34" charset="-122"/>
              </a:defRPr>
            </a:lvl4pPr>
            <a:lvl5pPr>
              <a:lnSpc>
                <a:spcPct val="13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Wingdings" panose="05000000000000000000" pitchFamily="2" charset="2"/>
              <a:buChar char="l"/>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Wingdings" panose="05000000000000000000" pitchFamily="2" charset="2"/>
              <a:buChar char="l"/>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1264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hasCustomPrompt="1"/>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4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stStyle>
          <a:p>
            <a:pPr lvl="0"/>
            <a:r>
              <a:rPr dirty="0">
                <a:sym typeface="+mn-ea"/>
              </a:rPr>
              <a:t>单击此处编辑文本</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hasCustomPrompt="1"/>
            <p:custDataLst>
              <p:tags r:id="rId3"/>
            </p:custDataLst>
          </p:nvPr>
        </p:nvSpPr>
        <p:spPr>
          <a:xfrm>
            <a:off x="914400" y="914400"/>
            <a:ext cx="9169200" cy="5029200"/>
          </a:xfrm>
        </p:spPr>
        <p:txBody>
          <a:bodyPr vert="eaVert" lIns="46800" tIns="46800" rIns="46800" bIns="46800"/>
          <a:lstStyle>
            <a:lvl1pPr indent="0" eaLnBrk="1" fontAlgn="auto" latinLnBrk="0" hangingPunct="1">
              <a:lnSpc>
                <a:spcPct val="160000"/>
              </a:lnSpc>
              <a:spcAft>
                <a:spcPts val="1600"/>
              </a:spcAft>
              <a:buNone/>
              <a:defRPr spc="300" baseline="0">
                <a:solidFill>
                  <a:schemeClr val="tx1">
                    <a:lumMod val="65000"/>
                    <a:lumOff val="35000"/>
                  </a:schemeClr>
                </a:solidFill>
              </a:defRPr>
            </a:lvl1pPr>
            <a:lvl2pPr indent="0" eaLnBrk="1" fontAlgn="auto" latinLnBrk="0" hangingPunct="1">
              <a:lnSpc>
                <a:spcPct val="160000"/>
              </a:lnSpc>
              <a:spcAft>
                <a:spcPts val="1600"/>
              </a:spcAft>
              <a:buNone/>
              <a:defRPr spc="300" baseline="0">
                <a:solidFill>
                  <a:schemeClr val="tx1">
                    <a:lumMod val="65000"/>
                    <a:lumOff val="35000"/>
                  </a:schemeClr>
                </a:solidFill>
              </a:defRPr>
            </a:lvl2pPr>
            <a:lvl3pPr indent="0" eaLnBrk="1" fontAlgn="auto" latinLnBrk="0" hangingPunct="1">
              <a:lnSpc>
                <a:spcPct val="160000"/>
              </a:lnSpc>
              <a:spcAft>
                <a:spcPts val="1600"/>
              </a:spcAft>
              <a:buNone/>
              <a:defRPr spc="300" baseline="0">
                <a:solidFill>
                  <a:schemeClr val="tx1">
                    <a:lumMod val="65000"/>
                    <a:lumOff val="35000"/>
                  </a:schemeClr>
                </a:solidFill>
              </a:defRPr>
            </a:lvl3pPr>
            <a:lvl4pPr indent="0" eaLnBrk="1" fontAlgn="auto" latinLnBrk="0" hangingPunct="1">
              <a:lnSpc>
                <a:spcPct val="160000"/>
              </a:lnSpc>
              <a:spcAft>
                <a:spcPts val="1600"/>
              </a:spcAft>
              <a:buNone/>
              <a:defRPr spc="300" baseline="0">
                <a:solidFill>
                  <a:schemeClr val="tx1">
                    <a:lumMod val="65000"/>
                    <a:lumOff val="35000"/>
                  </a:schemeClr>
                </a:solidFill>
              </a:defRPr>
            </a:lvl4pPr>
            <a:lvl5pPr indent="0" eaLnBrk="1" fontAlgn="auto" latinLnBrk="0" hangingPunct="1">
              <a:lnSpc>
                <a:spcPct val="160000"/>
              </a:lnSpc>
              <a:spcAft>
                <a:spcPts val="1600"/>
              </a:spcAft>
              <a:buNone/>
              <a:defRPr spc="300" baseline="0">
                <a:solidFill>
                  <a:schemeClr val="tx1">
                    <a:lumMod val="65000"/>
                    <a:lumOff val="35000"/>
                  </a:schemeClr>
                </a:solidFill>
              </a:defRPr>
            </a:lvl5pPr>
          </a:lstStyle>
          <a:p>
            <a:pPr lvl="0"/>
            <a:r>
              <a:rPr lang="zh-CN" altLang="en-US" dirty="0"/>
              <a:t>单击此处编辑文本</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648000"/>
          </a:xfrm>
          <a:prstGeom prst="rect">
            <a:avLst/>
          </a:prstGeom>
        </p:spPr>
        <p:txBody>
          <a:bodyPr vert="horz" lIns="101600" tIns="38100" rIns="76200" bIns="3810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515600"/>
            <a:ext cx="10969200" cy="473688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63.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9" Type="http://schemas.openxmlformats.org/officeDocument/2006/relationships/image" Target="../media/image18.jpeg"/><Relationship Id="rId8" Type="http://schemas.openxmlformats.org/officeDocument/2006/relationships/image" Target="../media/image17.jpeg"/><Relationship Id="rId7" Type="http://schemas.openxmlformats.org/officeDocument/2006/relationships/image" Target="../media/image16.jpeg"/><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 Id="rId3" Type="http://schemas.openxmlformats.org/officeDocument/2006/relationships/image" Target="../media/image12.jpeg"/><Relationship Id="rId2" Type="http://schemas.openxmlformats.org/officeDocument/2006/relationships/image" Target="../media/image11.jpeg"/><Relationship Id="rId14" Type="http://schemas.openxmlformats.org/officeDocument/2006/relationships/slideLayout" Target="../slideLayouts/slideLayout1.xml"/><Relationship Id="rId13" Type="http://schemas.openxmlformats.org/officeDocument/2006/relationships/image" Target="../media/image22.png"/><Relationship Id="rId12" Type="http://schemas.openxmlformats.org/officeDocument/2006/relationships/image" Target="../media/image21.jpeg"/><Relationship Id="rId11" Type="http://schemas.openxmlformats.org/officeDocument/2006/relationships/image" Target="../media/image20.jpeg"/><Relationship Id="rId10" Type="http://schemas.openxmlformats.org/officeDocument/2006/relationships/image" Target="../media/image19.jpeg"/><Relationship Id="rId1" Type="http://schemas.openxmlformats.org/officeDocument/2006/relationships/image" Target="../media/image10.jpeg"/></Relationships>
</file>

<file path=ppt/slides/_rels/slide10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60.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10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61.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10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62.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10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63.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10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64.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10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65.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10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66.xml"/><Relationship Id="rId3" Type="http://schemas.openxmlformats.org/officeDocument/2006/relationships/image" Target="../media/image25.jpeg"/><Relationship Id="rId2" Type="http://schemas.openxmlformats.org/officeDocument/2006/relationships/image" Target="../media/image3.png"/><Relationship Id="rId1" Type="http://schemas.openxmlformats.org/officeDocument/2006/relationships/image" Target="../media/image1.jpeg"/></Relationships>
</file>

<file path=ppt/slides/_rels/slide107.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67.xml"/><Relationship Id="rId4" Type="http://schemas.openxmlformats.org/officeDocument/2006/relationships/image" Target="../media/image25.jpeg"/><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10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68.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10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69.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71.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11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70.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11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71.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11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72.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11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73.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1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115.xml.rels><?xml version="1.0" encoding="UTF-8" standalone="yes"?>
<Relationships xmlns="http://schemas.openxmlformats.org/package/2006/relationships"><Relationship Id="rId9" Type="http://schemas.openxmlformats.org/officeDocument/2006/relationships/image" Target="../media/image18.jpeg"/><Relationship Id="rId8" Type="http://schemas.openxmlformats.org/officeDocument/2006/relationships/image" Target="../media/image17.jpeg"/><Relationship Id="rId7" Type="http://schemas.openxmlformats.org/officeDocument/2006/relationships/image" Target="../media/image16.jpeg"/><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 Id="rId3" Type="http://schemas.openxmlformats.org/officeDocument/2006/relationships/image" Target="../media/image12.jpeg"/><Relationship Id="rId2" Type="http://schemas.openxmlformats.org/officeDocument/2006/relationships/image" Target="../media/image11.jpeg"/><Relationship Id="rId14" Type="http://schemas.openxmlformats.org/officeDocument/2006/relationships/slideLayout" Target="../slideLayouts/slideLayout1.xml"/><Relationship Id="rId13" Type="http://schemas.openxmlformats.org/officeDocument/2006/relationships/image" Target="../media/image22.png"/><Relationship Id="rId12" Type="http://schemas.openxmlformats.org/officeDocument/2006/relationships/image" Target="../media/image21.jpeg"/><Relationship Id="rId11" Type="http://schemas.openxmlformats.org/officeDocument/2006/relationships/image" Target="../media/image20.jpeg"/><Relationship Id="rId10" Type="http://schemas.openxmlformats.org/officeDocument/2006/relationships/image" Target="../media/image19.jpeg"/><Relationship Id="rId1" Type="http://schemas.openxmlformats.org/officeDocument/2006/relationships/image" Target="../media/image10.jpeg"/></Relationships>
</file>

<file path=ppt/slides/_rels/slide11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74.xml"/><Relationship Id="rId2" Type="http://schemas.openxmlformats.org/officeDocument/2006/relationships/image" Target="../media/image3.png"/><Relationship Id="rId1" Type="http://schemas.openxmlformats.org/officeDocument/2006/relationships/image" Target="../media/image1.jpeg"/></Relationships>
</file>

<file path=ppt/slides/_rels/slide11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75.xml"/><Relationship Id="rId2" Type="http://schemas.openxmlformats.org/officeDocument/2006/relationships/image" Target="../media/image3.png"/><Relationship Id="rId1" Type="http://schemas.openxmlformats.org/officeDocument/2006/relationships/image" Target="../media/image1.jpeg"/></Relationships>
</file>

<file path=ppt/slides/_rels/slide11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76.xml"/><Relationship Id="rId2" Type="http://schemas.openxmlformats.org/officeDocument/2006/relationships/image" Target="../media/image3.png"/><Relationship Id="rId1" Type="http://schemas.openxmlformats.org/officeDocument/2006/relationships/image" Target="../media/image1.jpeg"/></Relationships>
</file>

<file path=ppt/slides/_rels/slide11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77.xml"/><Relationship Id="rId2" Type="http://schemas.openxmlformats.org/officeDocument/2006/relationships/image" Target="../media/image3.png"/><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72.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1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121.xml.rels><?xml version="1.0" encoding="UTF-8" standalone="yes"?>
<Relationships xmlns="http://schemas.openxmlformats.org/package/2006/relationships"><Relationship Id="rId9" Type="http://schemas.openxmlformats.org/officeDocument/2006/relationships/image" Target="../media/image18.jpeg"/><Relationship Id="rId8" Type="http://schemas.openxmlformats.org/officeDocument/2006/relationships/image" Target="../media/image17.jpeg"/><Relationship Id="rId7" Type="http://schemas.openxmlformats.org/officeDocument/2006/relationships/image" Target="../media/image16.jpeg"/><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 Id="rId3" Type="http://schemas.openxmlformats.org/officeDocument/2006/relationships/image" Target="../media/image12.jpeg"/><Relationship Id="rId2" Type="http://schemas.openxmlformats.org/officeDocument/2006/relationships/image" Target="../media/image11.jpeg"/><Relationship Id="rId14" Type="http://schemas.openxmlformats.org/officeDocument/2006/relationships/slideLayout" Target="../slideLayouts/slideLayout1.xml"/><Relationship Id="rId13" Type="http://schemas.openxmlformats.org/officeDocument/2006/relationships/image" Target="../media/image22.png"/><Relationship Id="rId12" Type="http://schemas.openxmlformats.org/officeDocument/2006/relationships/image" Target="../media/image21.jpeg"/><Relationship Id="rId11" Type="http://schemas.openxmlformats.org/officeDocument/2006/relationships/image" Target="../media/image20.jpeg"/><Relationship Id="rId10" Type="http://schemas.openxmlformats.org/officeDocument/2006/relationships/image" Target="../media/image19.jpeg"/><Relationship Id="rId1" Type="http://schemas.openxmlformats.org/officeDocument/2006/relationships/image" Target="../media/image10.jpeg"/></Relationships>
</file>

<file path=ppt/slides/_rels/slide12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78.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12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79.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12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80.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12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81.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12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73.xml"/><Relationship Id="rId3" Type="http://schemas.openxmlformats.org/officeDocument/2006/relationships/image" Target="../media/image2.jpeg"/><Relationship Id="rId2" Type="http://schemas.openxmlformats.org/officeDocument/2006/relationships/image" Target="../media/image3.png"/><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74.xml"/><Relationship Id="rId3" Type="http://schemas.openxmlformats.org/officeDocument/2006/relationships/image" Target="../media/image2.jpeg"/><Relationship Id="rId2" Type="http://schemas.openxmlformats.org/officeDocument/2006/relationships/image" Target="../media/image3.png"/><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75.xml"/><Relationship Id="rId3"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76.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77.xml"/><Relationship Id="rId4" Type="http://schemas.openxmlformats.org/officeDocument/2006/relationships/image" Target="../media/image24.jpeg"/><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78.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79.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64.xml"/><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80.xml"/><Relationship Id="rId4" Type="http://schemas.openxmlformats.org/officeDocument/2006/relationships/image" Target="../media/image24.jpeg"/><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81.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82.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83.xml"/><Relationship Id="rId4" Type="http://schemas.openxmlformats.org/officeDocument/2006/relationships/image" Target="../media/image24.jpeg"/><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84.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85.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26.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86.xml"/><Relationship Id="rId4" Type="http://schemas.openxmlformats.org/officeDocument/2006/relationships/image" Target="../media/image24.jpeg"/><Relationship Id="rId3" Type="http://schemas.openxmlformats.org/officeDocument/2006/relationships/image" Target="../media/image2.jpeg"/><Relationship Id="rId2" Type="http://schemas.openxmlformats.org/officeDocument/2006/relationships/image" Target="../media/image3.png"/><Relationship Id="rId1" Type="http://schemas.openxmlformats.org/officeDocument/2006/relationships/image" Target="../media/image1.jpeg"/></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87.xml"/><Relationship Id="rId3" Type="http://schemas.openxmlformats.org/officeDocument/2006/relationships/image" Target="../media/image2.jpeg"/><Relationship Id="rId2" Type="http://schemas.openxmlformats.org/officeDocument/2006/relationships/image" Target="../media/image3.png"/><Relationship Id="rId1" Type="http://schemas.openxmlformats.org/officeDocument/2006/relationships/image" Target="../media/image1.jpeg"/></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88.xml"/><Relationship Id="rId3" Type="http://schemas.openxmlformats.org/officeDocument/2006/relationships/image" Target="../media/image2.jpeg"/><Relationship Id="rId2" Type="http://schemas.openxmlformats.org/officeDocument/2006/relationships/image" Target="../media/image3.png"/><Relationship Id="rId1" Type="http://schemas.openxmlformats.org/officeDocument/2006/relationships/image" Target="../media/image1.jpeg"/></Relationships>
</file>

<file path=ppt/slides/_rels/slide29.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89.xml"/><Relationship Id="rId4" Type="http://schemas.openxmlformats.org/officeDocument/2006/relationships/image" Target="../media/image24.jpeg"/><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65.xml"/><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image" Target="../media/image1.jpeg"/></Relationships>
</file>

<file path=ppt/slides/_rels/slide30.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90.xml"/><Relationship Id="rId4" Type="http://schemas.openxmlformats.org/officeDocument/2006/relationships/image" Target="../media/image25.jpeg"/><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91.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32.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92.xml"/><Relationship Id="rId4" Type="http://schemas.openxmlformats.org/officeDocument/2006/relationships/image" Target="../media/image25.jpeg"/><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3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93.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3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94.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3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95.xml"/><Relationship Id="rId4" Type="http://schemas.openxmlformats.org/officeDocument/2006/relationships/image" Target="../media/image25.jpeg"/><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3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96.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3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97.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38.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98.xml"/><Relationship Id="rId4" Type="http://schemas.openxmlformats.org/officeDocument/2006/relationships/image" Target="../media/image24.jpeg"/><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3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99.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66.xml"/><Relationship Id="rId4" Type="http://schemas.openxmlformats.org/officeDocument/2006/relationships/image" Target="../media/image6.jpeg"/><Relationship Id="rId3" Type="http://schemas.openxmlformats.org/officeDocument/2006/relationships/image" Target="../media/image2.jpeg"/><Relationship Id="rId2" Type="http://schemas.openxmlformats.org/officeDocument/2006/relationships/image" Target="../media/image3.png"/><Relationship Id="rId1" Type="http://schemas.openxmlformats.org/officeDocument/2006/relationships/image" Target="../media/image1.jpeg"/></Relationships>
</file>

<file path=ppt/slides/_rels/slide4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00.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4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01.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4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02.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4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03.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4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04.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4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05.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4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06.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4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07.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4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08.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4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09.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67.xml"/><Relationship Id="rId4" Type="http://schemas.openxmlformats.org/officeDocument/2006/relationships/image" Target="../media/image6.jpeg"/><Relationship Id="rId3" Type="http://schemas.openxmlformats.org/officeDocument/2006/relationships/image" Target="../media/image2.jpeg"/><Relationship Id="rId2" Type="http://schemas.openxmlformats.org/officeDocument/2006/relationships/image" Target="../media/image3.png"/><Relationship Id="rId1" Type="http://schemas.openxmlformats.org/officeDocument/2006/relationships/image" Target="../media/image1.jpeg"/></Relationships>
</file>

<file path=ppt/slides/_rels/slide5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10.xml"/><Relationship Id="rId3" Type="http://schemas.openxmlformats.org/officeDocument/2006/relationships/image" Target="../media/image2.jpeg"/><Relationship Id="rId2" Type="http://schemas.openxmlformats.org/officeDocument/2006/relationships/image" Target="../media/image3.png"/><Relationship Id="rId1" Type="http://schemas.openxmlformats.org/officeDocument/2006/relationships/image" Target="../media/image1.jpeg"/></Relationships>
</file>

<file path=ppt/slides/_rels/slide5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11.xml"/><Relationship Id="rId3" Type="http://schemas.openxmlformats.org/officeDocument/2006/relationships/image" Target="../media/image2.jpeg"/><Relationship Id="rId2" Type="http://schemas.openxmlformats.org/officeDocument/2006/relationships/image" Target="../media/image3.png"/><Relationship Id="rId1" Type="http://schemas.openxmlformats.org/officeDocument/2006/relationships/image" Target="../media/image1.jpeg"/></Relationships>
</file>

<file path=ppt/slides/_rels/slide5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12.xml"/><Relationship Id="rId3" Type="http://schemas.openxmlformats.org/officeDocument/2006/relationships/image" Target="../media/image2.jpeg"/><Relationship Id="rId2" Type="http://schemas.openxmlformats.org/officeDocument/2006/relationships/image" Target="../media/image3.png"/><Relationship Id="rId1" Type="http://schemas.openxmlformats.org/officeDocument/2006/relationships/image" Target="../media/image1.jpeg"/></Relationships>
</file>

<file path=ppt/slides/_rels/slide5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13.xml"/><Relationship Id="rId3" Type="http://schemas.openxmlformats.org/officeDocument/2006/relationships/image" Target="../media/image2.jpeg"/><Relationship Id="rId2" Type="http://schemas.openxmlformats.org/officeDocument/2006/relationships/image" Target="../media/image3.png"/><Relationship Id="rId1" Type="http://schemas.openxmlformats.org/officeDocument/2006/relationships/image" Target="../media/image1.jpeg"/></Relationships>
</file>

<file path=ppt/slides/_rels/slide5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14.xml"/><Relationship Id="rId3" Type="http://schemas.openxmlformats.org/officeDocument/2006/relationships/image" Target="../media/image2.jpeg"/><Relationship Id="rId2" Type="http://schemas.openxmlformats.org/officeDocument/2006/relationships/image" Target="../media/image3.png"/><Relationship Id="rId1" Type="http://schemas.openxmlformats.org/officeDocument/2006/relationships/image" Target="../media/image1.jpeg"/></Relationships>
</file>

<file path=ppt/slides/_rels/slide5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15.xml"/><Relationship Id="rId3" Type="http://schemas.openxmlformats.org/officeDocument/2006/relationships/image" Target="../media/image2.jpeg"/><Relationship Id="rId2" Type="http://schemas.openxmlformats.org/officeDocument/2006/relationships/image" Target="../media/image3.png"/><Relationship Id="rId1" Type="http://schemas.openxmlformats.org/officeDocument/2006/relationships/image" Target="../media/image1.jpeg"/></Relationships>
</file>

<file path=ppt/slides/_rels/slide5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16.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5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17.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5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18.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5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19.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68.xml"/><Relationship Id="rId3" Type="http://schemas.openxmlformats.org/officeDocument/2006/relationships/image" Target="../media/image2.jpeg"/><Relationship Id="rId2" Type="http://schemas.openxmlformats.org/officeDocument/2006/relationships/image" Target="../media/image3.png"/><Relationship Id="rId1" Type="http://schemas.openxmlformats.org/officeDocument/2006/relationships/image" Target="../media/image1.jpeg"/></Relationships>
</file>

<file path=ppt/slides/_rels/slide6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20.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6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21.xml"/><Relationship Id="rId2" Type="http://schemas.openxmlformats.org/officeDocument/2006/relationships/image" Target="../media/image3.png"/><Relationship Id="rId1" Type="http://schemas.openxmlformats.org/officeDocument/2006/relationships/image" Target="../media/image1.jpeg"/></Relationships>
</file>

<file path=ppt/slides/_rels/slide6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22.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6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23.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6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24.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6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25.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6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26.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6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27.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6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28.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6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29.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8" Type="http://schemas.openxmlformats.org/officeDocument/2006/relationships/vmlDrawing" Target="../drawings/vmlDrawing1.vml"/><Relationship Id="rId7" Type="http://schemas.openxmlformats.org/officeDocument/2006/relationships/slideLayout" Target="../slideLayouts/slideLayout1.xml"/><Relationship Id="rId6" Type="http://schemas.openxmlformats.org/officeDocument/2006/relationships/tags" Target="../tags/tag69.xml"/><Relationship Id="rId5" Type="http://schemas.openxmlformats.org/officeDocument/2006/relationships/image" Target="../media/image3.png"/><Relationship Id="rId4" Type="http://schemas.openxmlformats.org/officeDocument/2006/relationships/image" Target="../media/image7.png"/><Relationship Id="rId3" Type="http://schemas.openxmlformats.org/officeDocument/2006/relationships/oleObject" Target="../embeddings/oleObject1.bin"/><Relationship Id="rId2" Type="http://schemas.openxmlformats.org/officeDocument/2006/relationships/image" Target="../media/image2.jpeg"/><Relationship Id="rId1" Type="http://schemas.openxmlformats.org/officeDocument/2006/relationships/image" Target="../media/image1.jpeg"/></Relationships>
</file>

<file path=ppt/slides/_rels/slide7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30.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7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31.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7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32.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7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33.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7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34.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7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35.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7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36.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7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37.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7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38.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7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39.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70.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8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40.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8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41.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8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42.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8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43.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8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44.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8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45.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8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46.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8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47.xml"/><Relationship Id="rId2" Type="http://schemas.openxmlformats.org/officeDocument/2006/relationships/image" Target="../media/image3.png"/><Relationship Id="rId1" Type="http://schemas.openxmlformats.org/officeDocument/2006/relationships/image" Target="../media/image1.jpeg"/></Relationships>
</file>

<file path=ppt/slides/_rels/slide8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48.xml"/><Relationship Id="rId3" Type="http://schemas.openxmlformats.org/officeDocument/2006/relationships/image" Target="../media/image2.jpeg"/><Relationship Id="rId2" Type="http://schemas.openxmlformats.org/officeDocument/2006/relationships/image" Target="../media/image3.png"/><Relationship Id="rId1" Type="http://schemas.openxmlformats.org/officeDocument/2006/relationships/image" Target="../media/image1.jpeg"/></Relationships>
</file>

<file path=ppt/slides/_rels/slide8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49.xml"/><Relationship Id="rId3" Type="http://schemas.openxmlformats.org/officeDocument/2006/relationships/image" Target="../media/image2.jpeg"/><Relationship Id="rId2" Type="http://schemas.openxmlformats.org/officeDocument/2006/relationships/image" Target="../media/image3.png"/><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9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50.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9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51.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9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52.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9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53.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9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54.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9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55.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96.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56.xml"/><Relationship Id="rId4" Type="http://schemas.openxmlformats.org/officeDocument/2006/relationships/image" Target="../media/image25.jpeg"/><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9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57.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9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58.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9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59.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170305" y="2278380"/>
            <a:ext cx="9852025" cy="2301875"/>
          </a:xfrm>
          <a:prstGeom prst="rect">
            <a:avLst/>
          </a:prstGeom>
          <a:solidFill>
            <a:srgbClr val="275164">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1170305" y="3204845"/>
            <a:ext cx="2510790" cy="1375410"/>
          </a:xfrm>
          <a:prstGeom prst="rect">
            <a:avLst/>
          </a:prstGeom>
        </p:spPr>
      </p:pic>
      <p:pic>
        <p:nvPicPr>
          <p:cNvPr id="11" name="图片 10" descr="51miz-E823930-BA03D745"/>
          <p:cNvPicPr>
            <a:picLocks noChangeAspect="1"/>
          </p:cNvPicPr>
          <p:nvPr/>
        </p:nvPicPr>
        <p:blipFill>
          <a:blip r:embed="rId3"/>
          <a:stretch>
            <a:fillRect/>
          </a:stretch>
        </p:blipFill>
        <p:spPr>
          <a:xfrm>
            <a:off x="8903970" y="2278380"/>
            <a:ext cx="2453005" cy="1226820"/>
          </a:xfrm>
          <a:prstGeom prst="rect">
            <a:avLst/>
          </a:prstGeom>
        </p:spPr>
      </p:pic>
      <p:sp>
        <p:nvSpPr>
          <p:cNvPr id="12" name="文本框 11"/>
          <p:cNvSpPr txBox="1"/>
          <p:nvPr/>
        </p:nvSpPr>
        <p:spPr>
          <a:xfrm>
            <a:off x="3681095" y="2483485"/>
            <a:ext cx="4974590" cy="1861185"/>
          </a:xfrm>
          <a:prstGeom prst="rect">
            <a:avLst/>
          </a:prstGeom>
          <a:noFill/>
        </p:spPr>
        <p:txBody>
          <a:bodyPr wrap="square" rtlCol="0">
            <a:spAutoFit/>
          </a:bodyPr>
          <a:lstStyle/>
          <a:p>
            <a:pPr algn="ctr"/>
            <a:r>
              <a:rPr lang="zh-CN" altLang="zh-CN" sz="11500" spc="-500">
                <a:solidFill>
                  <a:schemeClr val="bg1"/>
                </a:solidFill>
                <a:uFillTx/>
                <a:latin typeface="华康乾隆行楷 W7" panose="03000709000000000000" charset="-122"/>
                <a:ea typeface="华康乾隆行楷 W7" panose="03000709000000000000" charset="-122"/>
              </a:rPr>
              <a:t>赤壁赋</a:t>
            </a:r>
            <a:endParaRPr lang="zh-CN" altLang="zh-CN" sz="11500" spc="-500">
              <a:solidFill>
                <a:schemeClr val="bg1"/>
              </a:solidFill>
              <a:uFillTx/>
              <a:latin typeface="华康乾隆行楷 W7" panose="03000709000000000000" charset="-122"/>
              <a:ea typeface="华康乾隆行楷 W7" panose="03000709000000000000" charset="-122"/>
            </a:endParaRPr>
          </a:p>
        </p:txBody>
      </p:sp>
      <p:sp>
        <p:nvSpPr>
          <p:cNvPr id="13" name="文本框 12"/>
          <p:cNvSpPr txBox="1"/>
          <p:nvPr/>
        </p:nvSpPr>
        <p:spPr>
          <a:xfrm>
            <a:off x="7854315" y="4041775"/>
            <a:ext cx="2903855" cy="368300"/>
          </a:xfrm>
          <a:prstGeom prst="rect">
            <a:avLst/>
          </a:prstGeom>
          <a:noFill/>
        </p:spPr>
        <p:txBody>
          <a:bodyPr wrap="square" rtlCol="0">
            <a:spAutoFit/>
          </a:bodyPr>
          <a:lstStyle/>
          <a:p>
            <a:pPr algn="dist"/>
            <a:r>
              <a:rPr lang="en-US" altLang="zh-CN">
                <a:solidFill>
                  <a:schemeClr val="bg1"/>
                </a:solidFill>
                <a:latin typeface="华康乾隆行楷 W7" panose="03000709000000000000" charset="-122"/>
                <a:ea typeface="华康乾隆行楷 W7" panose="03000709000000000000" charset="-122"/>
                <a:cs typeface="华康乾隆行楷 W7" panose="03000709000000000000" charset="-122"/>
              </a:rPr>
              <a:t>——</a:t>
            </a:r>
            <a:r>
              <a:rPr lang="zh-CN" altLang="en-US">
                <a:solidFill>
                  <a:schemeClr val="bg1"/>
                </a:solidFill>
                <a:latin typeface="华康乾隆行楷 W7" panose="03000709000000000000" charset="-122"/>
                <a:ea typeface="华康乾隆行楷 W7" panose="03000709000000000000" charset="-122"/>
                <a:cs typeface="华康乾隆行楷 W7" panose="03000709000000000000" charset="-122"/>
              </a:rPr>
              <a:t>作者：苏轼（宋）</a:t>
            </a:r>
            <a:endParaRPr lang="zh-CN" altLang="en-US">
              <a:solidFill>
                <a:schemeClr val="bg1"/>
              </a:solidFill>
              <a:latin typeface="华康乾隆行楷 W7" panose="03000709000000000000" charset="-122"/>
              <a:ea typeface="华康乾隆行楷 W7" panose="03000709000000000000" charset="-122"/>
              <a:cs typeface="华康乾隆行楷 W7" panose="03000709000000000000" charset="-122"/>
            </a:endParaRPr>
          </a:p>
        </p:txBody>
      </p:sp>
      <p:sp>
        <p:nvSpPr>
          <p:cNvPr id="14" name="半闭框 13"/>
          <p:cNvSpPr/>
          <p:nvPr/>
        </p:nvSpPr>
        <p:spPr>
          <a:xfrm>
            <a:off x="970915" y="204216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0520045" y="416750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ustDataLst>
      <p:tags r:id="rId4"/>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 y="-2"/>
            <a:ext cx="12192003" cy="6858003"/>
            <a:chOff x="-2" y="-2"/>
            <a:chExt cx="12192003" cy="6858003"/>
          </a:xfrm>
        </p:grpSpPr>
        <p:pic>
          <p:nvPicPr>
            <p:cNvPr id="11" name="图片 10"/>
            <p:cNvPicPr>
              <a:picLocks noChangeAspect="1"/>
            </p:cNvPicPr>
            <p:nvPr/>
          </p:nvPicPr>
          <p:blipFill>
            <a:blip r:embed="rId1" cstate="screen"/>
            <a:srcRect/>
            <a:stretch>
              <a:fillRect/>
            </a:stretch>
          </p:blipFill>
          <p:spPr>
            <a:xfrm>
              <a:off x="0" y="0"/>
              <a:ext cx="12192000" cy="6858000"/>
            </a:xfrm>
            <a:custGeom>
              <a:avLst/>
              <a:gdLst>
                <a:gd name="connsiteX0" fmla="*/ 0 w 8305800"/>
                <a:gd name="connsiteY0" fmla="*/ 0 h 3781425"/>
                <a:gd name="connsiteX1" fmla="*/ 8305800 w 8305800"/>
                <a:gd name="connsiteY1" fmla="*/ 0 h 3781425"/>
                <a:gd name="connsiteX2" fmla="*/ 8305800 w 8305800"/>
                <a:gd name="connsiteY2" fmla="*/ 3781425 h 3781425"/>
                <a:gd name="connsiteX3" fmla="*/ 0 w 8305800"/>
                <a:gd name="connsiteY3" fmla="*/ 3781425 h 3781425"/>
              </a:gdLst>
              <a:ahLst/>
              <a:cxnLst>
                <a:cxn ang="0">
                  <a:pos x="connsiteX0" y="connsiteY0"/>
                </a:cxn>
                <a:cxn ang="0">
                  <a:pos x="connsiteX1" y="connsiteY1"/>
                </a:cxn>
                <a:cxn ang="0">
                  <a:pos x="connsiteX2" y="connsiteY2"/>
                </a:cxn>
                <a:cxn ang="0">
                  <a:pos x="connsiteX3" y="connsiteY3"/>
                </a:cxn>
              </a:cxnLst>
              <a:rect l="l" t="t" r="r" b="b"/>
              <a:pathLst>
                <a:path w="8305800" h="3781425">
                  <a:moveTo>
                    <a:pt x="0" y="0"/>
                  </a:moveTo>
                  <a:lnTo>
                    <a:pt x="8305800" y="0"/>
                  </a:lnTo>
                  <a:lnTo>
                    <a:pt x="8305800" y="3781425"/>
                  </a:lnTo>
                  <a:lnTo>
                    <a:pt x="0" y="3781425"/>
                  </a:lnTo>
                  <a:close/>
                </a:path>
              </a:pathLst>
            </a:custGeom>
          </p:spPr>
        </p:pic>
        <p:pic>
          <p:nvPicPr>
            <p:cNvPr id="13" name="图片 12"/>
            <p:cNvPicPr>
              <a:picLocks noChangeAspect="1"/>
            </p:cNvPicPr>
            <p:nvPr/>
          </p:nvPicPr>
          <p:blipFill>
            <a:blip r:embed="rId2" cstate="screen"/>
            <a:srcRect/>
            <a:stretch>
              <a:fillRect/>
            </a:stretch>
          </p:blipFill>
          <p:spPr>
            <a:xfrm>
              <a:off x="0" y="1"/>
              <a:ext cx="2314575" cy="1381172"/>
            </a:xfrm>
            <a:custGeom>
              <a:avLst/>
              <a:gdLst>
                <a:gd name="connsiteX0" fmla="*/ 0 w 3432053"/>
                <a:gd name="connsiteY0" fmla="*/ 0 h 2048003"/>
                <a:gd name="connsiteX1" fmla="*/ 3432053 w 3432053"/>
                <a:gd name="connsiteY1" fmla="*/ 0 h 2048003"/>
                <a:gd name="connsiteX2" fmla="*/ 3387924 w 3432053"/>
                <a:gd name="connsiteY2" fmla="*/ 92869 h 2048003"/>
                <a:gd name="connsiteX3" fmla="*/ 2647950 w 3432053"/>
                <a:gd name="connsiteY3" fmla="*/ 1123950 h 2048003"/>
                <a:gd name="connsiteX4" fmla="*/ 180975 w 3432053"/>
                <a:gd name="connsiteY4" fmla="*/ 2009775 h 2048003"/>
                <a:gd name="connsiteX5" fmla="*/ 0 w 3432053"/>
                <a:gd name="connsiteY5" fmla="*/ 2048003 h 2048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2053" h="2048003">
                  <a:moveTo>
                    <a:pt x="0" y="0"/>
                  </a:moveTo>
                  <a:lnTo>
                    <a:pt x="3432053" y="0"/>
                  </a:lnTo>
                  <a:lnTo>
                    <a:pt x="3387924" y="92869"/>
                  </a:lnTo>
                  <a:cubicBezTo>
                    <a:pt x="3195241" y="480616"/>
                    <a:pt x="2951163" y="888207"/>
                    <a:pt x="2647950" y="1123950"/>
                  </a:cubicBezTo>
                  <a:cubicBezTo>
                    <a:pt x="2041525" y="1595438"/>
                    <a:pt x="798512" y="1889125"/>
                    <a:pt x="180975" y="2009775"/>
                  </a:cubicBezTo>
                  <a:lnTo>
                    <a:pt x="0" y="2048003"/>
                  </a:lnTo>
                  <a:close/>
                </a:path>
              </a:pathLst>
            </a:custGeom>
          </p:spPr>
        </p:pic>
        <p:pic>
          <p:nvPicPr>
            <p:cNvPr id="15" name="图片 14"/>
            <p:cNvPicPr>
              <a:picLocks noChangeAspect="1"/>
            </p:cNvPicPr>
            <p:nvPr/>
          </p:nvPicPr>
          <p:blipFill>
            <a:blip r:embed="rId3" cstate="screen"/>
            <a:srcRect/>
            <a:stretch>
              <a:fillRect/>
            </a:stretch>
          </p:blipFill>
          <p:spPr>
            <a:xfrm>
              <a:off x="2544670" y="-1"/>
              <a:ext cx="4186237" cy="1242118"/>
            </a:xfrm>
            <a:custGeom>
              <a:avLst/>
              <a:gdLst>
                <a:gd name="connsiteX0" fmla="*/ 0 w 6250641"/>
                <a:gd name="connsiteY0" fmla="*/ 0 h 1854657"/>
                <a:gd name="connsiteX1" fmla="*/ 6249432 w 6250641"/>
                <a:gd name="connsiteY1" fmla="*/ 0 h 1854657"/>
                <a:gd name="connsiteX2" fmla="*/ 6250641 w 6250641"/>
                <a:gd name="connsiteY2" fmla="*/ 41797 h 1854657"/>
                <a:gd name="connsiteX3" fmla="*/ 5632530 w 6250641"/>
                <a:gd name="connsiteY3" fmla="*/ 1085850 h 1854657"/>
                <a:gd name="connsiteX4" fmla="*/ 3660855 w 6250641"/>
                <a:gd name="connsiteY4" fmla="*/ 1409700 h 1854657"/>
                <a:gd name="connsiteX5" fmla="*/ 1003380 w 6250641"/>
                <a:gd name="connsiteY5" fmla="*/ 1752600 h 1854657"/>
                <a:gd name="connsiteX6" fmla="*/ 17060 w 6250641"/>
                <a:gd name="connsiteY6" fmla="*/ 92968 h 1854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50641" h="1854657">
                  <a:moveTo>
                    <a:pt x="0" y="0"/>
                  </a:moveTo>
                  <a:lnTo>
                    <a:pt x="6249432" y="0"/>
                  </a:lnTo>
                  <a:lnTo>
                    <a:pt x="6250641" y="41797"/>
                  </a:lnTo>
                  <a:cubicBezTo>
                    <a:pt x="6232189" y="413544"/>
                    <a:pt x="5906473" y="881758"/>
                    <a:pt x="5632530" y="1085850"/>
                  </a:cubicBezTo>
                  <a:cubicBezTo>
                    <a:pt x="5234068" y="1382712"/>
                    <a:pt x="4432380" y="1298575"/>
                    <a:pt x="3660855" y="1409700"/>
                  </a:cubicBezTo>
                  <a:cubicBezTo>
                    <a:pt x="2889330" y="1520825"/>
                    <a:pt x="1606630" y="2081213"/>
                    <a:pt x="1003380" y="1752600"/>
                  </a:cubicBezTo>
                  <a:cubicBezTo>
                    <a:pt x="588646" y="1526680"/>
                    <a:pt x="155153" y="713991"/>
                    <a:pt x="17060" y="92968"/>
                  </a:cubicBezTo>
                  <a:close/>
                </a:path>
              </a:pathLst>
            </a:custGeom>
          </p:spPr>
        </p:pic>
        <p:pic>
          <p:nvPicPr>
            <p:cNvPr id="19" name="图片 18"/>
            <p:cNvPicPr>
              <a:picLocks noChangeAspect="1"/>
            </p:cNvPicPr>
            <p:nvPr/>
          </p:nvPicPr>
          <p:blipFill>
            <a:blip r:embed="rId4" cstate="screen"/>
            <a:srcRect/>
            <a:stretch>
              <a:fillRect/>
            </a:stretch>
          </p:blipFill>
          <p:spPr>
            <a:xfrm>
              <a:off x="8652883" y="-1"/>
              <a:ext cx="3539118" cy="1242118"/>
            </a:xfrm>
            <a:custGeom>
              <a:avLst/>
              <a:gdLst>
                <a:gd name="connsiteX0" fmla="*/ 86353 w 4889187"/>
                <a:gd name="connsiteY0" fmla="*/ 0 h 1715949"/>
                <a:gd name="connsiteX1" fmla="*/ 4889187 w 4889187"/>
                <a:gd name="connsiteY1" fmla="*/ 0 h 1715949"/>
                <a:gd name="connsiteX2" fmla="*/ 4889187 w 4889187"/>
                <a:gd name="connsiteY2" fmla="*/ 1696048 h 1715949"/>
                <a:gd name="connsiteX3" fmla="*/ 4868351 w 4889187"/>
                <a:gd name="connsiteY3" fmla="*/ 1702358 h 1715949"/>
                <a:gd name="connsiteX4" fmla="*/ 4174812 w 4889187"/>
                <a:gd name="connsiteY4" fmla="*/ 1666174 h 1715949"/>
                <a:gd name="connsiteX5" fmla="*/ 2174562 w 4889187"/>
                <a:gd name="connsiteY5" fmla="*/ 1237549 h 1715949"/>
                <a:gd name="connsiteX6" fmla="*/ 441012 w 4889187"/>
                <a:gd name="connsiteY6" fmla="*/ 1113724 h 1715949"/>
                <a:gd name="connsiteX7" fmla="*/ 79062 w 4889187"/>
                <a:gd name="connsiteY7" fmla="*/ 599374 h 1715949"/>
                <a:gd name="connsiteX8" fmla="*/ 2862 w 4889187"/>
                <a:gd name="connsiteY8" fmla="*/ 285049 h 1715949"/>
                <a:gd name="connsiteX9" fmla="*/ 60012 w 4889187"/>
                <a:gd name="connsiteY9" fmla="*/ 37399 h 1715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89187" h="1715949">
                  <a:moveTo>
                    <a:pt x="86353" y="0"/>
                  </a:moveTo>
                  <a:lnTo>
                    <a:pt x="4889187" y="0"/>
                  </a:lnTo>
                  <a:lnTo>
                    <a:pt x="4889187" y="1696048"/>
                  </a:lnTo>
                  <a:lnTo>
                    <a:pt x="4868351" y="1702358"/>
                  </a:lnTo>
                  <a:cubicBezTo>
                    <a:pt x="4694843" y="1737116"/>
                    <a:pt x="4485367" y="1697924"/>
                    <a:pt x="4174812" y="1666174"/>
                  </a:cubicBezTo>
                  <a:cubicBezTo>
                    <a:pt x="3677924" y="1615374"/>
                    <a:pt x="2796862" y="1329624"/>
                    <a:pt x="2174562" y="1237549"/>
                  </a:cubicBezTo>
                  <a:cubicBezTo>
                    <a:pt x="1552262" y="1145474"/>
                    <a:pt x="790262" y="1220087"/>
                    <a:pt x="441012" y="1113724"/>
                  </a:cubicBezTo>
                  <a:cubicBezTo>
                    <a:pt x="91762" y="1007362"/>
                    <a:pt x="152087" y="737486"/>
                    <a:pt x="79062" y="599374"/>
                  </a:cubicBezTo>
                  <a:cubicBezTo>
                    <a:pt x="6037" y="461262"/>
                    <a:pt x="6037" y="378711"/>
                    <a:pt x="2862" y="285049"/>
                  </a:cubicBezTo>
                  <a:cubicBezTo>
                    <a:pt x="-313" y="191387"/>
                    <a:pt x="-13013" y="143762"/>
                    <a:pt x="60012" y="37399"/>
                  </a:cubicBezTo>
                  <a:close/>
                </a:path>
              </a:pathLst>
            </a:custGeom>
          </p:spPr>
        </p:pic>
        <p:pic>
          <p:nvPicPr>
            <p:cNvPr id="22" name="图片 21"/>
            <p:cNvPicPr>
              <a:picLocks noChangeAspect="1"/>
            </p:cNvPicPr>
            <p:nvPr/>
          </p:nvPicPr>
          <p:blipFill>
            <a:blip r:embed="rId5" cstate="screen"/>
            <a:srcRect/>
            <a:stretch>
              <a:fillRect/>
            </a:stretch>
          </p:blipFill>
          <p:spPr>
            <a:xfrm>
              <a:off x="8639" y="1242117"/>
              <a:ext cx="810616" cy="1868691"/>
            </a:xfrm>
            <a:custGeom>
              <a:avLst/>
              <a:gdLst>
                <a:gd name="connsiteX0" fmla="*/ 538874 w 1431349"/>
                <a:gd name="connsiteY0" fmla="*/ 610 h 3299652"/>
                <a:gd name="connsiteX1" fmla="*/ 1285875 w 1431349"/>
                <a:gd name="connsiteY1" fmla="*/ 120584 h 3299652"/>
                <a:gd name="connsiteX2" fmla="*/ 1343025 w 1431349"/>
                <a:gd name="connsiteY2" fmla="*/ 1423447 h 3299652"/>
                <a:gd name="connsiteX3" fmla="*/ 1371600 w 1431349"/>
                <a:gd name="connsiteY3" fmla="*/ 2699354 h 3299652"/>
                <a:gd name="connsiteX4" fmla="*/ 1276350 w 1431349"/>
                <a:gd name="connsiteY4" fmla="*/ 3229484 h 3299652"/>
                <a:gd name="connsiteX5" fmla="*/ 82675 w 1431349"/>
                <a:gd name="connsiteY5" fmla="*/ 3223377 h 3299652"/>
                <a:gd name="connsiteX6" fmla="*/ 0 w 1431349"/>
                <a:gd name="connsiteY6" fmla="*/ 3187006 h 3299652"/>
                <a:gd name="connsiteX7" fmla="*/ 0 w 1431349"/>
                <a:gd name="connsiteY7" fmla="*/ 77042 h 3299652"/>
                <a:gd name="connsiteX8" fmla="*/ 6832 w 1431349"/>
                <a:gd name="connsiteY8" fmla="*/ 74712 h 3299652"/>
                <a:gd name="connsiteX9" fmla="*/ 538874 w 1431349"/>
                <a:gd name="connsiteY9" fmla="*/ 610 h 3299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31349" h="3299652">
                  <a:moveTo>
                    <a:pt x="538874" y="610"/>
                  </a:moveTo>
                  <a:cubicBezTo>
                    <a:pt x="855787" y="-6193"/>
                    <a:pt x="1155303" y="44583"/>
                    <a:pt x="1285875" y="120584"/>
                  </a:cubicBezTo>
                  <a:cubicBezTo>
                    <a:pt x="1584325" y="294299"/>
                    <a:pt x="1328738" y="993652"/>
                    <a:pt x="1343025" y="1423447"/>
                  </a:cubicBezTo>
                  <a:cubicBezTo>
                    <a:pt x="1357312" y="1853241"/>
                    <a:pt x="1382713" y="2398348"/>
                    <a:pt x="1371600" y="2699354"/>
                  </a:cubicBezTo>
                  <a:cubicBezTo>
                    <a:pt x="1360488" y="3000360"/>
                    <a:pt x="1544637" y="3183061"/>
                    <a:pt x="1276350" y="3229484"/>
                  </a:cubicBezTo>
                  <a:cubicBezTo>
                    <a:pt x="1075135" y="3264301"/>
                    <a:pt x="486371" y="3371563"/>
                    <a:pt x="82675" y="3223377"/>
                  </a:cubicBezTo>
                  <a:lnTo>
                    <a:pt x="0" y="3187006"/>
                  </a:lnTo>
                  <a:lnTo>
                    <a:pt x="0" y="77042"/>
                  </a:lnTo>
                  <a:lnTo>
                    <a:pt x="6832" y="74712"/>
                  </a:lnTo>
                  <a:cubicBezTo>
                    <a:pt x="171008" y="27186"/>
                    <a:pt x="357782" y="4497"/>
                    <a:pt x="538874" y="610"/>
                  </a:cubicBezTo>
                  <a:close/>
                </a:path>
              </a:pathLst>
            </a:custGeom>
          </p:spPr>
        </p:pic>
        <p:pic>
          <p:nvPicPr>
            <p:cNvPr id="25" name="图片 24"/>
            <p:cNvPicPr>
              <a:picLocks noChangeAspect="1"/>
            </p:cNvPicPr>
            <p:nvPr/>
          </p:nvPicPr>
          <p:blipFill>
            <a:blip r:embed="rId6" cstate="screen"/>
            <a:srcRect/>
            <a:stretch>
              <a:fillRect/>
            </a:stretch>
          </p:blipFill>
          <p:spPr>
            <a:xfrm>
              <a:off x="-1" y="5563445"/>
              <a:ext cx="2914649" cy="1294555"/>
            </a:xfrm>
            <a:custGeom>
              <a:avLst/>
              <a:gdLst>
                <a:gd name="connsiteX0" fmla="*/ 2185169 w 4584511"/>
                <a:gd name="connsiteY0" fmla="*/ 264 h 2036232"/>
                <a:gd name="connsiteX1" fmla="*/ 2571750 w 4584511"/>
                <a:gd name="connsiteY1" fmla="*/ 7407 h 2036232"/>
                <a:gd name="connsiteX2" fmla="*/ 4114800 w 4584511"/>
                <a:gd name="connsiteY2" fmla="*/ 236007 h 2036232"/>
                <a:gd name="connsiteX3" fmla="*/ 4429125 w 4584511"/>
                <a:gd name="connsiteY3" fmla="*/ 1379007 h 2036232"/>
                <a:gd name="connsiteX4" fmla="*/ 4583832 w 4584511"/>
                <a:gd name="connsiteY4" fmla="*/ 1984440 h 2036232"/>
                <a:gd name="connsiteX5" fmla="*/ 4584511 w 4584511"/>
                <a:gd name="connsiteY5" fmla="*/ 2036232 h 2036232"/>
                <a:gd name="connsiteX6" fmla="*/ 0 w 4584511"/>
                <a:gd name="connsiteY6" fmla="*/ 2036232 h 2036232"/>
                <a:gd name="connsiteX7" fmla="*/ 0 w 4584511"/>
                <a:gd name="connsiteY7" fmla="*/ 253579 h 2036232"/>
                <a:gd name="connsiteX8" fmla="*/ 122997 w 4584511"/>
                <a:gd name="connsiteY8" fmla="*/ 230398 h 2036232"/>
                <a:gd name="connsiteX9" fmla="*/ 962025 w 4584511"/>
                <a:gd name="connsiteY9" fmla="*/ 93132 h 2036232"/>
                <a:gd name="connsiteX10" fmla="*/ 2185169 w 4584511"/>
                <a:gd name="connsiteY10" fmla="*/ 264 h 2036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84511" h="2036232">
                  <a:moveTo>
                    <a:pt x="2185169" y="264"/>
                  </a:moveTo>
                  <a:cubicBezTo>
                    <a:pt x="2312591" y="-828"/>
                    <a:pt x="2440385" y="1454"/>
                    <a:pt x="2571750" y="7407"/>
                  </a:cubicBezTo>
                  <a:cubicBezTo>
                    <a:pt x="3097213" y="31219"/>
                    <a:pt x="3805238" y="7407"/>
                    <a:pt x="4114800" y="236007"/>
                  </a:cubicBezTo>
                  <a:cubicBezTo>
                    <a:pt x="4424362" y="464607"/>
                    <a:pt x="4352925" y="1059920"/>
                    <a:pt x="4429125" y="1379007"/>
                  </a:cubicBezTo>
                  <a:cubicBezTo>
                    <a:pt x="4486275" y="1618323"/>
                    <a:pt x="4569321" y="1812097"/>
                    <a:pt x="4583832" y="1984440"/>
                  </a:cubicBezTo>
                  <a:lnTo>
                    <a:pt x="4584511" y="2036232"/>
                  </a:lnTo>
                  <a:lnTo>
                    <a:pt x="0" y="2036232"/>
                  </a:lnTo>
                  <a:lnTo>
                    <a:pt x="0" y="253579"/>
                  </a:lnTo>
                  <a:lnTo>
                    <a:pt x="122997" y="230398"/>
                  </a:lnTo>
                  <a:cubicBezTo>
                    <a:pt x="428848" y="173648"/>
                    <a:pt x="731044" y="121112"/>
                    <a:pt x="962025" y="93132"/>
                  </a:cubicBezTo>
                  <a:cubicBezTo>
                    <a:pt x="1423988" y="37173"/>
                    <a:pt x="1802905" y="3538"/>
                    <a:pt x="2185169" y="264"/>
                  </a:cubicBezTo>
                  <a:close/>
                </a:path>
              </a:pathLst>
            </a:custGeom>
          </p:spPr>
        </p:pic>
        <p:pic>
          <p:nvPicPr>
            <p:cNvPr id="28" name="图片 27"/>
            <p:cNvPicPr>
              <a:picLocks noChangeAspect="1"/>
            </p:cNvPicPr>
            <p:nvPr/>
          </p:nvPicPr>
          <p:blipFill>
            <a:blip r:embed="rId7" cstate="screen"/>
            <a:srcRect/>
            <a:stretch>
              <a:fillRect/>
            </a:stretch>
          </p:blipFill>
          <p:spPr>
            <a:xfrm>
              <a:off x="3173025" y="5917391"/>
              <a:ext cx="3475425" cy="940609"/>
            </a:xfrm>
            <a:custGeom>
              <a:avLst/>
              <a:gdLst>
                <a:gd name="connsiteX0" fmla="*/ 3135651 w 5540112"/>
                <a:gd name="connsiteY0" fmla="*/ 113 h 1499407"/>
                <a:gd name="connsiteX1" fmla="*/ 4275525 w 5540112"/>
                <a:gd name="connsiteY1" fmla="*/ 70657 h 1499407"/>
                <a:gd name="connsiteX2" fmla="*/ 5494725 w 5540112"/>
                <a:gd name="connsiteY2" fmla="*/ 70657 h 1499407"/>
                <a:gd name="connsiteX3" fmla="*/ 5275650 w 5540112"/>
                <a:gd name="connsiteY3" fmla="*/ 823132 h 1499407"/>
                <a:gd name="connsiteX4" fmla="*/ 5237550 w 5540112"/>
                <a:gd name="connsiteY4" fmla="*/ 1175557 h 1499407"/>
                <a:gd name="connsiteX5" fmla="*/ 5111865 w 5540112"/>
                <a:gd name="connsiteY5" fmla="*/ 1419561 h 1499407"/>
                <a:gd name="connsiteX6" fmla="*/ 5067225 w 5540112"/>
                <a:gd name="connsiteY6" fmla="*/ 1499407 h 1499407"/>
                <a:gd name="connsiteX7" fmla="*/ 0 w 5540112"/>
                <a:gd name="connsiteY7" fmla="*/ 1499407 h 1499407"/>
                <a:gd name="connsiteX8" fmla="*/ 34352 w 5540112"/>
                <a:gd name="connsiteY8" fmla="*/ 1448117 h 1499407"/>
                <a:gd name="connsiteX9" fmla="*/ 65475 w 5540112"/>
                <a:gd name="connsiteY9" fmla="*/ 1385107 h 1499407"/>
                <a:gd name="connsiteX10" fmla="*/ 189300 w 5540112"/>
                <a:gd name="connsiteY10" fmla="*/ 975532 h 1499407"/>
                <a:gd name="connsiteX11" fmla="*/ 932250 w 5540112"/>
                <a:gd name="connsiteY11" fmla="*/ 604057 h 1499407"/>
                <a:gd name="connsiteX12" fmla="*/ 2722951 w 5540112"/>
                <a:gd name="connsiteY12" fmla="*/ 32557 h 1499407"/>
                <a:gd name="connsiteX13" fmla="*/ 3135651 w 5540112"/>
                <a:gd name="connsiteY13" fmla="*/ 113 h 1499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540112" h="1499407">
                  <a:moveTo>
                    <a:pt x="3135651" y="113"/>
                  </a:moveTo>
                  <a:cubicBezTo>
                    <a:pt x="3542398" y="-3161"/>
                    <a:pt x="3929054" y="65895"/>
                    <a:pt x="4275525" y="70657"/>
                  </a:cubicBezTo>
                  <a:cubicBezTo>
                    <a:pt x="4737488" y="77007"/>
                    <a:pt x="5328037" y="-54756"/>
                    <a:pt x="5494725" y="70657"/>
                  </a:cubicBezTo>
                  <a:cubicBezTo>
                    <a:pt x="5661413" y="196070"/>
                    <a:pt x="5318512" y="638982"/>
                    <a:pt x="5275650" y="823132"/>
                  </a:cubicBezTo>
                  <a:cubicBezTo>
                    <a:pt x="5232788" y="1007282"/>
                    <a:pt x="5274063" y="1059669"/>
                    <a:pt x="5237550" y="1175557"/>
                  </a:cubicBezTo>
                  <a:cubicBezTo>
                    <a:pt x="5210165" y="1262473"/>
                    <a:pt x="5164922" y="1329743"/>
                    <a:pt x="5111865" y="1419561"/>
                  </a:cubicBezTo>
                  <a:lnTo>
                    <a:pt x="5067225" y="1499407"/>
                  </a:lnTo>
                  <a:lnTo>
                    <a:pt x="0" y="1499407"/>
                  </a:lnTo>
                  <a:lnTo>
                    <a:pt x="34352" y="1448117"/>
                  </a:lnTo>
                  <a:cubicBezTo>
                    <a:pt x="47864" y="1425737"/>
                    <a:pt x="58728" y="1404554"/>
                    <a:pt x="65475" y="1385107"/>
                  </a:cubicBezTo>
                  <a:cubicBezTo>
                    <a:pt x="119450" y="1229532"/>
                    <a:pt x="44838" y="1105707"/>
                    <a:pt x="189300" y="975532"/>
                  </a:cubicBezTo>
                  <a:cubicBezTo>
                    <a:pt x="333763" y="845357"/>
                    <a:pt x="509975" y="761219"/>
                    <a:pt x="932250" y="604057"/>
                  </a:cubicBezTo>
                  <a:cubicBezTo>
                    <a:pt x="1354525" y="446894"/>
                    <a:pt x="2165739" y="121457"/>
                    <a:pt x="2722951" y="32557"/>
                  </a:cubicBezTo>
                  <a:cubicBezTo>
                    <a:pt x="2862253" y="10332"/>
                    <a:pt x="3000068" y="1204"/>
                    <a:pt x="3135651" y="113"/>
                  </a:cubicBezTo>
                  <a:close/>
                </a:path>
              </a:pathLst>
            </a:custGeom>
          </p:spPr>
        </p:pic>
        <p:pic>
          <p:nvPicPr>
            <p:cNvPr id="31" name="图片 30"/>
            <p:cNvPicPr>
              <a:picLocks noChangeAspect="1"/>
            </p:cNvPicPr>
            <p:nvPr/>
          </p:nvPicPr>
          <p:blipFill>
            <a:blip r:embed="rId8" cstate="screen"/>
            <a:srcRect/>
            <a:stretch>
              <a:fillRect/>
            </a:stretch>
          </p:blipFill>
          <p:spPr>
            <a:xfrm>
              <a:off x="7008748" y="5756989"/>
              <a:ext cx="3288270" cy="1101012"/>
            </a:xfrm>
            <a:custGeom>
              <a:avLst/>
              <a:gdLst>
                <a:gd name="connsiteX0" fmla="*/ 3962779 w 4854639"/>
                <a:gd name="connsiteY0" fmla="*/ 453 h 1625479"/>
                <a:gd name="connsiteX1" fmla="*/ 4269346 w 4854639"/>
                <a:gd name="connsiteY1" fmla="*/ 63379 h 1625479"/>
                <a:gd name="connsiteX2" fmla="*/ 4545571 w 4854639"/>
                <a:gd name="connsiteY2" fmla="*/ 739654 h 1625479"/>
                <a:gd name="connsiteX3" fmla="*/ 4850371 w 4854639"/>
                <a:gd name="connsiteY3" fmla="*/ 1549279 h 1625479"/>
                <a:gd name="connsiteX4" fmla="*/ 4826554 w 4854639"/>
                <a:gd name="connsiteY4" fmla="*/ 1625479 h 1625479"/>
                <a:gd name="connsiteX5" fmla="*/ 0 w 4854639"/>
                <a:gd name="connsiteY5" fmla="*/ 1625479 h 1625479"/>
                <a:gd name="connsiteX6" fmla="*/ 16369 w 4854639"/>
                <a:gd name="connsiteY6" fmla="*/ 1593407 h 1625479"/>
                <a:gd name="connsiteX7" fmla="*/ 78346 w 4854639"/>
                <a:gd name="connsiteY7" fmla="*/ 1444504 h 1625479"/>
                <a:gd name="connsiteX8" fmla="*/ 11671 w 4854639"/>
                <a:gd name="connsiteY8" fmla="*/ 1168279 h 1625479"/>
                <a:gd name="connsiteX9" fmla="*/ 145021 w 4854639"/>
                <a:gd name="connsiteY9" fmla="*/ 692029 h 1625479"/>
                <a:gd name="connsiteX10" fmla="*/ 592696 w 4854639"/>
                <a:gd name="connsiteY10" fmla="*/ 568204 h 1625479"/>
                <a:gd name="connsiteX11" fmla="*/ 1545196 w 4854639"/>
                <a:gd name="connsiteY11" fmla="*/ 320554 h 1625479"/>
                <a:gd name="connsiteX12" fmla="*/ 2592946 w 4854639"/>
                <a:gd name="connsiteY12" fmla="*/ 368179 h 1625479"/>
                <a:gd name="connsiteX13" fmla="*/ 3345421 w 4854639"/>
                <a:gd name="connsiteY13" fmla="*/ 63379 h 1625479"/>
                <a:gd name="connsiteX14" fmla="*/ 3962779 w 4854639"/>
                <a:gd name="connsiteY14" fmla="*/ 453 h 162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854639" h="1625479">
                  <a:moveTo>
                    <a:pt x="3962779" y="453"/>
                  </a:moveTo>
                  <a:cubicBezTo>
                    <a:pt x="4084948" y="3401"/>
                    <a:pt x="4194337" y="21112"/>
                    <a:pt x="4269346" y="63379"/>
                  </a:cubicBezTo>
                  <a:cubicBezTo>
                    <a:pt x="4469371" y="176092"/>
                    <a:pt x="4448733" y="492004"/>
                    <a:pt x="4545571" y="739654"/>
                  </a:cubicBezTo>
                  <a:cubicBezTo>
                    <a:pt x="4642409" y="987304"/>
                    <a:pt x="4890058" y="1327029"/>
                    <a:pt x="4850371" y="1549279"/>
                  </a:cubicBezTo>
                  <a:lnTo>
                    <a:pt x="4826554" y="1625479"/>
                  </a:lnTo>
                  <a:lnTo>
                    <a:pt x="0" y="1625479"/>
                  </a:lnTo>
                  <a:lnTo>
                    <a:pt x="16369" y="1593407"/>
                  </a:lnTo>
                  <a:cubicBezTo>
                    <a:pt x="49250" y="1539084"/>
                    <a:pt x="90252" y="1486771"/>
                    <a:pt x="78346" y="1444504"/>
                  </a:cubicBezTo>
                  <a:cubicBezTo>
                    <a:pt x="46596" y="1331792"/>
                    <a:pt x="558" y="1293692"/>
                    <a:pt x="11671" y="1168279"/>
                  </a:cubicBezTo>
                  <a:cubicBezTo>
                    <a:pt x="22783" y="1042867"/>
                    <a:pt x="48184" y="792041"/>
                    <a:pt x="145021" y="692029"/>
                  </a:cubicBezTo>
                  <a:cubicBezTo>
                    <a:pt x="241858" y="592017"/>
                    <a:pt x="357746" y="634879"/>
                    <a:pt x="592696" y="568204"/>
                  </a:cubicBezTo>
                  <a:cubicBezTo>
                    <a:pt x="827646" y="501529"/>
                    <a:pt x="1211821" y="353891"/>
                    <a:pt x="1545196" y="320554"/>
                  </a:cubicBezTo>
                  <a:cubicBezTo>
                    <a:pt x="1878571" y="287217"/>
                    <a:pt x="2292909" y="411041"/>
                    <a:pt x="2592946" y="368179"/>
                  </a:cubicBezTo>
                  <a:cubicBezTo>
                    <a:pt x="2892983" y="325317"/>
                    <a:pt x="3066021" y="114179"/>
                    <a:pt x="3345421" y="63379"/>
                  </a:cubicBezTo>
                  <a:cubicBezTo>
                    <a:pt x="3520046" y="31629"/>
                    <a:pt x="3759163" y="-4462"/>
                    <a:pt x="3962779" y="453"/>
                  </a:cubicBezTo>
                  <a:close/>
                </a:path>
              </a:pathLst>
            </a:custGeom>
          </p:spPr>
        </p:pic>
        <p:pic>
          <p:nvPicPr>
            <p:cNvPr id="34" name="图片 33"/>
            <p:cNvPicPr>
              <a:picLocks noChangeAspect="1"/>
            </p:cNvPicPr>
            <p:nvPr/>
          </p:nvPicPr>
          <p:blipFill>
            <a:blip r:embed="rId9" cstate="screen"/>
            <a:srcRect/>
            <a:stretch>
              <a:fillRect/>
            </a:stretch>
          </p:blipFill>
          <p:spPr>
            <a:xfrm>
              <a:off x="10517420" y="4038600"/>
              <a:ext cx="1665941" cy="2819400"/>
            </a:xfrm>
            <a:custGeom>
              <a:avLst/>
              <a:gdLst>
                <a:gd name="connsiteX0" fmla="*/ 2405468 w 2405468"/>
                <a:gd name="connsiteY0" fmla="*/ 0 h 4070959"/>
                <a:gd name="connsiteX1" fmla="*/ 2405468 w 2405468"/>
                <a:gd name="connsiteY1" fmla="*/ 4070959 h 4070959"/>
                <a:gd name="connsiteX2" fmla="*/ 70571 w 2405468"/>
                <a:gd name="connsiteY2" fmla="*/ 4070959 h 4070959"/>
                <a:gd name="connsiteX3" fmla="*/ 62780 w 2405468"/>
                <a:gd name="connsiteY3" fmla="*/ 4055501 h 4070959"/>
                <a:gd name="connsiteX4" fmla="*/ 185256 w 2405468"/>
                <a:gd name="connsiteY4" fmla="*/ 2889860 h 4070959"/>
                <a:gd name="connsiteX5" fmla="*/ 1499706 w 2405468"/>
                <a:gd name="connsiteY5" fmla="*/ 803885 h 4070959"/>
                <a:gd name="connsiteX6" fmla="*/ 2292067 w 2405468"/>
                <a:gd name="connsiteY6" fmla="*/ 78795 h 4070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05468" h="4070959">
                  <a:moveTo>
                    <a:pt x="2405468" y="0"/>
                  </a:moveTo>
                  <a:lnTo>
                    <a:pt x="2405468" y="4070959"/>
                  </a:lnTo>
                  <a:lnTo>
                    <a:pt x="70571" y="4070959"/>
                  </a:lnTo>
                  <a:lnTo>
                    <a:pt x="62780" y="4055501"/>
                  </a:lnTo>
                  <a:cubicBezTo>
                    <a:pt x="-47412" y="3779382"/>
                    <a:pt x="-16158" y="3380200"/>
                    <a:pt x="185256" y="2889860"/>
                  </a:cubicBezTo>
                  <a:cubicBezTo>
                    <a:pt x="415443" y="2329473"/>
                    <a:pt x="1037743" y="1330935"/>
                    <a:pt x="1499706" y="803885"/>
                  </a:cubicBezTo>
                  <a:cubicBezTo>
                    <a:pt x="1730687" y="540360"/>
                    <a:pt x="2021993" y="278423"/>
                    <a:pt x="2292067" y="78795"/>
                  </a:cubicBezTo>
                  <a:close/>
                </a:path>
              </a:pathLst>
            </a:custGeom>
          </p:spPr>
        </p:pic>
        <p:pic>
          <p:nvPicPr>
            <p:cNvPr id="38" name="图片 37"/>
            <p:cNvPicPr>
              <a:picLocks noChangeAspect="1"/>
            </p:cNvPicPr>
            <p:nvPr/>
          </p:nvPicPr>
          <p:blipFill>
            <a:blip r:embed="rId10" cstate="screen"/>
            <a:srcRect/>
            <a:stretch>
              <a:fillRect/>
            </a:stretch>
          </p:blipFill>
          <p:spPr>
            <a:xfrm>
              <a:off x="-2" y="3034593"/>
              <a:ext cx="1076327" cy="2481228"/>
            </a:xfrm>
            <a:custGeom>
              <a:avLst/>
              <a:gdLst>
                <a:gd name="connsiteX0" fmla="*/ 538874 w 1431349"/>
                <a:gd name="connsiteY0" fmla="*/ 610 h 3299652"/>
                <a:gd name="connsiteX1" fmla="*/ 1285875 w 1431349"/>
                <a:gd name="connsiteY1" fmla="*/ 120584 h 3299652"/>
                <a:gd name="connsiteX2" fmla="*/ 1343025 w 1431349"/>
                <a:gd name="connsiteY2" fmla="*/ 1423447 h 3299652"/>
                <a:gd name="connsiteX3" fmla="*/ 1371600 w 1431349"/>
                <a:gd name="connsiteY3" fmla="*/ 2699354 h 3299652"/>
                <a:gd name="connsiteX4" fmla="*/ 1276350 w 1431349"/>
                <a:gd name="connsiteY4" fmla="*/ 3229484 h 3299652"/>
                <a:gd name="connsiteX5" fmla="*/ 82675 w 1431349"/>
                <a:gd name="connsiteY5" fmla="*/ 3223377 h 3299652"/>
                <a:gd name="connsiteX6" fmla="*/ 0 w 1431349"/>
                <a:gd name="connsiteY6" fmla="*/ 3187006 h 3299652"/>
                <a:gd name="connsiteX7" fmla="*/ 0 w 1431349"/>
                <a:gd name="connsiteY7" fmla="*/ 77042 h 3299652"/>
                <a:gd name="connsiteX8" fmla="*/ 6832 w 1431349"/>
                <a:gd name="connsiteY8" fmla="*/ 74712 h 3299652"/>
                <a:gd name="connsiteX9" fmla="*/ 538874 w 1431349"/>
                <a:gd name="connsiteY9" fmla="*/ 610 h 3299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31349" h="3299652">
                  <a:moveTo>
                    <a:pt x="538874" y="610"/>
                  </a:moveTo>
                  <a:cubicBezTo>
                    <a:pt x="855787" y="-6193"/>
                    <a:pt x="1155303" y="44583"/>
                    <a:pt x="1285875" y="120584"/>
                  </a:cubicBezTo>
                  <a:cubicBezTo>
                    <a:pt x="1584325" y="294299"/>
                    <a:pt x="1328738" y="993652"/>
                    <a:pt x="1343025" y="1423447"/>
                  </a:cubicBezTo>
                  <a:cubicBezTo>
                    <a:pt x="1357312" y="1853241"/>
                    <a:pt x="1382713" y="2398348"/>
                    <a:pt x="1371600" y="2699354"/>
                  </a:cubicBezTo>
                  <a:cubicBezTo>
                    <a:pt x="1360488" y="3000360"/>
                    <a:pt x="1544637" y="3183061"/>
                    <a:pt x="1276350" y="3229484"/>
                  </a:cubicBezTo>
                  <a:cubicBezTo>
                    <a:pt x="1075135" y="3264301"/>
                    <a:pt x="486371" y="3371563"/>
                    <a:pt x="82675" y="3223377"/>
                  </a:cubicBezTo>
                  <a:lnTo>
                    <a:pt x="0" y="3187006"/>
                  </a:lnTo>
                  <a:lnTo>
                    <a:pt x="0" y="77042"/>
                  </a:lnTo>
                  <a:lnTo>
                    <a:pt x="6832" y="74712"/>
                  </a:lnTo>
                  <a:cubicBezTo>
                    <a:pt x="171008" y="27186"/>
                    <a:pt x="357782" y="4497"/>
                    <a:pt x="538874" y="610"/>
                  </a:cubicBezTo>
                  <a:close/>
                </a:path>
              </a:pathLst>
            </a:custGeom>
          </p:spPr>
        </p:pic>
        <p:pic>
          <p:nvPicPr>
            <p:cNvPr id="41" name="图片 40"/>
            <p:cNvPicPr>
              <a:picLocks noChangeAspect="1"/>
            </p:cNvPicPr>
            <p:nvPr/>
          </p:nvPicPr>
          <p:blipFill>
            <a:blip r:embed="rId11" cstate="screen"/>
            <a:srcRect/>
            <a:stretch>
              <a:fillRect/>
            </a:stretch>
          </p:blipFill>
          <p:spPr>
            <a:xfrm>
              <a:off x="6915150" y="-2"/>
              <a:ext cx="1378955" cy="948687"/>
            </a:xfrm>
            <a:custGeom>
              <a:avLst/>
              <a:gdLst>
                <a:gd name="connsiteX0" fmla="*/ 0 w 1776015"/>
                <a:gd name="connsiteY0" fmla="*/ 0 h 1221854"/>
                <a:gd name="connsiteX1" fmla="*/ 1731628 w 1776015"/>
                <a:gd name="connsiteY1" fmla="*/ 0 h 1221854"/>
                <a:gd name="connsiteX2" fmla="*/ 1720574 w 1776015"/>
                <a:gd name="connsiteY2" fmla="*/ 47627 h 1221854"/>
                <a:gd name="connsiteX3" fmla="*/ 1682474 w 1776015"/>
                <a:gd name="connsiteY3" fmla="*/ 885827 h 1221854"/>
                <a:gd name="connsiteX4" fmla="*/ 568049 w 1776015"/>
                <a:gd name="connsiteY4" fmla="*/ 1152527 h 1221854"/>
                <a:gd name="connsiteX5" fmla="*/ 15819 w 1776015"/>
                <a:gd name="connsiteY5" fmla="*/ 84889 h 122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76015" h="1221854">
                  <a:moveTo>
                    <a:pt x="0" y="0"/>
                  </a:moveTo>
                  <a:lnTo>
                    <a:pt x="1731628" y="0"/>
                  </a:lnTo>
                  <a:lnTo>
                    <a:pt x="1720574" y="47627"/>
                  </a:lnTo>
                  <a:cubicBezTo>
                    <a:pt x="1709462" y="244477"/>
                    <a:pt x="1874561" y="701677"/>
                    <a:pt x="1682474" y="885827"/>
                  </a:cubicBezTo>
                  <a:cubicBezTo>
                    <a:pt x="1490387" y="1069977"/>
                    <a:pt x="842686" y="1354139"/>
                    <a:pt x="568049" y="1152527"/>
                  </a:cubicBezTo>
                  <a:cubicBezTo>
                    <a:pt x="379236" y="1013919"/>
                    <a:pt x="104884" y="482131"/>
                    <a:pt x="15819" y="84889"/>
                  </a:cubicBezTo>
                  <a:close/>
                </a:path>
              </a:pathLst>
            </a:custGeom>
          </p:spPr>
        </p:pic>
        <p:pic>
          <p:nvPicPr>
            <p:cNvPr id="48" name="图片 47"/>
            <p:cNvPicPr>
              <a:picLocks noChangeAspect="1"/>
            </p:cNvPicPr>
            <p:nvPr/>
          </p:nvPicPr>
          <p:blipFill>
            <a:blip r:embed="rId12" cstate="screen"/>
            <a:srcRect/>
            <a:stretch>
              <a:fillRect/>
            </a:stretch>
          </p:blipFill>
          <p:spPr>
            <a:xfrm>
              <a:off x="11249025" y="1381173"/>
              <a:ext cx="934336" cy="2595188"/>
            </a:xfrm>
            <a:custGeom>
              <a:avLst/>
              <a:gdLst>
                <a:gd name="connsiteX0" fmla="*/ 1484626 w 1484626"/>
                <a:gd name="connsiteY0" fmla="*/ 0 h 4123659"/>
                <a:gd name="connsiteX1" fmla="*/ 1484626 w 1484626"/>
                <a:gd name="connsiteY1" fmla="*/ 3942423 h 4123659"/>
                <a:gd name="connsiteX2" fmla="*/ 1483510 w 1484626"/>
                <a:gd name="connsiteY2" fmla="*/ 3941782 h 4123659"/>
                <a:gd name="connsiteX3" fmla="*/ 1379851 w 1484626"/>
                <a:gd name="connsiteY3" fmla="*/ 3904203 h 4123659"/>
                <a:gd name="connsiteX4" fmla="*/ 1275076 w 1484626"/>
                <a:gd name="connsiteY4" fmla="*/ 4018503 h 4123659"/>
                <a:gd name="connsiteX5" fmla="*/ 941701 w 1484626"/>
                <a:gd name="connsiteY5" fmla="*/ 4123278 h 4123659"/>
                <a:gd name="connsiteX6" fmla="*/ 151126 w 1484626"/>
                <a:gd name="connsiteY6" fmla="*/ 3980403 h 4123659"/>
                <a:gd name="connsiteX7" fmla="*/ 27301 w 1484626"/>
                <a:gd name="connsiteY7" fmla="*/ 3418428 h 4123659"/>
                <a:gd name="connsiteX8" fmla="*/ 494026 w 1484626"/>
                <a:gd name="connsiteY8" fmla="*/ 2646903 h 4123659"/>
                <a:gd name="connsiteX9" fmla="*/ 608326 w 1484626"/>
                <a:gd name="connsiteY9" fmla="*/ 1970628 h 4123659"/>
                <a:gd name="connsiteX10" fmla="*/ 55876 w 1484626"/>
                <a:gd name="connsiteY10" fmla="*/ 770478 h 4123659"/>
                <a:gd name="connsiteX11" fmla="*/ 74926 w 1484626"/>
                <a:gd name="connsiteY11" fmla="*/ 408528 h 4123659"/>
                <a:gd name="connsiteX12" fmla="*/ 541651 w 1484626"/>
                <a:gd name="connsiteY12" fmla="*/ 284703 h 4123659"/>
                <a:gd name="connsiteX13" fmla="*/ 1122676 w 1484626"/>
                <a:gd name="connsiteY13" fmla="*/ 208503 h 4123659"/>
                <a:gd name="connsiteX14" fmla="*/ 1455456 w 1484626"/>
                <a:gd name="connsiteY14" fmla="*/ 17408 h 4123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84626" h="4123659">
                  <a:moveTo>
                    <a:pt x="1484626" y="0"/>
                  </a:moveTo>
                  <a:lnTo>
                    <a:pt x="1484626" y="3942423"/>
                  </a:lnTo>
                  <a:lnTo>
                    <a:pt x="1483510" y="3941782"/>
                  </a:lnTo>
                  <a:cubicBezTo>
                    <a:pt x="1440771" y="3917796"/>
                    <a:pt x="1404060" y="3900234"/>
                    <a:pt x="1379851" y="3904203"/>
                  </a:cubicBezTo>
                  <a:cubicBezTo>
                    <a:pt x="1283013" y="3920078"/>
                    <a:pt x="1348101" y="3981991"/>
                    <a:pt x="1275076" y="4018503"/>
                  </a:cubicBezTo>
                  <a:cubicBezTo>
                    <a:pt x="1202051" y="4055015"/>
                    <a:pt x="1129026" y="4129628"/>
                    <a:pt x="941701" y="4123278"/>
                  </a:cubicBezTo>
                  <a:cubicBezTo>
                    <a:pt x="754376" y="4116928"/>
                    <a:pt x="303526" y="4097878"/>
                    <a:pt x="151126" y="3980403"/>
                  </a:cubicBezTo>
                  <a:cubicBezTo>
                    <a:pt x="-1274" y="3862928"/>
                    <a:pt x="-29849" y="3640678"/>
                    <a:pt x="27301" y="3418428"/>
                  </a:cubicBezTo>
                  <a:cubicBezTo>
                    <a:pt x="84451" y="3196178"/>
                    <a:pt x="397189" y="2888203"/>
                    <a:pt x="494026" y="2646903"/>
                  </a:cubicBezTo>
                  <a:cubicBezTo>
                    <a:pt x="590863" y="2405603"/>
                    <a:pt x="681351" y="2283365"/>
                    <a:pt x="608326" y="1970628"/>
                  </a:cubicBezTo>
                  <a:cubicBezTo>
                    <a:pt x="535301" y="1657891"/>
                    <a:pt x="144776" y="1030828"/>
                    <a:pt x="55876" y="770478"/>
                  </a:cubicBezTo>
                  <a:cubicBezTo>
                    <a:pt x="-33024" y="510128"/>
                    <a:pt x="-6036" y="489490"/>
                    <a:pt x="74926" y="408528"/>
                  </a:cubicBezTo>
                  <a:cubicBezTo>
                    <a:pt x="155888" y="327566"/>
                    <a:pt x="367026" y="318040"/>
                    <a:pt x="541651" y="284703"/>
                  </a:cubicBezTo>
                  <a:cubicBezTo>
                    <a:pt x="716276" y="251366"/>
                    <a:pt x="924239" y="265653"/>
                    <a:pt x="1122676" y="208503"/>
                  </a:cubicBezTo>
                  <a:cubicBezTo>
                    <a:pt x="1221895" y="179928"/>
                    <a:pt x="1343338" y="89044"/>
                    <a:pt x="1455456" y="17408"/>
                  </a:cubicBezTo>
                  <a:close/>
                </a:path>
              </a:pathLst>
            </a:custGeom>
          </p:spPr>
        </p:pic>
      </p:grpSp>
      <p:sp>
        <p:nvSpPr>
          <p:cNvPr id="35" name="文本框 34"/>
          <p:cNvSpPr txBox="1"/>
          <p:nvPr/>
        </p:nvSpPr>
        <p:spPr>
          <a:xfrm>
            <a:off x="3702639" y="3908047"/>
            <a:ext cx="5051658" cy="923330"/>
          </a:xfrm>
          <a:prstGeom prst="rect">
            <a:avLst/>
          </a:prstGeom>
          <a:noFill/>
        </p:spPr>
        <p:txBody>
          <a:bodyPr wrap="square" rtlCol="0">
            <a:spAutoFit/>
          </a:bodyPr>
          <a:lstStyle/>
          <a:p>
            <a:pPr algn="dist"/>
            <a:r>
              <a:rPr lang="zh-CN" altLang="en-US" sz="5400" dirty="0">
                <a:solidFill>
                  <a:schemeClr val="tx1">
                    <a:lumMod val="75000"/>
                    <a:lumOff val="25000"/>
                  </a:schemeClr>
                </a:solidFill>
                <a:latin typeface="南宋书局体" panose="02000000000000000000" pitchFamily="2" charset="-122"/>
                <a:ea typeface="南宋书局体" panose="02000000000000000000" pitchFamily="2" charset="-122"/>
              </a:rPr>
              <a:t>疏通文意</a:t>
            </a:r>
            <a:endParaRPr lang="zh-CN" altLang="en-US" sz="5400" dirty="0">
              <a:solidFill>
                <a:schemeClr val="tx1">
                  <a:lumMod val="75000"/>
                  <a:lumOff val="25000"/>
                </a:schemeClr>
              </a:solidFill>
              <a:latin typeface="南宋书局体" panose="02000000000000000000" pitchFamily="2" charset="-122"/>
              <a:ea typeface="南宋书局体" panose="02000000000000000000" pitchFamily="2" charset="-122"/>
            </a:endParaRPr>
          </a:p>
        </p:txBody>
      </p:sp>
      <p:sp>
        <p:nvSpPr>
          <p:cNvPr id="36" name="矩形 35"/>
          <p:cNvSpPr/>
          <p:nvPr/>
        </p:nvSpPr>
        <p:spPr>
          <a:xfrm>
            <a:off x="3065822" y="4743442"/>
            <a:ext cx="6051646" cy="338554"/>
          </a:xfrm>
          <a:prstGeom prst="rect">
            <a:avLst/>
          </a:prstGeom>
        </p:spPr>
        <p:txBody>
          <a:bodyPr wrap="square">
            <a:spAutoFit/>
          </a:bodyPr>
          <a:lstStyle/>
          <a:p>
            <a:pPr algn="dist"/>
            <a:r>
              <a:rPr lang="zh-CN" altLang="en-US" sz="1600" dirty="0">
                <a:solidFill>
                  <a:schemeClr val="tx1">
                    <a:lumMod val="75000"/>
                    <a:lumOff val="25000"/>
                  </a:schemeClr>
                </a:solidFill>
                <a:latin typeface="南宋书局体" panose="02000000000000000000" pitchFamily="2" charset="-122"/>
                <a:ea typeface="南宋书局体" panose="02000000000000000000" pitchFamily="2" charset="-122"/>
              </a:rPr>
              <a:t>ENTER YOUR </a:t>
            </a:r>
            <a:r>
              <a:rPr lang="en-US" altLang="zh-CN" sz="1600" dirty="0">
                <a:solidFill>
                  <a:schemeClr val="tx1">
                    <a:lumMod val="75000"/>
                    <a:lumOff val="25000"/>
                  </a:schemeClr>
                </a:solidFill>
                <a:latin typeface="南宋书局体" panose="02000000000000000000" pitchFamily="2" charset="-122"/>
                <a:ea typeface="南宋书局体" panose="02000000000000000000" pitchFamily="2" charset="-122"/>
              </a:rPr>
              <a:t>TITLE</a:t>
            </a:r>
            <a:endParaRPr lang="zh-CN" altLang="en-US" sz="1600" dirty="0">
              <a:solidFill>
                <a:schemeClr val="tx1">
                  <a:lumMod val="75000"/>
                  <a:lumOff val="25000"/>
                </a:schemeClr>
              </a:solidFill>
              <a:latin typeface="南宋书局体" panose="02000000000000000000" pitchFamily="2" charset="-122"/>
              <a:ea typeface="南宋书局体" panose="02000000000000000000" pitchFamily="2" charset="-122"/>
            </a:endParaRPr>
          </a:p>
        </p:txBody>
      </p:sp>
      <p:pic>
        <p:nvPicPr>
          <p:cNvPr id="37" name="图片 36"/>
          <p:cNvPicPr>
            <a:picLocks noChangeAspect="1"/>
          </p:cNvPicPr>
          <p:nvPr/>
        </p:nvPicPr>
        <p:blipFill>
          <a:blip r:embed="rId13" cstate="screen"/>
          <a:stretch>
            <a:fillRect/>
          </a:stretch>
        </p:blipFill>
        <p:spPr>
          <a:xfrm>
            <a:off x="4763197" y="1402916"/>
            <a:ext cx="2637846" cy="263784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1000"/>
                                        <p:tgtEl>
                                          <p:spTgt spid="36"/>
                                        </p:tgtEl>
                                      </p:cBhvr>
                                    </p:animEffect>
                                    <p:anim calcmode="lin" valueType="num">
                                      <p:cBhvr>
                                        <p:cTn id="13" dur="1000" fill="hold"/>
                                        <p:tgtEl>
                                          <p:spTgt spid="36"/>
                                        </p:tgtEl>
                                        <p:attrNameLst>
                                          <p:attrName>ppt_x</p:attrName>
                                        </p:attrNameLst>
                                      </p:cBhvr>
                                      <p:tavLst>
                                        <p:tav tm="0">
                                          <p:val>
                                            <p:strVal val="#ppt_x"/>
                                          </p:val>
                                        </p:tav>
                                        <p:tav tm="100000">
                                          <p:val>
                                            <p:strVal val="#ppt_x"/>
                                          </p:val>
                                        </p:tav>
                                      </p:tavLst>
                                    </p:anim>
                                    <p:anim calcmode="lin" valueType="num">
                                      <p:cBhvr>
                                        <p:cTn id="14" dur="1000" fill="hold"/>
                                        <p:tgtEl>
                                          <p:spTgt spid="3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1000"/>
                                        <p:tgtEl>
                                          <p:spTgt spid="37"/>
                                        </p:tgtEl>
                                      </p:cBhvr>
                                    </p:animEffect>
                                    <p:anim calcmode="lin" valueType="num">
                                      <p:cBhvr>
                                        <p:cTn id="18" dur="1000" fill="hold"/>
                                        <p:tgtEl>
                                          <p:spTgt spid="37"/>
                                        </p:tgtEl>
                                        <p:attrNameLst>
                                          <p:attrName>ppt_x</p:attrName>
                                        </p:attrNameLst>
                                      </p:cBhvr>
                                      <p:tavLst>
                                        <p:tav tm="0">
                                          <p:val>
                                            <p:strVal val="#ppt_x"/>
                                          </p:val>
                                        </p:tav>
                                        <p:tav tm="100000">
                                          <p:val>
                                            <p:strVal val="#ppt_x"/>
                                          </p:val>
                                        </p:tav>
                                      </p:tavLst>
                                    </p:anim>
                                    <p:anim calcmode="lin" valueType="num">
                                      <p:cBhvr>
                                        <p:cTn id="19"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845" y="2211070"/>
            <a:ext cx="10344150" cy="480131"/>
          </a:xfrm>
          <a:prstGeom prst="rect">
            <a:avLst/>
          </a:prstGeom>
          <a:noFill/>
        </p:spPr>
        <p:txBody>
          <a:bodyPr wrap="square" rtlCol="0" anchor="t">
            <a:spAutoFit/>
          </a:bodyPr>
          <a:lstStyle/>
          <a:p>
            <a:pPr>
              <a:lnSpc>
                <a:spcPct val="90000"/>
              </a:lnSpc>
              <a:buNone/>
            </a:pP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  且夫天地之间，物各有主，</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苟</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非吾之所有，</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虽</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一毫而莫取。</a:t>
            </a:r>
            <a:endParaRPr lang="zh-CN" altLang="en-US" sz="2800" dirty="0">
              <a:latin typeface="华康乾隆行楷 W7" panose="03000709000000000000" charset="-122"/>
              <a:ea typeface="华康乾隆行楷 W7" panose="03000709000000000000" charset="-122"/>
              <a:cs typeface="华康乾隆行楷 W7" panose="03000709000000000000" charset="-122"/>
              <a:sym typeface="+mn-ea"/>
            </a:endParaRPr>
          </a:p>
        </p:txBody>
      </p:sp>
      <p:sp>
        <p:nvSpPr>
          <p:cNvPr id="272387" name="矩形 272386"/>
          <p:cNvSpPr/>
          <p:nvPr/>
        </p:nvSpPr>
        <p:spPr>
          <a:xfrm>
            <a:off x="1207363" y="3085465"/>
            <a:ext cx="10182632" cy="1040285"/>
          </a:xfrm>
          <a:prstGeom prst="rect">
            <a:avLst/>
          </a:prstGeom>
          <a:solidFill>
            <a:schemeClr val="bg1">
              <a:alpha val="77000"/>
            </a:schemeClr>
          </a:solidFill>
          <a:ln w="9525">
            <a:noFill/>
          </a:ln>
        </p:spPr>
        <p:txBody>
          <a:bodyPr wrap="square">
            <a:spAutoFit/>
          </a:bodyPr>
          <a:lstStyle/>
          <a:p>
            <a:pPr marL="342900" indent="-342900" algn="l">
              <a:spcBef>
                <a:spcPct val="20000"/>
              </a:spcBef>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苟：如果</a:t>
            </a:r>
            <a:endParaRPr lang="en-US" altLang="zh-CN"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a:p>
            <a:pPr marL="342900" indent="-342900" algn="l">
              <a:spcBef>
                <a:spcPct val="20000"/>
              </a:spcBef>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虽：即使</a:t>
            </a:r>
            <a:endPar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272387"/>
                                        </p:tgtEl>
                                        <p:attrNameLst>
                                          <p:attrName>style.visibility</p:attrName>
                                        </p:attrNameLst>
                                      </p:cBhvr>
                                      <p:to>
                                        <p:strVal val="visible"/>
                                      </p:to>
                                    </p:set>
                                    <p:animEffect transition="in" filter="circle(out)">
                                      <p:cBhvr>
                                        <p:cTn id="7" dur="2000"/>
                                        <p:tgtEl>
                                          <p:spTgt spid="272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ldLvl="0"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845" y="2211070"/>
            <a:ext cx="10344150" cy="480131"/>
          </a:xfrm>
          <a:prstGeom prst="rect">
            <a:avLst/>
          </a:prstGeom>
          <a:noFill/>
        </p:spPr>
        <p:txBody>
          <a:bodyPr wrap="square" rtlCol="0" anchor="t">
            <a:spAutoFit/>
          </a:bodyPr>
          <a:lstStyle/>
          <a:p>
            <a:pPr>
              <a:lnSpc>
                <a:spcPct val="90000"/>
              </a:lnSpc>
              <a:buNone/>
            </a:pP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  且夫天地之间，物各有主，</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苟</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非吾之所有，</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虽</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一毫而莫取。</a:t>
            </a:r>
            <a:endParaRPr lang="zh-CN" altLang="en-US" sz="2800" dirty="0">
              <a:latin typeface="华康乾隆行楷 W7" panose="03000709000000000000" charset="-122"/>
              <a:ea typeface="华康乾隆行楷 W7" panose="03000709000000000000" charset="-122"/>
              <a:cs typeface="华康乾隆行楷 W7" panose="03000709000000000000" charset="-122"/>
              <a:sym typeface="+mn-ea"/>
            </a:endParaRPr>
          </a:p>
        </p:txBody>
      </p:sp>
      <p:sp>
        <p:nvSpPr>
          <p:cNvPr id="272387" name="矩形 272386"/>
          <p:cNvSpPr/>
          <p:nvPr/>
        </p:nvSpPr>
        <p:spPr>
          <a:xfrm>
            <a:off x="1207363" y="3085465"/>
            <a:ext cx="10182632" cy="954107"/>
          </a:xfrm>
          <a:prstGeom prst="rect">
            <a:avLst/>
          </a:prstGeom>
          <a:solidFill>
            <a:schemeClr val="bg1">
              <a:alpha val="77000"/>
            </a:schemeClr>
          </a:solidFill>
          <a:ln w="9525">
            <a:noFill/>
          </a:ln>
        </p:spPr>
        <p:txBody>
          <a:bodyPr wrap="square">
            <a:spAutoFit/>
          </a:bodyPr>
          <a:lstStyle/>
          <a:p>
            <a:pPr marL="342900" indent="-342900" algn="l">
              <a:spcBef>
                <a:spcPct val="20000"/>
              </a:spcBef>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再说那天地之间，万物各有主宰者，如果不是我应有的东西，即使是一丝一毫也不拿取。</a:t>
            </a:r>
            <a:endPar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272387"/>
                                        </p:tgtEl>
                                        <p:attrNameLst>
                                          <p:attrName>style.visibility</p:attrName>
                                        </p:attrNameLst>
                                      </p:cBhvr>
                                      <p:to>
                                        <p:strVal val="visible"/>
                                      </p:to>
                                    </p:set>
                                    <p:animEffect transition="in" filter="circle(out)">
                                      <p:cBhvr>
                                        <p:cTn id="7" dur="2000"/>
                                        <p:tgtEl>
                                          <p:spTgt spid="272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ldLvl="0"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845" y="2211070"/>
            <a:ext cx="10344150" cy="480131"/>
          </a:xfrm>
          <a:prstGeom prst="rect">
            <a:avLst/>
          </a:prstGeom>
          <a:noFill/>
        </p:spPr>
        <p:txBody>
          <a:bodyPr wrap="square" rtlCol="0" anchor="t">
            <a:spAutoFit/>
          </a:bodyPr>
          <a:lstStyle/>
          <a:p>
            <a:pPr>
              <a:lnSpc>
                <a:spcPct val="90000"/>
              </a:lnSpc>
              <a:buNone/>
            </a:pPr>
            <a:r>
              <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rPr>
              <a:t>  </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惟江上之清风，与山间之明月，耳</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得</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之而为声，目</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遇</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之而成色，</a:t>
            </a:r>
            <a:endParaRPr lang="zh-CN" altLang="en-US" sz="2800" dirty="0">
              <a:latin typeface="华康乾隆行楷 W7" panose="03000709000000000000" charset="-122"/>
              <a:ea typeface="华康乾隆行楷 W7" panose="03000709000000000000" charset="-122"/>
              <a:cs typeface="华康乾隆行楷 W7" panose="03000709000000000000" charset="-122"/>
              <a:sym typeface="+mn-ea"/>
            </a:endParaRPr>
          </a:p>
        </p:txBody>
      </p:sp>
      <p:sp>
        <p:nvSpPr>
          <p:cNvPr id="272387" name="矩形 272386"/>
          <p:cNvSpPr/>
          <p:nvPr/>
        </p:nvSpPr>
        <p:spPr>
          <a:xfrm>
            <a:off x="1045755" y="3339225"/>
            <a:ext cx="10343515" cy="1040285"/>
          </a:xfrm>
          <a:prstGeom prst="rect">
            <a:avLst/>
          </a:prstGeom>
          <a:solidFill>
            <a:schemeClr val="bg1">
              <a:alpha val="77000"/>
            </a:schemeClr>
          </a:solidFill>
          <a:ln w="9525">
            <a:noFill/>
          </a:ln>
        </p:spPr>
        <p:txBody>
          <a:bodyPr wrap="square">
            <a:spAutoFit/>
          </a:bodyPr>
          <a:lstStyle/>
          <a:p>
            <a:pPr marL="342900" indent="-342900" algn="l">
              <a:spcBef>
                <a:spcPct val="20000"/>
              </a:spcBef>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得：得到，这里的意思是“听到”。</a:t>
            </a:r>
            <a:endParaRPr lang="en-US" altLang="zh-CN"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a:p>
            <a:pPr marL="342900" indent="-342900" algn="l">
              <a:spcBef>
                <a:spcPct val="20000"/>
              </a:spcBef>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遇：这里的意思是“看到”。</a:t>
            </a:r>
            <a:endPar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272387"/>
                                        </p:tgtEl>
                                        <p:attrNameLst>
                                          <p:attrName>style.visibility</p:attrName>
                                        </p:attrNameLst>
                                      </p:cBhvr>
                                      <p:to>
                                        <p:strVal val="visible"/>
                                      </p:to>
                                    </p:set>
                                    <p:animEffect transition="in" filter="circle(out)">
                                      <p:cBhvr>
                                        <p:cTn id="7" dur="2000"/>
                                        <p:tgtEl>
                                          <p:spTgt spid="272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ldLvl="0" animBg="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845" y="2211070"/>
            <a:ext cx="10344150" cy="480131"/>
          </a:xfrm>
          <a:prstGeom prst="rect">
            <a:avLst/>
          </a:prstGeom>
          <a:noFill/>
        </p:spPr>
        <p:txBody>
          <a:bodyPr wrap="square" rtlCol="0" anchor="t">
            <a:spAutoFit/>
          </a:bodyPr>
          <a:lstStyle/>
          <a:p>
            <a:pPr>
              <a:lnSpc>
                <a:spcPct val="90000"/>
              </a:lnSpc>
              <a:buNone/>
            </a:pPr>
            <a:r>
              <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rPr>
              <a:t>  </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惟江上之清风，与山间之明月，耳</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得</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之而为声，目</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遇</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之而成色，</a:t>
            </a:r>
            <a:endParaRPr lang="zh-CN" altLang="en-US" sz="2800" dirty="0">
              <a:latin typeface="华康乾隆行楷 W7" panose="03000709000000000000" charset="-122"/>
              <a:ea typeface="华康乾隆行楷 W7" panose="03000709000000000000" charset="-122"/>
              <a:cs typeface="华康乾隆行楷 W7" panose="03000709000000000000" charset="-122"/>
              <a:sym typeface="+mn-ea"/>
            </a:endParaRPr>
          </a:p>
        </p:txBody>
      </p:sp>
      <p:sp>
        <p:nvSpPr>
          <p:cNvPr id="272387" name="矩形 272386"/>
          <p:cNvSpPr/>
          <p:nvPr/>
        </p:nvSpPr>
        <p:spPr>
          <a:xfrm>
            <a:off x="1045845" y="3836035"/>
            <a:ext cx="10343515" cy="954107"/>
          </a:xfrm>
          <a:prstGeom prst="rect">
            <a:avLst/>
          </a:prstGeom>
          <a:solidFill>
            <a:schemeClr val="bg1">
              <a:alpha val="77000"/>
            </a:schemeClr>
          </a:solidFill>
          <a:ln w="9525">
            <a:noFill/>
          </a:ln>
        </p:spPr>
        <p:txBody>
          <a:bodyPr wrap="square">
            <a:spAutoFit/>
          </a:bodyPr>
          <a:lstStyle/>
          <a:p>
            <a:pPr marL="342900" indent="-342900" algn="l">
              <a:spcBef>
                <a:spcPct val="20000"/>
              </a:spcBef>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  只有江上的秋风，和山间的明月，耳朵听到的便成为声音，眼睛看到的便成为色彩</a:t>
            </a:r>
            <a:endPar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272387"/>
                                        </p:tgtEl>
                                        <p:attrNameLst>
                                          <p:attrName>style.visibility</p:attrName>
                                        </p:attrNameLst>
                                      </p:cBhvr>
                                      <p:to>
                                        <p:strVal val="visible"/>
                                      </p:to>
                                    </p:set>
                                    <p:animEffect transition="in" filter="circle(out)">
                                      <p:cBhvr>
                                        <p:cTn id="7" dur="2000"/>
                                        <p:tgtEl>
                                          <p:spTgt spid="272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ldLvl="0"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793901" y="2209601"/>
            <a:ext cx="10601658" cy="480131"/>
          </a:xfrm>
          <a:prstGeom prst="rect">
            <a:avLst/>
          </a:prstGeom>
          <a:noFill/>
        </p:spPr>
        <p:txBody>
          <a:bodyPr wrap="square" rtlCol="0" anchor="t">
            <a:spAutoFit/>
          </a:bodyPr>
          <a:lstStyle/>
          <a:p>
            <a:pPr>
              <a:lnSpc>
                <a:spcPct val="90000"/>
              </a:lnSpc>
              <a:buNone/>
            </a:pP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取之无禁，用之不竭，</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是造物者</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之</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无尽藏</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也，而吾与子之所</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共适</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 </a:t>
            </a:r>
            <a:endParaRPr lang="zh-CN" altLang="en-US" sz="2800" dirty="0">
              <a:latin typeface="华康乾隆行楷 W7" panose="03000709000000000000" charset="-122"/>
              <a:ea typeface="华康乾隆行楷 W7" panose="03000709000000000000" charset="-122"/>
              <a:cs typeface="华康乾隆行楷 W7" panose="03000709000000000000" charset="-122"/>
              <a:sym typeface="+mn-ea"/>
            </a:endParaRPr>
          </a:p>
        </p:txBody>
      </p:sp>
      <p:sp>
        <p:nvSpPr>
          <p:cNvPr id="272387" name="矩形 272386"/>
          <p:cNvSpPr/>
          <p:nvPr/>
        </p:nvSpPr>
        <p:spPr>
          <a:xfrm>
            <a:off x="1045755" y="2918498"/>
            <a:ext cx="10343515" cy="2074414"/>
          </a:xfrm>
          <a:prstGeom prst="rect">
            <a:avLst/>
          </a:prstGeom>
          <a:solidFill>
            <a:schemeClr val="bg1">
              <a:alpha val="77000"/>
            </a:schemeClr>
          </a:solidFill>
          <a:ln w="9525">
            <a:noFill/>
          </a:ln>
        </p:spPr>
        <p:txBody>
          <a:bodyPr wrap="square">
            <a:spAutoFit/>
          </a:bodyPr>
          <a:lstStyle/>
          <a:p>
            <a:pPr marL="342900" indent="-342900" algn="l">
              <a:spcBef>
                <a:spcPct val="20000"/>
              </a:spcBef>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  是：这。</a:t>
            </a:r>
            <a:endParaRPr lang="en-US" altLang="zh-CN"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a:p>
            <a:pPr marL="342900" indent="-342900" algn="l">
              <a:spcBef>
                <a:spcPct val="20000"/>
              </a:spcBef>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造物者：自然。</a:t>
            </a:r>
            <a:endParaRPr lang="en-US" altLang="zh-CN"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a:p>
            <a:pPr marL="342900" indent="-342900" algn="l">
              <a:spcBef>
                <a:spcPct val="20000"/>
              </a:spcBef>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无尽藏：无尽的宝藏。</a:t>
            </a:r>
            <a:endParaRPr lang="en-US" altLang="zh-CN"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a:p>
            <a:pPr marL="342900" indent="-342900" algn="l">
              <a:spcBef>
                <a:spcPct val="20000"/>
              </a:spcBef>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共适：共同享受。</a:t>
            </a:r>
            <a:endPar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272387"/>
                                        </p:tgtEl>
                                        <p:attrNameLst>
                                          <p:attrName>style.visibility</p:attrName>
                                        </p:attrNameLst>
                                      </p:cBhvr>
                                      <p:to>
                                        <p:strVal val="visible"/>
                                      </p:to>
                                    </p:set>
                                    <p:animEffect transition="in" filter="circle(out)">
                                      <p:cBhvr>
                                        <p:cTn id="7" dur="2000"/>
                                        <p:tgtEl>
                                          <p:spTgt spid="272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ldLvl="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793901" y="2209601"/>
            <a:ext cx="10601658" cy="480131"/>
          </a:xfrm>
          <a:prstGeom prst="rect">
            <a:avLst/>
          </a:prstGeom>
          <a:noFill/>
        </p:spPr>
        <p:txBody>
          <a:bodyPr wrap="square" rtlCol="0" anchor="t">
            <a:spAutoFit/>
          </a:bodyPr>
          <a:lstStyle/>
          <a:p>
            <a:pPr>
              <a:lnSpc>
                <a:spcPct val="90000"/>
              </a:lnSpc>
              <a:buNone/>
            </a:pP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取之无禁，用之不竭，</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是造物者</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之</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无尽藏</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也，而吾与子之所</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共适</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 </a:t>
            </a:r>
            <a:endParaRPr lang="zh-CN" altLang="en-US" sz="2800" dirty="0">
              <a:latin typeface="华康乾隆行楷 W7" panose="03000709000000000000" charset="-122"/>
              <a:ea typeface="华康乾隆行楷 W7" panose="03000709000000000000" charset="-122"/>
              <a:cs typeface="华康乾隆行楷 W7" panose="03000709000000000000" charset="-122"/>
              <a:sym typeface="+mn-ea"/>
            </a:endParaRPr>
          </a:p>
        </p:txBody>
      </p:sp>
      <p:sp>
        <p:nvSpPr>
          <p:cNvPr id="272387" name="矩形 272386"/>
          <p:cNvSpPr/>
          <p:nvPr/>
        </p:nvSpPr>
        <p:spPr>
          <a:xfrm>
            <a:off x="1045755" y="3289172"/>
            <a:ext cx="10343515" cy="954107"/>
          </a:xfrm>
          <a:prstGeom prst="rect">
            <a:avLst/>
          </a:prstGeom>
          <a:solidFill>
            <a:schemeClr val="bg1">
              <a:alpha val="77000"/>
            </a:schemeClr>
          </a:solidFill>
          <a:ln w="9525">
            <a:noFill/>
          </a:ln>
        </p:spPr>
        <p:txBody>
          <a:bodyPr wrap="square">
            <a:spAutoFit/>
          </a:bodyPr>
          <a:lstStyle/>
          <a:p>
            <a:pPr marL="342900" indent="-342900" algn="l">
              <a:spcBef>
                <a:spcPct val="20000"/>
              </a:spcBef>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取用它们没有人禁止，享用它们无穷无尽，这是大自然无穷尽的宝藏，我和你可以共同享有它们。”</a:t>
            </a:r>
            <a:endPar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272387"/>
                                        </p:tgtEl>
                                        <p:attrNameLst>
                                          <p:attrName>style.visibility</p:attrName>
                                        </p:attrNameLst>
                                      </p:cBhvr>
                                      <p:to>
                                        <p:strVal val="visible"/>
                                      </p:to>
                                    </p:set>
                                    <p:animEffect transition="in" filter="circle(out)">
                                      <p:cBhvr>
                                        <p:cTn id="7" dur="2000"/>
                                        <p:tgtEl>
                                          <p:spTgt spid="272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ldLvl="0" animBg="1"/>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1" name="图片 10" descr="51miz-E823930-BA03D745"/>
          <p:cNvPicPr>
            <a:picLocks noChangeAspect="1"/>
          </p:cNvPicPr>
          <p:nvPr/>
        </p:nvPicPr>
        <p:blipFill>
          <a:blip r:embed="rId2"/>
          <a:stretch>
            <a:fillRect/>
          </a:stretch>
        </p:blipFill>
        <p:spPr>
          <a:xfrm>
            <a:off x="9281160" y="676275"/>
            <a:ext cx="2453005" cy="1226820"/>
          </a:xfrm>
          <a:prstGeom prst="rect">
            <a:avLst/>
          </a:prstGeom>
        </p:spPr>
      </p:pic>
      <p:sp>
        <p:nvSpPr>
          <p:cNvPr id="2" name="文本框 1"/>
          <p:cNvSpPr txBox="1"/>
          <p:nvPr/>
        </p:nvSpPr>
        <p:spPr>
          <a:xfrm>
            <a:off x="1045845" y="2543175"/>
            <a:ext cx="10344150" cy="521970"/>
          </a:xfrm>
          <a:prstGeom prst="rect">
            <a:avLst/>
          </a:prstGeom>
          <a:noFill/>
        </p:spPr>
        <p:txBody>
          <a:bodyPr wrap="square" rtlCol="0" anchor="t">
            <a:spAutoFit/>
          </a:bodyPr>
          <a:lstStyle/>
          <a:p>
            <a:pPr>
              <a:spcBef>
                <a:spcPct val="50000"/>
              </a:spcBef>
              <a:buFontTx/>
              <a:buNone/>
            </a:pPr>
            <a:r>
              <a:rPr lang="zh-CN" altLang="en-US" sz="2800" dirty="0">
                <a:latin typeface="华康乾隆行楷 W7" panose="03000709000000000000" charset="-122"/>
                <a:ea typeface="华康乾隆行楷 W7" panose="03000709000000000000" charset="-122"/>
                <a:sym typeface="+mn-ea"/>
              </a:rPr>
              <a:t>第四自然段又写了什么内容？</a:t>
            </a:r>
            <a:endParaRPr lang="zh-CN" altLang="en-US" sz="2800" dirty="0">
              <a:latin typeface="华康乾隆行楷 W7" panose="03000709000000000000" charset="-122"/>
              <a:ea typeface="华康乾隆行楷 W7" panose="03000709000000000000" charset="-122"/>
              <a:cs typeface="华康乾隆行楷 W7" panose="03000709000000000000" charset="-122"/>
              <a:sym typeface="+mn-ea"/>
            </a:endParaRPr>
          </a:p>
        </p:txBody>
      </p:sp>
      <p:pic>
        <p:nvPicPr>
          <p:cNvPr id="104" name="图片 103"/>
          <p:cNvPicPr/>
          <p:nvPr/>
        </p:nvPicPr>
        <p:blipFill>
          <a:blip r:embed="rId3"/>
          <a:stretch>
            <a:fillRect/>
          </a:stretch>
        </p:blipFill>
        <p:spPr>
          <a:xfrm>
            <a:off x="7856855" y="2885440"/>
            <a:ext cx="3044190" cy="2964180"/>
          </a:xfrm>
          <a:prstGeom prst="rect">
            <a:avLst/>
          </a:prstGeom>
          <a:noFill/>
          <a:ln w="9525">
            <a:noFill/>
          </a:ln>
        </p:spPr>
      </p:pic>
    </p:spTree>
    <p:custDataLst>
      <p:tags r:id="rId4"/>
    </p:custData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845" y="2543175"/>
            <a:ext cx="10344150" cy="521970"/>
          </a:xfrm>
          <a:prstGeom prst="rect">
            <a:avLst/>
          </a:prstGeom>
          <a:noFill/>
        </p:spPr>
        <p:txBody>
          <a:bodyPr wrap="square" rtlCol="0" anchor="t">
            <a:spAutoFit/>
          </a:bodyPr>
          <a:lstStyle/>
          <a:p>
            <a:pPr>
              <a:spcBef>
                <a:spcPct val="50000"/>
              </a:spcBef>
              <a:buFontTx/>
              <a:buNone/>
            </a:pPr>
            <a:r>
              <a:rPr lang="zh-CN" altLang="en-US" sz="2800" dirty="0">
                <a:latin typeface="华康乾隆行楷 W7" panose="03000709000000000000" charset="-122"/>
                <a:ea typeface="华康乾隆行楷 W7" panose="03000709000000000000" charset="-122"/>
                <a:sym typeface="+mn-ea"/>
              </a:rPr>
              <a:t>第四自然段又写了什么内容？</a:t>
            </a:r>
            <a:endParaRPr lang="zh-CN" altLang="en-US" sz="2800" dirty="0">
              <a:latin typeface="华康乾隆行楷 W7" panose="03000709000000000000" charset="-122"/>
              <a:ea typeface="华康乾隆行楷 W7" panose="03000709000000000000" charset="-122"/>
              <a:cs typeface="华康乾隆行楷 W7" panose="03000709000000000000" charset="-122"/>
              <a:sym typeface="+mn-ea"/>
            </a:endParaRPr>
          </a:p>
        </p:txBody>
      </p:sp>
      <p:sp>
        <p:nvSpPr>
          <p:cNvPr id="272387" name="矩形 272386"/>
          <p:cNvSpPr/>
          <p:nvPr/>
        </p:nvSpPr>
        <p:spPr>
          <a:xfrm>
            <a:off x="1046480" y="3337560"/>
            <a:ext cx="6431019" cy="953135"/>
          </a:xfrm>
          <a:prstGeom prst="rect">
            <a:avLst/>
          </a:prstGeom>
          <a:solidFill>
            <a:schemeClr val="bg1">
              <a:alpha val="77000"/>
            </a:schemeClr>
          </a:solidFill>
          <a:ln w="9525">
            <a:noFill/>
          </a:ln>
        </p:spPr>
        <p:txBody>
          <a:bodyPr wrap="square">
            <a:spAutoFit/>
          </a:bodyPr>
          <a:lstStyle/>
          <a:p>
            <a:pPr algn="l">
              <a:spcBef>
                <a:spcPct val="50000"/>
              </a:spcBef>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   写作者丢开个人的愁怀，欣赏大自然美妙风光的豁达开朗的心情。</a:t>
            </a:r>
            <a:endPar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p:txBody>
      </p:sp>
      <p:pic>
        <p:nvPicPr>
          <p:cNvPr id="104" name="图片 103"/>
          <p:cNvPicPr/>
          <p:nvPr/>
        </p:nvPicPr>
        <p:blipFill>
          <a:blip r:embed="rId4"/>
          <a:stretch>
            <a:fillRect/>
          </a:stretch>
        </p:blipFill>
        <p:spPr>
          <a:xfrm>
            <a:off x="7856855" y="2885440"/>
            <a:ext cx="3044190" cy="2964180"/>
          </a:xfrm>
          <a:prstGeom prst="rect">
            <a:avLst/>
          </a:prstGeom>
          <a:noFill/>
          <a:ln w="9525">
            <a:noFill/>
          </a:ln>
        </p:spPr>
      </p:pic>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272387"/>
                                        </p:tgtEl>
                                        <p:attrNameLst>
                                          <p:attrName>style.visibility</p:attrName>
                                        </p:attrNameLst>
                                      </p:cBhvr>
                                      <p:to>
                                        <p:strVal val="visible"/>
                                      </p:to>
                                    </p:set>
                                    <p:animEffect transition="in" filter="circle(out)">
                                      <p:cBhvr>
                                        <p:cTn id="7" dur="2000"/>
                                        <p:tgtEl>
                                          <p:spTgt spid="272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ldLvl="0" animBg="1"/>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845" y="1903095"/>
            <a:ext cx="10344150" cy="521970"/>
          </a:xfrm>
          <a:prstGeom prst="rect">
            <a:avLst/>
          </a:prstGeom>
          <a:noFill/>
        </p:spPr>
        <p:txBody>
          <a:bodyPr wrap="square" rtlCol="0" anchor="t">
            <a:spAutoFit/>
          </a:bodyPr>
          <a:lstStyle/>
          <a:p>
            <a:pPr algn="l">
              <a:spcBef>
                <a:spcPct val="50000"/>
              </a:spcBef>
            </a:pPr>
            <a:r>
              <a:rPr lang="zh-CN" altLang="en-US" sz="2800" i="1" dirty="0">
                <a:latin typeface="华康乾隆行楷 W7" panose="03000709000000000000" charset="-122"/>
                <a:ea typeface="华康乾隆行楷 W7" panose="03000709000000000000" charset="-122"/>
                <a:cs typeface="华康乾隆行楷 W7" panose="03000709000000000000" charset="-122"/>
                <a:sym typeface="+mn-ea"/>
              </a:rPr>
              <a:t>苏子怎样对客之语作辨驳？</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    </a:t>
            </a:r>
            <a:endParaRPr lang="zh-CN" altLang="en-US" sz="2800" dirty="0">
              <a:latin typeface="华康乾隆行楷 W7" panose="03000709000000000000" charset="-122"/>
              <a:ea typeface="华康乾隆行楷 W7" panose="03000709000000000000" charset="-122"/>
              <a:cs typeface="华康乾隆行楷 W7" panose="03000709000000000000" charset="-122"/>
              <a:sym typeface="+mn-ea"/>
            </a:endParaRPr>
          </a:p>
        </p:txBody>
      </p:sp>
      <p:sp>
        <p:nvSpPr>
          <p:cNvPr id="272387" name="矩形 272386"/>
          <p:cNvSpPr/>
          <p:nvPr/>
        </p:nvSpPr>
        <p:spPr>
          <a:xfrm>
            <a:off x="1045845" y="2741930"/>
            <a:ext cx="10343515" cy="3107690"/>
          </a:xfrm>
          <a:prstGeom prst="rect">
            <a:avLst/>
          </a:prstGeom>
          <a:solidFill>
            <a:schemeClr val="bg1">
              <a:alpha val="77000"/>
            </a:schemeClr>
          </a:solidFill>
          <a:ln w="9525">
            <a:noFill/>
          </a:ln>
        </p:spPr>
        <p:txBody>
          <a:bodyPr wrap="square">
            <a:spAutoFit/>
          </a:bodyPr>
          <a:lstStyle/>
          <a:p>
            <a:pPr algn="l">
              <a:spcBef>
                <a:spcPct val="50000"/>
              </a:spcBef>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苏子的话有两层意思。</a:t>
            </a:r>
            <a:endPar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endParaRPr>
          </a:p>
          <a:p>
            <a:pPr algn="l">
              <a:spcBef>
                <a:spcPct val="50000"/>
              </a:spcBef>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一、是</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“变”与“不变”是相对的</a:t>
            </a: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，无论水、月或人自身，都时时在变，又皆可无尽，因此不必为“吾生之须臾”与“长江之无穷”而悲伤。</a:t>
            </a:r>
            <a:endPar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endParaRPr>
          </a:p>
          <a:p>
            <a:pPr algn="l">
              <a:spcBef>
                <a:spcPct val="50000"/>
              </a:spcBef>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二、是要</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知足常乐</a:t>
            </a: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，非我所有者一毫莫取，可取用不竭者 ，如清风明月</a:t>
            </a:r>
            <a:r>
              <a:rPr lang="en-US" altLang="zh-CN"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 </a:t>
            </a: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则尽情享用。</a:t>
            </a:r>
            <a:endPar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272387"/>
                                        </p:tgtEl>
                                        <p:attrNameLst>
                                          <p:attrName>style.visibility</p:attrName>
                                        </p:attrNameLst>
                                      </p:cBhvr>
                                      <p:to>
                                        <p:strVal val="visible"/>
                                      </p:to>
                                    </p:set>
                                    <p:animEffect transition="in" filter="circle(out)">
                                      <p:cBhvr>
                                        <p:cTn id="7" dur="2000"/>
                                        <p:tgtEl>
                                          <p:spTgt spid="272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ldLvl="0" animBg="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210" y="1663700"/>
            <a:ext cx="10344150" cy="521970"/>
          </a:xfrm>
          <a:prstGeom prst="rect">
            <a:avLst/>
          </a:prstGeom>
          <a:noFill/>
        </p:spPr>
        <p:txBody>
          <a:bodyPr wrap="square" rtlCol="0" anchor="t">
            <a:spAutoFit/>
          </a:bodyPr>
          <a:lstStyle/>
          <a:p>
            <a:pPr algn="l">
              <a:spcBef>
                <a:spcPct val="50000"/>
              </a:spcBef>
            </a:pPr>
            <a:r>
              <a:rPr lang="zh-CN" altLang="en-US" sz="2800" dirty="0">
                <a:latin typeface="华康乾隆行楷 W7" panose="03000709000000000000" charset="-122"/>
                <a:ea typeface="华康乾隆行楷 W7" panose="03000709000000000000" charset="-122"/>
                <a:sym typeface="+mn-ea"/>
              </a:rPr>
              <a:t>四、写苏子说理</a:t>
            </a:r>
            <a:endParaRPr lang="zh-CN" altLang="en-US" sz="2800" dirty="0">
              <a:latin typeface="华康乾隆行楷 W7" panose="03000709000000000000" charset="-122"/>
              <a:ea typeface="华康乾隆行楷 W7" panose="03000709000000000000" charset="-122"/>
              <a:cs typeface="华康乾隆行楷 W7" panose="03000709000000000000" charset="-122"/>
              <a:sym typeface="+mn-ea"/>
            </a:endParaRPr>
          </a:p>
        </p:txBody>
      </p:sp>
      <p:sp>
        <p:nvSpPr>
          <p:cNvPr id="304130" name="文本框 304129"/>
          <p:cNvSpPr txBox="1"/>
          <p:nvPr/>
        </p:nvSpPr>
        <p:spPr>
          <a:xfrm>
            <a:off x="8221980" y="3975735"/>
            <a:ext cx="3167063" cy="583565"/>
          </a:xfrm>
          <a:prstGeom prst="rect">
            <a:avLst/>
          </a:prstGeom>
          <a:noFill/>
          <a:ln w="9525">
            <a:noFill/>
          </a:ln>
        </p:spPr>
        <p:txBody>
          <a:bodyPr>
            <a:spAutoFit/>
          </a:bodyPr>
          <a:lstStyle/>
          <a:p>
            <a:pPr algn="l"/>
            <a:r>
              <a:rPr lang="en-US" altLang="zh-CN" sz="3200" dirty="0">
                <a:latin typeface="华康乾隆行楷 W7" panose="03000709000000000000" charset="-122"/>
                <a:ea typeface="华康乾隆行楷 W7" panose="03000709000000000000" charset="-122"/>
                <a:cs typeface="华康乾隆行楷 W7" panose="03000709000000000000" charset="-122"/>
              </a:rPr>
              <a:t>—</a:t>
            </a:r>
            <a:r>
              <a:rPr lang="zh-CN" altLang="en-US" sz="3200" dirty="0">
                <a:latin typeface="华康乾隆行楷 W7" panose="03000709000000000000" charset="-122"/>
                <a:ea typeface="华康乾隆行楷 W7" panose="03000709000000000000" charset="-122"/>
                <a:cs typeface="华康乾隆行楷 W7" panose="03000709000000000000" charset="-122"/>
              </a:rPr>
              <a:t>喜</a:t>
            </a:r>
            <a:endParaRPr lang="zh-CN" altLang="en-US" sz="3200" dirty="0">
              <a:latin typeface="华康乾隆行楷 W7" panose="03000709000000000000" charset="-122"/>
              <a:ea typeface="华康乾隆行楷 W7" panose="03000709000000000000" charset="-122"/>
              <a:cs typeface="华康乾隆行楷 W7" panose="03000709000000000000" charset="-122"/>
            </a:endParaRPr>
          </a:p>
        </p:txBody>
      </p:sp>
      <p:sp>
        <p:nvSpPr>
          <p:cNvPr id="304131" name="文本框 304130"/>
          <p:cNvSpPr txBox="1"/>
          <p:nvPr/>
        </p:nvSpPr>
        <p:spPr>
          <a:xfrm>
            <a:off x="2021840" y="2517140"/>
            <a:ext cx="2383790" cy="768350"/>
          </a:xfrm>
          <a:prstGeom prst="rect">
            <a:avLst/>
          </a:prstGeom>
          <a:noFill/>
          <a:ln w="9525">
            <a:noFill/>
          </a:ln>
        </p:spPr>
        <p:txBody>
          <a:bodyPr wrap="square">
            <a:spAutoFit/>
          </a:bodyPr>
          <a:lstStyle/>
          <a:p>
            <a:pPr algn="l">
              <a:spcBef>
                <a:spcPct val="20000"/>
              </a:spcBef>
            </a:pPr>
            <a:r>
              <a:rPr lang="zh-CN" altLang="en-US" sz="2000" dirty="0">
                <a:latin typeface="华康乾隆行楷 W7" panose="03000709000000000000" charset="-122"/>
                <a:ea typeface="华康乾隆行楷 W7" panose="03000709000000000000" charset="-122"/>
              </a:rPr>
              <a:t>变：逝者、盈虚</a:t>
            </a:r>
            <a:endParaRPr lang="zh-CN" altLang="en-US" sz="2000" dirty="0">
              <a:latin typeface="华康乾隆行楷 W7" panose="03000709000000000000" charset="-122"/>
              <a:ea typeface="华康乾隆行楷 W7" panose="03000709000000000000" charset="-122"/>
            </a:endParaRPr>
          </a:p>
          <a:p>
            <a:pPr algn="l">
              <a:spcBef>
                <a:spcPct val="20000"/>
              </a:spcBef>
            </a:pPr>
            <a:r>
              <a:rPr lang="zh-CN" altLang="en-US" sz="2000" dirty="0">
                <a:latin typeface="华康乾隆行楷 W7" panose="03000709000000000000" charset="-122"/>
                <a:ea typeface="华康乾隆行楷 W7" panose="03000709000000000000" charset="-122"/>
              </a:rPr>
              <a:t>不变：未尝、卒莫</a:t>
            </a:r>
            <a:endParaRPr lang="zh-CN" altLang="en-US" sz="2000" dirty="0">
              <a:latin typeface="华康乾隆行楷 W7" panose="03000709000000000000" charset="-122"/>
              <a:ea typeface="华康乾隆行楷 W7" panose="03000709000000000000" charset="-122"/>
            </a:endParaRPr>
          </a:p>
        </p:txBody>
      </p:sp>
      <p:sp>
        <p:nvSpPr>
          <p:cNvPr id="304132" name="文本框 304131"/>
          <p:cNvSpPr txBox="1"/>
          <p:nvPr/>
        </p:nvSpPr>
        <p:spPr>
          <a:xfrm>
            <a:off x="1045210" y="2393950"/>
            <a:ext cx="668338" cy="1014730"/>
          </a:xfrm>
          <a:prstGeom prst="rect">
            <a:avLst/>
          </a:prstGeom>
          <a:noFill/>
          <a:ln w="9525">
            <a:noFill/>
          </a:ln>
        </p:spPr>
        <p:txBody>
          <a:bodyPr>
            <a:spAutoFit/>
          </a:bodyPr>
          <a:lstStyle/>
          <a:p>
            <a:pPr algn="l"/>
            <a:r>
              <a:rPr lang="zh-CN" altLang="en-US" sz="2000" dirty="0">
                <a:latin typeface="华康乾隆行楷 W7" panose="03000709000000000000" charset="-122"/>
                <a:ea typeface="华康乾隆行楷 W7" panose="03000709000000000000" charset="-122"/>
              </a:rPr>
              <a:t>水与月</a:t>
            </a:r>
            <a:endParaRPr lang="zh-CN" altLang="en-US" sz="2000" dirty="0">
              <a:latin typeface="华康乾隆行楷 W7" panose="03000709000000000000" charset="-122"/>
              <a:ea typeface="华康乾隆行楷 W7" panose="03000709000000000000" charset="-122"/>
            </a:endParaRPr>
          </a:p>
        </p:txBody>
      </p:sp>
      <p:sp>
        <p:nvSpPr>
          <p:cNvPr id="304133" name="左大括号 304132"/>
          <p:cNvSpPr/>
          <p:nvPr/>
        </p:nvSpPr>
        <p:spPr>
          <a:xfrm>
            <a:off x="1713865" y="2329815"/>
            <a:ext cx="152400" cy="1143000"/>
          </a:xfrm>
          <a:prstGeom prst="leftBrace">
            <a:avLst>
              <a:gd name="adj1" fmla="val 62500"/>
              <a:gd name="adj2" fmla="val 50000"/>
            </a:avLst>
          </a:prstGeom>
          <a:solidFill>
            <a:schemeClr val="accent2"/>
          </a:solidFill>
          <a:ln w="9525" cap="flat" cmpd="sng">
            <a:solidFill>
              <a:schemeClr val="bg1"/>
            </a:solidFill>
            <a:prstDash val="solid"/>
            <a:headEnd type="none" w="med" len="med"/>
            <a:tailEnd type="none" w="med" len="med"/>
          </a:ln>
        </p:spPr>
        <p:txBody>
          <a:bodyPr/>
          <a:lstStyle/>
          <a:p>
            <a:endParaRPr lang="zh-CN" altLang="en-US" sz="2000">
              <a:latin typeface="华康乾隆行楷 W7" panose="03000709000000000000" charset="-122"/>
              <a:ea typeface="华康乾隆行楷 W7" panose="03000709000000000000" charset="-122"/>
            </a:endParaRPr>
          </a:p>
        </p:txBody>
      </p:sp>
      <p:sp>
        <p:nvSpPr>
          <p:cNvPr id="304136" name="文本框 304135"/>
          <p:cNvSpPr txBox="1"/>
          <p:nvPr/>
        </p:nvSpPr>
        <p:spPr>
          <a:xfrm>
            <a:off x="4558030" y="2549525"/>
            <a:ext cx="1960880" cy="706755"/>
          </a:xfrm>
          <a:prstGeom prst="rect">
            <a:avLst/>
          </a:prstGeom>
          <a:noFill/>
          <a:ln w="9525">
            <a:noFill/>
          </a:ln>
        </p:spPr>
        <p:txBody>
          <a:bodyPr wrap="none" anchor="t">
            <a:spAutoFit/>
          </a:bodyPr>
          <a:lstStyle/>
          <a:p>
            <a:pPr algn="l"/>
            <a:r>
              <a:rPr lang="zh-CN" altLang="en-US" sz="2000" dirty="0">
                <a:latin typeface="华康乾隆行楷 W7" panose="03000709000000000000" charset="-122"/>
                <a:ea typeface="华康乾隆行楷 W7" panose="03000709000000000000" charset="-122"/>
              </a:rPr>
              <a:t>曾不能以一瞬</a:t>
            </a:r>
            <a:endParaRPr lang="zh-CN" altLang="en-US" sz="2000" dirty="0">
              <a:latin typeface="华康乾隆行楷 W7" panose="03000709000000000000" charset="-122"/>
              <a:ea typeface="华康乾隆行楷 W7" panose="03000709000000000000" charset="-122"/>
            </a:endParaRPr>
          </a:p>
          <a:p>
            <a:pPr algn="l"/>
            <a:r>
              <a:rPr lang="zh-CN" altLang="en-US" sz="2000" dirty="0">
                <a:latin typeface="华康乾隆行楷 W7" panose="03000709000000000000" charset="-122"/>
                <a:ea typeface="华康乾隆行楷 W7" panose="03000709000000000000" charset="-122"/>
              </a:rPr>
              <a:t>物与我皆无尽也</a:t>
            </a:r>
            <a:endParaRPr lang="zh-CN" altLang="en-US" sz="2000" dirty="0">
              <a:latin typeface="华康乾隆行楷 W7" panose="03000709000000000000" charset="-122"/>
              <a:ea typeface="华康乾隆行楷 W7" panose="03000709000000000000" charset="-122"/>
            </a:endParaRPr>
          </a:p>
        </p:txBody>
      </p:sp>
      <p:sp>
        <p:nvSpPr>
          <p:cNvPr id="304137" name="右箭头 304136"/>
          <p:cNvSpPr/>
          <p:nvPr/>
        </p:nvSpPr>
        <p:spPr>
          <a:xfrm>
            <a:off x="6780530" y="2759075"/>
            <a:ext cx="433388" cy="287338"/>
          </a:xfrm>
          <a:prstGeom prst="rightArrow">
            <a:avLst>
              <a:gd name="adj1" fmla="val 50000"/>
              <a:gd name="adj2" fmla="val 37707"/>
            </a:avLst>
          </a:prstGeom>
          <a:solidFill>
            <a:schemeClr val="accent2"/>
          </a:solidFill>
          <a:ln w="9525" cap="flat" cmpd="sng">
            <a:noFill/>
            <a:prstDash val="solid"/>
            <a:miter/>
            <a:headEnd type="none" w="med" len="med"/>
            <a:tailEnd type="none" w="med" len="med"/>
          </a:ln>
        </p:spPr>
        <p:txBody>
          <a:bodyPr/>
          <a:lstStyle/>
          <a:p>
            <a:endParaRPr lang="zh-CN" altLang="en-US" sz="2000">
              <a:latin typeface="华康乾隆行楷 W7" panose="03000709000000000000" charset="-122"/>
              <a:ea typeface="华康乾隆行楷 W7" panose="03000709000000000000" charset="-122"/>
            </a:endParaRPr>
          </a:p>
        </p:txBody>
      </p:sp>
      <p:sp>
        <p:nvSpPr>
          <p:cNvPr id="304138" name="文本框 304137"/>
          <p:cNvSpPr txBox="1"/>
          <p:nvPr/>
        </p:nvSpPr>
        <p:spPr>
          <a:xfrm>
            <a:off x="7522210" y="2703830"/>
            <a:ext cx="1452880" cy="398780"/>
          </a:xfrm>
          <a:prstGeom prst="rect">
            <a:avLst/>
          </a:prstGeom>
          <a:noFill/>
          <a:ln w="9525">
            <a:noFill/>
          </a:ln>
        </p:spPr>
        <p:txBody>
          <a:bodyPr wrap="none" anchor="t">
            <a:spAutoFit/>
          </a:bodyPr>
          <a:lstStyle/>
          <a:p>
            <a:pPr algn="l"/>
            <a:r>
              <a:rPr lang="zh-CN" altLang="en-US" sz="2000" dirty="0">
                <a:latin typeface="华康乾隆行楷 W7" panose="03000709000000000000" charset="-122"/>
                <a:ea typeface="华康乾隆行楷 W7" panose="03000709000000000000" charset="-122"/>
              </a:rPr>
              <a:t>又何羡乎？</a:t>
            </a:r>
            <a:endParaRPr lang="zh-CN" altLang="en-US" sz="2000" dirty="0">
              <a:latin typeface="华康乾隆行楷 W7" panose="03000709000000000000" charset="-122"/>
              <a:ea typeface="华康乾隆行楷 W7" panose="03000709000000000000" charset="-122"/>
            </a:endParaRPr>
          </a:p>
        </p:txBody>
      </p:sp>
      <p:sp>
        <p:nvSpPr>
          <p:cNvPr id="304139" name="文本框 304138"/>
          <p:cNvSpPr txBox="1"/>
          <p:nvPr/>
        </p:nvSpPr>
        <p:spPr>
          <a:xfrm>
            <a:off x="9593580" y="2757170"/>
            <a:ext cx="1828800" cy="398780"/>
          </a:xfrm>
          <a:prstGeom prst="rect">
            <a:avLst/>
          </a:prstGeom>
          <a:noFill/>
          <a:ln w="9525">
            <a:noFill/>
          </a:ln>
        </p:spPr>
        <p:txBody>
          <a:bodyPr>
            <a:spAutoFit/>
          </a:bodyPr>
          <a:lstStyle/>
          <a:p>
            <a:pPr algn="l"/>
            <a:r>
              <a:rPr lang="zh-CN" altLang="en-US" sz="2000" dirty="0">
                <a:latin typeface="华康乾隆行楷 W7" panose="03000709000000000000" charset="-122"/>
                <a:ea typeface="华康乾隆行楷 W7" panose="03000709000000000000" charset="-122"/>
              </a:rPr>
              <a:t>且夫</a:t>
            </a:r>
            <a:endParaRPr lang="zh-CN" altLang="en-US" sz="2000" dirty="0">
              <a:latin typeface="华康乾隆行楷 W7" panose="03000709000000000000" charset="-122"/>
              <a:ea typeface="华康乾隆行楷 W7" panose="03000709000000000000" charset="-122"/>
            </a:endParaRPr>
          </a:p>
        </p:txBody>
      </p:sp>
      <p:sp>
        <p:nvSpPr>
          <p:cNvPr id="304141" name="文本框 304140"/>
          <p:cNvSpPr txBox="1"/>
          <p:nvPr/>
        </p:nvSpPr>
        <p:spPr>
          <a:xfrm>
            <a:off x="2021840" y="4440555"/>
            <a:ext cx="1960880" cy="398780"/>
          </a:xfrm>
          <a:prstGeom prst="rect">
            <a:avLst/>
          </a:prstGeom>
          <a:noFill/>
          <a:ln w="9525">
            <a:noFill/>
          </a:ln>
        </p:spPr>
        <p:txBody>
          <a:bodyPr wrap="none" anchor="t">
            <a:spAutoFit/>
          </a:bodyPr>
          <a:lstStyle/>
          <a:p>
            <a:pPr algn="l"/>
            <a:r>
              <a:rPr lang="zh-CN" altLang="en-US" sz="2000" dirty="0">
                <a:latin typeface="华康乾隆行楷 W7" panose="03000709000000000000" charset="-122"/>
                <a:ea typeface="华康乾隆行楷 W7" panose="03000709000000000000" charset="-122"/>
              </a:rPr>
              <a:t>吾与子之所共适</a:t>
            </a:r>
            <a:endParaRPr lang="zh-CN" altLang="en-US" sz="2000" dirty="0">
              <a:latin typeface="华康乾隆行楷 W7" panose="03000709000000000000" charset="-122"/>
              <a:ea typeface="华康乾隆行楷 W7" panose="03000709000000000000" charset="-122"/>
            </a:endParaRPr>
          </a:p>
        </p:txBody>
      </p:sp>
      <p:sp>
        <p:nvSpPr>
          <p:cNvPr id="304142" name="文本框 304141"/>
          <p:cNvSpPr txBox="1"/>
          <p:nvPr/>
        </p:nvSpPr>
        <p:spPr>
          <a:xfrm>
            <a:off x="5236845" y="4097655"/>
            <a:ext cx="1960880" cy="398780"/>
          </a:xfrm>
          <a:prstGeom prst="rect">
            <a:avLst/>
          </a:prstGeom>
          <a:noFill/>
          <a:ln w="9525">
            <a:noFill/>
          </a:ln>
        </p:spPr>
        <p:txBody>
          <a:bodyPr wrap="none" anchor="t">
            <a:spAutoFit/>
          </a:bodyPr>
          <a:lstStyle/>
          <a:p>
            <a:pPr algn="l"/>
            <a:r>
              <a:rPr lang="zh-CN" altLang="en-US" sz="2000" dirty="0">
                <a:latin typeface="华康乾隆行楷 W7" panose="03000709000000000000" charset="-122"/>
                <a:ea typeface="华康乾隆行楷 W7" panose="03000709000000000000" charset="-122"/>
              </a:rPr>
              <a:t>旷达乐观的态度</a:t>
            </a:r>
            <a:endParaRPr lang="zh-CN" altLang="en-US" sz="2000" dirty="0">
              <a:latin typeface="华康乾隆行楷 W7" panose="03000709000000000000" charset="-122"/>
              <a:ea typeface="华康乾隆行楷 W7" panose="03000709000000000000" charset="-122"/>
            </a:endParaRPr>
          </a:p>
        </p:txBody>
      </p:sp>
      <p:sp>
        <p:nvSpPr>
          <p:cNvPr id="304145" name="矩形 304144"/>
          <p:cNvSpPr/>
          <p:nvPr/>
        </p:nvSpPr>
        <p:spPr>
          <a:xfrm>
            <a:off x="2021840" y="3830955"/>
            <a:ext cx="1452880" cy="398780"/>
          </a:xfrm>
          <a:prstGeom prst="rect">
            <a:avLst/>
          </a:prstGeom>
          <a:noFill/>
          <a:ln w="9525">
            <a:noFill/>
          </a:ln>
        </p:spPr>
        <p:txBody>
          <a:bodyPr wrap="none" anchor="t">
            <a:spAutoFit/>
          </a:bodyPr>
          <a:lstStyle/>
          <a:p>
            <a:pPr marL="342900" indent="-342900" algn="l">
              <a:spcBef>
                <a:spcPct val="20000"/>
              </a:spcBef>
            </a:pPr>
            <a:r>
              <a:rPr lang="zh-CN" altLang="en-US" sz="2000" dirty="0">
                <a:latin typeface="华康乾隆行楷 W7" panose="03000709000000000000" charset="-122"/>
                <a:ea typeface="华康乾隆行楷 W7" panose="03000709000000000000" charset="-122"/>
              </a:rPr>
              <a:t>清风、明月</a:t>
            </a:r>
            <a:endParaRPr lang="zh-CN" altLang="en-US" sz="2000" dirty="0">
              <a:latin typeface="华康乾隆行楷 W7" panose="03000709000000000000" charset="-122"/>
              <a:ea typeface="华康乾隆行楷 W7" panose="03000709000000000000" charset="-122"/>
            </a:endParaRPr>
          </a:p>
        </p:txBody>
      </p:sp>
      <p:sp>
        <p:nvSpPr>
          <p:cNvPr id="7" name="左大括号 6"/>
          <p:cNvSpPr/>
          <p:nvPr/>
        </p:nvSpPr>
        <p:spPr>
          <a:xfrm>
            <a:off x="4405630" y="2329815"/>
            <a:ext cx="152400" cy="1143000"/>
          </a:xfrm>
          <a:prstGeom prst="leftBrace">
            <a:avLst>
              <a:gd name="adj1" fmla="val 62500"/>
              <a:gd name="adj2" fmla="val 50000"/>
            </a:avLst>
          </a:prstGeom>
          <a:solidFill>
            <a:schemeClr val="accent2"/>
          </a:solidFill>
          <a:ln w="9525" cap="flat" cmpd="sng">
            <a:solidFill>
              <a:schemeClr val="bg1"/>
            </a:solidFill>
            <a:prstDash val="solid"/>
            <a:headEnd type="none" w="med" len="med"/>
            <a:tailEnd type="none" w="med" len="med"/>
          </a:ln>
        </p:spPr>
        <p:txBody>
          <a:bodyPr/>
          <a:lstStyle/>
          <a:p>
            <a:endParaRPr lang="zh-CN" altLang="en-US" sz="2000">
              <a:latin typeface="华康乾隆行楷 W7" panose="03000709000000000000" charset="-122"/>
              <a:ea typeface="华康乾隆行楷 W7" panose="03000709000000000000" charset="-122"/>
            </a:endParaRPr>
          </a:p>
        </p:txBody>
      </p:sp>
      <p:sp>
        <p:nvSpPr>
          <p:cNvPr id="12" name="右箭头 11"/>
          <p:cNvSpPr/>
          <p:nvPr/>
        </p:nvSpPr>
        <p:spPr>
          <a:xfrm>
            <a:off x="8975090" y="2757170"/>
            <a:ext cx="433388" cy="287338"/>
          </a:xfrm>
          <a:prstGeom prst="rightArrow">
            <a:avLst>
              <a:gd name="adj1" fmla="val 50000"/>
              <a:gd name="adj2" fmla="val 37707"/>
            </a:avLst>
          </a:prstGeom>
          <a:solidFill>
            <a:schemeClr val="accent2"/>
          </a:solidFill>
          <a:ln w="9525" cap="flat" cmpd="sng">
            <a:noFill/>
            <a:prstDash val="solid"/>
            <a:miter/>
            <a:headEnd type="none" w="med" len="med"/>
            <a:tailEnd type="none" w="med" len="med"/>
          </a:ln>
        </p:spPr>
        <p:txBody>
          <a:bodyPr/>
          <a:lstStyle/>
          <a:p>
            <a:endParaRPr lang="zh-CN" altLang="en-US" sz="2000">
              <a:latin typeface="华康乾隆行楷 W7" panose="03000709000000000000" charset="-122"/>
              <a:ea typeface="华康乾隆行楷 W7" panose="03000709000000000000" charset="-122"/>
            </a:endParaRPr>
          </a:p>
        </p:txBody>
      </p:sp>
      <p:sp>
        <p:nvSpPr>
          <p:cNvPr id="13" name="右箭头 12"/>
          <p:cNvSpPr/>
          <p:nvPr/>
        </p:nvSpPr>
        <p:spPr>
          <a:xfrm>
            <a:off x="10454640" y="2759710"/>
            <a:ext cx="433388" cy="287338"/>
          </a:xfrm>
          <a:prstGeom prst="rightArrow">
            <a:avLst>
              <a:gd name="adj1" fmla="val 50000"/>
              <a:gd name="adj2" fmla="val 37707"/>
            </a:avLst>
          </a:prstGeom>
          <a:solidFill>
            <a:schemeClr val="accent2"/>
          </a:solidFill>
          <a:ln w="9525" cap="flat" cmpd="sng">
            <a:noFill/>
            <a:prstDash val="solid"/>
            <a:miter/>
            <a:headEnd type="none" w="med" len="med"/>
            <a:tailEnd type="none" w="med" len="med"/>
          </a:ln>
        </p:spPr>
        <p:txBody>
          <a:bodyPr/>
          <a:lstStyle/>
          <a:p>
            <a:endParaRPr lang="zh-CN" altLang="en-US" sz="2000">
              <a:latin typeface="华康乾隆行楷 W7" panose="03000709000000000000" charset="-122"/>
              <a:ea typeface="华康乾隆行楷 W7" panose="03000709000000000000" charset="-122"/>
            </a:endParaRPr>
          </a:p>
        </p:txBody>
      </p:sp>
      <p:sp>
        <p:nvSpPr>
          <p:cNvPr id="16" name="左大括号 15"/>
          <p:cNvSpPr/>
          <p:nvPr/>
        </p:nvSpPr>
        <p:spPr>
          <a:xfrm>
            <a:off x="1713865" y="3696335"/>
            <a:ext cx="152400" cy="1143000"/>
          </a:xfrm>
          <a:prstGeom prst="leftBrace">
            <a:avLst>
              <a:gd name="adj1" fmla="val 62500"/>
              <a:gd name="adj2" fmla="val 50000"/>
            </a:avLst>
          </a:prstGeom>
          <a:solidFill>
            <a:schemeClr val="accent2"/>
          </a:solidFill>
          <a:ln w="9525" cap="flat" cmpd="sng">
            <a:solidFill>
              <a:schemeClr val="bg1"/>
            </a:solidFill>
            <a:prstDash val="solid"/>
            <a:headEnd type="none" w="med" len="med"/>
            <a:tailEnd type="none" w="med" len="med"/>
          </a:ln>
        </p:spPr>
        <p:txBody>
          <a:bodyPr/>
          <a:lstStyle/>
          <a:p>
            <a:endParaRPr lang="zh-CN" altLang="en-US" sz="2000">
              <a:latin typeface="华康乾隆行楷 W7" panose="03000709000000000000" charset="-122"/>
              <a:ea typeface="华康乾隆行楷 W7" panose="03000709000000000000" charset="-122"/>
            </a:endParaRPr>
          </a:p>
        </p:txBody>
      </p:sp>
      <p:sp>
        <p:nvSpPr>
          <p:cNvPr id="17" name="右箭头 16"/>
          <p:cNvSpPr/>
          <p:nvPr/>
        </p:nvSpPr>
        <p:spPr>
          <a:xfrm>
            <a:off x="4405630" y="4152900"/>
            <a:ext cx="433388" cy="287338"/>
          </a:xfrm>
          <a:prstGeom prst="rightArrow">
            <a:avLst>
              <a:gd name="adj1" fmla="val 50000"/>
              <a:gd name="adj2" fmla="val 37707"/>
            </a:avLst>
          </a:prstGeom>
          <a:solidFill>
            <a:schemeClr val="accent2"/>
          </a:solidFill>
          <a:ln w="9525" cap="flat" cmpd="sng">
            <a:noFill/>
            <a:prstDash val="solid"/>
            <a:miter/>
            <a:headEnd type="none" w="med" len="med"/>
            <a:tailEnd type="none" w="med" len="med"/>
          </a:ln>
        </p:spPr>
        <p:txBody>
          <a:bodyPr/>
          <a:lstStyle/>
          <a:p>
            <a:endParaRPr lang="zh-CN" altLang="en-US" sz="2000">
              <a:latin typeface="华康乾隆行楷 W7" panose="03000709000000000000" charset="-122"/>
              <a:ea typeface="华康乾隆行楷 W7" panose="03000709000000000000" charset="-122"/>
            </a:endParaRPr>
          </a:p>
        </p:txBody>
      </p:sp>
      <p:sp>
        <p:nvSpPr>
          <p:cNvPr id="18" name="右箭头 17"/>
          <p:cNvSpPr/>
          <p:nvPr/>
        </p:nvSpPr>
        <p:spPr>
          <a:xfrm>
            <a:off x="7364730" y="4153535"/>
            <a:ext cx="433388" cy="287338"/>
          </a:xfrm>
          <a:prstGeom prst="rightArrow">
            <a:avLst>
              <a:gd name="adj1" fmla="val 50000"/>
              <a:gd name="adj2" fmla="val 37707"/>
            </a:avLst>
          </a:prstGeom>
          <a:solidFill>
            <a:schemeClr val="accent2"/>
          </a:solidFill>
          <a:ln w="9525" cap="flat" cmpd="sng">
            <a:noFill/>
            <a:prstDash val="solid"/>
            <a:miter/>
            <a:headEnd type="none" w="med" len="med"/>
            <a:tailEnd type="none" w="med" len="med"/>
          </a:ln>
        </p:spPr>
        <p:txBody>
          <a:bodyPr/>
          <a:lstStyle/>
          <a:p>
            <a:endParaRPr lang="zh-CN" altLang="en-US" sz="2000">
              <a:latin typeface="华康乾隆行楷 W7" panose="03000709000000000000" charset="-122"/>
              <a:ea typeface="华康乾隆行楷 W7" panose="03000709000000000000" charset="-122"/>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04132"/>
                                        </p:tgtEl>
                                        <p:attrNameLst>
                                          <p:attrName>style.visibility</p:attrName>
                                        </p:attrNameLst>
                                      </p:cBhvr>
                                      <p:to>
                                        <p:strVal val="visible"/>
                                      </p:to>
                                    </p:set>
                                    <p:animEffect transition="in" filter="box(in)">
                                      <p:cBhvr>
                                        <p:cTn id="7" dur="2000"/>
                                        <p:tgtEl>
                                          <p:spTgt spid="30413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04133"/>
                                        </p:tgtEl>
                                        <p:attrNameLst>
                                          <p:attrName>style.visibility</p:attrName>
                                        </p:attrNameLst>
                                      </p:cBhvr>
                                      <p:to>
                                        <p:strVal val="visible"/>
                                      </p:to>
                                    </p:set>
                                    <p:anim calcmode="lin" valueType="num">
                                      <p:cBhvr additive="base">
                                        <p:cTn id="12" dur="2000" fill="hold"/>
                                        <p:tgtEl>
                                          <p:spTgt spid="304133"/>
                                        </p:tgtEl>
                                        <p:attrNameLst>
                                          <p:attrName>ppt_x</p:attrName>
                                        </p:attrNameLst>
                                      </p:cBhvr>
                                      <p:tavLst>
                                        <p:tav tm="0">
                                          <p:val>
                                            <p:strVal val="#ppt_x"/>
                                          </p:val>
                                        </p:tav>
                                        <p:tav tm="100000">
                                          <p:val>
                                            <p:strVal val="#ppt_x"/>
                                          </p:val>
                                        </p:tav>
                                      </p:tavLst>
                                    </p:anim>
                                    <p:anim calcmode="lin" valueType="num">
                                      <p:cBhvr additive="base">
                                        <p:cTn id="13" dur="2000" fill="hold"/>
                                        <p:tgtEl>
                                          <p:spTgt spid="30413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304131"/>
                                        </p:tgtEl>
                                        <p:attrNameLst>
                                          <p:attrName>style.visibility</p:attrName>
                                        </p:attrNameLst>
                                      </p:cBhvr>
                                      <p:to>
                                        <p:strVal val="visible"/>
                                      </p:to>
                                    </p:set>
                                    <p:animEffect transition="in" filter="wipe(up)">
                                      <p:cBhvr>
                                        <p:cTn id="18" dur="2000"/>
                                        <p:tgtEl>
                                          <p:spTgt spid="304131"/>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304136"/>
                                        </p:tgtEl>
                                        <p:attrNameLst>
                                          <p:attrName>style.visibility</p:attrName>
                                        </p:attrNameLst>
                                      </p:cBhvr>
                                      <p:to>
                                        <p:strVal val="visible"/>
                                      </p:to>
                                    </p:set>
                                    <p:animEffect transition="in" filter="box(in)">
                                      <p:cBhvr>
                                        <p:cTn id="23" dur="2000"/>
                                        <p:tgtEl>
                                          <p:spTgt spid="304136"/>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304137"/>
                                        </p:tgtEl>
                                        <p:attrNameLst>
                                          <p:attrName>style.visibility</p:attrName>
                                        </p:attrNameLst>
                                      </p:cBhvr>
                                      <p:to>
                                        <p:strVal val="visible"/>
                                      </p:to>
                                    </p:set>
                                    <p:animEffect transition="in" filter="blinds(horizontal)">
                                      <p:cBhvr>
                                        <p:cTn id="28" dur="2000"/>
                                        <p:tgtEl>
                                          <p:spTgt spid="304137"/>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304138"/>
                                        </p:tgtEl>
                                        <p:attrNameLst>
                                          <p:attrName>style.visibility</p:attrName>
                                        </p:attrNameLst>
                                      </p:cBhvr>
                                      <p:to>
                                        <p:strVal val="visible"/>
                                      </p:to>
                                    </p:set>
                                    <p:animEffect transition="in" filter="blinds(horizontal)">
                                      <p:cBhvr>
                                        <p:cTn id="33" dur="2000"/>
                                        <p:tgtEl>
                                          <p:spTgt spid="304138"/>
                                        </p:tgtEl>
                                      </p:cBhvr>
                                    </p:animEffect>
                                  </p:childTnLst>
                                </p:cTn>
                              </p:par>
                            </p:childTnLst>
                          </p:cTn>
                        </p:par>
                      </p:childTnLst>
                    </p:cTn>
                  </p:par>
                  <p:par>
                    <p:cTn id="34" fill="hold">
                      <p:stCondLst>
                        <p:cond delay="indefinite"/>
                      </p:stCondLst>
                      <p:childTnLst>
                        <p:par>
                          <p:cTn id="35" fill="hold">
                            <p:stCondLst>
                              <p:cond delay="0"/>
                            </p:stCondLst>
                            <p:childTnLst>
                              <p:par>
                                <p:cTn id="36" presetID="7" presetClass="entr" presetSubtype="8" fill="hold" grpId="0" nodeType="clickEffect">
                                  <p:stCondLst>
                                    <p:cond delay="0"/>
                                  </p:stCondLst>
                                  <p:childTnLst>
                                    <p:set>
                                      <p:cBhvr>
                                        <p:cTn id="37" dur="1" fill="hold">
                                          <p:stCondLst>
                                            <p:cond delay="0"/>
                                          </p:stCondLst>
                                        </p:cTn>
                                        <p:tgtEl>
                                          <p:spTgt spid="304139"/>
                                        </p:tgtEl>
                                        <p:attrNameLst>
                                          <p:attrName>style.visibility</p:attrName>
                                        </p:attrNameLst>
                                      </p:cBhvr>
                                      <p:to>
                                        <p:strVal val="visible"/>
                                      </p:to>
                                    </p:set>
                                    <p:anim calcmode="lin" valueType="num">
                                      <p:cBhvr additive="base">
                                        <p:cTn id="38" dur="2000" fill="hold"/>
                                        <p:tgtEl>
                                          <p:spTgt spid="304139"/>
                                        </p:tgtEl>
                                        <p:attrNameLst>
                                          <p:attrName>ppt_x</p:attrName>
                                        </p:attrNameLst>
                                      </p:cBhvr>
                                      <p:tavLst>
                                        <p:tav tm="0">
                                          <p:val>
                                            <p:strVal val="0-#ppt_w/2"/>
                                          </p:val>
                                        </p:tav>
                                        <p:tav tm="100000">
                                          <p:val>
                                            <p:strVal val="#ppt_x"/>
                                          </p:val>
                                        </p:tav>
                                      </p:tavLst>
                                    </p:anim>
                                    <p:anim calcmode="lin" valueType="num">
                                      <p:cBhvr additive="base">
                                        <p:cTn id="39" dur="2000" fill="hold"/>
                                        <p:tgtEl>
                                          <p:spTgt spid="304139"/>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7" presetClass="entr" presetSubtype="8" fill="hold" grpId="1" nodeType="clickEffect">
                                  <p:stCondLst>
                                    <p:cond delay="0"/>
                                  </p:stCondLst>
                                  <p:childTnLst>
                                    <p:set>
                                      <p:cBhvr>
                                        <p:cTn id="43" dur="1" fill="hold">
                                          <p:stCondLst>
                                            <p:cond delay="0"/>
                                          </p:stCondLst>
                                        </p:cTn>
                                        <p:tgtEl>
                                          <p:spTgt spid="304139"/>
                                        </p:tgtEl>
                                        <p:attrNameLst>
                                          <p:attrName>style.visibility</p:attrName>
                                        </p:attrNameLst>
                                      </p:cBhvr>
                                      <p:to>
                                        <p:strVal val="visible"/>
                                      </p:to>
                                    </p:set>
                                    <p:anim calcmode="lin" valueType="num">
                                      <p:cBhvr additive="base">
                                        <p:cTn id="44" dur="5000" fill="hold"/>
                                        <p:tgtEl>
                                          <p:spTgt spid="304139"/>
                                        </p:tgtEl>
                                        <p:attrNameLst>
                                          <p:attrName>ppt_x</p:attrName>
                                        </p:attrNameLst>
                                      </p:cBhvr>
                                      <p:tavLst>
                                        <p:tav tm="0">
                                          <p:val>
                                            <p:strVal val="0-#ppt_w/2"/>
                                          </p:val>
                                        </p:tav>
                                        <p:tav tm="100000">
                                          <p:val>
                                            <p:strVal val="#ppt_x"/>
                                          </p:val>
                                        </p:tav>
                                      </p:tavLst>
                                    </p:anim>
                                    <p:anim calcmode="lin" valueType="num">
                                      <p:cBhvr additive="base">
                                        <p:cTn id="45" dur="5000" fill="hold"/>
                                        <p:tgtEl>
                                          <p:spTgt spid="304139"/>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7" presetClass="entr" presetSubtype="2" fill="hold" grpId="0" nodeType="clickEffect">
                                  <p:stCondLst>
                                    <p:cond delay="0"/>
                                  </p:stCondLst>
                                  <p:childTnLst>
                                    <p:set>
                                      <p:cBhvr>
                                        <p:cTn id="49" dur="1" fill="hold">
                                          <p:stCondLst>
                                            <p:cond delay="0"/>
                                          </p:stCondLst>
                                        </p:cTn>
                                        <p:tgtEl>
                                          <p:spTgt spid="304145"/>
                                        </p:tgtEl>
                                        <p:attrNameLst>
                                          <p:attrName>style.visibility</p:attrName>
                                        </p:attrNameLst>
                                      </p:cBhvr>
                                      <p:to>
                                        <p:strVal val="visible"/>
                                      </p:to>
                                    </p:set>
                                    <p:anim calcmode="lin" valueType="num">
                                      <p:cBhvr additive="base">
                                        <p:cTn id="50" dur="5000" fill="hold"/>
                                        <p:tgtEl>
                                          <p:spTgt spid="304145"/>
                                        </p:tgtEl>
                                        <p:attrNameLst>
                                          <p:attrName>ppt_x</p:attrName>
                                        </p:attrNameLst>
                                      </p:cBhvr>
                                      <p:tavLst>
                                        <p:tav tm="0">
                                          <p:val>
                                            <p:strVal val="1+#ppt_w/2"/>
                                          </p:val>
                                        </p:tav>
                                        <p:tav tm="100000">
                                          <p:val>
                                            <p:strVal val="#ppt_x"/>
                                          </p:val>
                                        </p:tav>
                                      </p:tavLst>
                                    </p:anim>
                                    <p:anim calcmode="lin" valueType="num">
                                      <p:cBhvr additive="base">
                                        <p:cTn id="51" dur="5000" fill="hold"/>
                                        <p:tgtEl>
                                          <p:spTgt spid="304145"/>
                                        </p:tgtEl>
                                        <p:attrNameLst>
                                          <p:attrName>ppt_y</p:attrName>
                                        </p:attrNameLst>
                                      </p:cBhvr>
                                      <p:tavLst>
                                        <p:tav tm="0">
                                          <p:val>
                                            <p:strVal val="#ppt_y"/>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7" presetClass="entr" presetSubtype="2" fill="hold" grpId="0" nodeType="clickEffect">
                                  <p:stCondLst>
                                    <p:cond delay="0"/>
                                  </p:stCondLst>
                                  <p:childTnLst>
                                    <p:set>
                                      <p:cBhvr>
                                        <p:cTn id="55" dur="1" fill="hold">
                                          <p:stCondLst>
                                            <p:cond delay="0"/>
                                          </p:stCondLst>
                                        </p:cTn>
                                        <p:tgtEl>
                                          <p:spTgt spid="304141"/>
                                        </p:tgtEl>
                                        <p:attrNameLst>
                                          <p:attrName>style.visibility</p:attrName>
                                        </p:attrNameLst>
                                      </p:cBhvr>
                                      <p:to>
                                        <p:strVal val="visible"/>
                                      </p:to>
                                    </p:set>
                                    <p:anim calcmode="lin" valueType="num">
                                      <p:cBhvr additive="base">
                                        <p:cTn id="56" dur="5000" fill="hold"/>
                                        <p:tgtEl>
                                          <p:spTgt spid="304141"/>
                                        </p:tgtEl>
                                        <p:attrNameLst>
                                          <p:attrName>ppt_x</p:attrName>
                                        </p:attrNameLst>
                                      </p:cBhvr>
                                      <p:tavLst>
                                        <p:tav tm="0">
                                          <p:val>
                                            <p:strVal val="1+#ppt_w/2"/>
                                          </p:val>
                                        </p:tav>
                                        <p:tav tm="100000">
                                          <p:val>
                                            <p:strVal val="#ppt_x"/>
                                          </p:val>
                                        </p:tav>
                                      </p:tavLst>
                                    </p:anim>
                                    <p:anim calcmode="lin" valueType="num">
                                      <p:cBhvr additive="base">
                                        <p:cTn id="57" dur="5000" fill="hold"/>
                                        <p:tgtEl>
                                          <p:spTgt spid="304141"/>
                                        </p:tgtEl>
                                        <p:attrNameLst>
                                          <p:attrName>ppt_y</p:attrName>
                                        </p:attrNameLst>
                                      </p:cBhvr>
                                      <p:tavLst>
                                        <p:tav tm="0">
                                          <p:val>
                                            <p:strVal val="#ppt_y"/>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6" presetClass="entr" presetSubtype="16" fill="hold" grpId="0" nodeType="clickEffect">
                                  <p:stCondLst>
                                    <p:cond delay="0"/>
                                  </p:stCondLst>
                                  <p:childTnLst>
                                    <p:set>
                                      <p:cBhvr>
                                        <p:cTn id="61" dur="1" fill="hold">
                                          <p:stCondLst>
                                            <p:cond delay="0"/>
                                          </p:stCondLst>
                                        </p:cTn>
                                        <p:tgtEl>
                                          <p:spTgt spid="304142"/>
                                        </p:tgtEl>
                                        <p:attrNameLst>
                                          <p:attrName>style.visibility</p:attrName>
                                        </p:attrNameLst>
                                      </p:cBhvr>
                                      <p:to>
                                        <p:strVal val="visible"/>
                                      </p:to>
                                    </p:set>
                                    <p:animEffect transition="in" filter="circle(in)">
                                      <p:cBhvr>
                                        <p:cTn id="62" dur="2000"/>
                                        <p:tgtEl>
                                          <p:spTgt spid="304142"/>
                                        </p:tgtEl>
                                      </p:cBhvr>
                                    </p:animEffect>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04130"/>
                                        </p:tgtEl>
                                        <p:attrNameLst>
                                          <p:attrName>style.visibility</p:attrName>
                                        </p:attrNameLst>
                                      </p:cBhvr>
                                      <p:to>
                                        <p:strVal val="visible"/>
                                      </p:to>
                                    </p:set>
                                    <p:anim calcmode="lin" valueType="num">
                                      <p:cBhvr additive="base">
                                        <p:cTn id="67" dur="500" fill="hold"/>
                                        <p:tgtEl>
                                          <p:spTgt spid="304130"/>
                                        </p:tgtEl>
                                        <p:attrNameLst>
                                          <p:attrName>ppt_x</p:attrName>
                                        </p:attrNameLst>
                                      </p:cBhvr>
                                      <p:tavLst>
                                        <p:tav tm="0">
                                          <p:val>
                                            <p:strVal val="#ppt_x"/>
                                          </p:val>
                                        </p:tav>
                                        <p:tav tm="100000">
                                          <p:val>
                                            <p:strVal val="#ppt_x"/>
                                          </p:val>
                                        </p:tav>
                                      </p:tavLst>
                                    </p:anim>
                                    <p:anim calcmode="lin" valueType="num">
                                      <p:cBhvr additive="base">
                                        <p:cTn id="68" dur="500" fill="hold"/>
                                        <p:tgtEl>
                                          <p:spTgt spid="304130"/>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6" presetClass="emph" presetSubtype="0" fill="hold" grpId="1" nodeType="clickEffect">
                                  <p:stCondLst>
                                    <p:cond delay="0"/>
                                  </p:stCondLst>
                                  <p:childTnLst>
                                    <p:animScale>
                                      <p:cBhvr>
                                        <p:cTn id="72" dur="2000" fill="hold"/>
                                        <p:tgtEl>
                                          <p:spTgt spid="304130"/>
                                        </p:tgtEl>
                                      </p:cBhvr>
                                      <p:by x="150000" y="150000"/>
                                    </p:animScale>
                                  </p:childTnLst>
                                </p:cTn>
                              </p:par>
                            </p:childTnLst>
                          </p:cTn>
                        </p:par>
                      </p:childTnLst>
                    </p:cTn>
                  </p:par>
                  <p:par>
                    <p:cTn id="73" fill="hold">
                      <p:stCondLst>
                        <p:cond delay="indefinite"/>
                      </p:stCondLst>
                      <p:childTnLst>
                        <p:par>
                          <p:cTn id="74" fill="hold">
                            <p:stCondLst>
                              <p:cond delay="0"/>
                            </p:stCondLst>
                            <p:childTnLst>
                              <p:par>
                                <p:cTn id="75" presetID="2" presetClass="entr" presetSubtype="4" fill="hold" nodeType="clickEffect">
                                  <p:stCondLst>
                                    <p:cond delay="0"/>
                                  </p:stCondLst>
                                  <p:childTnLst>
                                    <p:set>
                                      <p:cBhvr>
                                        <p:cTn id="76" dur="1" fill="hold">
                                          <p:stCondLst>
                                            <p:cond delay="0"/>
                                          </p:stCondLst>
                                        </p:cTn>
                                        <p:tgtEl>
                                          <p:spTgt spid="7"/>
                                        </p:tgtEl>
                                        <p:attrNameLst>
                                          <p:attrName>style.visibility</p:attrName>
                                        </p:attrNameLst>
                                      </p:cBhvr>
                                      <p:to>
                                        <p:strVal val="visible"/>
                                      </p:to>
                                    </p:set>
                                    <p:anim calcmode="lin" valueType="num">
                                      <p:cBhvr additive="base">
                                        <p:cTn id="77" dur="2000" fill="hold"/>
                                        <p:tgtEl>
                                          <p:spTgt spid="7"/>
                                        </p:tgtEl>
                                        <p:attrNameLst>
                                          <p:attrName>ppt_x</p:attrName>
                                        </p:attrNameLst>
                                      </p:cBhvr>
                                      <p:tavLst>
                                        <p:tav tm="0">
                                          <p:val>
                                            <p:strVal val="#ppt_x"/>
                                          </p:val>
                                        </p:tav>
                                        <p:tav tm="100000">
                                          <p:val>
                                            <p:strVal val="#ppt_x"/>
                                          </p:val>
                                        </p:tav>
                                      </p:tavLst>
                                    </p:anim>
                                    <p:anim calcmode="lin" valueType="num">
                                      <p:cBhvr additive="base">
                                        <p:cTn id="78" dur="20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3" presetClass="entr" presetSubtype="10" fill="hold" nodeType="clickEffect">
                                  <p:stCondLst>
                                    <p:cond delay="0"/>
                                  </p:stCondLst>
                                  <p:childTnLst>
                                    <p:set>
                                      <p:cBhvr>
                                        <p:cTn id="82" dur="1" fill="hold">
                                          <p:stCondLst>
                                            <p:cond delay="0"/>
                                          </p:stCondLst>
                                        </p:cTn>
                                        <p:tgtEl>
                                          <p:spTgt spid="12"/>
                                        </p:tgtEl>
                                        <p:attrNameLst>
                                          <p:attrName>style.visibility</p:attrName>
                                        </p:attrNameLst>
                                      </p:cBhvr>
                                      <p:to>
                                        <p:strVal val="visible"/>
                                      </p:to>
                                    </p:set>
                                    <p:animEffect transition="in" filter="blinds(horizontal)">
                                      <p:cBhvr>
                                        <p:cTn id="83" dur="2000"/>
                                        <p:tgtEl>
                                          <p:spTgt spid="12"/>
                                        </p:tgtEl>
                                      </p:cBhvr>
                                    </p:animEffect>
                                  </p:childTnLst>
                                </p:cTn>
                              </p:par>
                            </p:childTnLst>
                          </p:cTn>
                        </p:par>
                      </p:childTnLst>
                    </p:cTn>
                  </p:par>
                  <p:par>
                    <p:cTn id="84" fill="hold">
                      <p:stCondLst>
                        <p:cond delay="indefinite"/>
                      </p:stCondLst>
                      <p:childTnLst>
                        <p:par>
                          <p:cTn id="85" fill="hold">
                            <p:stCondLst>
                              <p:cond delay="0"/>
                            </p:stCondLst>
                            <p:childTnLst>
                              <p:par>
                                <p:cTn id="86" presetID="3" presetClass="entr" presetSubtype="10" fill="hold" nodeType="clickEffect">
                                  <p:stCondLst>
                                    <p:cond delay="0"/>
                                  </p:stCondLst>
                                  <p:childTnLst>
                                    <p:set>
                                      <p:cBhvr>
                                        <p:cTn id="87" dur="1" fill="hold">
                                          <p:stCondLst>
                                            <p:cond delay="0"/>
                                          </p:stCondLst>
                                        </p:cTn>
                                        <p:tgtEl>
                                          <p:spTgt spid="13"/>
                                        </p:tgtEl>
                                        <p:attrNameLst>
                                          <p:attrName>style.visibility</p:attrName>
                                        </p:attrNameLst>
                                      </p:cBhvr>
                                      <p:to>
                                        <p:strVal val="visible"/>
                                      </p:to>
                                    </p:set>
                                    <p:animEffect transition="in" filter="blinds(horizontal)">
                                      <p:cBhvr>
                                        <p:cTn id="88" dur="2000"/>
                                        <p:tgtEl>
                                          <p:spTgt spid="13"/>
                                        </p:tgtEl>
                                      </p:cBhvr>
                                    </p:animEffect>
                                  </p:childTnLst>
                                </p:cTn>
                              </p:par>
                            </p:childTnLst>
                          </p:cTn>
                        </p:par>
                      </p:childTnLst>
                    </p:cTn>
                  </p:par>
                  <p:par>
                    <p:cTn id="89" fill="hold">
                      <p:stCondLst>
                        <p:cond delay="indefinite"/>
                      </p:stCondLst>
                      <p:childTnLst>
                        <p:par>
                          <p:cTn id="90" fill="hold">
                            <p:stCondLst>
                              <p:cond delay="0"/>
                            </p:stCondLst>
                            <p:childTnLst>
                              <p:par>
                                <p:cTn id="91" presetID="2" presetClass="entr" presetSubtype="4" fill="hold" nodeType="clickEffect">
                                  <p:stCondLst>
                                    <p:cond delay="0"/>
                                  </p:stCondLst>
                                  <p:childTnLst>
                                    <p:set>
                                      <p:cBhvr>
                                        <p:cTn id="92" dur="1" fill="hold">
                                          <p:stCondLst>
                                            <p:cond delay="0"/>
                                          </p:stCondLst>
                                        </p:cTn>
                                        <p:tgtEl>
                                          <p:spTgt spid="16"/>
                                        </p:tgtEl>
                                        <p:attrNameLst>
                                          <p:attrName>style.visibility</p:attrName>
                                        </p:attrNameLst>
                                      </p:cBhvr>
                                      <p:to>
                                        <p:strVal val="visible"/>
                                      </p:to>
                                    </p:set>
                                    <p:anim calcmode="lin" valueType="num">
                                      <p:cBhvr additive="base">
                                        <p:cTn id="93" dur="2000" fill="hold"/>
                                        <p:tgtEl>
                                          <p:spTgt spid="16"/>
                                        </p:tgtEl>
                                        <p:attrNameLst>
                                          <p:attrName>ppt_x</p:attrName>
                                        </p:attrNameLst>
                                      </p:cBhvr>
                                      <p:tavLst>
                                        <p:tav tm="0">
                                          <p:val>
                                            <p:strVal val="#ppt_x"/>
                                          </p:val>
                                        </p:tav>
                                        <p:tav tm="100000">
                                          <p:val>
                                            <p:strVal val="#ppt_x"/>
                                          </p:val>
                                        </p:tav>
                                      </p:tavLst>
                                    </p:anim>
                                    <p:anim calcmode="lin" valueType="num">
                                      <p:cBhvr additive="base">
                                        <p:cTn id="94" dur="20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3" presetClass="entr" presetSubtype="10" fill="hold" nodeType="clickEffect">
                                  <p:stCondLst>
                                    <p:cond delay="0"/>
                                  </p:stCondLst>
                                  <p:childTnLst>
                                    <p:set>
                                      <p:cBhvr>
                                        <p:cTn id="98" dur="1" fill="hold">
                                          <p:stCondLst>
                                            <p:cond delay="0"/>
                                          </p:stCondLst>
                                        </p:cTn>
                                        <p:tgtEl>
                                          <p:spTgt spid="17"/>
                                        </p:tgtEl>
                                        <p:attrNameLst>
                                          <p:attrName>style.visibility</p:attrName>
                                        </p:attrNameLst>
                                      </p:cBhvr>
                                      <p:to>
                                        <p:strVal val="visible"/>
                                      </p:to>
                                    </p:set>
                                    <p:animEffect transition="in" filter="blinds(horizontal)">
                                      <p:cBhvr>
                                        <p:cTn id="99" dur="2000"/>
                                        <p:tgtEl>
                                          <p:spTgt spid="17"/>
                                        </p:tgtEl>
                                      </p:cBhvr>
                                    </p:animEffect>
                                  </p:childTnLst>
                                </p:cTn>
                              </p:par>
                            </p:childTnLst>
                          </p:cTn>
                        </p:par>
                      </p:childTnLst>
                    </p:cTn>
                  </p:par>
                  <p:par>
                    <p:cTn id="100" fill="hold">
                      <p:stCondLst>
                        <p:cond delay="indefinite"/>
                      </p:stCondLst>
                      <p:childTnLst>
                        <p:par>
                          <p:cTn id="101" fill="hold">
                            <p:stCondLst>
                              <p:cond delay="0"/>
                            </p:stCondLst>
                            <p:childTnLst>
                              <p:par>
                                <p:cTn id="102" presetID="3" presetClass="entr" presetSubtype="10" fill="hold" nodeType="clickEffect">
                                  <p:stCondLst>
                                    <p:cond delay="0"/>
                                  </p:stCondLst>
                                  <p:childTnLst>
                                    <p:set>
                                      <p:cBhvr>
                                        <p:cTn id="103" dur="1" fill="hold">
                                          <p:stCondLst>
                                            <p:cond delay="0"/>
                                          </p:stCondLst>
                                        </p:cTn>
                                        <p:tgtEl>
                                          <p:spTgt spid="18"/>
                                        </p:tgtEl>
                                        <p:attrNameLst>
                                          <p:attrName>style.visibility</p:attrName>
                                        </p:attrNameLst>
                                      </p:cBhvr>
                                      <p:to>
                                        <p:strVal val="visible"/>
                                      </p:to>
                                    </p:set>
                                    <p:animEffect transition="in" filter="blinds(horizontal)">
                                      <p:cBhvr>
                                        <p:cTn id="104"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4130" grpId="0"/>
      <p:bldP spid="304130" grpId="1"/>
      <p:bldP spid="304131" grpId="0"/>
      <p:bldP spid="304132" grpId="0"/>
      <p:bldP spid="304136" grpId="0"/>
      <p:bldP spid="304138" grpId="0"/>
      <p:bldP spid="304139" grpId="0"/>
      <p:bldP spid="304139" grpId="1"/>
      <p:bldP spid="304141" grpId="0"/>
      <p:bldP spid="304142" grpId="0"/>
      <p:bldP spid="30414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en-US" altLang="zh-CN" sz="2800" dirty="0">
                <a:latin typeface="华康乾隆行楷 W7" panose="03000709000000000000" charset="-122"/>
                <a:ea typeface="华康乾隆行楷 W7" panose="03000709000000000000" charset="-122"/>
              </a:rPr>
              <a:t>《</a:t>
            </a:r>
            <a:r>
              <a:rPr lang="zh-CN" altLang="en-US" sz="2800" dirty="0">
                <a:latin typeface="华康乾隆行楷 W7" panose="03000709000000000000" charset="-122"/>
                <a:ea typeface="华康乾隆行楷 W7" panose="03000709000000000000" charset="-122"/>
              </a:rPr>
              <a:t>赤壁赋</a:t>
            </a:r>
            <a:r>
              <a:rPr lang="en-US" altLang="zh-CN" sz="2800" dirty="0">
                <a:latin typeface="华康乾隆行楷 W7" panose="03000709000000000000" charset="-122"/>
                <a:ea typeface="华康乾隆行楷 W7" panose="03000709000000000000" charset="-122"/>
              </a:rPr>
              <a:t>》</a:t>
            </a:r>
            <a:endParaRPr lang="en-US" altLang="zh-CN" sz="2800" dirty="0">
              <a:latin typeface="华康乾隆行楷 W7" panose="03000709000000000000" charset="-122"/>
              <a:ea typeface="华康乾隆行楷 W7" panose="03000709000000000000" charset="-122"/>
            </a:endParaRPr>
          </a:p>
        </p:txBody>
      </p:sp>
      <p:sp>
        <p:nvSpPr>
          <p:cNvPr id="7" name="文本框 6"/>
          <p:cNvSpPr txBox="1"/>
          <p:nvPr/>
        </p:nvSpPr>
        <p:spPr>
          <a:xfrm>
            <a:off x="1115695" y="1327151"/>
            <a:ext cx="9958070" cy="4354525"/>
          </a:xfrm>
          <a:prstGeom prst="rect">
            <a:avLst/>
          </a:prstGeom>
          <a:noFill/>
        </p:spPr>
        <p:txBody>
          <a:bodyPr wrap="square" rtlCol="0" anchor="t">
            <a:spAutoFit/>
          </a:bodyPr>
          <a:lstStyle/>
          <a:p>
            <a:pPr indent="609600" algn="l" fontAlgn="auto">
              <a:lnSpc>
                <a:spcPct val="140000"/>
              </a:lnSpc>
            </a:pPr>
            <a:r>
              <a:rPr lang="zh-CN" altLang="en-US" sz="20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壬戌</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之秋，七月既望，苏子与客泛舟游于赤壁之下。清风徐来，水波不兴。举酒</a:t>
            </a:r>
            <a:r>
              <a:rPr lang="zh-CN" altLang="en-US" sz="20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属</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客，诵明月之诗，歌</a:t>
            </a:r>
            <a:r>
              <a:rPr lang="zh-CN" altLang="en-US" sz="20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窈窕</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之章。</a:t>
            </a:r>
            <a:r>
              <a:rPr lang="zh-CN" altLang="en-US" sz="20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少焉</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，月出于东山之上，徘徊于</a:t>
            </a:r>
            <a:r>
              <a:rPr lang="zh-CN" altLang="en-US" sz="20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斗牛</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之间。白露横江，水光接天。纵一苇之所如，凌</a:t>
            </a:r>
            <a:r>
              <a:rPr lang="zh-CN" altLang="en-US" sz="20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万顷</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之茫然。浩浩乎如</a:t>
            </a:r>
            <a:r>
              <a:rPr lang="zh-CN" altLang="en-US" sz="20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冯虚御风</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，而不知其所止；飘飘乎如遗世独立，羽化而登仙。</a:t>
            </a:r>
            <a:endParaRPr lang="zh-CN" altLang="en-US" sz="2000" dirty="0">
              <a:latin typeface="华康乾隆行楷 W7" panose="03000709000000000000" charset="-122"/>
              <a:ea typeface="华康乾隆行楷 W7" panose="03000709000000000000" charset="-122"/>
              <a:cs typeface="华康乾隆行楷 W7" panose="03000709000000000000" charset="-122"/>
              <a:sym typeface="+mn-ea"/>
            </a:endParaRPr>
          </a:p>
          <a:p>
            <a:pPr indent="609600" algn="l" fontAlgn="auto">
              <a:lnSpc>
                <a:spcPct val="140000"/>
              </a:lnSpc>
            </a:pP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于是饮酒乐甚，</a:t>
            </a:r>
            <a:r>
              <a:rPr lang="zh-CN" altLang="en-US" sz="20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扣舷</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而歌之。歌曰：“</a:t>
            </a:r>
            <a:r>
              <a:rPr lang="zh-CN" altLang="en-US" sz="20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桂棹</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兮兰桨，击空明兮</a:t>
            </a:r>
            <a:r>
              <a:rPr lang="zh-CN" altLang="en-US" sz="20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溯</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流光。</a:t>
            </a:r>
            <a:r>
              <a:rPr lang="zh-CN" altLang="en-US" sz="20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渺渺</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兮予怀，望美人兮天一方。”客有吹洞箫者，倚歌而和之。其声呜呜然，如怨如慕，如泣如诉，余音袅袅，不绝如缕。舞</a:t>
            </a:r>
            <a:r>
              <a:rPr lang="zh-CN" altLang="en-US" sz="20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幽壑</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之潜蛟，泣孤舟之</a:t>
            </a:r>
            <a:r>
              <a:rPr lang="zh-CN" altLang="en-US" sz="20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嫠妇</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a:t>
            </a:r>
            <a:endParaRPr lang="zh-CN" altLang="en-US" sz="2000" dirty="0">
              <a:latin typeface="华康乾隆行楷 W7" panose="03000709000000000000" charset="-122"/>
              <a:ea typeface="华康乾隆行楷 W7" panose="03000709000000000000" charset="-122"/>
              <a:cs typeface="华康乾隆行楷 W7" panose="03000709000000000000" charset="-122"/>
              <a:sym typeface="+mn-ea"/>
            </a:endParaRPr>
          </a:p>
          <a:p>
            <a:pPr indent="609600" algn="l" fontAlgn="auto">
              <a:lnSpc>
                <a:spcPct val="140000"/>
              </a:lnSpc>
            </a:pP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苏子</a:t>
            </a:r>
            <a:r>
              <a:rPr lang="zh-CN" altLang="en-US" sz="20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愀然</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，正襟危坐而问客曰：“何为其然也？”客曰：“月明星稀，乌鹊南飞，此非曹孟德之诗乎？西望夏口，东望武昌，山川相</a:t>
            </a:r>
            <a:r>
              <a:rPr lang="zh-CN" altLang="en-US" sz="20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缪</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，郁乎苍苍，此非孟德之困于周郎者乎？</a:t>
            </a:r>
            <a:endParaRPr lang="zh-CN" altLang="en-US" sz="2000" dirty="0">
              <a:latin typeface="华康乾隆行楷 W7" panose="03000709000000000000" charset="-122"/>
              <a:ea typeface="华康乾隆行楷 W7" panose="03000709000000000000" charset="-122"/>
              <a:cs typeface="华康乾隆行楷 W7" panose="03000709000000000000" charset="-122"/>
              <a:sym typeface="+mn-ea"/>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125380" y="524192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458257" y="180611"/>
            <a:ext cx="2453005" cy="1226820"/>
          </a:xfrm>
          <a:prstGeom prst="rect">
            <a:avLst/>
          </a:prstGeom>
        </p:spPr>
      </p:pic>
    </p:spTree>
    <p:custDataLst>
      <p:tags r:id="rId4"/>
    </p:custData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593725"/>
            <a:ext cx="10953115" cy="5670550"/>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84775"/>
          </a:xfrm>
          <a:prstGeom prst="rect">
            <a:avLst/>
          </a:prstGeom>
          <a:noFill/>
        </p:spPr>
        <p:txBody>
          <a:bodyPr wrap="square" rtlCol="0">
            <a:spAutoFit/>
          </a:bodyPr>
          <a:lstStyle/>
          <a:p>
            <a:pPr algn="dist"/>
            <a:r>
              <a:rPr lang="zh-CN" altLang="en-US" sz="3200" dirty="0">
                <a:latin typeface="华康乾隆行楷 W7" panose="03000709000000000000" charset="-122"/>
                <a:ea typeface="华康乾隆行楷 W7" panose="03000709000000000000" charset="-122"/>
              </a:rPr>
              <a:t>理解全文</a:t>
            </a:r>
            <a:endParaRPr lang="zh-CN" altLang="en-US" sz="32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924560" y="1930777"/>
            <a:ext cx="10344150" cy="1077218"/>
          </a:xfrm>
          <a:prstGeom prst="rect">
            <a:avLst/>
          </a:prstGeom>
          <a:noFill/>
        </p:spPr>
        <p:txBody>
          <a:bodyPr wrap="square" rtlCol="0" anchor="t">
            <a:spAutoFit/>
          </a:bodyPr>
          <a:lstStyle/>
          <a:p>
            <a:pPr indent="508000" fontAlgn="auto">
              <a:buNone/>
            </a:pPr>
            <a:r>
              <a:rPr lang="zh-CN" altLang="en-US" sz="3200" dirty="0">
                <a:latin typeface="华康乾隆行楷 W7" panose="03000709000000000000" charset="-122"/>
                <a:ea typeface="华康乾隆行楷 W7" panose="03000709000000000000" charset="-122"/>
                <a:cs typeface="华康乾隆行楷 W7" panose="03000709000000000000" charset="-122"/>
                <a:sym typeface="+mn-ea"/>
              </a:rPr>
              <a:t>客喜而笑，洗盏更酌。</a:t>
            </a:r>
            <a:r>
              <a:rPr lang="zh-CN" altLang="en-US" sz="32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肴核</a:t>
            </a:r>
            <a:r>
              <a:rPr lang="zh-CN" altLang="en-US" sz="3200" dirty="0">
                <a:latin typeface="华康乾隆行楷 W7" panose="03000709000000000000" charset="-122"/>
                <a:ea typeface="华康乾隆行楷 W7" panose="03000709000000000000" charset="-122"/>
                <a:cs typeface="华康乾隆行楷 W7" panose="03000709000000000000" charset="-122"/>
                <a:sym typeface="+mn-ea"/>
              </a:rPr>
              <a:t>既尽，杯盘</a:t>
            </a:r>
            <a:r>
              <a:rPr lang="zh-CN" altLang="en-US" sz="32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狼籍</a:t>
            </a:r>
            <a:r>
              <a:rPr lang="zh-CN" altLang="en-US" sz="3200" dirty="0">
                <a:latin typeface="华康乾隆行楷 W7" panose="03000709000000000000" charset="-122"/>
                <a:ea typeface="华康乾隆行楷 W7" panose="03000709000000000000" charset="-122"/>
                <a:cs typeface="华康乾隆行楷 W7" panose="03000709000000000000" charset="-122"/>
                <a:sym typeface="+mn-ea"/>
              </a:rPr>
              <a:t>。相与</a:t>
            </a:r>
            <a:r>
              <a:rPr lang="zh-CN" altLang="en-US" sz="32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枕藉乎</a:t>
            </a:r>
            <a:r>
              <a:rPr lang="zh-CN" altLang="en-US" sz="3200" dirty="0">
                <a:latin typeface="华康乾隆行楷 W7" panose="03000709000000000000" charset="-122"/>
                <a:ea typeface="华康乾隆行楷 W7" panose="03000709000000000000" charset="-122"/>
                <a:cs typeface="华康乾隆行楷 W7" panose="03000709000000000000" charset="-122"/>
                <a:sym typeface="+mn-ea"/>
              </a:rPr>
              <a:t>舟中，不知东方</a:t>
            </a:r>
            <a:r>
              <a:rPr lang="zh-CN" altLang="en-US" sz="32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之</a:t>
            </a:r>
            <a:r>
              <a:rPr lang="zh-CN" altLang="en-US" sz="3200" dirty="0">
                <a:latin typeface="华康乾隆行楷 W7" panose="03000709000000000000" charset="-122"/>
                <a:ea typeface="华康乾隆行楷 W7" panose="03000709000000000000" charset="-122"/>
                <a:cs typeface="华康乾隆行楷 W7" panose="03000709000000000000" charset="-122"/>
                <a:sym typeface="+mn-ea"/>
              </a:rPr>
              <a:t>既</a:t>
            </a:r>
            <a:r>
              <a:rPr lang="zh-CN" altLang="en-US" sz="32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白</a:t>
            </a:r>
            <a:r>
              <a:rPr lang="zh-CN" altLang="en-US" sz="3200" dirty="0">
                <a:latin typeface="华康乾隆行楷 W7" panose="03000709000000000000" charset="-122"/>
                <a:ea typeface="华康乾隆行楷 W7" panose="03000709000000000000" charset="-122"/>
                <a:cs typeface="华康乾隆行楷 W7" panose="03000709000000000000" charset="-122"/>
                <a:sym typeface="+mn-ea"/>
              </a:rPr>
              <a:t>。</a:t>
            </a:r>
            <a:endParaRPr lang="zh-CN" altLang="en-US" sz="3200" dirty="0">
              <a:latin typeface="华康乾隆行楷 W7" panose="03000709000000000000" charset="-122"/>
              <a:ea typeface="华康乾隆行楷 W7" panose="03000709000000000000" charset="-122"/>
              <a:cs typeface="华康乾隆行楷 W7" panose="03000709000000000000" charset="-122"/>
              <a:sym typeface="+mn-ea"/>
            </a:endParaRPr>
          </a:p>
        </p:txBody>
      </p:sp>
      <p:sp>
        <p:nvSpPr>
          <p:cNvPr id="272387" name="矩形 272386"/>
          <p:cNvSpPr/>
          <p:nvPr/>
        </p:nvSpPr>
        <p:spPr>
          <a:xfrm>
            <a:off x="965447" y="3173817"/>
            <a:ext cx="10343515" cy="2280624"/>
          </a:xfrm>
          <a:prstGeom prst="rect">
            <a:avLst/>
          </a:prstGeom>
          <a:solidFill>
            <a:schemeClr val="bg1">
              <a:alpha val="77000"/>
            </a:schemeClr>
          </a:solidFill>
          <a:ln w="9525">
            <a:noFill/>
          </a:ln>
        </p:spPr>
        <p:txBody>
          <a:bodyPr wrap="square">
            <a:spAutoFit/>
          </a:bodyPr>
          <a:lstStyle/>
          <a:p>
            <a:pPr marL="285750" indent="-285750" algn="l">
              <a:lnSpc>
                <a:spcPct val="90000"/>
              </a:lnSpc>
              <a:spcBef>
                <a:spcPct val="50000"/>
              </a:spcBef>
              <a:buFont typeface="Arial" panose="020B0604020202020204" pitchFamily="34" charset="0"/>
              <a:buChar char="•"/>
            </a:pPr>
            <a:r>
              <a:rPr lang="zh-CN" altLang="en-US" dirty="0">
                <a:solidFill>
                  <a:srgbClr val="275164"/>
                </a:solidFill>
                <a:latin typeface="华康乾隆行楷 W7" panose="03000709000000000000" charset="-122"/>
                <a:ea typeface="华康乾隆行楷 W7" panose="03000709000000000000" charset="-122"/>
                <a:cs typeface="华康乾隆行楷 W7" panose="03000709000000000000" charset="-122"/>
              </a:rPr>
              <a:t>肴核：菜肴、果品。</a:t>
            </a:r>
            <a:endParaRPr lang="en-US" altLang="zh-CN" dirty="0">
              <a:solidFill>
                <a:srgbClr val="275164"/>
              </a:solidFill>
              <a:latin typeface="华康乾隆行楷 W7" panose="03000709000000000000" charset="-122"/>
              <a:ea typeface="华康乾隆行楷 W7" panose="03000709000000000000" charset="-122"/>
              <a:cs typeface="华康乾隆行楷 W7" panose="03000709000000000000" charset="-122"/>
            </a:endParaRPr>
          </a:p>
          <a:p>
            <a:pPr marL="285750" indent="-285750" algn="l">
              <a:lnSpc>
                <a:spcPct val="90000"/>
              </a:lnSpc>
              <a:spcBef>
                <a:spcPct val="50000"/>
              </a:spcBef>
              <a:buFont typeface="Arial" panose="020B0604020202020204" pitchFamily="34" charset="0"/>
              <a:buChar char="•"/>
            </a:pPr>
            <a:r>
              <a:rPr lang="zh-CN" altLang="en-US" dirty="0">
                <a:solidFill>
                  <a:srgbClr val="275164"/>
                </a:solidFill>
                <a:latin typeface="华康乾隆行楷 W7" panose="03000709000000000000" charset="-122"/>
                <a:ea typeface="华康乾隆行楷 W7" panose="03000709000000000000" charset="-122"/>
                <a:cs typeface="华康乾隆行楷 W7" panose="03000709000000000000" charset="-122"/>
              </a:rPr>
              <a:t>狼藉：凌乱的样子。</a:t>
            </a:r>
            <a:endParaRPr lang="zh-CN" altLang="en-US" dirty="0">
              <a:solidFill>
                <a:srgbClr val="275164"/>
              </a:solidFill>
              <a:latin typeface="华康乾隆行楷 W7" panose="03000709000000000000" charset="-122"/>
              <a:ea typeface="华康乾隆行楷 W7" panose="03000709000000000000" charset="-122"/>
              <a:cs typeface="华康乾隆行楷 W7" panose="03000709000000000000" charset="-122"/>
            </a:endParaRPr>
          </a:p>
          <a:p>
            <a:pPr marL="285750" indent="-285750" algn="l">
              <a:lnSpc>
                <a:spcPct val="90000"/>
              </a:lnSpc>
              <a:spcBef>
                <a:spcPct val="50000"/>
              </a:spcBef>
              <a:buFont typeface="Arial" panose="020B0604020202020204" pitchFamily="34" charset="0"/>
              <a:buChar char="•"/>
            </a:pPr>
            <a:r>
              <a:rPr lang="zh-CN" altLang="en-US" dirty="0">
                <a:solidFill>
                  <a:srgbClr val="275164"/>
                </a:solidFill>
                <a:latin typeface="华康乾隆行楷 W7" panose="03000709000000000000" charset="-122"/>
                <a:ea typeface="华康乾隆行楷 W7" panose="03000709000000000000" charset="-122"/>
                <a:cs typeface="华康乾隆行楷 W7" panose="03000709000000000000" charset="-122"/>
              </a:rPr>
              <a:t>枕藉：相互靠着。</a:t>
            </a:r>
            <a:endParaRPr lang="en-US" altLang="zh-CN" dirty="0">
              <a:solidFill>
                <a:srgbClr val="275164"/>
              </a:solidFill>
              <a:latin typeface="华康乾隆行楷 W7" panose="03000709000000000000" charset="-122"/>
              <a:ea typeface="华康乾隆行楷 W7" panose="03000709000000000000" charset="-122"/>
              <a:cs typeface="华康乾隆行楷 W7" panose="03000709000000000000" charset="-122"/>
            </a:endParaRPr>
          </a:p>
          <a:p>
            <a:pPr marL="285750" indent="-285750" algn="l">
              <a:lnSpc>
                <a:spcPct val="90000"/>
              </a:lnSpc>
              <a:spcBef>
                <a:spcPct val="50000"/>
              </a:spcBef>
              <a:buFont typeface="Arial" panose="020B0604020202020204" pitchFamily="34" charset="0"/>
              <a:buChar char="•"/>
            </a:pPr>
            <a:r>
              <a:rPr lang="zh-CN" altLang="en-US" dirty="0">
                <a:solidFill>
                  <a:srgbClr val="275164"/>
                </a:solidFill>
                <a:latin typeface="华康乾隆行楷 W7" panose="03000709000000000000" charset="-122"/>
                <a:ea typeface="华康乾隆行楷 W7" panose="03000709000000000000" charset="-122"/>
                <a:cs typeface="华康乾隆行楷 W7" panose="03000709000000000000" charset="-122"/>
              </a:rPr>
              <a:t>乎：相当于“于”，在</a:t>
            </a:r>
            <a:endParaRPr lang="en-US" altLang="zh-CN" dirty="0">
              <a:solidFill>
                <a:srgbClr val="275164"/>
              </a:solidFill>
              <a:latin typeface="华康乾隆行楷 W7" panose="03000709000000000000" charset="-122"/>
              <a:ea typeface="华康乾隆行楷 W7" panose="03000709000000000000" charset="-122"/>
              <a:cs typeface="华康乾隆行楷 W7" panose="03000709000000000000" charset="-122"/>
            </a:endParaRPr>
          </a:p>
          <a:p>
            <a:pPr marL="285750" indent="-285750" algn="l">
              <a:lnSpc>
                <a:spcPct val="90000"/>
              </a:lnSpc>
              <a:spcBef>
                <a:spcPct val="50000"/>
              </a:spcBef>
              <a:buFont typeface="Arial" panose="020B0604020202020204" pitchFamily="34" charset="0"/>
              <a:buChar char="•"/>
            </a:pPr>
            <a:r>
              <a:rPr lang="zh-CN" altLang="en-US" dirty="0">
                <a:solidFill>
                  <a:srgbClr val="275164"/>
                </a:solidFill>
                <a:latin typeface="华康乾隆行楷 W7" panose="03000709000000000000" charset="-122"/>
                <a:ea typeface="华康乾隆行楷 W7" panose="03000709000000000000" charset="-122"/>
                <a:cs typeface="华康乾隆行楷 W7" panose="03000709000000000000" charset="-122"/>
              </a:rPr>
              <a:t>之：助词，主谓间取独</a:t>
            </a:r>
            <a:endParaRPr lang="en-US" altLang="zh-CN" dirty="0">
              <a:solidFill>
                <a:srgbClr val="275164"/>
              </a:solidFill>
              <a:latin typeface="华康乾隆行楷 W7" panose="03000709000000000000" charset="-122"/>
              <a:ea typeface="华康乾隆行楷 W7" panose="03000709000000000000" charset="-122"/>
              <a:cs typeface="华康乾隆行楷 W7" panose="03000709000000000000" charset="-122"/>
            </a:endParaRPr>
          </a:p>
          <a:p>
            <a:pPr marL="285750" indent="-285750" algn="l">
              <a:lnSpc>
                <a:spcPct val="90000"/>
              </a:lnSpc>
              <a:spcBef>
                <a:spcPct val="50000"/>
              </a:spcBef>
              <a:buFont typeface="Arial" panose="020B0604020202020204" pitchFamily="34" charset="0"/>
              <a:buChar char="•"/>
            </a:pPr>
            <a:r>
              <a:rPr lang="zh-CN" altLang="en-US" dirty="0">
                <a:solidFill>
                  <a:srgbClr val="275164"/>
                </a:solidFill>
                <a:latin typeface="华康乾隆行楷 W7" panose="03000709000000000000" charset="-122"/>
                <a:ea typeface="华康乾隆行楷 W7" panose="03000709000000000000" charset="-122"/>
                <a:cs typeface="华康乾隆行楷 W7" panose="03000709000000000000" charset="-122"/>
              </a:rPr>
              <a:t>白：形作动，变成白色，天亮。</a:t>
            </a:r>
            <a:endParaRPr lang="zh-CN" altLang="en-US" dirty="0">
              <a:solidFill>
                <a:srgbClr val="275164"/>
              </a:solidFill>
              <a:latin typeface="华康乾隆行楷 W7" panose="03000709000000000000" charset="-122"/>
              <a:ea typeface="华康乾隆行楷 W7" panose="03000709000000000000" charset="-122"/>
              <a:cs typeface="华康乾隆行楷 W7" panose="03000709000000000000" charset="-122"/>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272387"/>
                                        </p:tgtEl>
                                        <p:attrNameLst>
                                          <p:attrName>style.visibility</p:attrName>
                                        </p:attrNameLst>
                                      </p:cBhvr>
                                      <p:to>
                                        <p:strVal val="visible"/>
                                      </p:to>
                                    </p:set>
                                    <p:animEffect transition="in" filter="circle(out)">
                                      <p:cBhvr>
                                        <p:cTn id="7" dur="2000"/>
                                        <p:tgtEl>
                                          <p:spTgt spid="272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ldLvl="0" animBg="1"/>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593725"/>
            <a:ext cx="10953115" cy="5670550"/>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84775"/>
          </a:xfrm>
          <a:prstGeom prst="rect">
            <a:avLst/>
          </a:prstGeom>
          <a:noFill/>
        </p:spPr>
        <p:txBody>
          <a:bodyPr wrap="square" rtlCol="0">
            <a:spAutoFit/>
          </a:bodyPr>
          <a:lstStyle/>
          <a:p>
            <a:pPr algn="dist"/>
            <a:r>
              <a:rPr lang="zh-CN" altLang="en-US" sz="3200" dirty="0">
                <a:solidFill>
                  <a:schemeClr val="bg1"/>
                </a:solidFill>
                <a:latin typeface="华康乾隆行楷 W7" panose="03000709000000000000" charset="-122"/>
                <a:ea typeface="华康乾隆行楷 W7" panose="03000709000000000000" charset="-122"/>
              </a:rPr>
              <a:t>理解全文</a:t>
            </a:r>
            <a:endParaRPr lang="zh-CN" altLang="en-US" sz="3200" dirty="0">
              <a:solidFill>
                <a:schemeClr val="bg1"/>
              </a:solidFill>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924560" y="1930777"/>
            <a:ext cx="10344150" cy="1077218"/>
          </a:xfrm>
          <a:prstGeom prst="rect">
            <a:avLst/>
          </a:prstGeom>
          <a:noFill/>
        </p:spPr>
        <p:txBody>
          <a:bodyPr wrap="square" rtlCol="0" anchor="t">
            <a:spAutoFit/>
          </a:bodyPr>
          <a:lstStyle/>
          <a:p>
            <a:pPr indent="508000" fontAlgn="auto">
              <a:buNone/>
            </a:pPr>
            <a:r>
              <a:rPr lang="zh-CN" altLang="en-US" sz="3200" dirty="0">
                <a:latin typeface="华康乾隆行楷 W7" panose="03000709000000000000" charset="-122"/>
                <a:ea typeface="华康乾隆行楷 W7" panose="03000709000000000000" charset="-122"/>
                <a:cs typeface="华康乾隆行楷 W7" panose="03000709000000000000" charset="-122"/>
                <a:sym typeface="+mn-ea"/>
              </a:rPr>
              <a:t>客喜而笑，洗盏更酌。</a:t>
            </a:r>
            <a:r>
              <a:rPr lang="zh-CN" altLang="en-US" sz="32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肴核</a:t>
            </a:r>
            <a:r>
              <a:rPr lang="zh-CN" altLang="en-US" sz="3200" dirty="0">
                <a:latin typeface="华康乾隆行楷 W7" panose="03000709000000000000" charset="-122"/>
                <a:ea typeface="华康乾隆行楷 W7" panose="03000709000000000000" charset="-122"/>
                <a:cs typeface="华康乾隆行楷 W7" panose="03000709000000000000" charset="-122"/>
                <a:sym typeface="+mn-ea"/>
              </a:rPr>
              <a:t>既尽，杯盘</a:t>
            </a:r>
            <a:r>
              <a:rPr lang="zh-CN" altLang="en-US" sz="32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狼籍</a:t>
            </a:r>
            <a:r>
              <a:rPr lang="zh-CN" altLang="en-US" sz="3200" dirty="0">
                <a:latin typeface="华康乾隆行楷 W7" panose="03000709000000000000" charset="-122"/>
                <a:ea typeface="华康乾隆行楷 W7" panose="03000709000000000000" charset="-122"/>
                <a:cs typeface="华康乾隆行楷 W7" panose="03000709000000000000" charset="-122"/>
                <a:sym typeface="+mn-ea"/>
              </a:rPr>
              <a:t>。相与</a:t>
            </a:r>
            <a:r>
              <a:rPr lang="zh-CN" altLang="en-US" sz="32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枕藉乎</a:t>
            </a:r>
            <a:r>
              <a:rPr lang="zh-CN" altLang="en-US" sz="3200" dirty="0">
                <a:latin typeface="华康乾隆行楷 W7" panose="03000709000000000000" charset="-122"/>
                <a:ea typeface="华康乾隆行楷 W7" panose="03000709000000000000" charset="-122"/>
                <a:cs typeface="华康乾隆行楷 W7" panose="03000709000000000000" charset="-122"/>
                <a:sym typeface="+mn-ea"/>
              </a:rPr>
              <a:t>舟中，不知东方</a:t>
            </a:r>
            <a:r>
              <a:rPr lang="zh-CN" altLang="en-US" sz="32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之</a:t>
            </a:r>
            <a:r>
              <a:rPr lang="zh-CN" altLang="en-US" sz="3200" dirty="0">
                <a:latin typeface="华康乾隆行楷 W7" panose="03000709000000000000" charset="-122"/>
                <a:ea typeface="华康乾隆行楷 W7" panose="03000709000000000000" charset="-122"/>
                <a:cs typeface="华康乾隆行楷 W7" panose="03000709000000000000" charset="-122"/>
                <a:sym typeface="+mn-ea"/>
              </a:rPr>
              <a:t>既</a:t>
            </a:r>
            <a:r>
              <a:rPr lang="zh-CN" altLang="en-US" sz="32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白</a:t>
            </a:r>
            <a:r>
              <a:rPr lang="zh-CN" altLang="en-US" sz="3200" dirty="0">
                <a:latin typeface="华康乾隆行楷 W7" panose="03000709000000000000" charset="-122"/>
                <a:ea typeface="华康乾隆行楷 W7" panose="03000709000000000000" charset="-122"/>
                <a:cs typeface="华康乾隆行楷 W7" panose="03000709000000000000" charset="-122"/>
                <a:sym typeface="+mn-ea"/>
              </a:rPr>
              <a:t>。</a:t>
            </a:r>
            <a:endParaRPr lang="zh-CN" altLang="en-US" sz="3200" dirty="0">
              <a:latin typeface="华康乾隆行楷 W7" panose="03000709000000000000" charset="-122"/>
              <a:ea typeface="华康乾隆行楷 W7" panose="03000709000000000000" charset="-122"/>
              <a:cs typeface="华康乾隆行楷 W7" panose="03000709000000000000" charset="-122"/>
              <a:sym typeface="+mn-ea"/>
            </a:endParaRPr>
          </a:p>
        </p:txBody>
      </p:sp>
      <p:sp>
        <p:nvSpPr>
          <p:cNvPr id="16" name="矩形 15"/>
          <p:cNvSpPr/>
          <p:nvPr/>
        </p:nvSpPr>
        <p:spPr>
          <a:xfrm>
            <a:off x="936243" y="3428047"/>
            <a:ext cx="10343515" cy="1383665"/>
          </a:xfrm>
          <a:prstGeom prst="rect">
            <a:avLst/>
          </a:prstGeom>
          <a:solidFill>
            <a:schemeClr val="bg1">
              <a:alpha val="77000"/>
            </a:schemeClr>
          </a:solidFill>
          <a:ln w="9525">
            <a:noFill/>
          </a:ln>
        </p:spPr>
        <p:txBody>
          <a:bodyPr wrap="square">
            <a:spAutoFit/>
          </a:bodyPr>
          <a:lstStyle/>
          <a:p>
            <a:pPr marL="342900" indent="-342900" algn="l">
              <a:spcBef>
                <a:spcPct val="20000"/>
              </a:spcBef>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  客人高兴地笑起来，</a:t>
            </a:r>
            <a:r>
              <a:rPr lang="en-US" altLang="zh-CN"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于是</a:t>
            </a:r>
            <a:r>
              <a:rPr lang="en-US" altLang="zh-CN"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洗净酒杯重新斟酒。菜肴果品都已吃光，酒杯盘碟杂乱地摆着。大家互相枕着靠着睡在舟中，不知不觉东方已经显出白色</a:t>
            </a:r>
            <a:endPar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ircle(out)">
                                      <p:cBhvr>
                                        <p:cTn id="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845" y="2211070"/>
            <a:ext cx="10344150" cy="521970"/>
          </a:xfrm>
          <a:prstGeom prst="rect">
            <a:avLst/>
          </a:prstGeom>
          <a:noFill/>
        </p:spPr>
        <p:txBody>
          <a:bodyPr wrap="square" rtlCol="0" anchor="t">
            <a:spAutoFit/>
          </a:bodyPr>
          <a:lstStyle/>
          <a:p>
            <a:pPr algn="l"/>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五</a:t>
            </a:r>
            <a:r>
              <a:rPr lang="en-US" altLang="zh-CN" sz="2800" dirty="0">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终写矛盾解决，主客皆大欢喜</a:t>
            </a:r>
            <a:endParaRPr lang="zh-CN" altLang="en-US" sz="2800" dirty="0">
              <a:latin typeface="华康乾隆行楷 W7" panose="03000709000000000000" charset="-122"/>
              <a:ea typeface="华康乾隆行楷 W7" panose="03000709000000000000" charset="-122"/>
              <a:cs typeface="华康乾隆行楷 W7" panose="03000709000000000000" charset="-122"/>
              <a:sym typeface="+mn-ea"/>
            </a:endParaRPr>
          </a:p>
        </p:txBody>
      </p:sp>
      <p:sp>
        <p:nvSpPr>
          <p:cNvPr id="272387" name="矩形 272386"/>
          <p:cNvSpPr/>
          <p:nvPr/>
        </p:nvSpPr>
        <p:spPr>
          <a:xfrm>
            <a:off x="1045845" y="3399790"/>
            <a:ext cx="10343515" cy="953135"/>
          </a:xfrm>
          <a:prstGeom prst="rect">
            <a:avLst/>
          </a:prstGeom>
          <a:solidFill>
            <a:schemeClr val="bg1">
              <a:alpha val="77000"/>
            </a:schemeClr>
          </a:solidFill>
          <a:ln w="9525">
            <a:noFill/>
          </a:ln>
        </p:spPr>
        <p:txBody>
          <a:bodyPr wrap="square">
            <a:spAutoFit/>
          </a:bodyPr>
          <a:lstStyle/>
          <a:p>
            <a:pPr marL="342900" indent="-342900" algn="l"/>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    但作者的这种超脱，却是政治失意后的精神苦闷的自我排遣，在旷达的外表下，潜藏着作者的抑郁和悲伤。</a:t>
            </a:r>
            <a:endPar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272387"/>
                                        </p:tgtEl>
                                        <p:attrNameLst>
                                          <p:attrName>style.visibility</p:attrName>
                                        </p:attrNameLst>
                                      </p:cBhvr>
                                      <p:to>
                                        <p:strVal val="visible"/>
                                      </p:to>
                                    </p:set>
                                    <p:animEffect transition="in" filter="circle(out)">
                                      <p:cBhvr>
                                        <p:cTn id="7" dur="2000"/>
                                        <p:tgtEl>
                                          <p:spTgt spid="272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ldLvl="0" animBg="1"/>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总结全文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966960" y="182880"/>
            <a:ext cx="2453005" cy="1226820"/>
          </a:xfrm>
          <a:prstGeom prst="rect">
            <a:avLst/>
          </a:prstGeom>
        </p:spPr>
      </p:pic>
      <p:sp>
        <p:nvSpPr>
          <p:cNvPr id="308226" name="文本框 308225"/>
          <p:cNvSpPr txBox="1"/>
          <p:nvPr/>
        </p:nvSpPr>
        <p:spPr>
          <a:xfrm>
            <a:off x="1045845" y="1750060"/>
            <a:ext cx="7118985" cy="706755"/>
          </a:xfrm>
          <a:prstGeom prst="rect">
            <a:avLst/>
          </a:prstGeom>
          <a:noFill/>
          <a:ln w="9525">
            <a:noFill/>
          </a:ln>
        </p:spPr>
        <p:txBody>
          <a:bodyPr wrap="square">
            <a:spAutoFit/>
          </a:bodyPr>
          <a:lstStyle/>
          <a:p>
            <a:pPr algn="l">
              <a:spcBef>
                <a:spcPct val="50000"/>
              </a:spcBef>
            </a:pPr>
            <a:r>
              <a:rPr lang="zh-CN" altLang="en-US" sz="2000" dirty="0">
                <a:latin typeface="华康乾隆行楷 W7" panose="03000709000000000000" charset="-122"/>
                <a:ea typeface="华康乾隆行楷 W7" panose="03000709000000000000" charset="-122"/>
                <a:cs typeface="华康乾隆行楷 W7" panose="03000709000000000000" charset="-122"/>
              </a:rPr>
              <a:t>赤壁之景</a:t>
            </a:r>
            <a:br>
              <a:rPr lang="zh-CN" altLang="en-US" sz="2000" dirty="0">
                <a:latin typeface="华康乾隆行楷 W7" panose="03000709000000000000" charset="-122"/>
                <a:ea typeface="华康乾隆行楷 W7" panose="03000709000000000000" charset="-122"/>
                <a:cs typeface="华康乾隆行楷 W7" panose="03000709000000000000" charset="-122"/>
              </a:rPr>
            </a:br>
            <a:r>
              <a:rPr lang="zh-CN" altLang="en-US" sz="2000" dirty="0">
                <a:latin typeface="华康乾隆行楷 W7" panose="03000709000000000000" charset="-122"/>
                <a:ea typeface="华康乾隆行楷 W7" panose="03000709000000000000" charset="-122"/>
                <a:cs typeface="华康乾隆行楷 W7" panose="03000709000000000000" charset="-122"/>
              </a:rPr>
              <a:t>（“清风徐来</a:t>
            </a:r>
            <a:r>
              <a:rPr lang="en-US" altLang="zh-CN" sz="2000" dirty="0">
                <a:latin typeface="华康乾隆行楷 W7" panose="03000709000000000000" charset="-122"/>
                <a:ea typeface="华康乾隆行楷 W7" panose="03000709000000000000" charset="-122"/>
                <a:cs typeface="华康乾隆行楷 W7" panose="03000709000000000000" charset="-122"/>
              </a:rPr>
              <a:t>. </a:t>
            </a:r>
            <a:r>
              <a:rPr lang="zh-CN" altLang="en-US" sz="2000" dirty="0">
                <a:latin typeface="华康乾隆行楷 W7" panose="03000709000000000000" charset="-122"/>
                <a:ea typeface="华康乾隆行楷 W7" panose="03000709000000000000" charset="-122"/>
                <a:cs typeface="华康乾隆行楷 W7" panose="03000709000000000000" charset="-122"/>
              </a:rPr>
              <a:t>水波不兴” </a:t>
            </a:r>
            <a:r>
              <a:rPr lang="en-US" altLang="zh-CN" sz="2000" dirty="0">
                <a:latin typeface="华康乾隆行楷 W7" panose="03000709000000000000" charset="-122"/>
                <a:ea typeface="华康乾隆行楷 W7" panose="03000709000000000000" charset="-122"/>
                <a:cs typeface="华康乾隆行楷 W7" panose="03000709000000000000" charset="-122"/>
              </a:rPr>
              <a:t>,“</a:t>
            </a:r>
            <a:r>
              <a:rPr lang="zh-CN" altLang="en-US" sz="2000" dirty="0">
                <a:latin typeface="华康乾隆行楷 W7" panose="03000709000000000000" charset="-122"/>
                <a:ea typeface="华康乾隆行楷 W7" panose="03000709000000000000" charset="-122"/>
                <a:cs typeface="华康乾隆行楷 W7" panose="03000709000000000000" charset="-122"/>
              </a:rPr>
              <a:t>白露横江</a:t>
            </a:r>
            <a:r>
              <a:rPr lang="en-US" altLang="zh-CN" sz="2000" dirty="0">
                <a:latin typeface="华康乾隆行楷 W7" panose="03000709000000000000" charset="-122"/>
                <a:ea typeface="华康乾隆行楷 W7" panose="03000709000000000000" charset="-122"/>
                <a:cs typeface="华康乾隆行楷 W7" panose="03000709000000000000" charset="-122"/>
              </a:rPr>
              <a:t>.</a:t>
            </a:r>
            <a:r>
              <a:rPr lang="zh-CN" altLang="en-US" sz="2000" dirty="0">
                <a:latin typeface="华康乾隆行楷 W7" panose="03000709000000000000" charset="-122"/>
                <a:ea typeface="华康乾隆行楷 W7" panose="03000709000000000000" charset="-122"/>
                <a:cs typeface="华康乾隆行楷 W7" panose="03000709000000000000" charset="-122"/>
              </a:rPr>
              <a:t>水光接天”）</a:t>
            </a:r>
            <a:endParaRPr lang="zh-CN" altLang="en-US" sz="2000" dirty="0">
              <a:latin typeface="华康乾隆行楷 W7" panose="03000709000000000000" charset="-122"/>
              <a:ea typeface="华康乾隆行楷 W7" panose="03000709000000000000" charset="-122"/>
              <a:cs typeface="华康乾隆行楷 W7" panose="03000709000000000000" charset="-122"/>
            </a:endParaRPr>
          </a:p>
        </p:txBody>
      </p:sp>
      <p:sp>
        <p:nvSpPr>
          <p:cNvPr id="308227" name="文本框 308226"/>
          <p:cNvSpPr txBox="1"/>
          <p:nvPr/>
        </p:nvSpPr>
        <p:spPr>
          <a:xfrm>
            <a:off x="1045845" y="2988945"/>
            <a:ext cx="6957060" cy="860425"/>
          </a:xfrm>
          <a:prstGeom prst="rect">
            <a:avLst/>
          </a:prstGeom>
          <a:noFill/>
          <a:ln w="9525">
            <a:noFill/>
          </a:ln>
        </p:spPr>
        <p:txBody>
          <a:bodyPr wrap="square">
            <a:spAutoFit/>
          </a:bodyPr>
          <a:lstStyle/>
          <a:p>
            <a:pPr algn="l">
              <a:spcBef>
                <a:spcPct val="50000"/>
              </a:spcBef>
            </a:pPr>
            <a:r>
              <a:rPr lang="zh-CN" altLang="en-US" sz="2000" dirty="0">
                <a:latin typeface="华康乾隆行楷 W7" panose="03000709000000000000" charset="-122"/>
                <a:ea typeface="华康乾隆行楷 W7" panose="03000709000000000000" charset="-122"/>
                <a:cs typeface="华康乾隆行楷 W7" panose="03000709000000000000" charset="-122"/>
              </a:rPr>
              <a:t>夜游之行 </a:t>
            </a:r>
            <a:endParaRPr lang="zh-CN" altLang="en-US" sz="2000" dirty="0">
              <a:latin typeface="华康乾隆行楷 W7" panose="03000709000000000000" charset="-122"/>
              <a:ea typeface="华康乾隆行楷 W7" panose="03000709000000000000" charset="-122"/>
              <a:cs typeface="华康乾隆行楷 W7" panose="03000709000000000000" charset="-122"/>
            </a:endParaRPr>
          </a:p>
          <a:p>
            <a:pPr algn="l">
              <a:spcBef>
                <a:spcPct val="50000"/>
              </a:spcBef>
            </a:pPr>
            <a:r>
              <a:rPr lang="zh-CN" altLang="en-US" sz="2000" dirty="0">
                <a:latin typeface="华康乾隆行楷 W7" panose="03000709000000000000" charset="-122"/>
                <a:ea typeface="华康乾隆行楷 W7" panose="03000709000000000000" charset="-122"/>
                <a:cs typeface="华康乾隆行楷 W7" panose="03000709000000000000" charset="-122"/>
              </a:rPr>
              <a:t>（“举酒属客”，“诵明月之诗，歌窈窕之章”）</a:t>
            </a:r>
            <a:endParaRPr lang="zh-CN" altLang="en-US" sz="2000" dirty="0">
              <a:latin typeface="华康乾隆行楷 W7" panose="03000709000000000000" charset="-122"/>
              <a:ea typeface="华康乾隆行楷 W7" panose="03000709000000000000" charset="-122"/>
              <a:cs typeface="华康乾隆行楷 W7" panose="03000709000000000000" charset="-122"/>
            </a:endParaRPr>
          </a:p>
        </p:txBody>
      </p:sp>
      <p:sp>
        <p:nvSpPr>
          <p:cNvPr id="308228" name="右大括号 308227"/>
          <p:cNvSpPr/>
          <p:nvPr/>
        </p:nvSpPr>
        <p:spPr>
          <a:xfrm>
            <a:off x="7461885" y="1924050"/>
            <a:ext cx="92075" cy="1744345"/>
          </a:xfrm>
          <a:prstGeom prst="rightBrace">
            <a:avLst>
              <a:gd name="adj1" fmla="val 148034"/>
              <a:gd name="adj2" fmla="val 50000"/>
            </a:avLst>
          </a:prstGeom>
          <a:solidFill>
            <a:schemeClr val="tx1"/>
          </a:solidFill>
          <a:ln w="9525" cap="flat" cmpd="sng">
            <a:solidFill>
              <a:schemeClr val="bg1"/>
            </a:solidFill>
            <a:prstDash val="solid"/>
            <a:headEnd type="none" w="med" len="med"/>
            <a:tailEnd type="none" w="med" len="med"/>
          </a:ln>
        </p:spPr>
        <p:txBody>
          <a:bodyPr/>
          <a:lstStyle/>
          <a:p>
            <a:endParaRPr lang="zh-CN" altLang="en-US" sz="2000">
              <a:latin typeface="华康乾隆行楷 W7" panose="03000709000000000000" charset="-122"/>
              <a:ea typeface="华康乾隆行楷 W7" panose="03000709000000000000" charset="-122"/>
            </a:endParaRPr>
          </a:p>
        </p:txBody>
      </p:sp>
      <p:sp>
        <p:nvSpPr>
          <p:cNvPr id="308229" name="文本框 308228"/>
          <p:cNvSpPr txBox="1"/>
          <p:nvPr/>
        </p:nvSpPr>
        <p:spPr>
          <a:xfrm>
            <a:off x="7709535" y="2504440"/>
            <a:ext cx="632460" cy="583565"/>
          </a:xfrm>
          <a:prstGeom prst="rect">
            <a:avLst/>
          </a:prstGeom>
          <a:noFill/>
          <a:ln w="9525">
            <a:noFill/>
          </a:ln>
        </p:spPr>
        <p:txBody>
          <a:bodyPr wrap="square">
            <a:spAutoFit/>
          </a:bodyPr>
          <a:lstStyle/>
          <a:p>
            <a:pPr algn="l">
              <a:spcBef>
                <a:spcPct val="50000"/>
              </a:spcBef>
            </a:pPr>
            <a:r>
              <a:rPr lang="zh-CN" altLang="en-US" sz="3200" dirty="0">
                <a:latin typeface="华康乾隆行楷 W7" panose="03000709000000000000" charset="-122"/>
                <a:ea typeface="华康乾隆行楷 W7" panose="03000709000000000000" charset="-122"/>
              </a:rPr>
              <a:t>乐</a:t>
            </a:r>
            <a:endParaRPr lang="zh-CN" altLang="en-US" sz="3200" dirty="0">
              <a:latin typeface="华康乾隆行楷 W7" panose="03000709000000000000" charset="-122"/>
              <a:ea typeface="华康乾隆行楷 W7" panose="03000709000000000000" charset="-122"/>
            </a:endParaRPr>
          </a:p>
        </p:txBody>
      </p:sp>
      <p:sp>
        <p:nvSpPr>
          <p:cNvPr id="308230" name="左大括号 308229"/>
          <p:cNvSpPr/>
          <p:nvPr/>
        </p:nvSpPr>
        <p:spPr>
          <a:xfrm>
            <a:off x="17177385" y="2228215"/>
            <a:ext cx="215900" cy="1439863"/>
          </a:xfrm>
          <a:prstGeom prst="leftBrace">
            <a:avLst>
              <a:gd name="adj1" fmla="val 55575"/>
              <a:gd name="adj2" fmla="val 50000"/>
            </a:avLst>
          </a:prstGeom>
          <a:solidFill>
            <a:srgbClr val="008000"/>
          </a:solidFill>
          <a:ln w="9525" cap="flat" cmpd="sng">
            <a:solidFill>
              <a:srgbClr val="CCFFCC"/>
            </a:solidFill>
            <a:prstDash val="solid"/>
            <a:headEnd type="none" w="med" len="med"/>
            <a:tailEnd type="none" w="med" len="med"/>
          </a:ln>
        </p:spPr>
        <p:txBody>
          <a:bodyPr/>
          <a:lstStyle/>
          <a:p>
            <a:endParaRPr lang="zh-CN" altLang="en-US" sz="2000">
              <a:latin typeface="华康乾隆行楷 W7" panose="03000709000000000000" charset="-122"/>
              <a:ea typeface="华康乾隆行楷 W7" panose="03000709000000000000" charset="-122"/>
            </a:endParaRPr>
          </a:p>
        </p:txBody>
      </p:sp>
      <p:sp>
        <p:nvSpPr>
          <p:cNvPr id="308231" name="文本框 308230"/>
          <p:cNvSpPr txBox="1"/>
          <p:nvPr/>
        </p:nvSpPr>
        <p:spPr>
          <a:xfrm>
            <a:off x="8704580" y="1753235"/>
            <a:ext cx="576263" cy="398780"/>
          </a:xfrm>
          <a:prstGeom prst="rect">
            <a:avLst/>
          </a:prstGeom>
          <a:noFill/>
          <a:ln w="9525">
            <a:noFill/>
          </a:ln>
        </p:spPr>
        <p:txBody>
          <a:bodyPr>
            <a:spAutoFit/>
          </a:bodyPr>
          <a:lstStyle/>
          <a:p>
            <a:pPr algn="l">
              <a:spcBef>
                <a:spcPct val="50000"/>
              </a:spcBef>
            </a:pPr>
            <a:r>
              <a:rPr lang="zh-CN" altLang="en-US" sz="2000" dirty="0">
                <a:latin typeface="华康乾隆行楷 W7" panose="03000709000000000000" charset="-122"/>
                <a:ea typeface="华康乾隆行楷 W7" panose="03000709000000000000" charset="-122"/>
              </a:rPr>
              <a:t>客</a:t>
            </a:r>
            <a:endParaRPr lang="zh-CN" altLang="en-US" sz="2000" dirty="0">
              <a:latin typeface="华康乾隆行楷 W7" panose="03000709000000000000" charset="-122"/>
              <a:ea typeface="华康乾隆行楷 W7" panose="03000709000000000000" charset="-122"/>
            </a:endParaRPr>
          </a:p>
        </p:txBody>
      </p:sp>
      <p:sp>
        <p:nvSpPr>
          <p:cNvPr id="308232" name="文本框 308231"/>
          <p:cNvSpPr txBox="1"/>
          <p:nvPr/>
        </p:nvSpPr>
        <p:spPr>
          <a:xfrm>
            <a:off x="8704580" y="3124835"/>
            <a:ext cx="609600" cy="706755"/>
          </a:xfrm>
          <a:prstGeom prst="rect">
            <a:avLst/>
          </a:prstGeom>
          <a:noFill/>
          <a:ln w="9525">
            <a:noFill/>
          </a:ln>
        </p:spPr>
        <p:txBody>
          <a:bodyPr>
            <a:spAutoFit/>
          </a:bodyPr>
          <a:lstStyle/>
          <a:p>
            <a:pPr algn="l">
              <a:spcBef>
                <a:spcPct val="50000"/>
              </a:spcBef>
            </a:pPr>
            <a:r>
              <a:rPr lang="zh-CN" altLang="en-US" sz="2000" dirty="0">
                <a:latin typeface="华康乾隆行楷 W7" panose="03000709000000000000" charset="-122"/>
                <a:ea typeface="华康乾隆行楷 W7" panose="03000709000000000000" charset="-122"/>
              </a:rPr>
              <a:t>苏子</a:t>
            </a:r>
            <a:endParaRPr lang="zh-CN" altLang="en-US" sz="2000" dirty="0">
              <a:latin typeface="华康乾隆行楷 W7" panose="03000709000000000000" charset="-122"/>
              <a:ea typeface="华康乾隆行楷 W7" panose="03000709000000000000" charset="-122"/>
            </a:endParaRPr>
          </a:p>
        </p:txBody>
      </p:sp>
      <p:sp>
        <p:nvSpPr>
          <p:cNvPr id="308233" name="直接连接符 308232"/>
          <p:cNvSpPr/>
          <p:nvPr/>
        </p:nvSpPr>
        <p:spPr>
          <a:xfrm>
            <a:off x="9281160" y="1952625"/>
            <a:ext cx="685800" cy="0"/>
          </a:xfrm>
          <a:prstGeom prst="line">
            <a:avLst/>
          </a:prstGeom>
          <a:ln w="63500" cap="flat" cmpd="sng">
            <a:solidFill>
              <a:schemeClr val="bg1"/>
            </a:solidFill>
            <a:prstDash val="solid"/>
            <a:headEnd type="none" w="med" len="med"/>
            <a:tailEnd type="triangle" w="med" len="med"/>
          </a:ln>
        </p:spPr>
      </p:sp>
      <p:sp>
        <p:nvSpPr>
          <p:cNvPr id="308234" name="直接连接符 308233"/>
          <p:cNvSpPr/>
          <p:nvPr/>
        </p:nvSpPr>
        <p:spPr>
          <a:xfrm>
            <a:off x="9314180" y="3496310"/>
            <a:ext cx="665163" cy="0"/>
          </a:xfrm>
          <a:prstGeom prst="line">
            <a:avLst/>
          </a:prstGeom>
          <a:ln w="63500" cap="flat" cmpd="sng">
            <a:solidFill>
              <a:schemeClr val="bg1"/>
            </a:solidFill>
            <a:prstDash val="solid"/>
            <a:headEnd type="none" w="med" len="med"/>
            <a:tailEnd type="triangle" w="med" len="med"/>
          </a:ln>
        </p:spPr>
      </p:sp>
      <p:sp>
        <p:nvSpPr>
          <p:cNvPr id="308235" name="文本框 308234"/>
          <p:cNvSpPr txBox="1"/>
          <p:nvPr/>
        </p:nvSpPr>
        <p:spPr>
          <a:xfrm>
            <a:off x="10102850" y="1656715"/>
            <a:ext cx="1333500" cy="706755"/>
          </a:xfrm>
          <a:prstGeom prst="rect">
            <a:avLst/>
          </a:prstGeom>
          <a:solidFill>
            <a:schemeClr val="bg1"/>
          </a:solidFill>
          <a:ln w="9525">
            <a:noFill/>
          </a:ln>
        </p:spPr>
        <p:txBody>
          <a:bodyPr wrap="square">
            <a:spAutoFit/>
          </a:bodyPr>
          <a:lstStyle/>
          <a:p>
            <a:pPr algn="l">
              <a:spcBef>
                <a:spcPct val="50000"/>
              </a:spcBef>
            </a:pPr>
            <a:r>
              <a:rPr lang="zh-CN" altLang="en-US" sz="2000" dirty="0">
                <a:solidFill>
                  <a:srgbClr val="275164"/>
                </a:solidFill>
                <a:latin typeface="华康乾隆行楷 W7" panose="03000709000000000000" charset="-122"/>
                <a:ea typeface="华康乾隆行楷 W7" panose="03000709000000000000" charset="-122"/>
                <a:cs typeface="华康乾隆行楷 W7" panose="03000709000000000000" charset="-122"/>
              </a:rPr>
              <a:t>乐极生悲 ， 释悲生议</a:t>
            </a:r>
            <a:endParaRPr lang="zh-CN" altLang="en-US" sz="2000" dirty="0">
              <a:solidFill>
                <a:srgbClr val="275164"/>
              </a:solidFill>
              <a:latin typeface="华康乾隆行楷 W7" panose="03000709000000000000" charset="-122"/>
              <a:ea typeface="华康乾隆行楷 W7" panose="03000709000000000000" charset="-122"/>
              <a:cs typeface="华康乾隆行楷 W7" panose="03000709000000000000" charset="-122"/>
            </a:endParaRPr>
          </a:p>
        </p:txBody>
      </p:sp>
      <p:sp>
        <p:nvSpPr>
          <p:cNvPr id="308236" name="文本框 308235"/>
          <p:cNvSpPr txBox="1"/>
          <p:nvPr/>
        </p:nvSpPr>
        <p:spPr>
          <a:xfrm>
            <a:off x="10102850" y="3088005"/>
            <a:ext cx="1332865" cy="706755"/>
          </a:xfrm>
          <a:prstGeom prst="rect">
            <a:avLst/>
          </a:prstGeom>
          <a:solidFill>
            <a:schemeClr val="bg1"/>
          </a:solidFill>
          <a:ln w="9525">
            <a:noFill/>
          </a:ln>
        </p:spPr>
        <p:txBody>
          <a:bodyPr wrap="square">
            <a:spAutoFit/>
          </a:bodyPr>
          <a:lstStyle/>
          <a:p>
            <a:pPr algn="l">
              <a:spcBef>
                <a:spcPct val="50000"/>
              </a:spcBef>
            </a:pPr>
            <a:r>
              <a:rPr lang="zh-CN" altLang="en-US" sz="2000" dirty="0">
                <a:solidFill>
                  <a:srgbClr val="275164"/>
                </a:solidFill>
                <a:latin typeface="华康乾隆行楷 W7" panose="03000709000000000000" charset="-122"/>
                <a:ea typeface="华康乾隆行楷 W7" panose="03000709000000000000" charset="-122"/>
              </a:rPr>
              <a:t>借景议理，解客之悲</a:t>
            </a:r>
            <a:endParaRPr lang="zh-CN" altLang="en-US" sz="2000" dirty="0">
              <a:solidFill>
                <a:srgbClr val="275164"/>
              </a:solidFill>
              <a:latin typeface="华康乾隆行楷 W7" panose="03000709000000000000" charset="-122"/>
              <a:ea typeface="华康乾隆行楷 W7" panose="03000709000000000000" charset="-122"/>
            </a:endParaRPr>
          </a:p>
        </p:txBody>
      </p:sp>
      <p:sp>
        <p:nvSpPr>
          <p:cNvPr id="308237" name="文本框 308236"/>
          <p:cNvSpPr txBox="1"/>
          <p:nvPr/>
        </p:nvSpPr>
        <p:spPr>
          <a:xfrm>
            <a:off x="20834985" y="2456815"/>
            <a:ext cx="719138" cy="398780"/>
          </a:xfrm>
          <a:prstGeom prst="rect">
            <a:avLst/>
          </a:prstGeom>
          <a:noFill/>
          <a:ln w="9525">
            <a:noFill/>
          </a:ln>
        </p:spPr>
        <p:txBody>
          <a:bodyPr>
            <a:spAutoFit/>
          </a:bodyPr>
          <a:lstStyle/>
          <a:p>
            <a:pPr algn="l">
              <a:spcBef>
                <a:spcPct val="50000"/>
              </a:spcBef>
            </a:pPr>
            <a:r>
              <a:rPr lang="zh-CN" altLang="en-US" sz="2000" dirty="0">
                <a:solidFill>
                  <a:srgbClr val="EF2C05"/>
                </a:solidFill>
                <a:latin typeface="华康乾隆行楷 W7" panose="03000709000000000000" charset="-122"/>
                <a:ea typeface="华康乾隆行楷 W7" panose="03000709000000000000" charset="-122"/>
              </a:rPr>
              <a:t>喜</a:t>
            </a:r>
            <a:endParaRPr lang="zh-CN" altLang="en-US" sz="2000" dirty="0">
              <a:solidFill>
                <a:srgbClr val="EF2C05"/>
              </a:solidFill>
              <a:latin typeface="华康乾隆行楷 W7" panose="03000709000000000000" charset="-122"/>
              <a:ea typeface="华康乾隆行楷 W7" panose="03000709000000000000" charset="-122"/>
            </a:endParaRPr>
          </a:p>
        </p:txBody>
      </p:sp>
      <p:sp>
        <p:nvSpPr>
          <p:cNvPr id="308238" name="椭圆 308237"/>
          <p:cNvSpPr/>
          <p:nvPr/>
        </p:nvSpPr>
        <p:spPr>
          <a:xfrm>
            <a:off x="18244185" y="1009015"/>
            <a:ext cx="1066800" cy="647700"/>
          </a:xfrm>
          <a:prstGeom prst="ellipse">
            <a:avLst/>
          </a:prstGeom>
          <a:solidFill>
            <a:schemeClr val="accent1"/>
          </a:solidFill>
          <a:ln w="9525" cap="flat" cmpd="sng">
            <a:solidFill>
              <a:schemeClr val="tx1"/>
            </a:solidFill>
            <a:prstDash val="solid"/>
            <a:headEnd type="none" w="med" len="med"/>
            <a:tailEnd type="none" w="med" len="med"/>
          </a:ln>
        </p:spPr>
        <p:txBody>
          <a:bodyPr/>
          <a:lstStyle/>
          <a:p>
            <a:endParaRPr lang="zh-CN" altLang="en-US" sz="2000">
              <a:latin typeface="华康乾隆行楷 W7" panose="03000709000000000000" charset="-122"/>
              <a:ea typeface="华康乾隆行楷 W7" panose="03000709000000000000" charset="-122"/>
            </a:endParaRPr>
          </a:p>
        </p:txBody>
      </p:sp>
      <p:sp>
        <p:nvSpPr>
          <p:cNvPr id="308239" name="矩形 308238"/>
          <p:cNvSpPr/>
          <p:nvPr/>
        </p:nvSpPr>
        <p:spPr>
          <a:xfrm>
            <a:off x="18244185" y="856615"/>
            <a:ext cx="781050" cy="773113"/>
          </a:xfrm>
          <a:prstGeom prst="rect">
            <a:avLst/>
          </a:prstGeom>
        </p:spPr>
        <p:txBody>
          <a:bodyPr wrap="none" fromWordArt="1">
            <a:prstTxWarp prst="textSlantUp">
              <a:avLst>
                <a:gd name="adj" fmla="val 32056"/>
              </a:avLst>
            </a:prstTxWarp>
            <a:normAutofit/>
          </a:bodyPr>
          <a:lstStyle/>
          <a:p>
            <a:pPr algn="ctr"/>
            <a:r>
              <a:rPr lang="zh-CN" altLang="en-US" sz="2000">
                <a:ln w="9525" cap="flat" cmpd="sng">
                  <a:solidFill>
                    <a:srgbClr val="0000FF"/>
                  </a:solidFill>
                  <a:prstDash val="solid"/>
                  <a:headEnd type="none" w="med" len="med"/>
                  <a:tailEnd type="none" w="med" len="med"/>
                </a:ln>
                <a:solidFill>
                  <a:srgbClr val="0000FF"/>
                </a:solidFill>
                <a:effectLst>
                  <a:outerShdw dist="53882" dir="2699999" algn="ctr" rotWithShape="0">
                    <a:srgbClr val="9999FF">
                      <a:alpha val="80000"/>
                    </a:srgbClr>
                  </a:outerShdw>
                </a:effectLst>
                <a:latin typeface="华康乾隆行楷 W7" panose="03000709000000000000" charset="-122"/>
                <a:ea typeface="华康乾隆行楷 W7" panose="03000709000000000000" charset="-122"/>
                <a:cs typeface="华康乾隆行楷 W7" panose="03000709000000000000" charset="-122"/>
              </a:rPr>
              <a:t> 悲</a:t>
            </a:r>
            <a:endParaRPr lang="zh-CN" altLang="en-US" sz="2000">
              <a:ln w="9525" cap="flat" cmpd="sng">
                <a:solidFill>
                  <a:srgbClr val="0000FF"/>
                </a:solidFill>
                <a:prstDash val="solid"/>
                <a:headEnd type="none" w="med" len="med"/>
                <a:tailEnd type="none" w="med" len="med"/>
              </a:ln>
              <a:solidFill>
                <a:srgbClr val="0000FF"/>
              </a:solidFill>
              <a:effectLst>
                <a:outerShdw dist="53882" dir="2699999" algn="ctr" rotWithShape="0">
                  <a:srgbClr val="9999FF">
                    <a:alpha val="80000"/>
                  </a:srgbClr>
                </a:outerShdw>
              </a:effectLst>
              <a:latin typeface="华康乾隆行楷 W7" panose="03000709000000000000" charset="-122"/>
              <a:ea typeface="华康乾隆行楷 W7" panose="03000709000000000000" charset="-122"/>
              <a:cs typeface="华康乾隆行楷 W7" panose="03000709000000000000" charset="-122"/>
            </a:endParaRPr>
          </a:p>
        </p:txBody>
      </p:sp>
      <p:sp>
        <p:nvSpPr>
          <p:cNvPr id="308240" name="文本框 308239"/>
          <p:cNvSpPr txBox="1"/>
          <p:nvPr/>
        </p:nvSpPr>
        <p:spPr>
          <a:xfrm>
            <a:off x="14357985" y="4742815"/>
            <a:ext cx="990600" cy="398780"/>
          </a:xfrm>
          <a:prstGeom prst="rect">
            <a:avLst/>
          </a:prstGeom>
          <a:noFill/>
          <a:ln w="9525">
            <a:noFill/>
          </a:ln>
        </p:spPr>
        <p:txBody>
          <a:bodyPr>
            <a:spAutoFit/>
          </a:bodyPr>
          <a:lstStyle/>
          <a:p>
            <a:pPr algn="l">
              <a:spcBef>
                <a:spcPct val="50000"/>
              </a:spcBef>
            </a:pPr>
            <a:r>
              <a:rPr lang="zh-CN" altLang="en-US" sz="2000" dirty="0">
                <a:solidFill>
                  <a:srgbClr val="EF2C05"/>
                </a:solidFill>
                <a:latin typeface="华康乾隆行楷 W7" panose="03000709000000000000" charset="-122"/>
                <a:ea typeface="华康乾隆行楷 W7" panose="03000709000000000000" charset="-122"/>
              </a:rPr>
              <a:t>美景</a:t>
            </a:r>
            <a:endParaRPr lang="zh-CN" altLang="en-US" sz="2000" dirty="0">
              <a:solidFill>
                <a:srgbClr val="EF2C05"/>
              </a:solidFill>
              <a:latin typeface="华康乾隆行楷 W7" panose="03000709000000000000" charset="-122"/>
              <a:ea typeface="华康乾隆行楷 W7" panose="03000709000000000000" charset="-122"/>
            </a:endParaRPr>
          </a:p>
        </p:txBody>
      </p:sp>
      <p:sp>
        <p:nvSpPr>
          <p:cNvPr id="308241" name="右箭头 308240"/>
          <p:cNvSpPr/>
          <p:nvPr/>
        </p:nvSpPr>
        <p:spPr>
          <a:xfrm>
            <a:off x="15805785" y="5276215"/>
            <a:ext cx="720725" cy="341313"/>
          </a:xfrm>
          <a:prstGeom prst="rightArrow">
            <a:avLst>
              <a:gd name="adj1" fmla="val 50000"/>
              <a:gd name="adj2" fmla="val 52790"/>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sz="2000">
              <a:latin typeface="华康乾隆行楷 W7" panose="03000709000000000000" charset="-122"/>
              <a:ea typeface="华康乾隆行楷 W7" panose="03000709000000000000" charset="-122"/>
            </a:endParaRPr>
          </a:p>
        </p:txBody>
      </p:sp>
      <p:sp>
        <p:nvSpPr>
          <p:cNvPr id="308242" name="文本框 308241"/>
          <p:cNvSpPr txBox="1"/>
          <p:nvPr/>
        </p:nvSpPr>
        <p:spPr>
          <a:xfrm>
            <a:off x="16872585" y="4666615"/>
            <a:ext cx="1008063" cy="398780"/>
          </a:xfrm>
          <a:prstGeom prst="rect">
            <a:avLst/>
          </a:prstGeom>
          <a:noFill/>
          <a:ln w="9525">
            <a:noFill/>
          </a:ln>
        </p:spPr>
        <p:txBody>
          <a:bodyPr>
            <a:spAutoFit/>
          </a:bodyPr>
          <a:lstStyle/>
          <a:p>
            <a:pPr algn="l">
              <a:spcBef>
                <a:spcPct val="50000"/>
              </a:spcBef>
            </a:pPr>
            <a:r>
              <a:rPr lang="zh-CN" altLang="en-US" sz="2000" dirty="0">
                <a:solidFill>
                  <a:srgbClr val="EF2C05"/>
                </a:solidFill>
                <a:latin typeface="华康乾隆行楷 W7" panose="03000709000000000000" charset="-122"/>
                <a:ea typeface="华康乾隆行楷 W7" panose="03000709000000000000" charset="-122"/>
              </a:rPr>
              <a:t>苦情</a:t>
            </a:r>
            <a:endParaRPr lang="zh-CN" altLang="en-US" sz="2000" dirty="0">
              <a:solidFill>
                <a:srgbClr val="EF2C05"/>
              </a:solidFill>
              <a:latin typeface="华康乾隆行楷 W7" panose="03000709000000000000" charset="-122"/>
              <a:ea typeface="华康乾隆行楷 W7" panose="03000709000000000000" charset="-122"/>
            </a:endParaRPr>
          </a:p>
        </p:txBody>
      </p:sp>
      <p:sp>
        <p:nvSpPr>
          <p:cNvPr id="308243" name="右箭头 308242"/>
          <p:cNvSpPr/>
          <p:nvPr/>
        </p:nvSpPr>
        <p:spPr>
          <a:xfrm>
            <a:off x="18548985" y="5276215"/>
            <a:ext cx="792163" cy="271463"/>
          </a:xfrm>
          <a:prstGeom prst="rightArrow">
            <a:avLst>
              <a:gd name="adj1" fmla="val 50000"/>
              <a:gd name="adj2" fmla="val 72953"/>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sz="2000">
              <a:latin typeface="华康乾隆行楷 W7" panose="03000709000000000000" charset="-122"/>
              <a:ea typeface="华康乾隆行楷 W7" panose="03000709000000000000" charset="-122"/>
            </a:endParaRPr>
          </a:p>
        </p:txBody>
      </p:sp>
      <p:sp>
        <p:nvSpPr>
          <p:cNvPr id="308244" name="文本框 308243"/>
          <p:cNvSpPr txBox="1"/>
          <p:nvPr/>
        </p:nvSpPr>
        <p:spPr>
          <a:xfrm>
            <a:off x="19234785" y="4590415"/>
            <a:ext cx="1152525" cy="398780"/>
          </a:xfrm>
          <a:prstGeom prst="rect">
            <a:avLst/>
          </a:prstGeom>
          <a:noFill/>
          <a:ln w="9525">
            <a:noFill/>
          </a:ln>
        </p:spPr>
        <p:txBody>
          <a:bodyPr>
            <a:spAutoFit/>
          </a:bodyPr>
          <a:lstStyle/>
          <a:p>
            <a:pPr algn="l">
              <a:spcBef>
                <a:spcPct val="50000"/>
              </a:spcBef>
            </a:pPr>
            <a:r>
              <a:rPr lang="zh-CN" altLang="en-US" sz="2000" dirty="0">
                <a:solidFill>
                  <a:srgbClr val="EF2C05"/>
                </a:solidFill>
                <a:latin typeface="华康乾隆行楷 W7" panose="03000709000000000000" charset="-122"/>
                <a:ea typeface="华康乾隆行楷 W7" panose="03000709000000000000" charset="-122"/>
              </a:rPr>
              <a:t>哲理</a:t>
            </a:r>
            <a:endParaRPr lang="zh-CN" altLang="en-US" sz="2000" dirty="0">
              <a:solidFill>
                <a:srgbClr val="EF2C05"/>
              </a:solidFill>
              <a:latin typeface="华康乾隆行楷 W7" panose="03000709000000000000" charset="-122"/>
              <a:ea typeface="华康乾隆行楷 W7" panose="03000709000000000000" charset="-122"/>
            </a:endParaRPr>
          </a:p>
        </p:txBody>
      </p:sp>
      <p:sp>
        <p:nvSpPr>
          <p:cNvPr id="308246" name="右弧形箭头 308245"/>
          <p:cNvSpPr/>
          <p:nvPr/>
        </p:nvSpPr>
        <p:spPr>
          <a:xfrm>
            <a:off x="20377785" y="2152015"/>
            <a:ext cx="503238" cy="1828800"/>
          </a:xfrm>
          <a:prstGeom prst="curvedLeftArrow">
            <a:avLst>
              <a:gd name="adj1" fmla="val 72750"/>
              <a:gd name="adj2" fmla="val 145431"/>
              <a:gd name="adj3" fmla="val 33333"/>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sz="2000">
              <a:latin typeface="华康乾隆行楷 W7" panose="03000709000000000000" charset="-122"/>
              <a:ea typeface="华康乾隆行楷 W7" panose="03000709000000000000" charset="-122"/>
            </a:endParaRPr>
          </a:p>
        </p:txBody>
      </p:sp>
      <p:sp>
        <p:nvSpPr>
          <p:cNvPr id="7" name="右大括号 6"/>
          <p:cNvSpPr/>
          <p:nvPr/>
        </p:nvSpPr>
        <p:spPr>
          <a:xfrm rot="10800000">
            <a:off x="8249920" y="1924050"/>
            <a:ext cx="92075" cy="1744345"/>
          </a:xfrm>
          <a:prstGeom prst="rightBrace">
            <a:avLst>
              <a:gd name="adj1" fmla="val 148034"/>
              <a:gd name="adj2" fmla="val 50000"/>
            </a:avLst>
          </a:prstGeom>
          <a:solidFill>
            <a:schemeClr val="tx1"/>
          </a:solidFill>
          <a:ln w="9525" cap="flat" cmpd="sng">
            <a:solidFill>
              <a:schemeClr val="bg1"/>
            </a:solidFill>
            <a:prstDash val="solid"/>
            <a:headEnd type="none" w="med" len="med"/>
            <a:tailEnd type="none" w="med" len="med"/>
          </a:ln>
        </p:spPr>
        <p:txBody>
          <a:bodyPr/>
          <a:lstStyle/>
          <a:p>
            <a:endParaRPr lang="zh-CN" altLang="en-US" sz="2000">
              <a:latin typeface="华康乾隆行楷 W7" panose="03000709000000000000" charset="-122"/>
              <a:ea typeface="华康乾隆行楷 W7" panose="03000709000000000000" charset="-122"/>
            </a:endParaRPr>
          </a:p>
        </p:txBody>
      </p:sp>
      <p:sp>
        <p:nvSpPr>
          <p:cNvPr id="16" name="直接连接符 15"/>
          <p:cNvSpPr/>
          <p:nvPr/>
        </p:nvSpPr>
        <p:spPr>
          <a:xfrm rot="5400000">
            <a:off x="9220200" y="2706370"/>
            <a:ext cx="685800" cy="0"/>
          </a:xfrm>
          <a:prstGeom prst="line">
            <a:avLst/>
          </a:prstGeom>
          <a:ln w="63500" cap="flat" cmpd="sng">
            <a:solidFill>
              <a:schemeClr val="bg1"/>
            </a:solidFill>
            <a:prstDash val="solid"/>
            <a:headEnd type="none" w="med" len="med"/>
            <a:tailEnd type="triangle" w="med" len="med"/>
          </a:ln>
        </p:spPr>
      </p:sp>
      <p:sp>
        <p:nvSpPr>
          <p:cNvPr id="17" name="文本框 16"/>
          <p:cNvSpPr txBox="1"/>
          <p:nvPr/>
        </p:nvSpPr>
        <p:spPr>
          <a:xfrm>
            <a:off x="9399905" y="2026285"/>
            <a:ext cx="325755" cy="337185"/>
          </a:xfrm>
          <a:prstGeom prst="rect">
            <a:avLst/>
          </a:prstGeom>
          <a:solidFill>
            <a:schemeClr val="bg1"/>
          </a:solidFill>
          <a:ln w="9525">
            <a:noFill/>
          </a:ln>
        </p:spPr>
        <p:txBody>
          <a:bodyPr wrap="square">
            <a:spAutoFit/>
          </a:bodyPr>
          <a:lstStyle/>
          <a:p>
            <a:pPr algn="ctr">
              <a:spcBef>
                <a:spcPct val="50000"/>
              </a:spcBef>
            </a:pPr>
            <a:r>
              <a:rPr lang="zh-CN" altLang="en-US" sz="1600" dirty="0">
                <a:solidFill>
                  <a:srgbClr val="275164"/>
                </a:solidFill>
                <a:latin typeface="华康乾隆行楷 W7" panose="03000709000000000000" charset="-122"/>
                <a:ea typeface="华康乾隆行楷 W7" panose="03000709000000000000" charset="-122"/>
              </a:rPr>
              <a:t>悲</a:t>
            </a:r>
            <a:endParaRPr lang="zh-CN" altLang="en-US" sz="1600" dirty="0">
              <a:solidFill>
                <a:srgbClr val="275164"/>
              </a:solidFill>
              <a:latin typeface="华康乾隆行楷 W7" panose="03000709000000000000" charset="-122"/>
              <a:ea typeface="华康乾隆行楷 W7" panose="03000709000000000000" charset="-122"/>
            </a:endParaRPr>
          </a:p>
        </p:txBody>
      </p:sp>
      <p:sp>
        <p:nvSpPr>
          <p:cNvPr id="18" name="文本框 17"/>
          <p:cNvSpPr txBox="1"/>
          <p:nvPr/>
        </p:nvSpPr>
        <p:spPr>
          <a:xfrm>
            <a:off x="9399905" y="3110865"/>
            <a:ext cx="325755" cy="337185"/>
          </a:xfrm>
          <a:prstGeom prst="rect">
            <a:avLst/>
          </a:prstGeom>
          <a:solidFill>
            <a:schemeClr val="bg1"/>
          </a:solidFill>
          <a:ln w="9525">
            <a:noFill/>
          </a:ln>
        </p:spPr>
        <p:txBody>
          <a:bodyPr wrap="square">
            <a:spAutoFit/>
          </a:bodyPr>
          <a:lstStyle/>
          <a:p>
            <a:pPr algn="ctr">
              <a:spcBef>
                <a:spcPct val="50000"/>
              </a:spcBef>
            </a:pPr>
            <a:r>
              <a:rPr lang="zh-CN" altLang="en-US" sz="1600" dirty="0">
                <a:solidFill>
                  <a:srgbClr val="275164"/>
                </a:solidFill>
                <a:latin typeface="华康乾隆行楷 W7" panose="03000709000000000000" charset="-122"/>
                <a:ea typeface="华康乾隆行楷 W7" panose="03000709000000000000" charset="-122"/>
              </a:rPr>
              <a:t>喜</a:t>
            </a:r>
            <a:endParaRPr lang="zh-CN" altLang="en-US" sz="1600" dirty="0">
              <a:solidFill>
                <a:srgbClr val="275164"/>
              </a:solidFill>
              <a:latin typeface="华康乾隆行楷 W7" panose="03000709000000000000" charset="-122"/>
              <a:ea typeface="华康乾隆行楷 W7" panose="03000709000000000000" charset="-122"/>
            </a:endParaRPr>
          </a:p>
        </p:txBody>
      </p:sp>
      <p:sp>
        <p:nvSpPr>
          <p:cNvPr id="19" name="文本框 18"/>
          <p:cNvSpPr txBox="1"/>
          <p:nvPr/>
        </p:nvSpPr>
        <p:spPr>
          <a:xfrm>
            <a:off x="2768600" y="4514215"/>
            <a:ext cx="1142365" cy="460375"/>
          </a:xfrm>
          <a:prstGeom prst="rect">
            <a:avLst/>
          </a:prstGeom>
          <a:solidFill>
            <a:schemeClr val="bg1"/>
          </a:solidFill>
          <a:ln w="9525">
            <a:noFill/>
          </a:ln>
        </p:spPr>
        <p:txBody>
          <a:bodyPr wrap="square">
            <a:spAutoFit/>
          </a:bodyPr>
          <a:lstStyle/>
          <a:p>
            <a:pPr algn="l">
              <a:spcBef>
                <a:spcPct val="50000"/>
              </a:spcBef>
            </a:pPr>
            <a:r>
              <a:rPr lang="zh-CN" altLang="en-US" sz="2400" dirty="0">
                <a:solidFill>
                  <a:srgbClr val="275164"/>
                </a:solidFill>
                <a:latin typeface="华康乾隆行楷 W7" panose="03000709000000000000" charset="-122"/>
                <a:ea typeface="华康乾隆行楷 W7" panose="03000709000000000000" charset="-122"/>
              </a:rPr>
              <a:t>美景</a:t>
            </a:r>
            <a:endParaRPr lang="zh-CN" altLang="en-US" sz="2400" dirty="0">
              <a:solidFill>
                <a:srgbClr val="275164"/>
              </a:solidFill>
              <a:latin typeface="华康乾隆行楷 W7" panose="03000709000000000000" charset="-122"/>
              <a:ea typeface="华康乾隆行楷 W7" panose="03000709000000000000" charset="-122"/>
            </a:endParaRPr>
          </a:p>
        </p:txBody>
      </p:sp>
      <p:sp>
        <p:nvSpPr>
          <p:cNvPr id="20" name="文本框 19"/>
          <p:cNvSpPr txBox="1"/>
          <p:nvPr/>
        </p:nvSpPr>
        <p:spPr>
          <a:xfrm>
            <a:off x="5283200" y="4514215"/>
            <a:ext cx="1163320" cy="460375"/>
          </a:xfrm>
          <a:prstGeom prst="rect">
            <a:avLst/>
          </a:prstGeom>
          <a:solidFill>
            <a:schemeClr val="bg1"/>
          </a:solidFill>
          <a:ln w="9525">
            <a:noFill/>
          </a:ln>
        </p:spPr>
        <p:txBody>
          <a:bodyPr wrap="square">
            <a:spAutoFit/>
          </a:bodyPr>
          <a:lstStyle/>
          <a:p>
            <a:pPr algn="l">
              <a:spcBef>
                <a:spcPct val="50000"/>
              </a:spcBef>
            </a:pPr>
            <a:r>
              <a:rPr lang="zh-CN" altLang="en-US" sz="2400" dirty="0">
                <a:solidFill>
                  <a:srgbClr val="275164"/>
                </a:solidFill>
                <a:latin typeface="华康乾隆行楷 W7" panose="03000709000000000000" charset="-122"/>
                <a:ea typeface="华康乾隆行楷 W7" panose="03000709000000000000" charset="-122"/>
              </a:rPr>
              <a:t>苦情</a:t>
            </a:r>
            <a:endParaRPr lang="zh-CN" altLang="en-US" sz="2400" dirty="0">
              <a:solidFill>
                <a:srgbClr val="275164"/>
              </a:solidFill>
              <a:latin typeface="华康乾隆行楷 W7" panose="03000709000000000000" charset="-122"/>
              <a:ea typeface="华康乾隆行楷 W7" panose="03000709000000000000" charset="-122"/>
            </a:endParaRPr>
          </a:p>
        </p:txBody>
      </p:sp>
      <p:sp>
        <p:nvSpPr>
          <p:cNvPr id="21" name="文本框 20"/>
          <p:cNvSpPr txBox="1"/>
          <p:nvPr/>
        </p:nvSpPr>
        <p:spPr>
          <a:xfrm>
            <a:off x="7645400" y="4514215"/>
            <a:ext cx="1329690" cy="460375"/>
          </a:xfrm>
          <a:prstGeom prst="rect">
            <a:avLst/>
          </a:prstGeom>
          <a:solidFill>
            <a:schemeClr val="bg1"/>
          </a:solidFill>
          <a:ln w="9525">
            <a:noFill/>
          </a:ln>
        </p:spPr>
        <p:txBody>
          <a:bodyPr wrap="square">
            <a:spAutoFit/>
          </a:bodyPr>
          <a:lstStyle/>
          <a:p>
            <a:pPr algn="l">
              <a:spcBef>
                <a:spcPct val="50000"/>
              </a:spcBef>
            </a:pPr>
            <a:r>
              <a:rPr lang="zh-CN" altLang="en-US" sz="2400" dirty="0">
                <a:solidFill>
                  <a:srgbClr val="275164"/>
                </a:solidFill>
                <a:latin typeface="华康乾隆行楷 W7" panose="03000709000000000000" charset="-122"/>
                <a:ea typeface="华康乾隆行楷 W7" panose="03000709000000000000" charset="-122"/>
              </a:rPr>
              <a:t>哲理</a:t>
            </a:r>
            <a:endParaRPr lang="zh-CN" altLang="en-US" sz="2400" dirty="0">
              <a:solidFill>
                <a:srgbClr val="275164"/>
              </a:solidFill>
              <a:latin typeface="华康乾隆行楷 W7" panose="03000709000000000000" charset="-122"/>
              <a:ea typeface="华康乾隆行楷 W7" panose="03000709000000000000" charset="-122"/>
            </a:endParaRPr>
          </a:p>
        </p:txBody>
      </p:sp>
      <p:sp>
        <p:nvSpPr>
          <p:cNvPr id="22" name="直接连接符 21"/>
          <p:cNvSpPr/>
          <p:nvPr/>
        </p:nvSpPr>
        <p:spPr>
          <a:xfrm>
            <a:off x="4396740" y="4744720"/>
            <a:ext cx="685800" cy="0"/>
          </a:xfrm>
          <a:prstGeom prst="line">
            <a:avLst/>
          </a:prstGeom>
          <a:ln w="63500" cap="flat" cmpd="sng">
            <a:solidFill>
              <a:schemeClr val="bg1"/>
            </a:solidFill>
            <a:prstDash val="solid"/>
            <a:headEnd type="none" w="med" len="med"/>
            <a:tailEnd type="triangle" w="med" len="med"/>
          </a:ln>
        </p:spPr>
      </p:sp>
      <p:sp>
        <p:nvSpPr>
          <p:cNvPr id="23" name="直接连接符 22"/>
          <p:cNvSpPr/>
          <p:nvPr/>
        </p:nvSpPr>
        <p:spPr>
          <a:xfrm>
            <a:off x="6703060" y="4742815"/>
            <a:ext cx="685800" cy="0"/>
          </a:xfrm>
          <a:prstGeom prst="line">
            <a:avLst/>
          </a:prstGeom>
          <a:ln w="63500" cap="flat" cmpd="sng">
            <a:solidFill>
              <a:schemeClr val="bg1"/>
            </a:solidFill>
            <a:prstDash val="solid"/>
            <a:headEnd type="none" w="med" len="med"/>
            <a:tailEnd type="triangle" w="med" len="med"/>
          </a:ln>
        </p:spPr>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08226"/>
                                        </p:tgtEl>
                                        <p:attrNameLst>
                                          <p:attrName>style.visibility</p:attrName>
                                        </p:attrNameLst>
                                      </p:cBhvr>
                                      <p:to>
                                        <p:strVal val="visible"/>
                                      </p:to>
                                    </p:set>
                                    <p:animEffect transition="in" filter="blinds(horizontal)">
                                      <p:cBhvr>
                                        <p:cTn id="7" dur="1000"/>
                                        <p:tgtEl>
                                          <p:spTgt spid="30822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08227"/>
                                        </p:tgtEl>
                                        <p:attrNameLst>
                                          <p:attrName>style.visibility</p:attrName>
                                        </p:attrNameLst>
                                      </p:cBhvr>
                                      <p:to>
                                        <p:strVal val="visible"/>
                                      </p:to>
                                    </p:set>
                                    <p:animEffect transition="in" filter="blinds(horizontal)">
                                      <p:cBhvr>
                                        <p:cTn id="12" dur="1000"/>
                                        <p:tgtEl>
                                          <p:spTgt spid="30822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08228"/>
                                        </p:tgtEl>
                                        <p:attrNameLst>
                                          <p:attrName>style.visibility</p:attrName>
                                        </p:attrNameLst>
                                      </p:cBhvr>
                                      <p:to>
                                        <p:strVal val="visible"/>
                                      </p:to>
                                    </p:set>
                                    <p:animEffect transition="in" filter="blinds(horizontal)">
                                      <p:cBhvr>
                                        <p:cTn id="17" dur="2000"/>
                                        <p:tgtEl>
                                          <p:spTgt spid="308228"/>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1" fill="hold" grpId="0" nodeType="clickEffect">
                                  <p:stCondLst>
                                    <p:cond delay="0"/>
                                  </p:stCondLst>
                                  <p:childTnLst>
                                    <p:set>
                                      <p:cBhvr>
                                        <p:cTn id="21" dur="1" fill="hold">
                                          <p:stCondLst>
                                            <p:cond delay="0"/>
                                          </p:stCondLst>
                                        </p:cTn>
                                        <p:tgtEl>
                                          <p:spTgt spid="308229"/>
                                        </p:tgtEl>
                                        <p:attrNameLst>
                                          <p:attrName>style.visibility</p:attrName>
                                        </p:attrNameLst>
                                      </p:cBhvr>
                                      <p:to>
                                        <p:strVal val="visible"/>
                                      </p:to>
                                    </p:set>
                                    <p:anim calcmode="lin" valueType="num">
                                      <p:cBhvr additive="base">
                                        <p:cTn id="22" dur="2000" fill="hold"/>
                                        <p:tgtEl>
                                          <p:spTgt spid="308229"/>
                                        </p:tgtEl>
                                        <p:attrNameLst>
                                          <p:attrName>ppt_x</p:attrName>
                                        </p:attrNameLst>
                                      </p:cBhvr>
                                      <p:tavLst>
                                        <p:tav tm="0">
                                          <p:val>
                                            <p:strVal val="#ppt_x"/>
                                          </p:val>
                                        </p:tav>
                                        <p:tav tm="100000">
                                          <p:val>
                                            <p:strVal val="#ppt_x"/>
                                          </p:val>
                                        </p:tav>
                                      </p:tavLst>
                                    </p:anim>
                                    <p:anim calcmode="lin" valueType="num">
                                      <p:cBhvr additive="base">
                                        <p:cTn id="23" dur="2000" fill="hold"/>
                                        <p:tgtEl>
                                          <p:spTgt spid="308229"/>
                                        </p:tgtEl>
                                        <p:attrNameLst>
                                          <p:attrName>ppt_y</p:attrName>
                                        </p:attrNameLst>
                                      </p:cBhvr>
                                      <p:tavLst>
                                        <p:tav tm="0">
                                          <p:val>
                                            <p:strVal val="0-#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308230"/>
                                        </p:tgtEl>
                                        <p:attrNameLst>
                                          <p:attrName>style.visibility</p:attrName>
                                        </p:attrNameLst>
                                      </p:cBhvr>
                                      <p:to>
                                        <p:strVal val="visible"/>
                                      </p:to>
                                    </p:set>
                                    <p:animEffect transition="in" filter="blinds(horizontal)">
                                      <p:cBhvr>
                                        <p:cTn id="28" dur="2000"/>
                                        <p:tgtEl>
                                          <p:spTgt spid="308230"/>
                                        </p:tgtEl>
                                      </p:cBhvr>
                                    </p:animEffect>
                                  </p:childTnLst>
                                </p:cTn>
                              </p:par>
                            </p:childTnLst>
                          </p:cTn>
                        </p:par>
                      </p:childTnLst>
                    </p:cTn>
                  </p:par>
                  <p:par>
                    <p:cTn id="29" fill="hold">
                      <p:stCondLst>
                        <p:cond delay="indefinite"/>
                      </p:stCondLst>
                      <p:childTnLst>
                        <p:par>
                          <p:cTn id="30" fill="hold">
                            <p:stCondLst>
                              <p:cond delay="0"/>
                            </p:stCondLst>
                            <p:childTnLst>
                              <p:par>
                                <p:cTn id="31" presetID="4" presetClass="entr" presetSubtype="16" fill="hold" grpId="0" nodeType="clickEffect">
                                  <p:stCondLst>
                                    <p:cond delay="0"/>
                                  </p:stCondLst>
                                  <p:childTnLst>
                                    <p:set>
                                      <p:cBhvr>
                                        <p:cTn id="32" dur="1" fill="hold">
                                          <p:stCondLst>
                                            <p:cond delay="0"/>
                                          </p:stCondLst>
                                        </p:cTn>
                                        <p:tgtEl>
                                          <p:spTgt spid="308231"/>
                                        </p:tgtEl>
                                        <p:attrNameLst>
                                          <p:attrName>style.visibility</p:attrName>
                                        </p:attrNameLst>
                                      </p:cBhvr>
                                      <p:to>
                                        <p:strVal val="visible"/>
                                      </p:to>
                                    </p:set>
                                    <p:animEffect transition="in" filter="box(in)">
                                      <p:cBhvr>
                                        <p:cTn id="33" dur="2000"/>
                                        <p:tgtEl>
                                          <p:spTgt spid="308231"/>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 fill="hold">
                                          <p:stCondLst>
                                            <p:cond delay="0"/>
                                          </p:stCondLst>
                                        </p:cTn>
                                        <p:tgtEl>
                                          <p:spTgt spid="308233"/>
                                        </p:tgtEl>
                                        <p:attrNameLst>
                                          <p:attrName>style.visibility</p:attrName>
                                        </p:attrNameLst>
                                      </p:cBhvr>
                                      <p:to>
                                        <p:strVal val="visible"/>
                                      </p:to>
                                    </p:set>
                                    <p:animEffect transition="in" filter="blinds(horizontal)">
                                      <p:cBhvr>
                                        <p:cTn id="38" dur="2000"/>
                                        <p:tgtEl>
                                          <p:spTgt spid="308233"/>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308235"/>
                                        </p:tgtEl>
                                        <p:attrNameLst>
                                          <p:attrName>style.visibility</p:attrName>
                                        </p:attrNameLst>
                                      </p:cBhvr>
                                      <p:to>
                                        <p:strVal val="visible"/>
                                      </p:to>
                                    </p:set>
                                    <p:animEffect transition="in" filter="blinds(horizontal)">
                                      <p:cBhvr>
                                        <p:cTn id="43" dur="2000"/>
                                        <p:tgtEl>
                                          <p:spTgt spid="308235"/>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nodeType="clickEffect">
                                  <p:stCondLst>
                                    <p:cond delay="0"/>
                                  </p:stCondLst>
                                  <p:childTnLst>
                                    <p:set>
                                      <p:cBhvr>
                                        <p:cTn id="47" dur="1" fill="hold">
                                          <p:stCondLst>
                                            <p:cond delay="0"/>
                                          </p:stCondLst>
                                        </p:cTn>
                                        <p:tgtEl>
                                          <p:spTgt spid="308238"/>
                                        </p:tgtEl>
                                        <p:attrNameLst>
                                          <p:attrName>style.visibility</p:attrName>
                                        </p:attrNameLst>
                                      </p:cBhvr>
                                      <p:to>
                                        <p:strVal val="visible"/>
                                      </p:to>
                                    </p:set>
                                    <p:animEffect transition="in" filter="blinds(horizontal)">
                                      <p:cBhvr>
                                        <p:cTn id="48" dur="2000"/>
                                        <p:tgtEl>
                                          <p:spTgt spid="308238"/>
                                        </p:tgtEl>
                                      </p:cBhvr>
                                    </p:animEffect>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nodeType="clickEffect">
                                  <p:stCondLst>
                                    <p:cond delay="0"/>
                                  </p:stCondLst>
                                  <p:childTnLst>
                                    <p:set>
                                      <p:cBhvr>
                                        <p:cTn id="52" dur="1" fill="hold">
                                          <p:stCondLst>
                                            <p:cond delay="0"/>
                                          </p:stCondLst>
                                        </p:cTn>
                                        <p:tgtEl>
                                          <p:spTgt spid="308239"/>
                                        </p:tgtEl>
                                        <p:attrNameLst>
                                          <p:attrName>style.visibility</p:attrName>
                                        </p:attrNameLst>
                                      </p:cBhvr>
                                      <p:to>
                                        <p:strVal val="visible"/>
                                      </p:to>
                                    </p:set>
                                    <p:animEffect transition="in" filter="blinds(horizontal)">
                                      <p:cBhvr>
                                        <p:cTn id="53" dur="2000"/>
                                        <p:tgtEl>
                                          <p:spTgt spid="308239"/>
                                        </p:tgtEl>
                                      </p:cBhvr>
                                    </p:animEffect>
                                  </p:childTnLst>
                                </p:cTn>
                              </p:par>
                            </p:childTnLst>
                          </p:cTn>
                        </p:par>
                      </p:childTnLst>
                    </p:cTn>
                  </p:par>
                  <p:par>
                    <p:cTn id="54" fill="hold">
                      <p:stCondLst>
                        <p:cond delay="indefinite"/>
                      </p:stCondLst>
                      <p:childTnLst>
                        <p:par>
                          <p:cTn id="55" fill="hold">
                            <p:stCondLst>
                              <p:cond delay="0"/>
                            </p:stCondLst>
                            <p:childTnLst>
                              <p:par>
                                <p:cTn id="56" presetID="3" presetClass="entr" presetSubtype="10" fill="hold" grpId="0" nodeType="clickEffect">
                                  <p:stCondLst>
                                    <p:cond delay="0"/>
                                  </p:stCondLst>
                                  <p:childTnLst>
                                    <p:set>
                                      <p:cBhvr>
                                        <p:cTn id="57" dur="1" fill="hold">
                                          <p:stCondLst>
                                            <p:cond delay="0"/>
                                          </p:stCondLst>
                                        </p:cTn>
                                        <p:tgtEl>
                                          <p:spTgt spid="308232"/>
                                        </p:tgtEl>
                                        <p:attrNameLst>
                                          <p:attrName>style.visibility</p:attrName>
                                        </p:attrNameLst>
                                      </p:cBhvr>
                                      <p:to>
                                        <p:strVal val="visible"/>
                                      </p:to>
                                    </p:set>
                                    <p:animEffect transition="in" filter="blinds(horizontal)">
                                      <p:cBhvr>
                                        <p:cTn id="58" dur="500"/>
                                        <p:tgtEl>
                                          <p:spTgt spid="308232"/>
                                        </p:tgtEl>
                                      </p:cBhvr>
                                    </p:animEffect>
                                  </p:childTnLst>
                                </p:cTn>
                              </p:par>
                            </p:childTnLst>
                          </p:cTn>
                        </p:par>
                      </p:childTnLst>
                    </p:cTn>
                  </p:par>
                  <p:par>
                    <p:cTn id="59" fill="hold">
                      <p:stCondLst>
                        <p:cond delay="indefinite"/>
                      </p:stCondLst>
                      <p:childTnLst>
                        <p:par>
                          <p:cTn id="60" fill="hold">
                            <p:stCondLst>
                              <p:cond delay="0"/>
                            </p:stCondLst>
                            <p:childTnLst>
                              <p:par>
                                <p:cTn id="61" presetID="2" presetClass="entr" presetSubtype="8" fill="hold" nodeType="clickEffect">
                                  <p:stCondLst>
                                    <p:cond delay="0"/>
                                  </p:stCondLst>
                                  <p:childTnLst>
                                    <p:set>
                                      <p:cBhvr>
                                        <p:cTn id="62" dur="1" fill="hold">
                                          <p:stCondLst>
                                            <p:cond delay="0"/>
                                          </p:stCondLst>
                                        </p:cTn>
                                        <p:tgtEl>
                                          <p:spTgt spid="308234"/>
                                        </p:tgtEl>
                                        <p:attrNameLst>
                                          <p:attrName>style.visibility</p:attrName>
                                        </p:attrNameLst>
                                      </p:cBhvr>
                                      <p:to>
                                        <p:strVal val="visible"/>
                                      </p:to>
                                    </p:set>
                                    <p:anim calcmode="lin" valueType="num">
                                      <p:cBhvr additive="base">
                                        <p:cTn id="63" dur="500" fill="hold"/>
                                        <p:tgtEl>
                                          <p:spTgt spid="308234"/>
                                        </p:tgtEl>
                                        <p:attrNameLst>
                                          <p:attrName>ppt_x</p:attrName>
                                        </p:attrNameLst>
                                      </p:cBhvr>
                                      <p:tavLst>
                                        <p:tav tm="0">
                                          <p:val>
                                            <p:strVal val="0-#ppt_w/2"/>
                                          </p:val>
                                        </p:tav>
                                        <p:tav tm="100000">
                                          <p:val>
                                            <p:strVal val="#ppt_x"/>
                                          </p:val>
                                        </p:tav>
                                      </p:tavLst>
                                    </p:anim>
                                    <p:anim calcmode="lin" valueType="num">
                                      <p:cBhvr additive="base">
                                        <p:cTn id="64" dur="500" fill="hold"/>
                                        <p:tgtEl>
                                          <p:spTgt spid="308234"/>
                                        </p:tgtEl>
                                        <p:attrNameLst>
                                          <p:attrName>ppt_y</p:attrName>
                                        </p:attrNameLst>
                                      </p:cBhvr>
                                      <p:tavLst>
                                        <p:tav tm="0">
                                          <p:val>
                                            <p:strVal val="#ppt_y"/>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3" presetClass="entr" presetSubtype="10" fill="hold" grpId="0" nodeType="clickEffect">
                                  <p:stCondLst>
                                    <p:cond delay="0"/>
                                  </p:stCondLst>
                                  <p:childTnLst>
                                    <p:set>
                                      <p:cBhvr>
                                        <p:cTn id="68" dur="1" fill="hold">
                                          <p:stCondLst>
                                            <p:cond delay="0"/>
                                          </p:stCondLst>
                                        </p:cTn>
                                        <p:tgtEl>
                                          <p:spTgt spid="308236"/>
                                        </p:tgtEl>
                                        <p:attrNameLst>
                                          <p:attrName>style.visibility</p:attrName>
                                        </p:attrNameLst>
                                      </p:cBhvr>
                                      <p:to>
                                        <p:strVal val="visible"/>
                                      </p:to>
                                    </p:set>
                                    <p:animEffect transition="in" filter="blinds(horizontal)">
                                      <p:cBhvr>
                                        <p:cTn id="69" dur="500"/>
                                        <p:tgtEl>
                                          <p:spTgt spid="308236"/>
                                        </p:tgtEl>
                                      </p:cBhvr>
                                    </p:animEffect>
                                  </p:childTnLst>
                                </p:cTn>
                              </p:par>
                            </p:childTnLst>
                          </p:cTn>
                        </p:par>
                      </p:childTnLst>
                    </p:cTn>
                  </p:par>
                  <p:par>
                    <p:cTn id="70" fill="hold">
                      <p:stCondLst>
                        <p:cond delay="indefinite"/>
                      </p:stCondLst>
                      <p:childTnLst>
                        <p:par>
                          <p:cTn id="71" fill="hold">
                            <p:stCondLst>
                              <p:cond delay="0"/>
                            </p:stCondLst>
                            <p:childTnLst>
                              <p:par>
                                <p:cTn id="72" presetID="2" presetClass="entr" presetSubtype="8" fill="hold" nodeType="clickEffect">
                                  <p:stCondLst>
                                    <p:cond delay="0"/>
                                  </p:stCondLst>
                                  <p:childTnLst>
                                    <p:set>
                                      <p:cBhvr>
                                        <p:cTn id="73" dur="1" fill="hold">
                                          <p:stCondLst>
                                            <p:cond delay="0"/>
                                          </p:stCondLst>
                                        </p:cTn>
                                        <p:tgtEl>
                                          <p:spTgt spid="308246"/>
                                        </p:tgtEl>
                                        <p:attrNameLst>
                                          <p:attrName>style.visibility</p:attrName>
                                        </p:attrNameLst>
                                      </p:cBhvr>
                                      <p:to>
                                        <p:strVal val="visible"/>
                                      </p:to>
                                    </p:set>
                                    <p:anim calcmode="lin" valueType="num">
                                      <p:cBhvr additive="base">
                                        <p:cTn id="74" dur="500" fill="hold"/>
                                        <p:tgtEl>
                                          <p:spTgt spid="308246"/>
                                        </p:tgtEl>
                                        <p:attrNameLst>
                                          <p:attrName>ppt_x</p:attrName>
                                        </p:attrNameLst>
                                      </p:cBhvr>
                                      <p:tavLst>
                                        <p:tav tm="0">
                                          <p:val>
                                            <p:strVal val="0-#ppt_w/2"/>
                                          </p:val>
                                        </p:tav>
                                        <p:tav tm="100000">
                                          <p:val>
                                            <p:strVal val="#ppt_x"/>
                                          </p:val>
                                        </p:tav>
                                      </p:tavLst>
                                    </p:anim>
                                    <p:anim calcmode="lin" valueType="num">
                                      <p:cBhvr additive="base">
                                        <p:cTn id="75" dur="500" fill="hold"/>
                                        <p:tgtEl>
                                          <p:spTgt spid="308246"/>
                                        </p:tgtEl>
                                        <p:attrNameLst>
                                          <p:attrName>ppt_y</p:attrName>
                                        </p:attrNameLst>
                                      </p:cBhvr>
                                      <p:tavLst>
                                        <p:tav tm="0">
                                          <p:val>
                                            <p:strVal val="#ppt_y"/>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 presetClass="entr" presetSubtype="4" fill="hold" grpId="0" nodeType="clickEffect">
                                  <p:stCondLst>
                                    <p:cond delay="0"/>
                                  </p:stCondLst>
                                  <p:childTnLst>
                                    <p:set>
                                      <p:cBhvr>
                                        <p:cTn id="79" dur="1" fill="hold">
                                          <p:stCondLst>
                                            <p:cond delay="0"/>
                                          </p:stCondLst>
                                        </p:cTn>
                                        <p:tgtEl>
                                          <p:spTgt spid="308237"/>
                                        </p:tgtEl>
                                        <p:attrNameLst>
                                          <p:attrName>style.visibility</p:attrName>
                                        </p:attrNameLst>
                                      </p:cBhvr>
                                      <p:to>
                                        <p:strVal val="visible"/>
                                      </p:to>
                                    </p:set>
                                    <p:anim calcmode="lin" valueType="num">
                                      <p:cBhvr additive="base">
                                        <p:cTn id="80" dur="500" fill="hold"/>
                                        <p:tgtEl>
                                          <p:spTgt spid="308237"/>
                                        </p:tgtEl>
                                        <p:attrNameLst>
                                          <p:attrName>ppt_x</p:attrName>
                                        </p:attrNameLst>
                                      </p:cBhvr>
                                      <p:tavLst>
                                        <p:tav tm="0">
                                          <p:val>
                                            <p:strVal val="#ppt_x"/>
                                          </p:val>
                                        </p:tav>
                                        <p:tav tm="100000">
                                          <p:val>
                                            <p:strVal val="#ppt_x"/>
                                          </p:val>
                                        </p:tav>
                                      </p:tavLst>
                                    </p:anim>
                                    <p:anim calcmode="lin" valueType="num">
                                      <p:cBhvr additive="base">
                                        <p:cTn id="81" dur="500" fill="hold"/>
                                        <p:tgtEl>
                                          <p:spTgt spid="308237"/>
                                        </p:tgtEl>
                                        <p:attrNameLst>
                                          <p:attrName>ppt_y</p:attrName>
                                        </p:attrNameLst>
                                      </p:cBhvr>
                                      <p:tavLst>
                                        <p:tav tm="0">
                                          <p:val>
                                            <p:strVal val="1+#ppt_h/2"/>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3" presetClass="entr" presetSubtype="10" fill="hold" grpId="0" nodeType="clickEffect">
                                  <p:stCondLst>
                                    <p:cond delay="0"/>
                                  </p:stCondLst>
                                  <p:childTnLst>
                                    <p:set>
                                      <p:cBhvr>
                                        <p:cTn id="85" dur="1" fill="hold">
                                          <p:stCondLst>
                                            <p:cond delay="0"/>
                                          </p:stCondLst>
                                        </p:cTn>
                                        <p:tgtEl>
                                          <p:spTgt spid="308240"/>
                                        </p:tgtEl>
                                        <p:attrNameLst>
                                          <p:attrName>style.visibility</p:attrName>
                                        </p:attrNameLst>
                                      </p:cBhvr>
                                      <p:to>
                                        <p:strVal val="visible"/>
                                      </p:to>
                                    </p:set>
                                    <p:animEffect transition="in" filter="blinds(horizontal)">
                                      <p:cBhvr>
                                        <p:cTn id="86" dur="500"/>
                                        <p:tgtEl>
                                          <p:spTgt spid="308240"/>
                                        </p:tgtEl>
                                      </p:cBhvr>
                                    </p:animEffect>
                                  </p:childTnLst>
                                </p:cTn>
                              </p:par>
                            </p:childTnLst>
                          </p:cTn>
                        </p:par>
                      </p:childTnLst>
                    </p:cTn>
                  </p:par>
                  <p:par>
                    <p:cTn id="87" fill="hold">
                      <p:stCondLst>
                        <p:cond delay="indefinite"/>
                      </p:stCondLst>
                      <p:childTnLst>
                        <p:par>
                          <p:cTn id="88" fill="hold">
                            <p:stCondLst>
                              <p:cond delay="0"/>
                            </p:stCondLst>
                            <p:childTnLst>
                              <p:par>
                                <p:cTn id="89" presetID="3" presetClass="entr" presetSubtype="10" fill="hold" nodeType="clickEffect">
                                  <p:stCondLst>
                                    <p:cond delay="0"/>
                                  </p:stCondLst>
                                  <p:childTnLst>
                                    <p:set>
                                      <p:cBhvr>
                                        <p:cTn id="90" dur="1" fill="hold">
                                          <p:stCondLst>
                                            <p:cond delay="0"/>
                                          </p:stCondLst>
                                        </p:cTn>
                                        <p:tgtEl>
                                          <p:spTgt spid="308241"/>
                                        </p:tgtEl>
                                        <p:attrNameLst>
                                          <p:attrName>style.visibility</p:attrName>
                                        </p:attrNameLst>
                                      </p:cBhvr>
                                      <p:to>
                                        <p:strVal val="visible"/>
                                      </p:to>
                                    </p:set>
                                    <p:animEffect transition="in" filter="blinds(horizontal)">
                                      <p:cBhvr>
                                        <p:cTn id="91" dur="500"/>
                                        <p:tgtEl>
                                          <p:spTgt spid="308241"/>
                                        </p:tgtEl>
                                      </p:cBhvr>
                                    </p:animEffect>
                                  </p:childTnLst>
                                </p:cTn>
                              </p:par>
                            </p:childTnLst>
                          </p:cTn>
                        </p:par>
                      </p:childTnLst>
                    </p:cTn>
                  </p:par>
                  <p:par>
                    <p:cTn id="92" fill="hold">
                      <p:stCondLst>
                        <p:cond delay="indefinite"/>
                      </p:stCondLst>
                      <p:childTnLst>
                        <p:par>
                          <p:cTn id="93" fill="hold">
                            <p:stCondLst>
                              <p:cond delay="0"/>
                            </p:stCondLst>
                            <p:childTnLst>
                              <p:par>
                                <p:cTn id="94" presetID="3" presetClass="entr" presetSubtype="10" fill="hold" grpId="0" nodeType="clickEffect">
                                  <p:stCondLst>
                                    <p:cond delay="0"/>
                                  </p:stCondLst>
                                  <p:childTnLst>
                                    <p:set>
                                      <p:cBhvr>
                                        <p:cTn id="95" dur="1" fill="hold">
                                          <p:stCondLst>
                                            <p:cond delay="0"/>
                                          </p:stCondLst>
                                        </p:cTn>
                                        <p:tgtEl>
                                          <p:spTgt spid="308242"/>
                                        </p:tgtEl>
                                        <p:attrNameLst>
                                          <p:attrName>style.visibility</p:attrName>
                                        </p:attrNameLst>
                                      </p:cBhvr>
                                      <p:to>
                                        <p:strVal val="visible"/>
                                      </p:to>
                                    </p:set>
                                    <p:animEffect transition="in" filter="blinds(horizontal)">
                                      <p:cBhvr>
                                        <p:cTn id="96" dur="500"/>
                                        <p:tgtEl>
                                          <p:spTgt spid="308242"/>
                                        </p:tgtEl>
                                      </p:cBhvr>
                                    </p:animEffect>
                                  </p:childTnLst>
                                </p:cTn>
                              </p:par>
                            </p:childTnLst>
                          </p:cTn>
                        </p:par>
                      </p:childTnLst>
                    </p:cTn>
                  </p:par>
                  <p:par>
                    <p:cTn id="97" fill="hold">
                      <p:stCondLst>
                        <p:cond delay="indefinite"/>
                      </p:stCondLst>
                      <p:childTnLst>
                        <p:par>
                          <p:cTn id="98" fill="hold">
                            <p:stCondLst>
                              <p:cond delay="0"/>
                            </p:stCondLst>
                            <p:childTnLst>
                              <p:par>
                                <p:cTn id="99" presetID="3" presetClass="entr" presetSubtype="10" fill="hold" nodeType="clickEffect">
                                  <p:stCondLst>
                                    <p:cond delay="0"/>
                                  </p:stCondLst>
                                  <p:childTnLst>
                                    <p:set>
                                      <p:cBhvr>
                                        <p:cTn id="100" dur="1" fill="hold">
                                          <p:stCondLst>
                                            <p:cond delay="0"/>
                                          </p:stCondLst>
                                        </p:cTn>
                                        <p:tgtEl>
                                          <p:spTgt spid="308243"/>
                                        </p:tgtEl>
                                        <p:attrNameLst>
                                          <p:attrName>style.visibility</p:attrName>
                                        </p:attrNameLst>
                                      </p:cBhvr>
                                      <p:to>
                                        <p:strVal val="visible"/>
                                      </p:to>
                                    </p:set>
                                    <p:animEffect transition="in" filter="blinds(horizontal)">
                                      <p:cBhvr>
                                        <p:cTn id="101" dur="500"/>
                                        <p:tgtEl>
                                          <p:spTgt spid="308243"/>
                                        </p:tgtEl>
                                      </p:cBhvr>
                                    </p:animEffect>
                                  </p:childTnLst>
                                </p:cTn>
                              </p:par>
                            </p:childTnLst>
                          </p:cTn>
                        </p:par>
                      </p:childTnLst>
                    </p:cTn>
                  </p:par>
                  <p:par>
                    <p:cTn id="102" fill="hold">
                      <p:stCondLst>
                        <p:cond delay="indefinite"/>
                      </p:stCondLst>
                      <p:childTnLst>
                        <p:par>
                          <p:cTn id="103" fill="hold">
                            <p:stCondLst>
                              <p:cond delay="0"/>
                            </p:stCondLst>
                            <p:childTnLst>
                              <p:par>
                                <p:cTn id="104" presetID="3" presetClass="entr" presetSubtype="10" fill="hold" grpId="0" nodeType="clickEffect">
                                  <p:stCondLst>
                                    <p:cond delay="0"/>
                                  </p:stCondLst>
                                  <p:childTnLst>
                                    <p:set>
                                      <p:cBhvr>
                                        <p:cTn id="105" dur="1" fill="hold">
                                          <p:stCondLst>
                                            <p:cond delay="0"/>
                                          </p:stCondLst>
                                        </p:cTn>
                                        <p:tgtEl>
                                          <p:spTgt spid="308244"/>
                                        </p:tgtEl>
                                        <p:attrNameLst>
                                          <p:attrName>style.visibility</p:attrName>
                                        </p:attrNameLst>
                                      </p:cBhvr>
                                      <p:to>
                                        <p:strVal val="visible"/>
                                      </p:to>
                                    </p:set>
                                    <p:animEffect transition="in" filter="blinds(horizontal)">
                                      <p:cBhvr>
                                        <p:cTn id="106" dur="500"/>
                                        <p:tgtEl>
                                          <p:spTgt spid="308244"/>
                                        </p:tgtEl>
                                      </p:cBhvr>
                                    </p:animEffect>
                                  </p:childTnLst>
                                </p:cTn>
                              </p:par>
                            </p:childTnLst>
                          </p:cTn>
                        </p:par>
                      </p:childTnLst>
                    </p:cTn>
                  </p:par>
                  <p:par>
                    <p:cTn id="107" fill="hold">
                      <p:stCondLst>
                        <p:cond delay="indefinite"/>
                      </p:stCondLst>
                      <p:childTnLst>
                        <p:par>
                          <p:cTn id="108" fill="hold">
                            <p:stCondLst>
                              <p:cond delay="0"/>
                            </p:stCondLst>
                            <p:childTnLst>
                              <p:par>
                                <p:cTn id="109" presetID="3" presetClass="entr" presetSubtype="10" fill="hold" nodeType="clickEffect">
                                  <p:stCondLst>
                                    <p:cond delay="0"/>
                                  </p:stCondLst>
                                  <p:childTnLst>
                                    <p:set>
                                      <p:cBhvr>
                                        <p:cTn id="110" dur="1" fill="hold">
                                          <p:stCondLst>
                                            <p:cond delay="0"/>
                                          </p:stCondLst>
                                        </p:cTn>
                                        <p:tgtEl>
                                          <p:spTgt spid="7"/>
                                        </p:tgtEl>
                                        <p:attrNameLst>
                                          <p:attrName>style.visibility</p:attrName>
                                        </p:attrNameLst>
                                      </p:cBhvr>
                                      <p:to>
                                        <p:strVal val="visible"/>
                                      </p:to>
                                    </p:set>
                                    <p:animEffect transition="in" filter="blinds(horizontal)">
                                      <p:cBhvr>
                                        <p:cTn id="111" dur="2000"/>
                                        <p:tgtEl>
                                          <p:spTgt spid="7"/>
                                        </p:tgtEl>
                                      </p:cBhvr>
                                    </p:animEffect>
                                  </p:childTnLst>
                                </p:cTn>
                              </p:par>
                            </p:childTnLst>
                          </p:cTn>
                        </p:par>
                      </p:childTnLst>
                    </p:cTn>
                  </p:par>
                  <p:par>
                    <p:cTn id="112" fill="hold">
                      <p:stCondLst>
                        <p:cond delay="indefinite"/>
                      </p:stCondLst>
                      <p:childTnLst>
                        <p:par>
                          <p:cTn id="113" fill="hold">
                            <p:stCondLst>
                              <p:cond delay="0"/>
                            </p:stCondLst>
                            <p:childTnLst>
                              <p:par>
                                <p:cTn id="114" presetID="3" presetClass="entr" presetSubtype="10" fill="hold" nodeType="clickEffect">
                                  <p:stCondLst>
                                    <p:cond delay="0"/>
                                  </p:stCondLst>
                                  <p:childTnLst>
                                    <p:set>
                                      <p:cBhvr>
                                        <p:cTn id="115" dur="1" fill="hold">
                                          <p:stCondLst>
                                            <p:cond delay="0"/>
                                          </p:stCondLst>
                                        </p:cTn>
                                        <p:tgtEl>
                                          <p:spTgt spid="16"/>
                                        </p:tgtEl>
                                        <p:attrNameLst>
                                          <p:attrName>style.visibility</p:attrName>
                                        </p:attrNameLst>
                                      </p:cBhvr>
                                      <p:to>
                                        <p:strVal val="visible"/>
                                      </p:to>
                                    </p:set>
                                    <p:animEffect transition="in" filter="blinds(horizontal)">
                                      <p:cBhvr>
                                        <p:cTn id="116" dur="2000"/>
                                        <p:tgtEl>
                                          <p:spTgt spid="16"/>
                                        </p:tgtEl>
                                      </p:cBhvr>
                                    </p:animEffect>
                                  </p:childTnLst>
                                </p:cTn>
                              </p:par>
                            </p:childTnLst>
                          </p:cTn>
                        </p:par>
                      </p:childTnLst>
                    </p:cTn>
                  </p:par>
                  <p:par>
                    <p:cTn id="117" fill="hold">
                      <p:stCondLst>
                        <p:cond delay="indefinite"/>
                      </p:stCondLst>
                      <p:childTnLst>
                        <p:par>
                          <p:cTn id="118" fill="hold">
                            <p:stCondLst>
                              <p:cond delay="0"/>
                            </p:stCondLst>
                            <p:childTnLst>
                              <p:par>
                                <p:cTn id="119" presetID="4" presetClass="entr" presetSubtype="16" fill="hold" grpId="0" nodeType="clickEffect">
                                  <p:stCondLst>
                                    <p:cond delay="0"/>
                                  </p:stCondLst>
                                  <p:childTnLst>
                                    <p:set>
                                      <p:cBhvr>
                                        <p:cTn id="120" dur="1" fill="hold">
                                          <p:stCondLst>
                                            <p:cond delay="0"/>
                                          </p:stCondLst>
                                        </p:cTn>
                                        <p:tgtEl>
                                          <p:spTgt spid="17"/>
                                        </p:tgtEl>
                                        <p:attrNameLst>
                                          <p:attrName>style.visibility</p:attrName>
                                        </p:attrNameLst>
                                      </p:cBhvr>
                                      <p:to>
                                        <p:strVal val="visible"/>
                                      </p:to>
                                    </p:set>
                                    <p:animEffect transition="in" filter="box(in)">
                                      <p:cBhvr>
                                        <p:cTn id="121" dur="2000"/>
                                        <p:tgtEl>
                                          <p:spTgt spid="17"/>
                                        </p:tgtEl>
                                      </p:cBhvr>
                                    </p:animEffect>
                                  </p:childTnLst>
                                </p:cTn>
                              </p:par>
                            </p:childTnLst>
                          </p:cTn>
                        </p:par>
                      </p:childTnLst>
                    </p:cTn>
                  </p:par>
                  <p:par>
                    <p:cTn id="122" fill="hold">
                      <p:stCondLst>
                        <p:cond delay="indefinite"/>
                      </p:stCondLst>
                      <p:childTnLst>
                        <p:par>
                          <p:cTn id="123" fill="hold">
                            <p:stCondLst>
                              <p:cond delay="0"/>
                            </p:stCondLst>
                            <p:childTnLst>
                              <p:par>
                                <p:cTn id="124" presetID="4" presetClass="entr" presetSubtype="16" fill="hold" grpId="0" nodeType="clickEffect">
                                  <p:stCondLst>
                                    <p:cond delay="0"/>
                                  </p:stCondLst>
                                  <p:childTnLst>
                                    <p:set>
                                      <p:cBhvr>
                                        <p:cTn id="125" dur="1" fill="hold">
                                          <p:stCondLst>
                                            <p:cond delay="0"/>
                                          </p:stCondLst>
                                        </p:cTn>
                                        <p:tgtEl>
                                          <p:spTgt spid="18"/>
                                        </p:tgtEl>
                                        <p:attrNameLst>
                                          <p:attrName>style.visibility</p:attrName>
                                        </p:attrNameLst>
                                      </p:cBhvr>
                                      <p:to>
                                        <p:strVal val="visible"/>
                                      </p:to>
                                    </p:set>
                                    <p:animEffect transition="in" filter="box(in)">
                                      <p:cBhvr>
                                        <p:cTn id="126" dur="2000"/>
                                        <p:tgtEl>
                                          <p:spTgt spid="18"/>
                                        </p:tgtEl>
                                      </p:cBhvr>
                                    </p:animEffect>
                                  </p:childTnLst>
                                </p:cTn>
                              </p:par>
                            </p:childTnLst>
                          </p:cTn>
                        </p:par>
                      </p:childTnLst>
                    </p:cTn>
                  </p:par>
                  <p:par>
                    <p:cTn id="127" fill="hold">
                      <p:stCondLst>
                        <p:cond delay="indefinite"/>
                      </p:stCondLst>
                      <p:childTnLst>
                        <p:par>
                          <p:cTn id="128" fill="hold">
                            <p:stCondLst>
                              <p:cond delay="0"/>
                            </p:stCondLst>
                            <p:childTnLst>
                              <p:par>
                                <p:cTn id="129" presetID="3" presetClass="entr" presetSubtype="10" fill="hold" grpId="0" nodeType="clickEffect">
                                  <p:stCondLst>
                                    <p:cond delay="0"/>
                                  </p:stCondLst>
                                  <p:childTnLst>
                                    <p:set>
                                      <p:cBhvr>
                                        <p:cTn id="130" dur="1" fill="hold">
                                          <p:stCondLst>
                                            <p:cond delay="0"/>
                                          </p:stCondLst>
                                        </p:cTn>
                                        <p:tgtEl>
                                          <p:spTgt spid="19"/>
                                        </p:tgtEl>
                                        <p:attrNameLst>
                                          <p:attrName>style.visibility</p:attrName>
                                        </p:attrNameLst>
                                      </p:cBhvr>
                                      <p:to>
                                        <p:strVal val="visible"/>
                                      </p:to>
                                    </p:set>
                                    <p:animEffect transition="in" filter="blinds(horizontal)">
                                      <p:cBhvr>
                                        <p:cTn id="131" dur="500"/>
                                        <p:tgtEl>
                                          <p:spTgt spid="19"/>
                                        </p:tgtEl>
                                      </p:cBhvr>
                                    </p:animEffect>
                                  </p:childTnLst>
                                </p:cTn>
                              </p:par>
                            </p:childTnLst>
                          </p:cTn>
                        </p:par>
                      </p:childTnLst>
                    </p:cTn>
                  </p:par>
                  <p:par>
                    <p:cTn id="132" fill="hold">
                      <p:stCondLst>
                        <p:cond delay="indefinite"/>
                      </p:stCondLst>
                      <p:childTnLst>
                        <p:par>
                          <p:cTn id="133" fill="hold">
                            <p:stCondLst>
                              <p:cond delay="0"/>
                            </p:stCondLst>
                            <p:childTnLst>
                              <p:par>
                                <p:cTn id="134" presetID="3" presetClass="entr" presetSubtype="10" fill="hold" grpId="0" nodeType="clickEffect">
                                  <p:stCondLst>
                                    <p:cond delay="0"/>
                                  </p:stCondLst>
                                  <p:childTnLst>
                                    <p:set>
                                      <p:cBhvr>
                                        <p:cTn id="135" dur="1" fill="hold">
                                          <p:stCondLst>
                                            <p:cond delay="0"/>
                                          </p:stCondLst>
                                        </p:cTn>
                                        <p:tgtEl>
                                          <p:spTgt spid="20"/>
                                        </p:tgtEl>
                                        <p:attrNameLst>
                                          <p:attrName>style.visibility</p:attrName>
                                        </p:attrNameLst>
                                      </p:cBhvr>
                                      <p:to>
                                        <p:strVal val="visible"/>
                                      </p:to>
                                    </p:set>
                                    <p:animEffect transition="in" filter="blinds(horizontal)">
                                      <p:cBhvr>
                                        <p:cTn id="136" dur="500"/>
                                        <p:tgtEl>
                                          <p:spTgt spid="20"/>
                                        </p:tgtEl>
                                      </p:cBhvr>
                                    </p:animEffect>
                                  </p:childTnLst>
                                </p:cTn>
                              </p:par>
                            </p:childTnLst>
                          </p:cTn>
                        </p:par>
                      </p:childTnLst>
                    </p:cTn>
                  </p:par>
                  <p:par>
                    <p:cTn id="137" fill="hold">
                      <p:stCondLst>
                        <p:cond delay="indefinite"/>
                      </p:stCondLst>
                      <p:childTnLst>
                        <p:par>
                          <p:cTn id="138" fill="hold">
                            <p:stCondLst>
                              <p:cond delay="0"/>
                            </p:stCondLst>
                            <p:childTnLst>
                              <p:par>
                                <p:cTn id="139" presetID="3" presetClass="entr" presetSubtype="10" fill="hold" grpId="0" nodeType="clickEffect">
                                  <p:stCondLst>
                                    <p:cond delay="0"/>
                                  </p:stCondLst>
                                  <p:childTnLst>
                                    <p:set>
                                      <p:cBhvr>
                                        <p:cTn id="140" dur="1" fill="hold">
                                          <p:stCondLst>
                                            <p:cond delay="0"/>
                                          </p:stCondLst>
                                        </p:cTn>
                                        <p:tgtEl>
                                          <p:spTgt spid="21"/>
                                        </p:tgtEl>
                                        <p:attrNameLst>
                                          <p:attrName>style.visibility</p:attrName>
                                        </p:attrNameLst>
                                      </p:cBhvr>
                                      <p:to>
                                        <p:strVal val="visible"/>
                                      </p:to>
                                    </p:set>
                                    <p:animEffect transition="in" filter="blinds(horizontal)">
                                      <p:cBhvr>
                                        <p:cTn id="141" dur="500"/>
                                        <p:tgtEl>
                                          <p:spTgt spid="21"/>
                                        </p:tgtEl>
                                      </p:cBhvr>
                                    </p:animEffect>
                                  </p:childTnLst>
                                </p:cTn>
                              </p:par>
                            </p:childTnLst>
                          </p:cTn>
                        </p:par>
                      </p:childTnLst>
                    </p:cTn>
                  </p:par>
                  <p:par>
                    <p:cTn id="142" fill="hold">
                      <p:stCondLst>
                        <p:cond delay="indefinite"/>
                      </p:stCondLst>
                      <p:childTnLst>
                        <p:par>
                          <p:cTn id="143" fill="hold">
                            <p:stCondLst>
                              <p:cond delay="0"/>
                            </p:stCondLst>
                            <p:childTnLst>
                              <p:par>
                                <p:cTn id="144" presetID="3" presetClass="entr" presetSubtype="10" fill="hold" nodeType="clickEffect">
                                  <p:stCondLst>
                                    <p:cond delay="0"/>
                                  </p:stCondLst>
                                  <p:childTnLst>
                                    <p:set>
                                      <p:cBhvr>
                                        <p:cTn id="145" dur="1" fill="hold">
                                          <p:stCondLst>
                                            <p:cond delay="0"/>
                                          </p:stCondLst>
                                        </p:cTn>
                                        <p:tgtEl>
                                          <p:spTgt spid="22"/>
                                        </p:tgtEl>
                                        <p:attrNameLst>
                                          <p:attrName>style.visibility</p:attrName>
                                        </p:attrNameLst>
                                      </p:cBhvr>
                                      <p:to>
                                        <p:strVal val="visible"/>
                                      </p:to>
                                    </p:set>
                                    <p:animEffect transition="in" filter="blinds(horizontal)">
                                      <p:cBhvr>
                                        <p:cTn id="146" dur="2000"/>
                                        <p:tgtEl>
                                          <p:spTgt spid="22"/>
                                        </p:tgtEl>
                                      </p:cBhvr>
                                    </p:animEffect>
                                  </p:childTnLst>
                                </p:cTn>
                              </p:par>
                            </p:childTnLst>
                          </p:cTn>
                        </p:par>
                      </p:childTnLst>
                    </p:cTn>
                  </p:par>
                  <p:par>
                    <p:cTn id="147" fill="hold">
                      <p:stCondLst>
                        <p:cond delay="indefinite"/>
                      </p:stCondLst>
                      <p:childTnLst>
                        <p:par>
                          <p:cTn id="148" fill="hold">
                            <p:stCondLst>
                              <p:cond delay="0"/>
                            </p:stCondLst>
                            <p:childTnLst>
                              <p:par>
                                <p:cTn id="149" presetID="3" presetClass="entr" presetSubtype="10" fill="hold" nodeType="clickEffect">
                                  <p:stCondLst>
                                    <p:cond delay="0"/>
                                  </p:stCondLst>
                                  <p:childTnLst>
                                    <p:set>
                                      <p:cBhvr>
                                        <p:cTn id="150" dur="1" fill="hold">
                                          <p:stCondLst>
                                            <p:cond delay="0"/>
                                          </p:stCondLst>
                                        </p:cTn>
                                        <p:tgtEl>
                                          <p:spTgt spid="23"/>
                                        </p:tgtEl>
                                        <p:attrNameLst>
                                          <p:attrName>style.visibility</p:attrName>
                                        </p:attrNameLst>
                                      </p:cBhvr>
                                      <p:to>
                                        <p:strVal val="visible"/>
                                      </p:to>
                                    </p:set>
                                    <p:animEffect transition="in" filter="blinds(horizontal)">
                                      <p:cBhvr>
                                        <p:cTn id="151"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226" grpId="0"/>
      <p:bldP spid="308227" grpId="0"/>
      <p:bldP spid="308229" grpId="0"/>
      <p:bldP spid="308231" grpId="0"/>
      <p:bldP spid="308232" grpId="0"/>
      <p:bldP spid="308235" grpId="0" bldLvl="0" animBg="1"/>
      <p:bldP spid="308236" grpId="0" bldLvl="0" animBg="1"/>
      <p:bldP spid="308237" grpId="0"/>
      <p:bldP spid="308240" grpId="0"/>
      <p:bldP spid="308242" grpId="0"/>
      <p:bldP spid="308244" grpId="0"/>
      <p:bldP spid="17" grpId="0" bldLvl="0" animBg="1"/>
      <p:bldP spid="18" grpId="0" bldLvl="0" animBg="1"/>
      <p:bldP spid="19" grpId="0" bldLvl="0" animBg="1"/>
      <p:bldP spid="20" grpId="0" bldLvl="0" animBg="1"/>
      <p:bldP spid="21" grpId="0" bldLvl="0" animBg="1"/>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301083" y="-1"/>
            <a:ext cx="1027487" cy="3826261"/>
          </a:xfrm>
          <a:prstGeom prst="rect">
            <a:avLst/>
          </a:prstGeom>
        </p:spPr>
      </p:pic>
      <p:pic>
        <p:nvPicPr>
          <p:cNvPr id="7" name="图片 6"/>
          <p:cNvPicPr>
            <a:picLocks noChangeAspect="1"/>
          </p:cNvPicPr>
          <p:nvPr/>
        </p:nvPicPr>
        <p:blipFill rotWithShape="1">
          <a:blip r:embed="rId2" cstate="print">
            <a:extLst>
              <a:ext uri="{28A0092B-C50C-407E-A947-70E740481C1C}">
                <a14:useLocalDpi xmlns:a14="http://schemas.microsoft.com/office/drawing/2010/main" val="0"/>
              </a:ext>
            </a:extLst>
          </a:blip>
          <a:srcRect l="55279" b="40113"/>
          <a:stretch>
            <a:fillRect/>
          </a:stretch>
        </p:blipFill>
        <p:spPr>
          <a:xfrm flipH="1">
            <a:off x="10948062" y="5126914"/>
            <a:ext cx="1704977" cy="2017811"/>
          </a:xfrm>
          <a:prstGeom prst="rect">
            <a:avLst/>
          </a:prstGeom>
        </p:spPr>
      </p:pic>
      <p:pic>
        <p:nvPicPr>
          <p:cNvPr id="21" name="图片 2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22268" y="-1"/>
            <a:ext cx="1027487" cy="3826261"/>
          </a:xfrm>
          <a:prstGeom prst="rect">
            <a:avLst/>
          </a:prstGeom>
        </p:spPr>
      </p:pic>
      <p:pic>
        <p:nvPicPr>
          <p:cNvPr id="22" name="图片 21"/>
          <p:cNvPicPr>
            <a:picLocks noChangeAspect="1"/>
          </p:cNvPicPr>
          <p:nvPr/>
        </p:nvPicPr>
        <p:blipFill rotWithShape="1">
          <a:blip r:embed="rId2" cstate="print">
            <a:extLst>
              <a:ext uri="{28A0092B-C50C-407E-A947-70E740481C1C}">
                <a14:useLocalDpi xmlns:a14="http://schemas.microsoft.com/office/drawing/2010/main" val="0"/>
              </a:ext>
            </a:extLst>
          </a:blip>
          <a:srcRect l="55279" b="40113"/>
          <a:stretch>
            <a:fillRect/>
          </a:stretch>
        </p:blipFill>
        <p:spPr>
          <a:xfrm rot="18969383" flipH="1">
            <a:off x="-308007" y="5553634"/>
            <a:ext cx="1704977" cy="2017811"/>
          </a:xfrm>
          <a:prstGeom prst="rect">
            <a:avLst/>
          </a:prstGeom>
        </p:spPr>
      </p:pic>
      <p:sp>
        <p:nvSpPr>
          <p:cNvPr id="11" name="文本框 10"/>
          <p:cNvSpPr txBox="1"/>
          <p:nvPr/>
        </p:nvSpPr>
        <p:spPr>
          <a:xfrm>
            <a:off x="6558551" y="1646996"/>
            <a:ext cx="2754125" cy="461665"/>
          </a:xfrm>
          <a:prstGeom prst="rect">
            <a:avLst/>
          </a:prstGeom>
          <a:noFill/>
        </p:spPr>
        <p:txBody>
          <a:bodyPr vert="horz" wrap="square" rtlCol="0">
            <a:spAutoFit/>
          </a:bodyPr>
          <a:lstStyle/>
          <a:p>
            <a:pPr algn="dist"/>
            <a:r>
              <a:rPr lang="zh-CN" altLang="en-US" sz="2400" spc="600" dirty="0">
                <a:solidFill>
                  <a:srgbClr val="7BBFA2"/>
                </a:solidFill>
                <a:latin typeface="汉仪黑荔枝体简" panose="00020600040101010101" pitchFamily="18" charset="-122"/>
                <a:ea typeface="汉仪黑荔枝体简" panose="00020600040101010101" pitchFamily="18" charset="-122"/>
              </a:rPr>
              <a:t>疏通文意</a:t>
            </a:r>
            <a:endParaRPr lang="zh-CN" altLang="en-US" sz="2400" spc="600" dirty="0">
              <a:solidFill>
                <a:srgbClr val="7BBFA2"/>
              </a:solidFill>
              <a:latin typeface="汉仪黑荔枝体简" panose="00020600040101010101" pitchFamily="18" charset="-122"/>
              <a:ea typeface="汉仪黑荔枝体简" panose="00020600040101010101" pitchFamily="18" charset="-122"/>
            </a:endParaRPr>
          </a:p>
        </p:txBody>
      </p:sp>
      <p:sp>
        <p:nvSpPr>
          <p:cNvPr id="12" name="文本框 11"/>
          <p:cNvSpPr txBox="1"/>
          <p:nvPr/>
        </p:nvSpPr>
        <p:spPr>
          <a:xfrm>
            <a:off x="5564213" y="1608310"/>
            <a:ext cx="1118226" cy="646331"/>
          </a:xfrm>
          <a:prstGeom prst="rect">
            <a:avLst/>
          </a:prstGeom>
          <a:noFill/>
        </p:spPr>
        <p:txBody>
          <a:bodyPr vert="horz" wrap="square" rtlCol="0">
            <a:spAutoFit/>
          </a:bodyPr>
          <a:lstStyle/>
          <a:p>
            <a:pPr algn="ctr"/>
            <a:r>
              <a:rPr lang="en-US" altLang="zh-CN" sz="3600" spc="300" dirty="0">
                <a:solidFill>
                  <a:srgbClr val="7BBFA2"/>
                </a:solidFill>
                <a:latin typeface="汉仪黑荔枝体简" panose="00020600040101010101" pitchFamily="18" charset="-122"/>
                <a:ea typeface="汉仪黑荔枝体简" panose="00020600040101010101" pitchFamily="18" charset="-122"/>
              </a:rPr>
              <a:t>01</a:t>
            </a:r>
            <a:endParaRPr lang="zh-CN" altLang="en-US" sz="3600" spc="300" dirty="0">
              <a:solidFill>
                <a:srgbClr val="7BBFA2"/>
              </a:solidFill>
              <a:latin typeface="汉仪黑荔枝体简" panose="00020600040101010101" pitchFamily="18" charset="-122"/>
              <a:ea typeface="汉仪黑荔枝体简" panose="00020600040101010101" pitchFamily="18" charset="-122"/>
            </a:endParaRPr>
          </a:p>
        </p:txBody>
      </p:sp>
      <p:sp>
        <p:nvSpPr>
          <p:cNvPr id="14" name="文本框 13"/>
          <p:cNvSpPr txBox="1"/>
          <p:nvPr/>
        </p:nvSpPr>
        <p:spPr>
          <a:xfrm>
            <a:off x="6558551" y="2728625"/>
            <a:ext cx="2754125" cy="461665"/>
          </a:xfrm>
          <a:prstGeom prst="rect">
            <a:avLst/>
          </a:prstGeom>
          <a:noFill/>
        </p:spPr>
        <p:txBody>
          <a:bodyPr vert="horz" wrap="square" rtlCol="0">
            <a:spAutoFit/>
          </a:bodyPr>
          <a:lstStyle/>
          <a:p>
            <a:pPr algn="dist"/>
            <a:r>
              <a:rPr lang="zh-CN" altLang="en-US" sz="2400" spc="600" dirty="0">
                <a:solidFill>
                  <a:schemeClr val="accent2"/>
                </a:solidFill>
                <a:latin typeface="汉仪黑荔枝体简" panose="00020600040101010101" pitchFamily="18" charset="-122"/>
                <a:ea typeface="汉仪黑荔枝体简" panose="00020600040101010101" pitchFamily="18" charset="-122"/>
              </a:rPr>
              <a:t>分析形象</a:t>
            </a:r>
            <a:endParaRPr lang="zh-CN" altLang="en-US" sz="2400" spc="600" dirty="0">
              <a:solidFill>
                <a:schemeClr val="accent2"/>
              </a:solidFill>
              <a:latin typeface="汉仪黑荔枝体简" panose="00020600040101010101" pitchFamily="18" charset="-122"/>
              <a:ea typeface="汉仪黑荔枝体简" panose="00020600040101010101" pitchFamily="18" charset="-122"/>
            </a:endParaRPr>
          </a:p>
        </p:txBody>
      </p:sp>
      <p:sp>
        <p:nvSpPr>
          <p:cNvPr id="15" name="文本框 14"/>
          <p:cNvSpPr txBox="1"/>
          <p:nvPr/>
        </p:nvSpPr>
        <p:spPr>
          <a:xfrm>
            <a:off x="5564213" y="2689939"/>
            <a:ext cx="1118226" cy="646331"/>
          </a:xfrm>
          <a:prstGeom prst="rect">
            <a:avLst/>
          </a:prstGeom>
          <a:noFill/>
        </p:spPr>
        <p:txBody>
          <a:bodyPr vert="horz" wrap="square" rtlCol="0">
            <a:spAutoFit/>
          </a:bodyPr>
          <a:lstStyle/>
          <a:p>
            <a:pPr algn="ctr"/>
            <a:r>
              <a:rPr lang="en-US" altLang="zh-CN" sz="3600" spc="300" dirty="0">
                <a:solidFill>
                  <a:schemeClr val="accent2"/>
                </a:solidFill>
                <a:latin typeface="汉仪黑荔枝体简" panose="00020600040101010101" pitchFamily="18" charset="-122"/>
                <a:ea typeface="汉仪黑荔枝体简" panose="00020600040101010101" pitchFamily="18" charset="-122"/>
              </a:rPr>
              <a:t>02</a:t>
            </a:r>
            <a:endParaRPr lang="zh-CN" altLang="en-US" sz="3600" spc="300" dirty="0">
              <a:solidFill>
                <a:schemeClr val="accent2"/>
              </a:solidFill>
              <a:latin typeface="汉仪黑荔枝体简" panose="00020600040101010101" pitchFamily="18" charset="-122"/>
              <a:ea typeface="汉仪黑荔枝体简" panose="00020600040101010101" pitchFamily="18" charset="-122"/>
            </a:endParaRPr>
          </a:p>
        </p:txBody>
      </p:sp>
      <p:sp>
        <p:nvSpPr>
          <p:cNvPr id="17" name="文本框 16"/>
          <p:cNvSpPr txBox="1"/>
          <p:nvPr/>
        </p:nvSpPr>
        <p:spPr>
          <a:xfrm>
            <a:off x="6558551" y="3810254"/>
            <a:ext cx="2754125" cy="461665"/>
          </a:xfrm>
          <a:prstGeom prst="rect">
            <a:avLst/>
          </a:prstGeom>
          <a:noFill/>
        </p:spPr>
        <p:txBody>
          <a:bodyPr vert="horz" wrap="square" rtlCol="0">
            <a:spAutoFit/>
          </a:bodyPr>
          <a:lstStyle/>
          <a:p>
            <a:pPr algn="dist"/>
            <a:r>
              <a:rPr lang="zh-CN" altLang="en-US" sz="2400" spc="600" dirty="0">
                <a:solidFill>
                  <a:srgbClr val="7BBFA2"/>
                </a:solidFill>
                <a:latin typeface="汉仪黑荔枝体简" panose="00020600040101010101" pitchFamily="18" charset="-122"/>
                <a:ea typeface="汉仪黑荔枝体简" panose="00020600040101010101" pitchFamily="18" charset="-122"/>
              </a:rPr>
              <a:t>文学常识</a:t>
            </a:r>
            <a:endParaRPr lang="zh-CN" altLang="en-US" sz="2400" spc="600" dirty="0">
              <a:solidFill>
                <a:srgbClr val="7BBFA2"/>
              </a:solidFill>
              <a:latin typeface="汉仪黑荔枝体简" panose="00020600040101010101" pitchFamily="18" charset="-122"/>
              <a:ea typeface="汉仪黑荔枝体简" panose="00020600040101010101" pitchFamily="18" charset="-122"/>
            </a:endParaRPr>
          </a:p>
        </p:txBody>
      </p:sp>
      <p:sp>
        <p:nvSpPr>
          <p:cNvPr id="18" name="文本框 17"/>
          <p:cNvSpPr txBox="1"/>
          <p:nvPr/>
        </p:nvSpPr>
        <p:spPr>
          <a:xfrm>
            <a:off x="5564213" y="3771567"/>
            <a:ext cx="1118226" cy="646331"/>
          </a:xfrm>
          <a:prstGeom prst="rect">
            <a:avLst/>
          </a:prstGeom>
          <a:noFill/>
        </p:spPr>
        <p:txBody>
          <a:bodyPr vert="horz" wrap="square" rtlCol="0">
            <a:spAutoFit/>
          </a:bodyPr>
          <a:lstStyle/>
          <a:p>
            <a:pPr algn="ctr"/>
            <a:r>
              <a:rPr lang="en-US" altLang="zh-CN" sz="3600" spc="300" dirty="0">
                <a:solidFill>
                  <a:srgbClr val="7BBFA2"/>
                </a:solidFill>
                <a:latin typeface="汉仪黑荔枝体简" panose="00020600040101010101" pitchFamily="18" charset="-122"/>
                <a:ea typeface="汉仪黑荔枝体简" panose="00020600040101010101" pitchFamily="18" charset="-122"/>
              </a:rPr>
              <a:t>03</a:t>
            </a:r>
            <a:endParaRPr lang="zh-CN" altLang="en-US" sz="3600" spc="300" dirty="0">
              <a:solidFill>
                <a:srgbClr val="7BBFA2"/>
              </a:solidFill>
              <a:latin typeface="汉仪黑荔枝体简" panose="00020600040101010101" pitchFamily="18" charset="-122"/>
              <a:ea typeface="汉仪黑荔枝体简" panose="00020600040101010101" pitchFamily="18" charset="-122"/>
            </a:endParaRPr>
          </a:p>
        </p:txBody>
      </p:sp>
      <p:sp>
        <p:nvSpPr>
          <p:cNvPr id="20" name="文本框 19"/>
          <p:cNvSpPr txBox="1"/>
          <p:nvPr/>
        </p:nvSpPr>
        <p:spPr>
          <a:xfrm>
            <a:off x="6558551" y="4891882"/>
            <a:ext cx="2754125" cy="461665"/>
          </a:xfrm>
          <a:prstGeom prst="rect">
            <a:avLst/>
          </a:prstGeom>
          <a:noFill/>
        </p:spPr>
        <p:txBody>
          <a:bodyPr vert="horz" wrap="square" rtlCol="0">
            <a:spAutoFit/>
          </a:bodyPr>
          <a:lstStyle/>
          <a:p>
            <a:pPr algn="dist"/>
            <a:r>
              <a:rPr lang="zh-CN" altLang="en-US" sz="2400" spc="600" dirty="0">
                <a:solidFill>
                  <a:schemeClr val="accent2"/>
                </a:solidFill>
                <a:latin typeface="汉仪黑荔枝体简" panose="00020600040101010101" pitchFamily="18" charset="-122"/>
                <a:ea typeface="汉仪黑荔枝体简" panose="00020600040101010101" pitchFamily="18" charset="-122"/>
              </a:rPr>
              <a:t>出门测试</a:t>
            </a:r>
            <a:endParaRPr lang="zh-CN" altLang="en-US" sz="2400" spc="600" dirty="0">
              <a:solidFill>
                <a:schemeClr val="accent2"/>
              </a:solidFill>
              <a:latin typeface="汉仪黑荔枝体简" panose="00020600040101010101" pitchFamily="18" charset="-122"/>
              <a:ea typeface="汉仪黑荔枝体简" panose="00020600040101010101" pitchFamily="18" charset="-122"/>
            </a:endParaRPr>
          </a:p>
        </p:txBody>
      </p:sp>
      <p:sp>
        <p:nvSpPr>
          <p:cNvPr id="23" name="文本框 22"/>
          <p:cNvSpPr txBox="1"/>
          <p:nvPr/>
        </p:nvSpPr>
        <p:spPr>
          <a:xfrm>
            <a:off x="5564213" y="4853196"/>
            <a:ext cx="1118226" cy="646331"/>
          </a:xfrm>
          <a:prstGeom prst="rect">
            <a:avLst/>
          </a:prstGeom>
          <a:noFill/>
        </p:spPr>
        <p:txBody>
          <a:bodyPr vert="horz" wrap="square" rtlCol="0">
            <a:spAutoFit/>
          </a:bodyPr>
          <a:lstStyle/>
          <a:p>
            <a:pPr algn="ctr"/>
            <a:r>
              <a:rPr lang="en-US" altLang="zh-CN" sz="3600" spc="300" dirty="0">
                <a:solidFill>
                  <a:schemeClr val="accent2"/>
                </a:solidFill>
                <a:latin typeface="汉仪黑荔枝体简" panose="00020600040101010101" pitchFamily="18" charset="-122"/>
                <a:ea typeface="汉仪黑荔枝体简" panose="00020600040101010101" pitchFamily="18" charset="-122"/>
              </a:rPr>
              <a:t>04</a:t>
            </a:r>
            <a:endParaRPr lang="zh-CN" altLang="en-US" sz="3600" spc="300" dirty="0">
              <a:solidFill>
                <a:schemeClr val="accent2"/>
              </a:solidFill>
              <a:latin typeface="汉仪黑荔枝体简" panose="00020600040101010101" pitchFamily="18" charset="-122"/>
              <a:ea typeface="汉仪黑荔枝体简" panose="00020600040101010101" pitchFamily="18" charset="-122"/>
            </a:endParaRPr>
          </a:p>
        </p:txBody>
      </p:sp>
      <p:sp>
        <p:nvSpPr>
          <p:cNvPr id="25" name="文本框 24"/>
          <p:cNvSpPr txBox="1"/>
          <p:nvPr/>
        </p:nvSpPr>
        <p:spPr>
          <a:xfrm>
            <a:off x="2367999" y="2458141"/>
            <a:ext cx="3111952" cy="923330"/>
          </a:xfrm>
          <a:prstGeom prst="rect">
            <a:avLst/>
          </a:prstGeom>
          <a:noFill/>
        </p:spPr>
        <p:txBody>
          <a:bodyPr vert="horz" wrap="square" rtlCol="0">
            <a:spAutoFit/>
          </a:bodyPr>
          <a:lstStyle/>
          <a:p>
            <a:r>
              <a:rPr lang="zh-CN" altLang="en-US" sz="5400" dirty="0">
                <a:solidFill>
                  <a:srgbClr val="7BBFA2"/>
                </a:solidFill>
                <a:latin typeface="汉仪黑荔枝体简" panose="00020600040101010101" pitchFamily="18" charset="-122"/>
                <a:ea typeface="汉仪黑荔枝体简" panose="00020600040101010101" pitchFamily="18" charset="-122"/>
              </a:rPr>
              <a:t>目  录</a:t>
            </a:r>
            <a:endParaRPr lang="zh-CN" altLang="en-US" sz="5400" dirty="0">
              <a:solidFill>
                <a:srgbClr val="7BBFA2"/>
              </a:solidFill>
              <a:latin typeface="汉仪黑荔枝体简" panose="00020600040101010101" pitchFamily="18" charset="-122"/>
              <a:ea typeface="汉仪黑荔枝体简" panose="00020600040101010101" pitchFamily="18" charset="-122"/>
            </a:endParaRPr>
          </a:p>
        </p:txBody>
      </p:sp>
      <p:sp>
        <p:nvSpPr>
          <p:cNvPr id="27" name="矩形 26"/>
          <p:cNvSpPr/>
          <p:nvPr/>
        </p:nvSpPr>
        <p:spPr>
          <a:xfrm>
            <a:off x="5810492" y="2199190"/>
            <a:ext cx="559971" cy="70659"/>
          </a:xfrm>
          <a:prstGeom prst="rect">
            <a:avLst/>
          </a:prstGeom>
          <a:solidFill>
            <a:srgbClr val="7BBFA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黑荔枝体简" panose="00020600040101010101" pitchFamily="18" charset="-122"/>
              <a:ea typeface="汉仪黑荔枝体简" panose="00020600040101010101" pitchFamily="18" charset="-122"/>
            </a:endParaRPr>
          </a:p>
        </p:txBody>
      </p:sp>
      <p:sp>
        <p:nvSpPr>
          <p:cNvPr id="28" name="矩形 27"/>
          <p:cNvSpPr/>
          <p:nvPr/>
        </p:nvSpPr>
        <p:spPr>
          <a:xfrm>
            <a:off x="5810492" y="3248498"/>
            <a:ext cx="559971" cy="70659"/>
          </a:xfrm>
          <a:prstGeom prst="rect">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黑荔枝体简" panose="00020600040101010101" pitchFamily="18" charset="-122"/>
              <a:ea typeface="汉仪黑荔枝体简" panose="00020600040101010101" pitchFamily="18" charset="-122"/>
            </a:endParaRPr>
          </a:p>
        </p:txBody>
      </p:sp>
      <p:sp>
        <p:nvSpPr>
          <p:cNvPr id="29" name="矩形 28"/>
          <p:cNvSpPr/>
          <p:nvPr/>
        </p:nvSpPr>
        <p:spPr>
          <a:xfrm>
            <a:off x="5810492" y="4332531"/>
            <a:ext cx="559971" cy="70659"/>
          </a:xfrm>
          <a:prstGeom prst="rect">
            <a:avLst/>
          </a:prstGeom>
          <a:solidFill>
            <a:srgbClr val="7BBFA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黑荔枝体简" panose="00020600040101010101" pitchFamily="18" charset="-122"/>
              <a:ea typeface="汉仪黑荔枝体简" panose="00020600040101010101" pitchFamily="18" charset="-122"/>
            </a:endParaRPr>
          </a:p>
        </p:txBody>
      </p:sp>
      <p:sp>
        <p:nvSpPr>
          <p:cNvPr id="30" name="矩形 29"/>
          <p:cNvSpPr/>
          <p:nvPr/>
        </p:nvSpPr>
        <p:spPr>
          <a:xfrm>
            <a:off x="5810492" y="5404989"/>
            <a:ext cx="559971" cy="70659"/>
          </a:xfrm>
          <a:prstGeom prst="rect">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黑荔枝体简" panose="00020600040101010101" pitchFamily="18" charset="-122"/>
              <a:ea typeface="汉仪黑荔枝体简" panose="00020600040101010101" pitchFamily="18" charset="-122"/>
            </a:endParaRPr>
          </a:p>
        </p:txBody>
      </p:sp>
      <p:sp>
        <p:nvSpPr>
          <p:cNvPr id="2" name="太阳形 1"/>
          <p:cNvSpPr/>
          <p:nvPr/>
        </p:nvSpPr>
        <p:spPr>
          <a:xfrm>
            <a:off x="4660777" y="1646996"/>
            <a:ext cx="837739" cy="811145"/>
          </a:xfrm>
          <a:prstGeom prst="sun">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 y="-2"/>
            <a:ext cx="12192003" cy="6858003"/>
            <a:chOff x="-2" y="-2"/>
            <a:chExt cx="12192003" cy="6858003"/>
          </a:xfrm>
        </p:grpSpPr>
        <p:pic>
          <p:nvPicPr>
            <p:cNvPr id="11" name="图片 10"/>
            <p:cNvPicPr>
              <a:picLocks noChangeAspect="1"/>
            </p:cNvPicPr>
            <p:nvPr/>
          </p:nvPicPr>
          <p:blipFill>
            <a:blip r:embed="rId1" cstate="screen"/>
            <a:srcRect/>
            <a:stretch>
              <a:fillRect/>
            </a:stretch>
          </p:blipFill>
          <p:spPr>
            <a:xfrm>
              <a:off x="0" y="0"/>
              <a:ext cx="12192000" cy="6858000"/>
            </a:xfrm>
            <a:custGeom>
              <a:avLst/>
              <a:gdLst>
                <a:gd name="connsiteX0" fmla="*/ 0 w 8305800"/>
                <a:gd name="connsiteY0" fmla="*/ 0 h 3781425"/>
                <a:gd name="connsiteX1" fmla="*/ 8305800 w 8305800"/>
                <a:gd name="connsiteY1" fmla="*/ 0 h 3781425"/>
                <a:gd name="connsiteX2" fmla="*/ 8305800 w 8305800"/>
                <a:gd name="connsiteY2" fmla="*/ 3781425 h 3781425"/>
                <a:gd name="connsiteX3" fmla="*/ 0 w 8305800"/>
                <a:gd name="connsiteY3" fmla="*/ 3781425 h 3781425"/>
              </a:gdLst>
              <a:ahLst/>
              <a:cxnLst>
                <a:cxn ang="0">
                  <a:pos x="connsiteX0" y="connsiteY0"/>
                </a:cxn>
                <a:cxn ang="0">
                  <a:pos x="connsiteX1" y="connsiteY1"/>
                </a:cxn>
                <a:cxn ang="0">
                  <a:pos x="connsiteX2" y="connsiteY2"/>
                </a:cxn>
                <a:cxn ang="0">
                  <a:pos x="connsiteX3" y="connsiteY3"/>
                </a:cxn>
              </a:cxnLst>
              <a:rect l="l" t="t" r="r" b="b"/>
              <a:pathLst>
                <a:path w="8305800" h="3781425">
                  <a:moveTo>
                    <a:pt x="0" y="0"/>
                  </a:moveTo>
                  <a:lnTo>
                    <a:pt x="8305800" y="0"/>
                  </a:lnTo>
                  <a:lnTo>
                    <a:pt x="8305800" y="3781425"/>
                  </a:lnTo>
                  <a:lnTo>
                    <a:pt x="0" y="3781425"/>
                  </a:lnTo>
                  <a:close/>
                </a:path>
              </a:pathLst>
            </a:custGeom>
          </p:spPr>
        </p:pic>
        <p:pic>
          <p:nvPicPr>
            <p:cNvPr id="13" name="图片 12"/>
            <p:cNvPicPr>
              <a:picLocks noChangeAspect="1"/>
            </p:cNvPicPr>
            <p:nvPr/>
          </p:nvPicPr>
          <p:blipFill>
            <a:blip r:embed="rId2" cstate="screen"/>
            <a:srcRect/>
            <a:stretch>
              <a:fillRect/>
            </a:stretch>
          </p:blipFill>
          <p:spPr>
            <a:xfrm>
              <a:off x="0" y="1"/>
              <a:ext cx="2314575" cy="1381172"/>
            </a:xfrm>
            <a:custGeom>
              <a:avLst/>
              <a:gdLst>
                <a:gd name="connsiteX0" fmla="*/ 0 w 3432053"/>
                <a:gd name="connsiteY0" fmla="*/ 0 h 2048003"/>
                <a:gd name="connsiteX1" fmla="*/ 3432053 w 3432053"/>
                <a:gd name="connsiteY1" fmla="*/ 0 h 2048003"/>
                <a:gd name="connsiteX2" fmla="*/ 3387924 w 3432053"/>
                <a:gd name="connsiteY2" fmla="*/ 92869 h 2048003"/>
                <a:gd name="connsiteX3" fmla="*/ 2647950 w 3432053"/>
                <a:gd name="connsiteY3" fmla="*/ 1123950 h 2048003"/>
                <a:gd name="connsiteX4" fmla="*/ 180975 w 3432053"/>
                <a:gd name="connsiteY4" fmla="*/ 2009775 h 2048003"/>
                <a:gd name="connsiteX5" fmla="*/ 0 w 3432053"/>
                <a:gd name="connsiteY5" fmla="*/ 2048003 h 2048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2053" h="2048003">
                  <a:moveTo>
                    <a:pt x="0" y="0"/>
                  </a:moveTo>
                  <a:lnTo>
                    <a:pt x="3432053" y="0"/>
                  </a:lnTo>
                  <a:lnTo>
                    <a:pt x="3387924" y="92869"/>
                  </a:lnTo>
                  <a:cubicBezTo>
                    <a:pt x="3195241" y="480616"/>
                    <a:pt x="2951163" y="888207"/>
                    <a:pt x="2647950" y="1123950"/>
                  </a:cubicBezTo>
                  <a:cubicBezTo>
                    <a:pt x="2041525" y="1595438"/>
                    <a:pt x="798512" y="1889125"/>
                    <a:pt x="180975" y="2009775"/>
                  </a:cubicBezTo>
                  <a:lnTo>
                    <a:pt x="0" y="2048003"/>
                  </a:lnTo>
                  <a:close/>
                </a:path>
              </a:pathLst>
            </a:custGeom>
          </p:spPr>
        </p:pic>
        <p:pic>
          <p:nvPicPr>
            <p:cNvPr id="15" name="图片 14"/>
            <p:cNvPicPr>
              <a:picLocks noChangeAspect="1"/>
            </p:cNvPicPr>
            <p:nvPr/>
          </p:nvPicPr>
          <p:blipFill>
            <a:blip r:embed="rId3" cstate="screen"/>
            <a:srcRect/>
            <a:stretch>
              <a:fillRect/>
            </a:stretch>
          </p:blipFill>
          <p:spPr>
            <a:xfrm>
              <a:off x="2544670" y="-1"/>
              <a:ext cx="4186237" cy="1242118"/>
            </a:xfrm>
            <a:custGeom>
              <a:avLst/>
              <a:gdLst>
                <a:gd name="connsiteX0" fmla="*/ 0 w 6250641"/>
                <a:gd name="connsiteY0" fmla="*/ 0 h 1854657"/>
                <a:gd name="connsiteX1" fmla="*/ 6249432 w 6250641"/>
                <a:gd name="connsiteY1" fmla="*/ 0 h 1854657"/>
                <a:gd name="connsiteX2" fmla="*/ 6250641 w 6250641"/>
                <a:gd name="connsiteY2" fmla="*/ 41797 h 1854657"/>
                <a:gd name="connsiteX3" fmla="*/ 5632530 w 6250641"/>
                <a:gd name="connsiteY3" fmla="*/ 1085850 h 1854657"/>
                <a:gd name="connsiteX4" fmla="*/ 3660855 w 6250641"/>
                <a:gd name="connsiteY4" fmla="*/ 1409700 h 1854657"/>
                <a:gd name="connsiteX5" fmla="*/ 1003380 w 6250641"/>
                <a:gd name="connsiteY5" fmla="*/ 1752600 h 1854657"/>
                <a:gd name="connsiteX6" fmla="*/ 17060 w 6250641"/>
                <a:gd name="connsiteY6" fmla="*/ 92968 h 1854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50641" h="1854657">
                  <a:moveTo>
                    <a:pt x="0" y="0"/>
                  </a:moveTo>
                  <a:lnTo>
                    <a:pt x="6249432" y="0"/>
                  </a:lnTo>
                  <a:lnTo>
                    <a:pt x="6250641" y="41797"/>
                  </a:lnTo>
                  <a:cubicBezTo>
                    <a:pt x="6232189" y="413544"/>
                    <a:pt x="5906473" y="881758"/>
                    <a:pt x="5632530" y="1085850"/>
                  </a:cubicBezTo>
                  <a:cubicBezTo>
                    <a:pt x="5234068" y="1382712"/>
                    <a:pt x="4432380" y="1298575"/>
                    <a:pt x="3660855" y="1409700"/>
                  </a:cubicBezTo>
                  <a:cubicBezTo>
                    <a:pt x="2889330" y="1520825"/>
                    <a:pt x="1606630" y="2081213"/>
                    <a:pt x="1003380" y="1752600"/>
                  </a:cubicBezTo>
                  <a:cubicBezTo>
                    <a:pt x="588646" y="1526680"/>
                    <a:pt x="155153" y="713991"/>
                    <a:pt x="17060" y="92968"/>
                  </a:cubicBezTo>
                  <a:close/>
                </a:path>
              </a:pathLst>
            </a:custGeom>
          </p:spPr>
        </p:pic>
        <p:pic>
          <p:nvPicPr>
            <p:cNvPr id="19" name="图片 18"/>
            <p:cNvPicPr>
              <a:picLocks noChangeAspect="1"/>
            </p:cNvPicPr>
            <p:nvPr/>
          </p:nvPicPr>
          <p:blipFill>
            <a:blip r:embed="rId4" cstate="screen"/>
            <a:srcRect/>
            <a:stretch>
              <a:fillRect/>
            </a:stretch>
          </p:blipFill>
          <p:spPr>
            <a:xfrm>
              <a:off x="8652883" y="-1"/>
              <a:ext cx="3539118" cy="1242118"/>
            </a:xfrm>
            <a:custGeom>
              <a:avLst/>
              <a:gdLst>
                <a:gd name="connsiteX0" fmla="*/ 86353 w 4889187"/>
                <a:gd name="connsiteY0" fmla="*/ 0 h 1715949"/>
                <a:gd name="connsiteX1" fmla="*/ 4889187 w 4889187"/>
                <a:gd name="connsiteY1" fmla="*/ 0 h 1715949"/>
                <a:gd name="connsiteX2" fmla="*/ 4889187 w 4889187"/>
                <a:gd name="connsiteY2" fmla="*/ 1696048 h 1715949"/>
                <a:gd name="connsiteX3" fmla="*/ 4868351 w 4889187"/>
                <a:gd name="connsiteY3" fmla="*/ 1702358 h 1715949"/>
                <a:gd name="connsiteX4" fmla="*/ 4174812 w 4889187"/>
                <a:gd name="connsiteY4" fmla="*/ 1666174 h 1715949"/>
                <a:gd name="connsiteX5" fmla="*/ 2174562 w 4889187"/>
                <a:gd name="connsiteY5" fmla="*/ 1237549 h 1715949"/>
                <a:gd name="connsiteX6" fmla="*/ 441012 w 4889187"/>
                <a:gd name="connsiteY6" fmla="*/ 1113724 h 1715949"/>
                <a:gd name="connsiteX7" fmla="*/ 79062 w 4889187"/>
                <a:gd name="connsiteY7" fmla="*/ 599374 h 1715949"/>
                <a:gd name="connsiteX8" fmla="*/ 2862 w 4889187"/>
                <a:gd name="connsiteY8" fmla="*/ 285049 h 1715949"/>
                <a:gd name="connsiteX9" fmla="*/ 60012 w 4889187"/>
                <a:gd name="connsiteY9" fmla="*/ 37399 h 1715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89187" h="1715949">
                  <a:moveTo>
                    <a:pt x="86353" y="0"/>
                  </a:moveTo>
                  <a:lnTo>
                    <a:pt x="4889187" y="0"/>
                  </a:lnTo>
                  <a:lnTo>
                    <a:pt x="4889187" y="1696048"/>
                  </a:lnTo>
                  <a:lnTo>
                    <a:pt x="4868351" y="1702358"/>
                  </a:lnTo>
                  <a:cubicBezTo>
                    <a:pt x="4694843" y="1737116"/>
                    <a:pt x="4485367" y="1697924"/>
                    <a:pt x="4174812" y="1666174"/>
                  </a:cubicBezTo>
                  <a:cubicBezTo>
                    <a:pt x="3677924" y="1615374"/>
                    <a:pt x="2796862" y="1329624"/>
                    <a:pt x="2174562" y="1237549"/>
                  </a:cubicBezTo>
                  <a:cubicBezTo>
                    <a:pt x="1552262" y="1145474"/>
                    <a:pt x="790262" y="1220087"/>
                    <a:pt x="441012" y="1113724"/>
                  </a:cubicBezTo>
                  <a:cubicBezTo>
                    <a:pt x="91762" y="1007362"/>
                    <a:pt x="152087" y="737486"/>
                    <a:pt x="79062" y="599374"/>
                  </a:cubicBezTo>
                  <a:cubicBezTo>
                    <a:pt x="6037" y="461262"/>
                    <a:pt x="6037" y="378711"/>
                    <a:pt x="2862" y="285049"/>
                  </a:cubicBezTo>
                  <a:cubicBezTo>
                    <a:pt x="-313" y="191387"/>
                    <a:pt x="-13013" y="143762"/>
                    <a:pt x="60012" y="37399"/>
                  </a:cubicBezTo>
                  <a:close/>
                </a:path>
              </a:pathLst>
            </a:custGeom>
          </p:spPr>
        </p:pic>
        <p:pic>
          <p:nvPicPr>
            <p:cNvPr id="22" name="图片 21"/>
            <p:cNvPicPr>
              <a:picLocks noChangeAspect="1"/>
            </p:cNvPicPr>
            <p:nvPr/>
          </p:nvPicPr>
          <p:blipFill>
            <a:blip r:embed="rId5" cstate="screen"/>
            <a:srcRect/>
            <a:stretch>
              <a:fillRect/>
            </a:stretch>
          </p:blipFill>
          <p:spPr>
            <a:xfrm>
              <a:off x="8639" y="1242117"/>
              <a:ext cx="810616" cy="1868691"/>
            </a:xfrm>
            <a:custGeom>
              <a:avLst/>
              <a:gdLst>
                <a:gd name="connsiteX0" fmla="*/ 538874 w 1431349"/>
                <a:gd name="connsiteY0" fmla="*/ 610 h 3299652"/>
                <a:gd name="connsiteX1" fmla="*/ 1285875 w 1431349"/>
                <a:gd name="connsiteY1" fmla="*/ 120584 h 3299652"/>
                <a:gd name="connsiteX2" fmla="*/ 1343025 w 1431349"/>
                <a:gd name="connsiteY2" fmla="*/ 1423447 h 3299652"/>
                <a:gd name="connsiteX3" fmla="*/ 1371600 w 1431349"/>
                <a:gd name="connsiteY3" fmla="*/ 2699354 h 3299652"/>
                <a:gd name="connsiteX4" fmla="*/ 1276350 w 1431349"/>
                <a:gd name="connsiteY4" fmla="*/ 3229484 h 3299652"/>
                <a:gd name="connsiteX5" fmla="*/ 82675 w 1431349"/>
                <a:gd name="connsiteY5" fmla="*/ 3223377 h 3299652"/>
                <a:gd name="connsiteX6" fmla="*/ 0 w 1431349"/>
                <a:gd name="connsiteY6" fmla="*/ 3187006 h 3299652"/>
                <a:gd name="connsiteX7" fmla="*/ 0 w 1431349"/>
                <a:gd name="connsiteY7" fmla="*/ 77042 h 3299652"/>
                <a:gd name="connsiteX8" fmla="*/ 6832 w 1431349"/>
                <a:gd name="connsiteY8" fmla="*/ 74712 h 3299652"/>
                <a:gd name="connsiteX9" fmla="*/ 538874 w 1431349"/>
                <a:gd name="connsiteY9" fmla="*/ 610 h 3299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31349" h="3299652">
                  <a:moveTo>
                    <a:pt x="538874" y="610"/>
                  </a:moveTo>
                  <a:cubicBezTo>
                    <a:pt x="855787" y="-6193"/>
                    <a:pt x="1155303" y="44583"/>
                    <a:pt x="1285875" y="120584"/>
                  </a:cubicBezTo>
                  <a:cubicBezTo>
                    <a:pt x="1584325" y="294299"/>
                    <a:pt x="1328738" y="993652"/>
                    <a:pt x="1343025" y="1423447"/>
                  </a:cubicBezTo>
                  <a:cubicBezTo>
                    <a:pt x="1357312" y="1853241"/>
                    <a:pt x="1382713" y="2398348"/>
                    <a:pt x="1371600" y="2699354"/>
                  </a:cubicBezTo>
                  <a:cubicBezTo>
                    <a:pt x="1360488" y="3000360"/>
                    <a:pt x="1544637" y="3183061"/>
                    <a:pt x="1276350" y="3229484"/>
                  </a:cubicBezTo>
                  <a:cubicBezTo>
                    <a:pt x="1075135" y="3264301"/>
                    <a:pt x="486371" y="3371563"/>
                    <a:pt x="82675" y="3223377"/>
                  </a:cubicBezTo>
                  <a:lnTo>
                    <a:pt x="0" y="3187006"/>
                  </a:lnTo>
                  <a:lnTo>
                    <a:pt x="0" y="77042"/>
                  </a:lnTo>
                  <a:lnTo>
                    <a:pt x="6832" y="74712"/>
                  </a:lnTo>
                  <a:cubicBezTo>
                    <a:pt x="171008" y="27186"/>
                    <a:pt x="357782" y="4497"/>
                    <a:pt x="538874" y="610"/>
                  </a:cubicBezTo>
                  <a:close/>
                </a:path>
              </a:pathLst>
            </a:custGeom>
          </p:spPr>
        </p:pic>
        <p:pic>
          <p:nvPicPr>
            <p:cNvPr id="25" name="图片 24"/>
            <p:cNvPicPr>
              <a:picLocks noChangeAspect="1"/>
            </p:cNvPicPr>
            <p:nvPr/>
          </p:nvPicPr>
          <p:blipFill>
            <a:blip r:embed="rId6" cstate="screen"/>
            <a:srcRect/>
            <a:stretch>
              <a:fillRect/>
            </a:stretch>
          </p:blipFill>
          <p:spPr>
            <a:xfrm>
              <a:off x="-1" y="5563445"/>
              <a:ext cx="2914649" cy="1294555"/>
            </a:xfrm>
            <a:custGeom>
              <a:avLst/>
              <a:gdLst>
                <a:gd name="connsiteX0" fmla="*/ 2185169 w 4584511"/>
                <a:gd name="connsiteY0" fmla="*/ 264 h 2036232"/>
                <a:gd name="connsiteX1" fmla="*/ 2571750 w 4584511"/>
                <a:gd name="connsiteY1" fmla="*/ 7407 h 2036232"/>
                <a:gd name="connsiteX2" fmla="*/ 4114800 w 4584511"/>
                <a:gd name="connsiteY2" fmla="*/ 236007 h 2036232"/>
                <a:gd name="connsiteX3" fmla="*/ 4429125 w 4584511"/>
                <a:gd name="connsiteY3" fmla="*/ 1379007 h 2036232"/>
                <a:gd name="connsiteX4" fmla="*/ 4583832 w 4584511"/>
                <a:gd name="connsiteY4" fmla="*/ 1984440 h 2036232"/>
                <a:gd name="connsiteX5" fmla="*/ 4584511 w 4584511"/>
                <a:gd name="connsiteY5" fmla="*/ 2036232 h 2036232"/>
                <a:gd name="connsiteX6" fmla="*/ 0 w 4584511"/>
                <a:gd name="connsiteY6" fmla="*/ 2036232 h 2036232"/>
                <a:gd name="connsiteX7" fmla="*/ 0 w 4584511"/>
                <a:gd name="connsiteY7" fmla="*/ 253579 h 2036232"/>
                <a:gd name="connsiteX8" fmla="*/ 122997 w 4584511"/>
                <a:gd name="connsiteY8" fmla="*/ 230398 h 2036232"/>
                <a:gd name="connsiteX9" fmla="*/ 962025 w 4584511"/>
                <a:gd name="connsiteY9" fmla="*/ 93132 h 2036232"/>
                <a:gd name="connsiteX10" fmla="*/ 2185169 w 4584511"/>
                <a:gd name="connsiteY10" fmla="*/ 264 h 2036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84511" h="2036232">
                  <a:moveTo>
                    <a:pt x="2185169" y="264"/>
                  </a:moveTo>
                  <a:cubicBezTo>
                    <a:pt x="2312591" y="-828"/>
                    <a:pt x="2440385" y="1454"/>
                    <a:pt x="2571750" y="7407"/>
                  </a:cubicBezTo>
                  <a:cubicBezTo>
                    <a:pt x="3097213" y="31219"/>
                    <a:pt x="3805238" y="7407"/>
                    <a:pt x="4114800" y="236007"/>
                  </a:cubicBezTo>
                  <a:cubicBezTo>
                    <a:pt x="4424362" y="464607"/>
                    <a:pt x="4352925" y="1059920"/>
                    <a:pt x="4429125" y="1379007"/>
                  </a:cubicBezTo>
                  <a:cubicBezTo>
                    <a:pt x="4486275" y="1618323"/>
                    <a:pt x="4569321" y="1812097"/>
                    <a:pt x="4583832" y="1984440"/>
                  </a:cubicBezTo>
                  <a:lnTo>
                    <a:pt x="4584511" y="2036232"/>
                  </a:lnTo>
                  <a:lnTo>
                    <a:pt x="0" y="2036232"/>
                  </a:lnTo>
                  <a:lnTo>
                    <a:pt x="0" y="253579"/>
                  </a:lnTo>
                  <a:lnTo>
                    <a:pt x="122997" y="230398"/>
                  </a:lnTo>
                  <a:cubicBezTo>
                    <a:pt x="428848" y="173648"/>
                    <a:pt x="731044" y="121112"/>
                    <a:pt x="962025" y="93132"/>
                  </a:cubicBezTo>
                  <a:cubicBezTo>
                    <a:pt x="1423988" y="37173"/>
                    <a:pt x="1802905" y="3538"/>
                    <a:pt x="2185169" y="264"/>
                  </a:cubicBezTo>
                  <a:close/>
                </a:path>
              </a:pathLst>
            </a:custGeom>
          </p:spPr>
        </p:pic>
        <p:pic>
          <p:nvPicPr>
            <p:cNvPr id="28" name="图片 27"/>
            <p:cNvPicPr>
              <a:picLocks noChangeAspect="1"/>
            </p:cNvPicPr>
            <p:nvPr/>
          </p:nvPicPr>
          <p:blipFill>
            <a:blip r:embed="rId7" cstate="screen"/>
            <a:srcRect/>
            <a:stretch>
              <a:fillRect/>
            </a:stretch>
          </p:blipFill>
          <p:spPr>
            <a:xfrm>
              <a:off x="3173025" y="5917391"/>
              <a:ext cx="3475425" cy="940609"/>
            </a:xfrm>
            <a:custGeom>
              <a:avLst/>
              <a:gdLst>
                <a:gd name="connsiteX0" fmla="*/ 3135651 w 5540112"/>
                <a:gd name="connsiteY0" fmla="*/ 113 h 1499407"/>
                <a:gd name="connsiteX1" fmla="*/ 4275525 w 5540112"/>
                <a:gd name="connsiteY1" fmla="*/ 70657 h 1499407"/>
                <a:gd name="connsiteX2" fmla="*/ 5494725 w 5540112"/>
                <a:gd name="connsiteY2" fmla="*/ 70657 h 1499407"/>
                <a:gd name="connsiteX3" fmla="*/ 5275650 w 5540112"/>
                <a:gd name="connsiteY3" fmla="*/ 823132 h 1499407"/>
                <a:gd name="connsiteX4" fmla="*/ 5237550 w 5540112"/>
                <a:gd name="connsiteY4" fmla="*/ 1175557 h 1499407"/>
                <a:gd name="connsiteX5" fmla="*/ 5111865 w 5540112"/>
                <a:gd name="connsiteY5" fmla="*/ 1419561 h 1499407"/>
                <a:gd name="connsiteX6" fmla="*/ 5067225 w 5540112"/>
                <a:gd name="connsiteY6" fmla="*/ 1499407 h 1499407"/>
                <a:gd name="connsiteX7" fmla="*/ 0 w 5540112"/>
                <a:gd name="connsiteY7" fmla="*/ 1499407 h 1499407"/>
                <a:gd name="connsiteX8" fmla="*/ 34352 w 5540112"/>
                <a:gd name="connsiteY8" fmla="*/ 1448117 h 1499407"/>
                <a:gd name="connsiteX9" fmla="*/ 65475 w 5540112"/>
                <a:gd name="connsiteY9" fmla="*/ 1385107 h 1499407"/>
                <a:gd name="connsiteX10" fmla="*/ 189300 w 5540112"/>
                <a:gd name="connsiteY10" fmla="*/ 975532 h 1499407"/>
                <a:gd name="connsiteX11" fmla="*/ 932250 w 5540112"/>
                <a:gd name="connsiteY11" fmla="*/ 604057 h 1499407"/>
                <a:gd name="connsiteX12" fmla="*/ 2722951 w 5540112"/>
                <a:gd name="connsiteY12" fmla="*/ 32557 h 1499407"/>
                <a:gd name="connsiteX13" fmla="*/ 3135651 w 5540112"/>
                <a:gd name="connsiteY13" fmla="*/ 113 h 1499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540112" h="1499407">
                  <a:moveTo>
                    <a:pt x="3135651" y="113"/>
                  </a:moveTo>
                  <a:cubicBezTo>
                    <a:pt x="3542398" y="-3161"/>
                    <a:pt x="3929054" y="65895"/>
                    <a:pt x="4275525" y="70657"/>
                  </a:cubicBezTo>
                  <a:cubicBezTo>
                    <a:pt x="4737488" y="77007"/>
                    <a:pt x="5328037" y="-54756"/>
                    <a:pt x="5494725" y="70657"/>
                  </a:cubicBezTo>
                  <a:cubicBezTo>
                    <a:pt x="5661413" y="196070"/>
                    <a:pt x="5318512" y="638982"/>
                    <a:pt x="5275650" y="823132"/>
                  </a:cubicBezTo>
                  <a:cubicBezTo>
                    <a:pt x="5232788" y="1007282"/>
                    <a:pt x="5274063" y="1059669"/>
                    <a:pt x="5237550" y="1175557"/>
                  </a:cubicBezTo>
                  <a:cubicBezTo>
                    <a:pt x="5210165" y="1262473"/>
                    <a:pt x="5164922" y="1329743"/>
                    <a:pt x="5111865" y="1419561"/>
                  </a:cubicBezTo>
                  <a:lnTo>
                    <a:pt x="5067225" y="1499407"/>
                  </a:lnTo>
                  <a:lnTo>
                    <a:pt x="0" y="1499407"/>
                  </a:lnTo>
                  <a:lnTo>
                    <a:pt x="34352" y="1448117"/>
                  </a:lnTo>
                  <a:cubicBezTo>
                    <a:pt x="47864" y="1425737"/>
                    <a:pt x="58728" y="1404554"/>
                    <a:pt x="65475" y="1385107"/>
                  </a:cubicBezTo>
                  <a:cubicBezTo>
                    <a:pt x="119450" y="1229532"/>
                    <a:pt x="44838" y="1105707"/>
                    <a:pt x="189300" y="975532"/>
                  </a:cubicBezTo>
                  <a:cubicBezTo>
                    <a:pt x="333763" y="845357"/>
                    <a:pt x="509975" y="761219"/>
                    <a:pt x="932250" y="604057"/>
                  </a:cubicBezTo>
                  <a:cubicBezTo>
                    <a:pt x="1354525" y="446894"/>
                    <a:pt x="2165739" y="121457"/>
                    <a:pt x="2722951" y="32557"/>
                  </a:cubicBezTo>
                  <a:cubicBezTo>
                    <a:pt x="2862253" y="10332"/>
                    <a:pt x="3000068" y="1204"/>
                    <a:pt x="3135651" y="113"/>
                  </a:cubicBezTo>
                  <a:close/>
                </a:path>
              </a:pathLst>
            </a:custGeom>
          </p:spPr>
        </p:pic>
        <p:pic>
          <p:nvPicPr>
            <p:cNvPr id="31" name="图片 30"/>
            <p:cNvPicPr>
              <a:picLocks noChangeAspect="1"/>
            </p:cNvPicPr>
            <p:nvPr/>
          </p:nvPicPr>
          <p:blipFill>
            <a:blip r:embed="rId8" cstate="screen"/>
            <a:srcRect/>
            <a:stretch>
              <a:fillRect/>
            </a:stretch>
          </p:blipFill>
          <p:spPr>
            <a:xfrm>
              <a:off x="7008748" y="5756989"/>
              <a:ext cx="3288270" cy="1101012"/>
            </a:xfrm>
            <a:custGeom>
              <a:avLst/>
              <a:gdLst>
                <a:gd name="connsiteX0" fmla="*/ 3962779 w 4854639"/>
                <a:gd name="connsiteY0" fmla="*/ 453 h 1625479"/>
                <a:gd name="connsiteX1" fmla="*/ 4269346 w 4854639"/>
                <a:gd name="connsiteY1" fmla="*/ 63379 h 1625479"/>
                <a:gd name="connsiteX2" fmla="*/ 4545571 w 4854639"/>
                <a:gd name="connsiteY2" fmla="*/ 739654 h 1625479"/>
                <a:gd name="connsiteX3" fmla="*/ 4850371 w 4854639"/>
                <a:gd name="connsiteY3" fmla="*/ 1549279 h 1625479"/>
                <a:gd name="connsiteX4" fmla="*/ 4826554 w 4854639"/>
                <a:gd name="connsiteY4" fmla="*/ 1625479 h 1625479"/>
                <a:gd name="connsiteX5" fmla="*/ 0 w 4854639"/>
                <a:gd name="connsiteY5" fmla="*/ 1625479 h 1625479"/>
                <a:gd name="connsiteX6" fmla="*/ 16369 w 4854639"/>
                <a:gd name="connsiteY6" fmla="*/ 1593407 h 1625479"/>
                <a:gd name="connsiteX7" fmla="*/ 78346 w 4854639"/>
                <a:gd name="connsiteY7" fmla="*/ 1444504 h 1625479"/>
                <a:gd name="connsiteX8" fmla="*/ 11671 w 4854639"/>
                <a:gd name="connsiteY8" fmla="*/ 1168279 h 1625479"/>
                <a:gd name="connsiteX9" fmla="*/ 145021 w 4854639"/>
                <a:gd name="connsiteY9" fmla="*/ 692029 h 1625479"/>
                <a:gd name="connsiteX10" fmla="*/ 592696 w 4854639"/>
                <a:gd name="connsiteY10" fmla="*/ 568204 h 1625479"/>
                <a:gd name="connsiteX11" fmla="*/ 1545196 w 4854639"/>
                <a:gd name="connsiteY11" fmla="*/ 320554 h 1625479"/>
                <a:gd name="connsiteX12" fmla="*/ 2592946 w 4854639"/>
                <a:gd name="connsiteY12" fmla="*/ 368179 h 1625479"/>
                <a:gd name="connsiteX13" fmla="*/ 3345421 w 4854639"/>
                <a:gd name="connsiteY13" fmla="*/ 63379 h 1625479"/>
                <a:gd name="connsiteX14" fmla="*/ 3962779 w 4854639"/>
                <a:gd name="connsiteY14" fmla="*/ 453 h 162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854639" h="1625479">
                  <a:moveTo>
                    <a:pt x="3962779" y="453"/>
                  </a:moveTo>
                  <a:cubicBezTo>
                    <a:pt x="4084948" y="3401"/>
                    <a:pt x="4194337" y="21112"/>
                    <a:pt x="4269346" y="63379"/>
                  </a:cubicBezTo>
                  <a:cubicBezTo>
                    <a:pt x="4469371" y="176092"/>
                    <a:pt x="4448733" y="492004"/>
                    <a:pt x="4545571" y="739654"/>
                  </a:cubicBezTo>
                  <a:cubicBezTo>
                    <a:pt x="4642409" y="987304"/>
                    <a:pt x="4890058" y="1327029"/>
                    <a:pt x="4850371" y="1549279"/>
                  </a:cubicBezTo>
                  <a:lnTo>
                    <a:pt x="4826554" y="1625479"/>
                  </a:lnTo>
                  <a:lnTo>
                    <a:pt x="0" y="1625479"/>
                  </a:lnTo>
                  <a:lnTo>
                    <a:pt x="16369" y="1593407"/>
                  </a:lnTo>
                  <a:cubicBezTo>
                    <a:pt x="49250" y="1539084"/>
                    <a:pt x="90252" y="1486771"/>
                    <a:pt x="78346" y="1444504"/>
                  </a:cubicBezTo>
                  <a:cubicBezTo>
                    <a:pt x="46596" y="1331792"/>
                    <a:pt x="558" y="1293692"/>
                    <a:pt x="11671" y="1168279"/>
                  </a:cubicBezTo>
                  <a:cubicBezTo>
                    <a:pt x="22783" y="1042867"/>
                    <a:pt x="48184" y="792041"/>
                    <a:pt x="145021" y="692029"/>
                  </a:cubicBezTo>
                  <a:cubicBezTo>
                    <a:pt x="241858" y="592017"/>
                    <a:pt x="357746" y="634879"/>
                    <a:pt x="592696" y="568204"/>
                  </a:cubicBezTo>
                  <a:cubicBezTo>
                    <a:pt x="827646" y="501529"/>
                    <a:pt x="1211821" y="353891"/>
                    <a:pt x="1545196" y="320554"/>
                  </a:cubicBezTo>
                  <a:cubicBezTo>
                    <a:pt x="1878571" y="287217"/>
                    <a:pt x="2292909" y="411041"/>
                    <a:pt x="2592946" y="368179"/>
                  </a:cubicBezTo>
                  <a:cubicBezTo>
                    <a:pt x="2892983" y="325317"/>
                    <a:pt x="3066021" y="114179"/>
                    <a:pt x="3345421" y="63379"/>
                  </a:cubicBezTo>
                  <a:cubicBezTo>
                    <a:pt x="3520046" y="31629"/>
                    <a:pt x="3759163" y="-4462"/>
                    <a:pt x="3962779" y="453"/>
                  </a:cubicBezTo>
                  <a:close/>
                </a:path>
              </a:pathLst>
            </a:custGeom>
          </p:spPr>
        </p:pic>
        <p:pic>
          <p:nvPicPr>
            <p:cNvPr id="34" name="图片 33"/>
            <p:cNvPicPr>
              <a:picLocks noChangeAspect="1"/>
            </p:cNvPicPr>
            <p:nvPr/>
          </p:nvPicPr>
          <p:blipFill>
            <a:blip r:embed="rId9" cstate="screen"/>
            <a:srcRect/>
            <a:stretch>
              <a:fillRect/>
            </a:stretch>
          </p:blipFill>
          <p:spPr>
            <a:xfrm>
              <a:off x="10517420" y="4038600"/>
              <a:ext cx="1665941" cy="2819400"/>
            </a:xfrm>
            <a:custGeom>
              <a:avLst/>
              <a:gdLst>
                <a:gd name="connsiteX0" fmla="*/ 2405468 w 2405468"/>
                <a:gd name="connsiteY0" fmla="*/ 0 h 4070959"/>
                <a:gd name="connsiteX1" fmla="*/ 2405468 w 2405468"/>
                <a:gd name="connsiteY1" fmla="*/ 4070959 h 4070959"/>
                <a:gd name="connsiteX2" fmla="*/ 70571 w 2405468"/>
                <a:gd name="connsiteY2" fmla="*/ 4070959 h 4070959"/>
                <a:gd name="connsiteX3" fmla="*/ 62780 w 2405468"/>
                <a:gd name="connsiteY3" fmla="*/ 4055501 h 4070959"/>
                <a:gd name="connsiteX4" fmla="*/ 185256 w 2405468"/>
                <a:gd name="connsiteY4" fmla="*/ 2889860 h 4070959"/>
                <a:gd name="connsiteX5" fmla="*/ 1499706 w 2405468"/>
                <a:gd name="connsiteY5" fmla="*/ 803885 h 4070959"/>
                <a:gd name="connsiteX6" fmla="*/ 2292067 w 2405468"/>
                <a:gd name="connsiteY6" fmla="*/ 78795 h 4070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05468" h="4070959">
                  <a:moveTo>
                    <a:pt x="2405468" y="0"/>
                  </a:moveTo>
                  <a:lnTo>
                    <a:pt x="2405468" y="4070959"/>
                  </a:lnTo>
                  <a:lnTo>
                    <a:pt x="70571" y="4070959"/>
                  </a:lnTo>
                  <a:lnTo>
                    <a:pt x="62780" y="4055501"/>
                  </a:lnTo>
                  <a:cubicBezTo>
                    <a:pt x="-47412" y="3779382"/>
                    <a:pt x="-16158" y="3380200"/>
                    <a:pt x="185256" y="2889860"/>
                  </a:cubicBezTo>
                  <a:cubicBezTo>
                    <a:pt x="415443" y="2329473"/>
                    <a:pt x="1037743" y="1330935"/>
                    <a:pt x="1499706" y="803885"/>
                  </a:cubicBezTo>
                  <a:cubicBezTo>
                    <a:pt x="1730687" y="540360"/>
                    <a:pt x="2021993" y="278423"/>
                    <a:pt x="2292067" y="78795"/>
                  </a:cubicBezTo>
                  <a:close/>
                </a:path>
              </a:pathLst>
            </a:custGeom>
          </p:spPr>
        </p:pic>
        <p:pic>
          <p:nvPicPr>
            <p:cNvPr id="38" name="图片 37"/>
            <p:cNvPicPr>
              <a:picLocks noChangeAspect="1"/>
            </p:cNvPicPr>
            <p:nvPr/>
          </p:nvPicPr>
          <p:blipFill>
            <a:blip r:embed="rId10" cstate="screen"/>
            <a:srcRect/>
            <a:stretch>
              <a:fillRect/>
            </a:stretch>
          </p:blipFill>
          <p:spPr>
            <a:xfrm>
              <a:off x="-2" y="3034593"/>
              <a:ext cx="1076327" cy="2481228"/>
            </a:xfrm>
            <a:custGeom>
              <a:avLst/>
              <a:gdLst>
                <a:gd name="connsiteX0" fmla="*/ 538874 w 1431349"/>
                <a:gd name="connsiteY0" fmla="*/ 610 h 3299652"/>
                <a:gd name="connsiteX1" fmla="*/ 1285875 w 1431349"/>
                <a:gd name="connsiteY1" fmla="*/ 120584 h 3299652"/>
                <a:gd name="connsiteX2" fmla="*/ 1343025 w 1431349"/>
                <a:gd name="connsiteY2" fmla="*/ 1423447 h 3299652"/>
                <a:gd name="connsiteX3" fmla="*/ 1371600 w 1431349"/>
                <a:gd name="connsiteY3" fmla="*/ 2699354 h 3299652"/>
                <a:gd name="connsiteX4" fmla="*/ 1276350 w 1431349"/>
                <a:gd name="connsiteY4" fmla="*/ 3229484 h 3299652"/>
                <a:gd name="connsiteX5" fmla="*/ 82675 w 1431349"/>
                <a:gd name="connsiteY5" fmla="*/ 3223377 h 3299652"/>
                <a:gd name="connsiteX6" fmla="*/ 0 w 1431349"/>
                <a:gd name="connsiteY6" fmla="*/ 3187006 h 3299652"/>
                <a:gd name="connsiteX7" fmla="*/ 0 w 1431349"/>
                <a:gd name="connsiteY7" fmla="*/ 77042 h 3299652"/>
                <a:gd name="connsiteX8" fmla="*/ 6832 w 1431349"/>
                <a:gd name="connsiteY8" fmla="*/ 74712 h 3299652"/>
                <a:gd name="connsiteX9" fmla="*/ 538874 w 1431349"/>
                <a:gd name="connsiteY9" fmla="*/ 610 h 3299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31349" h="3299652">
                  <a:moveTo>
                    <a:pt x="538874" y="610"/>
                  </a:moveTo>
                  <a:cubicBezTo>
                    <a:pt x="855787" y="-6193"/>
                    <a:pt x="1155303" y="44583"/>
                    <a:pt x="1285875" y="120584"/>
                  </a:cubicBezTo>
                  <a:cubicBezTo>
                    <a:pt x="1584325" y="294299"/>
                    <a:pt x="1328738" y="993652"/>
                    <a:pt x="1343025" y="1423447"/>
                  </a:cubicBezTo>
                  <a:cubicBezTo>
                    <a:pt x="1357312" y="1853241"/>
                    <a:pt x="1382713" y="2398348"/>
                    <a:pt x="1371600" y="2699354"/>
                  </a:cubicBezTo>
                  <a:cubicBezTo>
                    <a:pt x="1360488" y="3000360"/>
                    <a:pt x="1544637" y="3183061"/>
                    <a:pt x="1276350" y="3229484"/>
                  </a:cubicBezTo>
                  <a:cubicBezTo>
                    <a:pt x="1075135" y="3264301"/>
                    <a:pt x="486371" y="3371563"/>
                    <a:pt x="82675" y="3223377"/>
                  </a:cubicBezTo>
                  <a:lnTo>
                    <a:pt x="0" y="3187006"/>
                  </a:lnTo>
                  <a:lnTo>
                    <a:pt x="0" y="77042"/>
                  </a:lnTo>
                  <a:lnTo>
                    <a:pt x="6832" y="74712"/>
                  </a:lnTo>
                  <a:cubicBezTo>
                    <a:pt x="171008" y="27186"/>
                    <a:pt x="357782" y="4497"/>
                    <a:pt x="538874" y="610"/>
                  </a:cubicBezTo>
                  <a:close/>
                </a:path>
              </a:pathLst>
            </a:custGeom>
          </p:spPr>
        </p:pic>
        <p:pic>
          <p:nvPicPr>
            <p:cNvPr id="41" name="图片 40"/>
            <p:cNvPicPr>
              <a:picLocks noChangeAspect="1"/>
            </p:cNvPicPr>
            <p:nvPr/>
          </p:nvPicPr>
          <p:blipFill>
            <a:blip r:embed="rId11" cstate="screen"/>
            <a:srcRect/>
            <a:stretch>
              <a:fillRect/>
            </a:stretch>
          </p:blipFill>
          <p:spPr>
            <a:xfrm>
              <a:off x="6915150" y="-2"/>
              <a:ext cx="1378955" cy="948687"/>
            </a:xfrm>
            <a:custGeom>
              <a:avLst/>
              <a:gdLst>
                <a:gd name="connsiteX0" fmla="*/ 0 w 1776015"/>
                <a:gd name="connsiteY0" fmla="*/ 0 h 1221854"/>
                <a:gd name="connsiteX1" fmla="*/ 1731628 w 1776015"/>
                <a:gd name="connsiteY1" fmla="*/ 0 h 1221854"/>
                <a:gd name="connsiteX2" fmla="*/ 1720574 w 1776015"/>
                <a:gd name="connsiteY2" fmla="*/ 47627 h 1221854"/>
                <a:gd name="connsiteX3" fmla="*/ 1682474 w 1776015"/>
                <a:gd name="connsiteY3" fmla="*/ 885827 h 1221854"/>
                <a:gd name="connsiteX4" fmla="*/ 568049 w 1776015"/>
                <a:gd name="connsiteY4" fmla="*/ 1152527 h 1221854"/>
                <a:gd name="connsiteX5" fmla="*/ 15819 w 1776015"/>
                <a:gd name="connsiteY5" fmla="*/ 84889 h 122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76015" h="1221854">
                  <a:moveTo>
                    <a:pt x="0" y="0"/>
                  </a:moveTo>
                  <a:lnTo>
                    <a:pt x="1731628" y="0"/>
                  </a:lnTo>
                  <a:lnTo>
                    <a:pt x="1720574" y="47627"/>
                  </a:lnTo>
                  <a:cubicBezTo>
                    <a:pt x="1709462" y="244477"/>
                    <a:pt x="1874561" y="701677"/>
                    <a:pt x="1682474" y="885827"/>
                  </a:cubicBezTo>
                  <a:cubicBezTo>
                    <a:pt x="1490387" y="1069977"/>
                    <a:pt x="842686" y="1354139"/>
                    <a:pt x="568049" y="1152527"/>
                  </a:cubicBezTo>
                  <a:cubicBezTo>
                    <a:pt x="379236" y="1013919"/>
                    <a:pt x="104884" y="482131"/>
                    <a:pt x="15819" y="84889"/>
                  </a:cubicBezTo>
                  <a:close/>
                </a:path>
              </a:pathLst>
            </a:custGeom>
          </p:spPr>
        </p:pic>
        <p:pic>
          <p:nvPicPr>
            <p:cNvPr id="48" name="图片 47"/>
            <p:cNvPicPr>
              <a:picLocks noChangeAspect="1"/>
            </p:cNvPicPr>
            <p:nvPr/>
          </p:nvPicPr>
          <p:blipFill>
            <a:blip r:embed="rId12" cstate="screen"/>
            <a:srcRect/>
            <a:stretch>
              <a:fillRect/>
            </a:stretch>
          </p:blipFill>
          <p:spPr>
            <a:xfrm>
              <a:off x="11249025" y="1381173"/>
              <a:ext cx="934336" cy="2595188"/>
            </a:xfrm>
            <a:custGeom>
              <a:avLst/>
              <a:gdLst>
                <a:gd name="connsiteX0" fmla="*/ 1484626 w 1484626"/>
                <a:gd name="connsiteY0" fmla="*/ 0 h 4123659"/>
                <a:gd name="connsiteX1" fmla="*/ 1484626 w 1484626"/>
                <a:gd name="connsiteY1" fmla="*/ 3942423 h 4123659"/>
                <a:gd name="connsiteX2" fmla="*/ 1483510 w 1484626"/>
                <a:gd name="connsiteY2" fmla="*/ 3941782 h 4123659"/>
                <a:gd name="connsiteX3" fmla="*/ 1379851 w 1484626"/>
                <a:gd name="connsiteY3" fmla="*/ 3904203 h 4123659"/>
                <a:gd name="connsiteX4" fmla="*/ 1275076 w 1484626"/>
                <a:gd name="connsiteY4" fmla="*/ 4018503 h 4123659"/>
                <a:gd name="connsiteX5" fmla="*/ 941701 w 1484626"/>
                <a:gd name="connsiteY5" fmla="*/ 4123278 h 4123659"/>
                <a:gd name="connsiteX6" fmla="*/ 151126 w 1484626"/>
                <a:gd name="connsiteY6" fmla="*/ 3980403 h 4123659"/>
                <a:gd name="connsiteX7" fmla="*/ 27301 w 1484626"/>
                <a:gd name="connsiteY7" fmla="*/ 3418428 h 4123659"/>
                <a:gd name="connsiteX8" fmla="*/ 494026 w 1484626"/>
                <a:gd name="connsiteY8" fmla="*/ 2646903 h 4123659"/>
                <a:gd name="connsiteX9" fmla="*/ 608326 w 1484626"/>
                <a:gd name="connsiteY9" fmla="*/ 1970628 h 4123659"/>
                <a:gd name="connsiteX10" fmla="*/ 55876 w 1484626"/>
                <a:gd name="connsiteY10" fmla="*/ 770478 h 4123659"/>
                <a:gd name="connsiteX11" fmla="*/ 74926 w 1484626"/>
                <a:gd name="connsiteY11" fmla="*/ 408528 h 4123659"/>
                <a:gd name="connsiteX12" fmla="*/ 541651 w 1484626"/>
                <a:gd name="connsiteY12" fmla="*/ 284703 h 4123659"/>
                <a:gd name="connsiteX13" fmla="*/ 1122676 w 1484626"/>
                <a:gd name="connsiteY13" fmla="*/ 208503 h 4123659"/>
                <a:gd name="connsiteX14" fmla="*/ 1455456 w 1484626"/>
                <a:gd name="connsiteY14" fmla="*/ 17408 h 4123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84626" h="4123659">
                  <a:moveTo>
                    <a:pt x="1484626" y="0"/>
                  </a:moveTo>
                  <a:lnTo>
                    <a:pt x="1484626" y="3942423"/>
                  </a:lnTo>
                  <a:lnTo>
                    <a:pt x="1483510" y="3941782"/>
                  </a:lnTo>
                  <a:cubicBezTo>
                    <a:pt x="1440771" y="3917796"/>
                    <a:pt x="1404060" y="3900234"/>
                    <a:pt x="1379851" y="3904203"/>
                  </a:cubicBezTo>
                  <a:cubicBezTo>
                    <a:pt x="1283013" y="3920078"/>
                    <a:pt x="1348101" y="3981991"/>
                    <a:pt x="1275076" y="4018503"/>
                  </a:cubicBezTo>
                  <a:cubicBezTo>
                    <a:pt x="1202051" y="4055015"/>
                    <a:pt x="1129026" y="4129628"/>
                    <a:pt x="941701" y="4123278"/>
                  </a:cubicBezTo>
                  <a:cubicBezTo>
                    <a:pt x="754376" y="4116928"/>
                    <a:pt x="303526" y="4097878"/>
                    <a:pt x="151126" y="3980403"/>
                  </a:cubicBezTo>
                  <a:cubicBezTo>
                    <a:pt x="-1274" y="3862928"/>
                    <a:pt x="-29849" y="3640678"/>
                    <a:pt x="27301" y="3418428"/>
                  </a:cubicBezTo>
                  <a:cubicBezTo>
                    <a:pt x="84451" y="3196178"/>
                    <a:pt x="397189" y="2888203"/>
                    <a:pt x="494026" y="2646903"/>
                  </a:cubicBezTo>
                  <a:cubicBezTo>
                    <a:pt x="590863" y="2405603"/>
                    <a:pt x="681351" y="2283365"/>
                    <a:pt x="608326" y="1970628"/>
                  </a:cubicBezTo>
                  <a:cubicBezTo>
                    <a:pt x="535301" y="1657891"/>
                    <a:pt x="144776" y="1030828"/>
                    <a:pt x="55876" y="770478"/>
                  </a:cubicBezTo>
                  <a:cubicBezTo>
                    <a:pt x="-33024" y="510128"/>
                    <a:pt x="-6036" y="489490"/>
                    <a:pt x="74926" y="408528"/>
                  </a:cubicBezTo>
                  <a:cubicBezTo>
                    <a:pt x="155888" y="327566"/>
                    <a:pt x="367026" y="318040"/>
                    <a:pt x="541651" y="284703"/>
                  </a:cubicBezTo>
                  <a:cubicBezTo>
                    <a:pt x="716276" y="251366"/>
                    <a:pt x="924239" y="265653"/>
                    <a:pt x="1122676" y="208503"/>
                  </a:cubicBezTo>
                  <a:cubicBezTo>
                    <a:pt x="1221895" y="179928"/>
                    <a:pt x="1343338" y="89044"/>
                    <a:pt x="1455456" y="17408"/>
                  </a:cubicBezTo>
                  <a:close/>
                </a:path>
              </a:pathLst>
            </a:custGeom>
          </p:spPr>
        </p:pic>
      </p:grpSp>
      <p:sp>
        <p:nvSpPr>
          <p:cNvPr id="35" name="文本框 34"/>
          <p:cNvSpPr txBox="1"/>
          <p:nvPr/>
        </p:nvSpPr>
        <p:spPr>
          <a:xfrm>
            <a:off x="3702639" y="3908047"/>
            <a:ext cx="5051658" cy="923330"/>
          </a:xfrm>
          <a:prstGeom prst="rect">
            <a:avLst/>
          </a:prstGeom>
          <a:noFill/>
        </p:spPr>
        <p:txBody>
          <a:bodyPr wrap="square" rtlCol="0">
            <a:spAutoFit/>
          </a:bodyPr>
          <a:lstStyle/>
          <a:p>
            <a:pPr algn="dist"/>
            <a:r>
              <a:rPr lang="zh-CN" altLang="en-US" sz="5400" dirty="0">
                <a:solidFill>
                  <a:schemeClr val="tx1">
                    <a:lumMod val="75000"/>
                    <a:lumOff val="25000"/>
                  </a:schemeClr>
                </a:solidFill>
                <a:latin typeface="南宋书局体" panose="02000000000000000000" pitchFamily="2" charset="-122"/>
                <a:ea typeface="南宋书局体" panose="02000000000000000000" pitchFamily="2" charset="-122"/>
              </a:rPr>
              <a:t>分析形象</a:t>
            </a:r>
            <a:endParaRPr lang="zh-CN" altLang="en-US" sz="5400" dirty="0">
              <a:solidFill>
                <a:schemeClr val="tx1">
                  <a:lumMod val="75000"/>
                  <a:lumOff val="25000"/>
                </a:schemeClr>
              </a:solidFill>
              <a:latin typeface="南宋书局体" panose="02000000000000000000" pitchFamily="2" charset="-122"/>
              <a:ea typeface="南宋书局体" panose="02000000000000000000" pitchFamily="2" charset="-122"/>
            </a:endParaRPr>
          </a:p>
        </p:txBody>
      </p:sp>
      <p:sp>
        <p:nvSpPr>
          <p:cNvPr id="36" name="矩形 35"/>
          <p:cNvSpPr/>
          <p:nvPr/>
        </p:nvSpPr>
        <p:spPr>
          <a:xfrm>
            <a:off x="3065822" y="4743442"/>
            <a:ext cx="6051646" cy="338554"/>
          </a:xfrm>
          <a:prstGeom prst="rect">
            <a:avLst/>
          </a:prstGeom>
        </p:spPr>
        <p:txBody>
          <a:bodyPr wrap="square">
            <a:spAutoFit/>
          </a:bodyPr>
          <a:lstStyle/>
          <a:p>
            <a:pPr algn="dist"/>
            <a:r>
              <a:rPr lang="zh-CN" altLang="en-US" sz="1600" dirty="0">
                <a:solidFill>
                  <a:schemeClr val="tx1">
                    <a:lumMod val="75000"/>
                    <a:lumOff val="25000"/>
                  </a:schemeClr>
                </a:solidFill>
                <a:latin typeface="南宋书局体" panose="02000000000000000000" pitchFamily="2" charset="-122"/>
                <a:ea typeface="南宋书局体" panose="02000000000000000000" pitchFamily="2" charset="-122"/>
              </a:rPr>
              <a:t>ENTER YOUR </a:t>
            </a:r>
            <a:r>
              <a:rPr lang="en-US" altLang="zh-CN" sz="1600" dirty="0">
                <a:solidFill>
                  <a:schemeClr val="tx1">
                    <a:lumMod val="75000"/>
                    <a:lumOff val="25000"/>
                  </a:schemeClr>
                </a:solidFill>
                <a:latin typeface="南宋书局体" panose="02000000000000000000" pitchFamily="2" charset="-122"/>
                <a:ea typeface="南宋书局体" panose="02000000000000000000" pitchFamily="2" charset="-122"/>
              </a:rPr>
              <a:t>TITLE</a:t>
            </a:r>
            <a:endParaRPr lang="zh-CN" altLang="en-US" sz="1600" dirty="0">
              <a:solidFill>
                <a:schemeClr val="tx1">
                  <a:lumMod val="75000"/>
                  <a:lumOff val="25000"/>
                </a:schemeClr>
              </a:solidFill>
              <a:latin typeface="南宋书局体" panose="02000000000000000000" pitchFamily="2" charset="-122"/>
              <a:ea typeface="南宋书局体" panose="02000000000000000000" pitchFamily="2" charset="-122"/>
            </a:endParaRPr>
          </a:p>
        </p:txBody>
      </p:sp>
      <p:pic>
        <p:nvPicPr>
          <p:cNvPr id="37" name="图片 36"/>
          <p:cNvPicPr>
            <a:picLocks noChangeAspect="1"/>
          </p:cNvPicPr>
          <p:nvPr/>
        </p:nvPicPr>
        <p:blipFill>
          <a:blip r:embed="rId13" cstate="screen"/>
          <a:stretch>
            <a:fillRect/>
          </a:stretch>
        </p:blipFill>
        <p:spPr>
          <a:xfrm>
            <a:off x="4763197" y="1402916"/>
            <a:ext cx="2637846" cy="263784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1000"/>
                                        <p:tgtEl>
                                          <p:spTgt spid="36"/>
                                        </p:tgtEl>
                                      </p:cBhvr>
                                    </p:animEffect>
                                    <p:anim calcmode="lin" valueType="num">
                                      <p:cBhvr>
                                        <p:cTn id="13" dur="1000" fill="hold"/>
                                        <p:tgtEl>
                                          <p:spTgt spid="36"/>
                                        </p:tgtEl>
                                        <p:attrNameLst>
                                          <p:attrName>ppt_x</p:attrName>
                                        </p:attrNameLst>
                                      </p:cBhvr>
                                      <p:tavLst>
                                        <p:tav tm="0">
                                          <p:val>
                                            <p:strVal val="#ppt_x"/>
                                          </p:val>
                                        </p:tav>
                                        <p:tav tm="100000">
                                          <p:val>
                                            <p:strVal val="#ppt_x"/>
                                          </p:val>
                                        </p:tav>
                                      </p:tavLst>
                                    </p:anim>
                                    <p:anim calcmode="lin" valueType="num">
                                      <p:cBhvr>
                                        <p:cTn id="14" dur="1000" fill="hold"/>
                                        <p:tgtEl>
                                          <p:spTgt spid="3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1000"/>
                                        <p:tgtEl>
                                          <p:spTgt spid="37"/>
                                        </p:tgtEl>
                                      </p:cBhvr>
                                    </p:animEffect>
                                    <p:anim calcmode="lin" valueType="num">
                                      <p:cBhvr>
                                        <p:cTn id="18" dur="1000" fill="hold"/>
                                        <p:tgtEl>
                                          <p:spTgt spid="37"/>
                                        </p:tgtEl>
                                        <p:attrNameLst>
                                          <p:attrName>ppt_x</p:attrName>
                                        </p:attrNameLst>
                                      </p:cBhvr>
                                      <p:tavLst>
                                        <p:tav tm="0">
                                          <p:val>
                                            <p:strVal val="#ppt_x"/>
                                          </p:val>
                                        </p:tav>
                                        <p:tav tm="100000">
                                          <p:val>
                                            <p:strVal val="#ppt_x"/>
                                          </p:val>
                                        </p:tav>
                                      </p:tavLst>
                                    </p:anim>
                                    <p:anim calcmode="lin" valueType="num">
                                      <p:cBhvr>
                                        <p:cTn id="19"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3220"/>
          </a:xfrm>
          <a:prstGeom prst="rect">
            <a:avLst/>
          </a:prstGeom>
          <a:noFill/>
        </p:spPr>
        <p:txBody>
          <a:bodyPr wrap="square" rtlCol="0">
            <a:spAutoFit/>
          </a:bodyPr>
          <a:lstStyle/>
          <a:p>
            <a:pPr algn="dist"/>
            <a:r>
              <a:rPr lang="zh-CN" altLang="en-US" sz="2800" dirty="0">
                <a:solidFill>
                  <a:srgbClr val="FF0000"/>
                </a:solidFill>
                <a:latin typeface="华康乾隆行楷 W7" panose="03000709000000000000" charset="-122"/>
                <a:ea typeface="华康乾隆行楷 W7" panose="03000709000000000000" charset="-122"/>
              </a:rPr>
              <a:t>分析形象</a:t>
            </a:r>
            <a:endParaRPr lang="zh-CN" altLang="en-US" sz="2800" dirty="0">
              <a:solidFill>
                <a:srgbClr val="FF0000"/>
              </a:solidFill>
              <a:latin typeface="华康乾隆行楷 W7" panose="03000709000000000000" charset="-122"/>
              <a:ea typeface="华康乾隆行楷 W7" panose="03000709000000000000" charset="-122"/>
            </a:endParaRPr>
          </a:p>
        </p:txBody>
      </p:sp>
      <p:pic>
        <p:nvPicPr>
          <p:cNvPr id="11" name="图片 10" descr="51miz-E823930-BA03D745"/>
          <p:cNvPicPr>
            <a:picLocks noChangeAspect="1"/>
          </p:cNvPicPr>
          <p:nvPr/>
        </p:nvPicPr>
        <p:blipFill>
          <a:blip r:embed="rId2"/>
          <a:stretch>
            <a:fillRect/>
          </a:stretch>
        </p:blipFill>
        <p:spPr>
          <a:xfrm>
            <a:off x="9258300" y="231140"/>
            <a:ext cx="2453005" cy="1226820"/>
          </a:xfrm>
          <a:prstGeom prst="rect">
            <a:avLst/>
          </a:prstGeom>
        </p:spPr>
      </p:pic>
      <p:sp>
        <p:nvSpPr>
          <p:cNvPr id="2" name="文本框 1"/>
          <p:cNvSpPr txBox="1"/>
          <p:nvPr/>
        </p:nvSpPr>
        <p:spPr>
          <a:xfrm>
            <a:off x="5253570" y="2997686"/>
            <a:ext cx="4858096" cy="769441"/>
          </a:xfrm>
          <a:prstGeom prst="rect">
            <a:avLst/>
          </a:prstGeom>
          <a:noFill/>
        </p:spPr>
        <p:txBody>
          <a:bodyPr wrap="square" rtlCol="0" anchor="t">
            <a:spAutoFit/>
          </a:bodyPr>
          <a:lstStyle/>
          <a:p>
            <a:pPr>
              <a:spcBef>
                <a:spcPct val="50000"/>
              </a:spcBef>
              <a:buFontTx/>
              <a:buNone/>
            </a:pPr>
            <a:r>
              <a:rPr lang="zh-CN" altLang="en-US" sz="4400" dirty="0">
                <a:latin typeface="华康乾隆行楷 W7" panose="03000709000000000000" charset="-122"/>
                <a:ea typeface="华康乾隆行楷 W7" panose="03000709000000000000" charset="-122"/>
                <a:cs typeface="华康乾隆行楷 W7" panose="03000709000000000000" charset="-122"/>
                <a:sym typeface="+mn-ea"/>
              </a:rPr>
              <a:t>苏轼的心情轨迹是？</a:t>
            </a:r>
            <a:endParaRPr lang="zh-CN" altLang="en-US" sz="4400" dirty="0">
              <a:latin typeface="华康乾隆行楷 W7" panose="03000709000000000000" charset="-122"/>
              <a:ea typeface="华康乾隆行楷 W7" panose="03000709000000000000" charset="-122"/>
              <a:cs typeface="华康乾隆行楷 W7" panose="03000709000000000000" charset="-122"/>
              <a:sym typeface="+mn-ea"/>
            </a:endParaRPr>
          </a:p>
        </p:txBody>
      </p:sp>
    </p:spTree>
    <p:custDataLst>
      <p:tags r:id="rId3"/>
    </p:custData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3220"/>
          </a:xfrm>
          <a:prstGeom prst="rect">
            <a:avLst/>
          </a:prstGeom>
          <a:noFill/>
        </p:spPr>
        <p:txBody>
          <a:bodyPr wrap="square" rtlCol="0">
            <a:spAutoFit/>
          </a:bodyPr>
          <a:lstStyle/>
          <a:p>
            <a:pPr algn="dist"/>
            <a:r>
              <a:rPr lang="zh-CN" altLang="en-US" sz="2800" dirty="0">
                <a:solidFill>
                  <a:srgbClr val="FF0000"/>
                </a:solidFill>
                <a:latin typeface="华康乾隆行楷 W7" panose="03000709000000000000" charset="-122"/>
                <a:ea typeface="华康乾隆行楷 W7" panose="03000709000000000000" charset="-122"/>
              </a:rPr>
              <a:t>分析形象</a:t>
            </a:r>
            <a:endParaRPr lang="zh-CN" altLang="en-US" sz="2800" dirty="0">
              <a:solidFill>
                <a:srgbClr val="FF0000"/>
              </a:solidFill>
              <a:latin typeface="华康乾隆行楷 W7" panose="03000709000000000000" charset="-122"/>
              <a:ea typeface="华康乾隆行楷 W7" panose="03000709000000000000" charset="-122"/>
            </a:endParaRPr>
          </a:p>
        </p:txBody>
      </p:sp>
      <p:pic>
        <p:nvPicPr>
          <p:cNvPr id="11" name="图片 10" descr="51miz-E823930-BA03D745"/>
          <p:cNvPicPr>
            <a:picLocks noChangeAspect="1"/>
          </p:cNvPicPr>
          <p:nvPr/>
        </p:nvPicPr>
        <p:blipFill>
          <a:blip r:embed="rId2"/>
          <a:stretch>
            <a:fillRect/>
          </a:stretch>
        </p:blipFill>
        <p:spPr>
          <a:xfrm>
            <a:off x="9258300" y="231140"/>
            <a:ext cx="2453005" cy="1226820"/>
          </a:xfrm>
          <a:prstGeom prst="rect">
            <a:avLst/>
          </a:prstGeom>
        </p:spPr>
      </p:pic>
      <p:sp>
        <p:nvSpPr>
          <p:cNvPr id="2" name="文本框 1"/>
          <p:cNvSpPr txBox="1"/>
          <p:nvPr/>
        </p:nvSpPr>
        <p:spPr>
          <a:xfrm>
            <a:off x="4807679" y="3080236"/>
            <a:ext cx="5706916" cy="923330"/>
          </a:xfrm>
          <a:prstGeom prst="rect">
            <a:avLst/>
          </a:prstGeom>
          <a:noFill/>
        </p:spPr>
        <p:txBody>
          <a:bodyPr wrap="square" rtlCol="0" anchor="t">
            <a:spAutoFit/>
          </a:bodyPr>
          <a:lstStyle/>
          <a:p>
            <a:pPr>
              <a:spcBef>
                <a:spcPct val="50000"/>
              </a:spcBef>
              <a:buFontTx/>
              <a:buNone/>
            </a:pPr>
            <a:r>
              <a:rPr lang="zh-CN" altLang="en-US" sz="5400" dirty="0">
                <a:latin typeface="华康乾隆行楷 W7" panose="03000709000000000000" charset="-122"/>
                <a:ea typeface="华康乾隆行楷 W7" panose="03000709000000000000" charset="-122"/>
                <a:cs typeface="华康乾隆行楷 W7" panose="03000709000000000000" charset="-122"/>
                <a:sym typeface="+mn-ea"/>
              </a:rPr>
              <a:t>乐    悲    释     喜</a:t>
            </a:r>
            <a:endParaRPr lang="zh-CN" altLang="en-US" sz="5400" dirty="0">
              <a:latin typeface="华康乾隆行楷 W7" panose="03000709000000000000" charset="-122"/>
              <a:ea typeface="华康乾隆行楷 W7" panose="03000709000000000000" charset="-122"/>
              <a:cs typeface="华康乾隆行楷 W7" panose="03000709000000000000" charset="-122"/>
              <a:sym typeface="+mn-ea"/>
            </a:endParaRPr>
          </a:p>
        </p:txBody>
      </p:sp>
      <p:sp>
        <p:nvSpPr>
          <p:cNvPr id="13" name="箭头: 右 12"/>
          <p:cNvSpPr/>
          <p:nvPr/>
        </p:nvSpPr>
        <p:spPr>
          <a:xfrm>
            <a:off x="6329779" y="3195961"/>
            <a:ext cx="435005" cy="44178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箭头: 右 16"/>
          <p:cNvSpPr/>
          <p:nvPr/>
        </p:nvSpPr>
        <p:spPr>
          <a:xfrm>
            <a:off x="7787472" y="3213097"/>
            <a:ext cx="435005" cy="44178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箭头: 右 18"/>
          <p:cNvSpPr/>
          <p:nvPr/>
        </p:nvSpPr>
        <p:spPr>
          <a:xfrm>
            <a:off x="9502066" y="3213097"/>
            <a:ext cx="435005" cy="44178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3"/>
    </p:custData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1" name="图片 10" descr="51miz-E823930-BA03D745"/>
          <p:cNvPicPr>
            <a:picLocks noChangeAspect="1"/>
          </p:cNvPicPr>
          <p:nvPr/>
        </p:nvPicPr>
        <p:blipFill>
          <a:blip r:embed="rId2"/>
          <a:stretch>
            <a:fillRect/>
          </a:stretch>
        </p:blipFill>
        <p:spPr>
          <a:xfrm>
            <a:off x="9281160" y="676275"/>
            <a:ext cx="2453005" cy="1226820"/>
          </a:xfrm>
          <a:prstGeom prst="rect">
            <a:avLst/>
          </a:prstGeom>
        </p:spPr>
      </p:pic>
      <p:sp>
        <p:nvSpPr>
          <p:cNvPr id="2" name="文本框 1"/>
          <p:cNvSpPr txBox="1"/>
          <p:nvPr/>
        </p:nvSpPr>
        <p:spPr>
          <a:xfrm>
            <a:off x="1238554" y="2073284"/>
            <a:ext cx="6476141" cy="2800767"/>
          </a:xfrm>
          <a:prstGeom prst="rect">
            <a:avLst/>
          </a:prstGeom>
          <a:noFill/>
        </p:spPr>
        <p:txBody>
          <a:bodyPr wrap="square" rtlCol="0" anchor="t">
            <a:spAutoFit/>
          </a:bodyPr>
          <a:lstStyle/>
          <a:p>
            <a:pPr>
              <a:spcBef>
                <a:spcPct val="50000"/>
              </a:spcBef>
              <a:buFontTx/>
              <a:buNone/>
            </a:pPr>
            <a:r>
              <a:rPr lang="zh-CN" altLang="en-US" sz="3200" dirty="0">
                <a:latin typeface="华康乾隆行楷 W7" panose="03000709000000000000" charset="-122"/>
                <a:ea typeface="华康乾隆行楷 W7" panose="03000709000000000000" charset="-122"/>
                <a:cs typeface="华康乾隆行楷 W7" panose="03000709000000000000" charset="-122"/>
                <a:sym typeface="+mn-ea"/>
              </a:rPr>
              <a:t>渺渺兮予怀，望美人兮天一方。</a:t>
            </a:r>
            <a:endParaRPr lang="en-US" altLang="zh-CN" sz="3200" dirty="0">
              <a:latin typeface="华康乾隆行楷 W7" panose="03000709000000000000" charset="-122"/>
              <a:ea typeface="华康乾隆行楷 W7" panose="03000709000000000000" charset="-122"/>
              <a:cs typeface="华康乾隆行楷 W7" panose="03000709000000000000" charset="-122"/>
              <a:sym typeface="+mn-ea"/>
            </a:endParaRPr>
          </a:p>
          <a:p>
            <a:pPr>
              <a:spcBef>
                <a:spcPct val="50000"/>
              </a:spcBef>
              <a:buFontTx/>
              <a:buNone/>
            </a:pPr>
            <a:r>
              <a:rPr lang="zh-CN" altLang="en-US" sz="3200" dirty="0">
                <a:latin typeface="华康乾隆行楷 W7" panose="03000709000000000000" charset="-122"/>
                <a:ea typeface="华康乾隆行楷 W7" panose="03000709000000000000" charset="-122"/>
                <a:cs typeface="华康乾隆行楷 W7" panose="03000709000000000000" charset="-122"/>
                <a:sym typeface="+mn-ea"/>
              </a:rPr>
              <a:t>固一时之雄也，而今安在哉？</a:t>
            </a:r>
            <a:endParaRPr lang="en-US" altLang="zh-CN" sz="3200" dirty="0">
              <a:latin typeface="华康乾隆行楷 W7" panose="03000709000000000000" charset="-122"/>
              <a:ea typeface="华康乾隆行楷 W7" panose="03000709000000000000" charset="-122"/>
              <a:cs typeface="华康乾隆行楷 W7" panose="03000709000000000000" charset="-122"/>
              <a:sym typeface="+mn-ea"/>
            </a:endParaRPr>
          </a:p>
          <a:p>
            <a:pPr>
              <a:spcBef>
                <a:spcPct val="50000"/>
              </a:spcBef>
              <a:buFontTx/>
              <a:buNone/>
            </a:pPr>
            <a:r>
              <a:rPr lang="zh-CN" altLang="en-US" sz="3200" dirty="0">
                <a:latin typeface="华康乾隆行楷 W7" panose="03000709000000000000" charset="-122"/>
                <a:ea typeface="华康乾隆行楷 W7" panose="03000709000000000000" charset="-122"/>
                <a:cs typeface="华康乾隆行楷 W7" panose="03000709000000000000" charset="-122"/>
                <a:sym typeface="+mn-ea"/>
              </a:rPr>
              <a:t>渔樵于江诸之上，侣鱼虾而友麋鹿。</a:t>
            </a:r>
            <a:endParaRPr lang="en-US" altLang="zh-CN" sz="3200" dirty="0">
              <a:latin typeface="华康乾隆行楷 W7" panose="03000709000000000000" charset="-122"/>
              <a:ea typeface="华康乾隆行楷 W7" panose="03000709000000000000" charset="-122"/>
              <a:cs typeface="华康乾隆行楷 W7" panose="03000709000000000000" charset="-122"/>
              <a:sym typeface="+mn-ea"/>
            </a:endParaRPr>
          </a:p>
          <a:p>
            <a:pPr>
              <a:spcBef>
                <a:spcPct val="50000"/>
              </a:spcBef>
              <a:buFontTx/>
              <a:buNone/>
            </a:pPr>
            <a:r>
              <a:rPr lang="zh-CN" altLang="en-US" sz="3200" dirty="0">
                <a:latin typeface="华康乾隆行楷 W7" panose="03000709000000000000" charset="-122"/>
                <a:ea typeface="华康乾隆行楷 W7" panose="03000709000000000000" charset="-122"/>
                <a:cs typeface="华康乾隆行楷 W7" panose="03000709000000000000" charset="-122"/>
                <a:sym typeface="+mn-ea"/>
              </a:rPr>
              <a:t>造物者无尽藏，吾与子之所共适。</a:t>
            </a:r>
            <a:endParaRPr lang="zh-CN" altLang="en-US" sz="3200" dirty="0">
              <a:latin typeface="华康乾隆行楷 W7" panose="03000709000000000000" charset="-122"/>
              <a:ea typeface="华康乾隆行楷 W7" panose="03000709000000000000" charset="-122"/>
              <a:cs typeface="华康乾隆行楷 W7" panose="03000709000000000000" charset="-122"/>
              <a:sym typeface="+mn-ea"/>
            </a:endParaRPr>
          </a:p>
        </p:txBody>
      </p:sp>
    </p:spTree>
    <p:custDataLst>
      <p:tags r:id="rId3"/>
    </p:custData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1" name="图片 10" descr="51miz-E823930-BA03D745"/>
          <p:cNvPicPr>
            <a:picLocks noChangeAspect="1"/>
          </p:cNvPicPr>
          <p:nvPr/>
        </p:nvPicPr>
        <p:blipFill>
          <a:blip r:embed="rId2"/>
          <a:stretch>
            <a:fillRect/>
          </a:stretch>
        </p:blipFill>
        <p:spPr>
          <a:xfrm>
            <a:off x="9281160" y="676275"/>
            <a:ext cx="2453005" cy="1226820"/>
          </a:xfrm>
          <a:prstGeom prst="rect">
            <a:avLst/>
          </a:prstGeom>
        </p:spPr>
      </p:pic>
      <p:sp>
        <p:nvSpPr>
          <p:cNvPr id="2" name="文本框 1"/>
          <p:cNvSpPr txBox="1"/>
          <p:nvPr/>
        </p:nvSpPr>
        <p:spPr>
          <a:xfrm>
            <a:off x="1242937" y="2830543"/>
            <a:ext cx="6476141" cy="1569660"/>
          </a:xfrm>
          <a:prstGeom prst="rect">
            <a:avLst/>
          </a:prstGeom>
          <a:noFill/>
        </p:spPr>
        <p:txBody>
          <a:bodyPr wrap="square" rtlCol="0" anchor="t">
            <a:spAutoFit/>
          </a:bodyPr>
          <a:lstStyle/>
          <a:p>
            <a:pPr>
              <a:spcBef>
                <a:spcPct val="50000"/>
              </a:spcBef>
              <a:buFontTx/>
              <a:buNone/>
            </a:pPr>
            <a:r>
              <a:rPr lang="zh-CN" altLang="en-US" sz="3200" dirty="0">
                <a:latin typeface="华康乾隆行楷 W7" panose="03000709000000000000" charset="-122"/>
                <a:ea typeface="华康乾隆行楷 W7" panose="03000709000000000000" charset="-122"/>
                <a:cs typeface="华康乾隆行楷 W7" panose="03000709000000000000" charset="-122"/>
                <a:sym typeface="+mn-ea"/>
              </a:rPr>
              <a:t>由月夜泛舟的舒畅到怀古伤今的悲凉，再到虽</a:t>
            </a:r>
            <a:r>
              <a:rPr lang="zh-CN" altLang="en-US" sz="32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身处逆境</a:t>
            </a:r>
            <a:r>
              <a:rPr lang="zh-CN" altLang="en-US" sz="3200" dirty="0">
                <a:latin typeface="华康乾隆行楷 W7" panose="03000709000000000000" charset="-122"/>
                <a:ea typeface="华康乾隆行楷 W7" panose="03000709000000000000" charset="-122"/>
                <a:cs typeface="华康乾隆行楷 W7" panose="03000709000000000000" charset="-122"/>
                <a:sym typeface="+mn-ea"/>
              </a:rPr>
              <a:t>却</a:t>
            </a:r>
            <a:r>
              <a:rPr lang="zh-CN" altLang="en-US" sz="32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乐观旷达</a:t>
            </a:r>
            <a:r>
              <a:rPr lang="zh-CN" altLang="en-US" sz="3200" dirty="0">
                <a:latin typeface="华康乾隆行楷 W7" panose="03000709000000000000" charset="-122"/>
                <a:ea typeface="华康乾隆行楷 W7" panose="03000709000000000000" charset="-122"/>
                <a:cs typeface="华康乾隆行楷 W7" panose="03000709000000000000" charset="-122"/>
                <a:sym typeface="+mn-ea"/>
              </a:rPr>
              <a:t>的人生态度。</a:t>
            </a:r>
            <a:endParaRPr lang="zh-CN" altLang="en-US" sz="3200" dirty="0">
              <a:latin typeface="华康乾隆行楷 W7" panose="03000709000000000000" charset="-122"/>
              <a:ea typeface="华康乾隆行楷 W7" panose="03000709000000000000" charset="-122"/>
              <a:cs typeface="华康乾隆行楷 W7" panose="03000709000000000000" charset="-122"/>
              <a:sym typeface="+mn-ea"/>
            </a:endParaRPr>
          </a:p>
        </p:txBody>
      </p:sp>
    </p:spTree>
    <p:custDataLst>
      <p:tags r:id="rId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en-US" altLang="zh-CN" sz="2800" dirty="0">
                <a:latin typeface="华康乾隆行楷 W7" panose="03000709000000000000" charset="-122"/>
                <a:ea typeface="华康乾隆行楷 W7" panose="03000709000000000000" charset="-122"/>
              </a:rPr>
              <a:t>《</a:t>
            </a:r>
            <a:r>
              <a:rPr lang="zh-CN" altLang="en-US" sz="2800" dirty="0">
                <a:latin typeface="华康乾隆行楷 W7" panose="03000709000000000000" charset="-122"/>
                <a:ea typeface="华康乾隆行楷 W7" panose="03000709000000000000" charset="-122"/>
              </a:rPr>
              <a:t>赤壁赋</a:t>
            </a:r>
            <a:r>
              <a:rPr lang="en-US" altLang="zh-CN" sz="2800" dirty="0">
                <a:latin typeface="华康乾隆行楷 W7" panose="03000709000000000000" charset="-122"/>
                <a:ea typeface="华康乾隆行楷 W7" panose="03000709000000000000" charset="-122"/>
              </a:rPr>
              <a:t>》</a:t>
            </a:r>
            <a:endParaRPr lang="en-US" altLang="zh-CN" sz="2800" dirty="0">
              <a:latin typeface="华康乾隆行楷 W7" panose="03000709000000000000" charset="-122"/>
              <a:ea typeface="华康乾隆行楷 W7" panose="03000709000000000000" charset="-122"/>
            </a:endParaRPr>
          </a:p>
        </p:txBody>
      </p:sp>
      <p:sp>
        <p:nvSpPr>
          <p:cNvPr id="7" name="文本框 6"/>
          <p:cNvSpPr txBox="1"/>
          <p:nvPr/>
        </p:nvSpPr>
        <p:spPr>
          <a:xfrm>
            <a:off x="1153478" y="1409700"/>
            <a:ext cx="9958070" cy="4354525"/>
          </a:xfrm>
          <a:prstGeom prst="rect">
            <a:avLst/>
          </a:prstGeom>
          <a:noFill/>
        </p:spPr>
        <p:txBody>
          <a:bodyPr wrap="square" rtlCol="0" anchor="t">
            <a:spAutoFit/>
          </a:bodyPr>
          <a:lstStyle/>
          <a:p>
            <a:pPr indent="609600" algn="l" fontAlgn="auto">
              <a:lnSpc>
                <a:spcPct val="140000"/>
              </a:lnSpc>
            </a:pP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方其破荆州，下江陵，顺流而东也，</a:t>
            </a:r>
            <a:r>
              <a:rPr lang="zh-CN" altLang="en-US" sz="20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舳舻</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千里，</a:t>
            </a:r>
            <a:r>
              <a:rPr lang="zh-CN" altLang="en-US" sz="20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旌旗</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蔽空，</a:t>
            </a:r>
            <a:r>
              <a:rPr lang="zh-CN" altLang="en-US" sz="20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酾酒</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临江，</a:t>
            </a:r>
            <a:r>
              <a:rPr lang="zh-CN" altLang="en-US" sz="20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横槊</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赋诗，固一世之雄也，而今安在哉？况吾与子渔樵于江渚之上，侣鱼虾而友</a:t>
            </a:r>
            <a:r>
              <a:rPr lang="zh-CN" altLang="en-US" sz="20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麋鹿</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，驾一叶之扁舟，举</a:t>
            </a:r>
            <a:r>
              <a:rPr lang="zh-CN" altLang="en-US" sz="20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匏樽</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以相属。寄</a:t>
            </a:r>
            <a:r>
              <a:rPr lang="zh-CN" altLang="en-US" sz="20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蜉蝣</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于天地，渺沧海之</a:t>
            </a:r>
            <a:r>
              <a:rPr lang="zh-CN" altLang="en-US" sz="20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一粟</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。哀吾生之须臾，羡长江之无穷。挟飞仙以遨游，抱明月而长终。知不可乎骤得，托遗响于悲风。”</a:t>
            </a:r>
            <a:endParaRPr lang="zh-CN" altLang="en-US" sz="2000" dirty="0">
              <a:latin typeface="华康乾隆行楷 W7" panose="03000709000000000000" charset="-122"/>
              <a:ea typeface="华康乾隆行楷 W7" panose="03000709000000000000" charset="-122"/>
              <a:cs typeface="华康乾隆行楷 W7" panose="03000709000000000000" charset="-122"/>
              <a:sym typeface="+mn-ea"/>
            </a:endParaRPr>
          </a:p>
          <a:p>
            <a:pPr indent="609600" algn="l" fontAlgn="auto">
              <a:lnSpc>
                <a:spcPct val="140000"/>
              </a:lnSpc>
            </a:pP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苏子曰：“客亦知夫水与月乎？逝者如斯，而未尝往也；盈虚者如彼，而卒莫消长也。盖将自其变者而观之，则天地</a:t>
            </a:r>
            <a:r>
              <a:rPr lang="zh-CN" altLang="en-US" sz="20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曾</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不能以一瞬；自其不变者而观之，则物与我皆无尽也，而又何羡乎</a:t>
            </a:r>
            <a:r>
              <a:rPr lang="en-US" altLang="zh-CN" sz="2000" dirty="0">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且夫天地之间，物各有主</a:t>
            </a:r>
            <a:r>
              <a:rPr lang="en-US" altLang="zh-CN" sz="2000" dirty="0">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苟非吾之所有，虽一毫而莫取。惟江上之清风，与山间之明月，耳得之而为声，目遇之而成色，取之无禁，用之不竭，是造物者之无尽</a:t>
            </a:r>
            <a:r>
              <a:rPr lang="zh-CN" altLang="en-US" sz="20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藏</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也，而吾与子之所共适。”</a:t>
            </a:r>
            <a:endParaRPr lang="zh-CN" altLang="en-US" sz="2000" dirty="0">
              <a:latin typeface="华康乾隆行楷 W7" panose="03000709000000000000" charset="-122"/>
              <a:ea typeface="华康乾隆行楷 W7" panose="03000709000000000000" charset="-122"/>
              <a:cs typeface="华康乾隆行楷 W7" panose="03000709000000000000" charset="-122"/>
              <a:sym typeface="+mn-ea"/>
            </a:endParaRPr>
          </a:p>
          <a:p>
            <a:pPr indent="609600" algn="l" fontAlgn="auto">
              <a:lnSpc>
                <a:spcPct val="140000"/>
              </a:lnSpc>
            </a:pP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客喜而笑，洗盏</a:t>
            </a:r>
            <a:r>
              <a:rPr lang="zh-CN" altLang="en-US" sz="20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更酌</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0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肴</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核既尽，杯盘</a:t>
            </a:r>
            <a:r>
              <a:rPr lang="zh-CN" altLang="en-US" sz="20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狼籍</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。相与</a:t>
            </a:r>
            <a:r>
              <a:rPr lang="zh-CN" altLang="en-US" sz="20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枕藉</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乎舟中，不知东方之既白。</a:t>
            </a:r>
            <a:endParaRPr lang="zh-CN" altLang="en-US" sz="2000" dirty="0">
              <a:latin typeface="华康乾隆行楷 W7" panose="03000709000000000000" charset="-122"/>
              <a:ea typeface="华康乾隆行楷 W7" panose="03000709000000000000" charset="-122"/>
              <a:cs typeface="华康乾隆行楷 W7" panose="03000709000000000000" charset="-122"/>
              <a:sym typeface="+mn-ea"/>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2540" y="5141521"/>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350533" y="349975"/>
            <a:ext cx="2453005" cy="1226820"/>
          </a:xfrm>
          <a:prstGeom prst="rect">
            <a:avLst/>
          </a:prstGeom>
        </p:spPr>
      </p:pic>
    </p:spTree>
    <p:custDataLst>
      <p:tags r:id="rId4"/>
    </p:custData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301083" y="-1"/>
            <a:ext cx="1027487" cy="3826261"/>
          </a:xfrm>
          <a:prstGeom prst="rect">
            <a:avLst/>
          </a:prstGeom>
        </p:spPr>
      </p:pic>
      <p:pic>
        <p:nvPicPr>
          <p:cNvPr id="7" name="图片 6"/>
          <p:cNvPicPr>
            <a:picLocks noChangeAspect="1"/>
          </p:cNvPicPr>
          <p:nvPr/>
        </p:nvPicPr>
        <p:blipFill rotWithShape="1">
          <a:blip r:embed="rId2" cstate="print">
            <a:extLst>
              <a:ext uri="{28A0092B-C50C-407E-A947-70E740481C1C}">
                <a14:useLocalDpi xmlns:a14="http://schemas.microsoft.com/office/drawing/2010/main" val="0"/>
              </a:ext>
            </a:extLst>
          </a:blip>
          <a:srcRect l="55279" b="40113"/>
          <a:stretch>
            <a:fillRect/>
          </a:stretch>
        </p:blipFill>
        <p:spPr>
          <a:xfrm flipH="1">
            <a:off x="10948062" y="5126914"/>
            <a:ext cx="1704977" cy="2017811"/>
          </a:xfrm>
          <a:prstGeom prst="rect">
            <a:avLst/>
          </a:prstGeom>
        </p:spPr>
      </p:pic>
      <p:pic>
        <p:nvPicPr>
          <p:cNvPr id="21" name="图片 2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22268" y="-1"/>
            <a:ext cx="1027487" cy="3826261"/>
          </a:xfrm>
          <a:prstGeom prst="rect">
            <a:avLst/>
          </a:prstGeom>
        </p:spPr>
      </p:pic>
      <p:pic>
        <p:nvPicPr>
          <p:cNvPr id="22" name="图片 21"/>
          <p:cNvPicPr>
            <a:picLocks noChangeAspect="1"/>
          </p:cNvPicPr>
          <p:nvPr/>
        </p:nvPicPr>
        <p:blipFill rotWithShape="1">
          <a:blip r:embed="rId2" cstate="print">
            <a:extLst>
              <a:ext uri="{28A0092B-C50C-407E-A947-70E740481C1C}">
                <a14:useLocalDpi xmlns:a14="http://schemas.microsoft.com/office/drawing/2010/main" val="0"/>
              </a:ext>
            </a:extLst>
          </a:blip>
          <a:srcRect l="55279" b="40113"/>
          <a:stretch>
            <a:fillRect/>
          </a:stretch>
        </p:blipFill>
        <p:spPr>
          <a:xfrm rot="18969383" flipH="1">
            <a:off x="-308007" y="5553634"/>
            <a:ext cx="1704977" cy="2017811"/>
          </a:xfrm>
          <a:prstGeom prst="rect">
            <a:avLst/>
          </a:prstGeom>
        </p:spPr>
      </p:pic>
      <p:sp>
        <p:nvSpPr>
          <p:cNvPr id="11" name="文本框 10"/>
          <p:cNvSpPr txBox="1"/>
          <p:nvPr/>
        </p:nvSpPr>
        <p:spPr>
          <a:xfrm>
            <a:off x="6558551" y="1646996"/>
            <a:ext cx="2754125" cy="461665"/>
          </a:xfrm>
          <a:prstGeom prst="rect">
            <a:avLst/>
          </a:prstGeom>
          <a:noFill/>
        </p:spPr>
        <p:txBody>
          <a:bodyPr vert="horz" wrap="square" rtlCol="0">
            <a:spAutoFit/>
          </a:bodyPr>
          <a:lstStyle/>
          <a:p>
            <a:pPr algn="dist"/>
            <a:r>
              <a:rPr lang="zh-CN" altLang="en-US" sz="2400" spc="600" dirty="0">
                <a:solidFill>
                  <a:srgbClr val="7BBFA2"/>
                </a:solidFill>
                <a:latin typeface="汉仪黑荔枝体简" panose="00020600040101010101" pitchFamily="18" charset="-122"/>
                <a:ea typeface="汉仪黑荔枝体简" panose="00020600040101010101" pitchFamily="18" charset="-122"/>
              </a:rPr>
              <a:t>疏通文意</a:t>
            </a:r>
            <a:endParaRPr lang="zh-CN" altLang="en-US" sz="2400" spc="600" dirty="0">
              <a:solidFill>
                <a:srgbClr val="7BBFA2"/>
              </a:solidFill>
              <a:latin typeface="汉仪黑荔枝体简" panose="00020600040101010101" pitchFamily="18" charset="-122"/>
              <a:ea typeface="汉仪黑荔枝体简" panose="00020600040101010101" pitchFamily="18" charset="-122"/>
            </a:endParaRPr>
          </a:p>
        </p:txBody>
      </p:sp>
      <p:sp>
        <p:nvSpPr>
          <p:cNvPr id="12" name="文本框 11"/>
          <p:cNvSpPr txBox="1"/>
          <p:nvPr/>
        </p:nvSpPr>
        <p:spPr>
          <a:xfrm>
            <a:off x="5564213" y="1608310"/>
            <a:ext cx="1118226" cy="646331"/>
          </a:xfrm>
          <a:prstGeom prst="rect">
            <a:avLst/>
          </a:prstGeom>
          <a:noFill/>
        </p:spPr>
        <p:txBody>
          <a:bodyPr vert="horz" wrap="square" rtlCol="0">
            <a:spAutoFit/>
          </a:bodyPr>
          <a:lstStyle/>
          <a:p>
            <a:pPr algn="ctr"/>
            <a:r>
              <a:rPr lang="en-US" altLang="zh-CN" sz="3600" spc="300" dirty="0">
                <a:solidFill>
                  <a:srgbClr val="7BBFA2"/>
                </a:solidFill>
                <a:latin typeface="汉仪黑荔枝体简" panose="00020600040101010101" pitchFamily="18" charset="-122"/>
                <a:ea typeface="汉仪黑荔枝体简" panose="00020600040101010101" pitchFamily="18" charset="-122"/>
              </a:rPr>
              <a:t>01</a:t>
            </a:r>
            <a:endParaRPr lang="zh-CN" altLang="en-US" sz="3600" spc="300" dirty="0">
              <a:solidFill>
                <a:srgbClr val="7BBFA2"/>
              </a:solidFill>
              <a:latin typeface="汉仪黑荔枝体简" panose="00020600040101010101" pitchFamily="18" charset="-122"/>
              <a:ea typeface="汉仪黑荔枝体简" panose="00020600040101010101" pitchFamily="18" charset="-122"/>
            </a:endParaRPr>
          </a:p>
        </p:txBody>
      </p:sp>
      <p:sp>
        <p:nvSpPr>
          <p:cNvPr id="14" name="文本框 13"/>
          <p:cNvSpPr txBox="1"/>
          <p:nvPr/>
        </p:nvSpPr>
        <p:spPr>
          <a:xfrm>
            <a:off x="6558551" y="2728625"/>
            <a:ext cx="2754125" cy="461665"/>
          </a:xfrm>
          <a:prstGeom prst="rect">
            <a:avLst/>
          </a:prstGeom>
          <a:noFill/>
        </p:spPr>
        <p:txBody>
          <a:bodyPr vert="horz" wrap="square" rtlCol="0">
            <a:spAutoFit/>
          </a:bodyPr>
          <a:lstStyle/>
          <a:p>
            <a:pPr algn="dist"/>
            <a:r>
              <a:rPr lang="zh-CN" altLang="en-US" sz="2400" spc="600" dirty="0">
                <a:solidFill>
                  <a:schemeClr val="accent2"/>
                </a:solidFill>
                <a:latin typeface="汉仪黑荔枝体简" panose="00020600040101010101" pitchFamily="18" charset="-122"/>
                <a:ea typeface="汉仪黑荔枝体简" panose="00020600040101010101" pitchFamily="18" charset="-122"/>
              </a:rPr>
              <a:t>分析形象</a:t>
            </a:r>
            <a:endParaRPr lang="zh-CN" altLang="en-US" sz="2400" spc="600" dirty="0">
              <a:solidFill>
                <a:schemeClr val="accent2"/>
              </a:solidFill>
              <a:latin typeface="汉仪黑荔枝体简" panose="00020600040101010101" pitchFamily="18" charset="-122"/>
              <a:ea typeface="汉仪黑荔枝体简" panose="00020600040101010101" pitchFamily="18" charset="-122"/>
            </a:endParaRPr>
          </a:p>
        </p:txBody>
      </p:sp>
      <p:sp>
        <p:nvSpPr>
          <p:cNvPr id="15" name="文本框 14"/>
          <p:cNvSpPr txBox="1"/>
          <p:nvPr/>
        </p:nvSpPr>
        <p:spPr>
          <a:xfrm>
            <a:off x="5564213" y="2689939"/>
            <a:ext cx="1118226" cy="646331"/>
          </a:xfrm>
          <a:prstGeom prst="rect">
            <a:avLst/>
          </a:prstGeom>
          <a:noFill/>
        </p:spPr>
        <p:txBody>
          <a:bodyPr vert="horz" wrap="square" rtlCol="0">
            <a:spAutoFit/>
          </a:bodyPr>
          <a:lstStyle/>
          <a:p>
            <a:pPr algn="ctr"/>
            <a:r>
              <a:rPr lang="en-US" altLang="zh-CN" sz="3600" spc="300" dirty="0">
                <a:solidFill>
                  <a:schemeClr val="accent2"/>
                </a:solidFill>
                <a:latin typeface="汉仪黑荔枝体简" panose="00020600040101010101" pitchFamily="18" charset="-122"/>
                <a:ea typeface="汉仪黑荔枝体简" panose="00020600040101010101" pitchFamily="18" charset="-122"/>
              </a:rPr>
              <a:t>02</a:t>
            </a:r>
            <a:endParaRPr lang="zh-CN" altLang="en-US" sz="3600" spc="300" dirty="0">
              <a:solidFill>
                <a:schemeClr val="accent2"/>
              </a:solidFill>
              <a:latin typeface="汉仪黑荔枝体简" panose="00020600040101010101" pitchFamily="18" charset="-122"/>
              <a:ea typeface="汉仪黑荔枝体简" panose="00020600040101010101" pitchFamily="18" charset="-122"/>
            </a:endParaRPr>
          </a:p>
        </p:txBody>
      </p:sp>
      <p:sp>
        <p:nvSpPr>
          <p:cNvPr id="17" name="文本框 16"/>
          <p:cNvSpPr txBox="1"/>
          <p:nvPr/>
        </p:nvSpPr>
        <p:spPr>
          <a:xfrm>
            <a:off x="6558551" y="3810254"/>
            <a:ext cx="2754125" cy="461665"/>
          </a:xfrm>
          <a:prstGeom prst="rect">
            <a:avLst/>
          </a:prstGeom>
          <a:noFill/>
        </p:spPr>
        <p:txBody>
          <a:bodyPr vert="horz" wrap="square" rtlCol="0">
            <a:spAutoFit/>
          </a:bodyPr>
          <a:lstStyle/>
          <a:p>
            <a:pPr algn="dist"/>
            <a:r>
              <a:rPr lang="zh-CN" altLang="en-US" sz="2400" spc="600" dirty="0">
                <a:solidFill>
                  <a:srgbClr val="7BBFA2"/>
                </a:solidFill>
                <a:latin typeface="汉仪黑荔枝体简" panose="00020600040101010101" pitchFamily="18" charset="-122"/>
                <a:ea typeface="汉仪黑荔枝体简" panose="00020600040101010101" pitchFamily="18" charset="-122"/>
              </a:rPr>
              <a:t>文学常识</a:t>
            </a:r>
            <a:endParaRPr lang="zh-CN" altLang="en-US" sz="2400" spc="600" dirty="0">
              <a:solidFill>
                <a:srgbClr val="7BBFA2"/>
              </a:solidFill>
              <a:latin typeface="汉仪黑荔枝体简" panose="00020600040101010101" pitchFamily="18" charset="-122"/>
              <a:ea typeface="汉仪黑荔枝体简" panose="00020600040101010101" pitchFamily="18" charset="-122"/>
            </a:endParaRPr>
          </a:p>
        </p:txBody>
      </p:sp>
      <p:sp>
        <p:nvSpPr>
          <p:cNvPr id="18" name="文本框 17"/>
          <p:cNvSpPr txBox="1"/>
          <p:nvPr/>
        </p:nvSpPr>
        <p:spPr>
          <a:xfrm>
            <a:off x="5564213" y="3771567"/>
            <a:ext cx="1118226" cy="646331"/>
          </a:xfrm>
          <a:prstGeom prst="rect">
            <a:avLst/>
          </a:prstGeom>
          <a:noFill/>
        </p:spPr>
        <p:txBody>
          <a:bodyPr vert="horz" wrap="square" rtlCol="0">
            <a:spAutoFit/>
          </a:bodyPr>
          <a:lstStyle/>
          <a:p>
            <a:pPr algn="ctr"/>
            <a:r>
              <a:rPr lang="en-US" altLang="zh-CN" sz="3600" spc="300" dirty="0">
                <a:solidFill>
                  <a:srgbClr val="7BBFA2"/>
                </a:solidFill>
                <a:latin typeface="汉仪黑荔枝体简" panose="00020600040101010101" pitchFamily="18" charset="-122"/>
                <a:ea typeface="汉仪黑荔枝体简" panose="00020600040101010101" pitchFamily="18" charset="-122"/>
              </a:rPr>
              <a:t>03</a:t>
            </a:r>
            <a:endParaRPr lang="zh-CN" altLang="en-US" sz="3600" spc="300" dirty="0">
              <a:solidFill>
                <a:srgbClr val="7BBFA2"/>
              </a:solidFill>
              <a:latin typeface="汉仪黑荔枝体简" panose="00020600040101010101" pitchFamily="18" charset="-122"/>
              <a:ea typeface="汉仪黑荔枝体简" panose="00020600040101010101" pitchFamily="18" charset="-122"/>
            </a:endParaRPr>
          </a:p>
        </p:txBody>
      </p:sp>
      <p:sp>
        <p:nvSpPr>
          <p:cNvPr id="20" name="文本框 19"/>
          <p:cNvSpPr txBox="1"/>
          <p:nvPr/>
        </p:nvSpPr>
        <p:spPr>
          <a:xfrm>
            <a:off x="6558551" y="4891882"/>
            <a:ext cx="2754125" cy="461665"/>
          </a:xfrm>
          <a:prstGeom prst="rect">
            <a:avLst/>
          </a:prstGeom>
          <a:noFill/>
        </p:spPr>
        <p:txBody>
          <a:bodyPr vert="horz" wrap="square" rtlCol="0">
            <a:spAutoFit/>
          </a:bodyPr>
          <a:lstStyle/>
          <a:p>
            <a:pPr algn="dist"/>
            <a:r>
              <a:rPr lang="zh-CN" altLang="en-US" sz="2400" spc="600" dirty="0">
                <a:solidFill>
                  <a:schemeClr val="accent2"/>
                </a:solidFill>
                <a:latin typeface="汉仪黑荔枝体简" panose="00020600040101010101" pitchFamily="18" charset="-122"/>
                <a:ea typeface="汉仪黑荔枝体简" panose="00020600040101010101" pitchFamily="18" charset="-122"/>
              </a:rPr>
              <a:t>出门测试</a:t>
            </a:r>
            <a:endParaRPr lang="zh-CN" altLang="en-US" sz="2400" spc="600" dirty="0">
              <a:solidFill>
                <a:schemeClr val="accent2"/>
              </a:solidFill>
              <a:latin typeface="汉仪黑荔枝体简" panose="00020600040101010101" pitchFamily="18" charset="-122"/>
              <a:ea typeface="汉仪黑荔枝体简" panose="00020600040101010101" pitchFamily="18" charset="-122"/>
            </a:endParaRPr>
          </a:p>
        </p:txBody>
      </p:sp>
      <p:sp>
        <p:nvSpPr>
          <p:cNvPr id="23" name="文本框 22"/>
          <p:cNvSpPr txBox="1"/>
          <p:nvPr/>
        </p:nvSpPr>
        <p:spPr>
          <a:xfrm>
            <a:off x="5564213" y="4853196"/>
            <a:ext cx="1118226" cy="646331"/>
          </a:xfrm>
          <a:prstGeom prst="rect">
            <a:avLst/>
          </a:prstGeom>
          <a:noFill/>
        </p:spPr>
        <p:txBody>
          <a:bodyPr vert="horz" wrap="square" rtlCol="0">
            <a:spAutoFit/>
          </a:bodyPr>
          <a:lstStyle/>
          <a:p>
            <a:pPr algn="ctr"/>
            <a:r>
              <a:rPr lang="en-US" altLang="zh-CN" sz="3600" spc="300" dirty="0">
                <a:solidFill>
                  <a:schemeClr val="accent2"/>
                </a:solidFill>
                <a:latin typeface="汉仪黑荔枝体简" panose="00020600040101010101" pitchFamily="18" charset="-122"/>
                <a:ea typeface="汉仪黑荔枝体简" panose="00020600040101010101" pitchFamily="18" charset="-122"/>
              </a:rPr>
              <a:t>04</a:t>
            </a:r>
            <a:endParaRPr lang="zh-CN" altLang="en-US" sz="3600" spc="300" dirty="0">
              <a:solidFill>
                <a:schemeClr val="accent2"/>
              </a:solidFill>
              <a:latin typeface="汉仪黑荔枝体简" panose="00020600040101010101" pitchFamily="18" charset="-122"/>
              <a:ea typeface="汉仪黑荔枝体简" panose="00020600040101010101" pitchFamily="18" charset="-122"/>
            </a:endParaRPr>
          </a:p>
        </p:txBody>
      </p:sp>
      <p:sp>
        <p:nvSpPr>
          <p:cNvPr id="25" name="文本框 24"/>
          <p:cNvSpPr txBox="1"/>
          <p:nvPr/>
        </p:nvSpPr>
        <p:spPr>
          <a:xfrm>
            <a:off x="2367999" y="2458141"/>
            <a:ext cx="3111952" cy="923330"/>
          </a:xfrm>
          <a:prstGeom prst="rect">
            <a:avLst/>
          </a:prstGeom>
          <a:noFill/>
        </p:spPr>
        <p:txBody>
          <a:bodyPr vert="horz" wrap="square" rtlCol="0">
            <a:spAutoFit/>
          </a:bodyPr>
          <a:lstStyle/>
          <a:p>
            <a:r>
              <a:rPr lang="zh-CN" altLang="en-US" sz="5400" dirty="0">
                <a:solidFill>
                  <a:srgbClr val="7BBFA2"/>
                </a:solidFill>
                <a:latin typeface="汉仪黑荔枝体简" panose="00020600040101010101" pitchFamily="18" charset="-122"/>
                <a:ea typeface="汉仪黑荔枝体简" panose="00020600040101010101" pitchFamily="18" charset="-122"/>
              </a:rPr>
              <a:t>目  录</a:t>
            </a:r>
            <a:endParaRPr lang="zh-CN" altLang="en-US" sz="5400" dirty="0">
              <a:solidFill>
                <a:srgbClr val="7BBFA2"/>
              </a:solidFill>
              <a:latin typeface="汉仪黑荔枝体简" panose="00020600040101010101" pitchFamily="18" charset="-122"/>
              <a:ea typeface="汉仪黑荔枝体简" panose="00020600040101010101" pitchFamily="18" charset="-122"/>
            </a:endParaRPr>
          </a:p>
        </p:txBody>
      </p:sp>
      <p:sp>
        <p:nvSpPr>
          <p:cNvPr id="27" name="矩形 26"/>
          <p:cNvSpPr/>
          <p:nvPr/>
        </p:nvSpPr>
        <p:spPr>
          <a:xfrm>
            <a:off x="5810492" y="2199190"/>
            <a:ext cx="559971" cy="70659"/>
          </a:xfrm>
          <a:prstGeom prst="rect">
            <a:avLst/>
          </a:prstGeom>
          <a:solidFill>
            <a:srgbClr val="7BBFA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黑荔枝体简" panose="00020600040101010101" pitchFamily="18" charset="-122"/>
              <a:ea typeface="汉仪黑荔枝体简" panose="00020600040101010101" pitchFamily="18" charset="-122"/>
            </a:endParaRPr>
          </a:p>
        </p:txBody>
      </p:sp>
      <p:sp>
        <p:nvSpPr>
          <p:cNvPr id="28" name="矩形 27"/>
          <p:cNvSpPr/>
          <p:nvPr/>
        </p:nvSpPr>
        <p:spPr>
          <a:xfrm>
            <a:off x="5810492" y="3248498"/>
            <a:ext cx="559971" cy="70659"/>
          </a:xfrm>
          <a:prstGeom prst="rect">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黑荔枝体简" panose="00020600040101010101" pitchFamily="18" charset="-122"/>
              <a:ea typeface="汉仪黑荔枝体简" panose="00020600040101010101" pitchFamily="18" charset="-122"/>
            </a:endParaRPr>
          </a:p>
        </p:txBody>
      </p:sp>
      <p:sp>
        <p:nvSpPr>
          <p:cNvPr id="29" name="矩形 28"/>
          <p:cNvSpPr/>
          <p:nvPr/>
        </p:nvSpPr>
        <p:spPr>
          <a:xfrm>
            <a:off x="5810492" y="4332531"/>
            <a:ext cx="559971" cy="70659"/>
          </a:xfrm>
          <a:prstGeom prst="rect">
            <a:avLst/>
          </a:prstGeom>
          <a:solidFill>
            <a:srgbClr val="7BBFA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黑荔枝体简" panose="00020600040101010101" pitchFamily="18" charset="-122"/>
              <a:ea typeface="汉仪黑荔枝体简" panose="00020600040101010101" pitchFamily="18" charset="-122"/>
            </a:endParaRPr>
          </a:p>
        </p:txBody>
      </p:sp>
      <p:sp>
        <p:nvSpPr>
          <p:cNvPr id="30" name="矩形 29"/>
          <p:cNvSpPr/>
          <p:nvPr/>
        </p:nvSpPr>
        <p:spPr>
          <a:xfrm>
            <a:off x="5810492" y="5404989"/>
            <a:ext cx="559971" cy="70659"/>
          </a:xfrm>
          <a:prstGeom prst="rect">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黑荔枝体简" panose="00020600040101010101" pitchFamily="18" charset="-122"/>
              <a:ea typeface="汉仪黑荔枝体简" panose="00020600040101010101" pitchFamily="18" charset="-122"/>
            </a:endParaRPr>
          </a:p>
        </p:txBody>
      </p:sp>
      <p:sp>
        <p:nvSpPr>
          <p:cNvPr id="2" name="太阳形 1"/>
          <p:cNvSpPr/>
          <p:nvPr/>
        </p:nvSpPr>
        <p:spPr>
          <a:xfrm>
            <a:off x="4634144" y="1608310"/>
            <a:ext cx="864372" cy="849831"/>
          </a:xfrm>
          <a:prstGeom prst="sun">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3" name="太阳形 2"/>
          <p:cNvSpPr/>
          <p:nvPr/>
        </p:nvSpPr>
        <p:spPr>
          <a:xfrm>
            <a:off x="4705772" y="2610541"/>
            <a:ext cx="864372" cy="849831"/>
          </a:xfrm>
          <a:prstGeom prst="sun">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 y="-2"/>
            <a:ext cx="12192003" cy="6858003"/>
            <a:chOff x="-2" y="-2"/>
            <a:chExt cx="12192003" cy="6858003"/>
          </a:xfrm>
        </p:grpSpPr>
        <p:pic>
          <p:nvPicPr>
            <p:cNvPr id="11" name="图片 10"/>
            <p:cNvPicPr>
              <a:picLocks noChangeAspect="1"/>
            </p:cNvPicPr>
            <p:nvPr/>
          </p:nvPicPr>
          <p:blipFill>
            <a:blip r:embed="rId1" cstate="screen"/>
            <a:srcRect/>
            <a:stretch>
              <a:fillRect/>
            </a:stretch>
          </p:blipFill>
          <p:spPr>
            <a:xfrm>
              <a:off x="0" y="0"/>
              <a:ext cx="12192000" cy="6858000"/>
            </a:xfrm>
            <a:custGeom>
              <a:avLst/>
              <a:gdLst>
                <a:gd name="connsiteX0" fmla="*/ 0 w 8305800"/>
                <a:gd name="connsiteY0" fmla="*/ 0 h 3781425"/>
                <a:gd name="connsiteX1" fmla="*/ 8305800 w 8305800"/>
                <a:gd name="connsiteY1" fmla="*/ 0 h 3781425"/>
                <a:gd name="connsiteX2" fmla="*/ 8305800 w 8305800"/>
                <a:gd name="connsiteY2" fmla="*/ 3781425 h 3781425"/>
                <a:gd name="connsiteX3" fmla="*/ 0 w 8305800"/>
                <a:gd name="connsiteY3" fmla="*/ 3781425 h 3781425"/>
              </a:gdLst>
              <a:ahLst/>
              <a:cxnLst>
                <a:cxn ang="0">
                  <a:pos x="connsiteX0" y="connsiteY0"/>
                </a:cxn>
                <a:cxn ang="0">
                  <a:pos x="connsiteX1" y="connsiteY1"/>
                </a:cxn>
                <a:cxn ang="0">
                  <a:pos x="connsiteX2" y="connsiteY2"/>
                </a:cxn>
                <a:cxn ang="0">
                  <a:pos x="connsiteX3" y="connsiteY3"/>
                </a:cxn>
              </a:cxnLst>
              <a:rect l="l" t="t" r="r" b="b"/>
              <a:pathLst>
                <a:path w="8305800" h="3781425">
                  <a:moveTo>
                    <a:pt x="0" y="0"/>
                  </a:moveTo>
                  <a:lnTo>
                    <a:pt x="8305800" y="0"/>
                  </a:lnTo>
                  <a:lnTo>
                    <a:pt x="8305800" y="3781425"/>
                  </a:lnTo>
                  <a:lnTo>
                    <a:pt x="0" y="3781425"/>
                  </a:lnTo>
                  <a:close/>
                </a:path>
              </a:pathLst>
            </a:custGeom>
          </p:spPr>
        </p:pic>
        <p:pic>
          <p:nvPicPr>
            <p:cNvPr id="13" name="图片 12"/>
            <p:cNvPicPr>
              <a:picLocks noChangeAspect="1"/>
            </p:cNvPicPr>
            <p:nvPr/>
          </p:nvPicPr>
          <p:blipFill>
            <a:blip r:embed="rId2" cstate="screen"/>
            <a:srcRect/>
            <a:stretch>
              <a:fillRect/>
            </a:stretch>
          </p:blipFill>
          <p:spPr>
            <a:xfrm>
              <a:off x="0" y="1"/>
              <a:ext cx="2314575" cy="1381172"/>
            </a:xfrm>
            <a:custGeom>
              <a:avLst/>
              <a:gdLst>
                <a:gd name="connsiteX0" fmla="*/ 0 w 3432053"/>
                <a:gd name="connsiteY0" fmla="*/ 0 h 2048003"/>
                <a:gd name="connsiteX1" fmla="*/ 3432053 w 3432053"/>
                <a:gd name="connsiteY1" fmla="*/ 0 h 2048003"/>
                <a:gd name="connsiteX2" fmla="*/ 3387924 w 3432053"/>
                <a:gd name="connsiteY2" fmla="*/ 92869 h 2048003"/>
                <a:gd name="connsiteX3" fmla="*/ 2647950 w 3432053"/>
                <a:gd name="connsiteY3" fmla="*/ 1123950 h 2048003"/>
                <a:gd name="connsiteX4" fmla="*/ 180975 w 3432053"/>
                <a:gd name="connsiteY4" fmla="*/ 2009775 h 2048003"/>
                <a:gd name="connsiteX5" fmla="*/ 0 w 3432053"/>
                <a:gd name="connsiteY5" fmla="*/ 2048003 h 2048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2053" h="2048003">
                  <a:moveTo>
                    <a:pt x="0" y="0"/>
                  </a:moveTo>
                  <a:lnTo>
                    <a:pt x="3432053" y="0"/>
                  </a:lnTo>
                  <a:lnTo>
                    <a:pt x="3387924" y="92869"/>
                  </a:lnTo>
                  <a:cubicBezTo>
                    <a:pt x="3195241" y="480616"/>
                    <a:pt x="2951163" y="888207"/>
                    <a:pt x="2647950" y="1123950"/>
                  </a:cubicBezTo>
                  <a:cubicBezTo>
                    <a:pt x="2041525" y="1595438"/>
                    <a:pt x="798512" y="1889125"/>
                    <a:pt x="180975" y="2009775"/>
                  </a:cubicBezTo>
                  <a:lnTo>
                    <a:pt x="0" y="2048003"/>
                  </a:lnTo>
                  <a:close/>
                </a:path>
              </a:pathLst>
            </a:custGeom>
          </p:spPr>
        </p:pic>
        <p:pic>
          <p:nvPicPr>
            <p:cNvPr id="15" name="图片 14"/>
            <p:cNvPicPr>
              <a:picLocks noChangeAspect="1"/>
            </p:cNvPicPr>
            <p:nvPr/>
          </p:nvPicPr>
          <p:blipFill>
            <a:blip r:embed="rId3" cstate="screen"/>
            <a:srcRect/>
            <a:stretch>
              <a:fillRect/>
            </a:stretch>
          </p:blipFill>
          <p:spPr>
            <a:xfrm>
              <a:off x="2544670" y="-1"/>
              <a:ext cx="4186237" cy="1242118"/>
            </a:xfrm>
            <a:custGeom>
              <a:avLst/>
              <a:gdLst>
                <a:gd name="connsiteX0" fmla="*/ 0 w 6250641"/>
                <a:gd name="connsiteY0" fmla="*/ 0 h 1854657"/>
                <a:gd name="connsiteX1" fmla="*/ 6249432 w 6250641"/>
                <a:gd name="connsiteY1" fmla="*/ 0 h 1854657"/>
                <a:gd name="connsiteX2" fmla="*/ 6250641 w 6250641"/>
                <a:gd name="connsiteY2" fmla="*/ 41797 h 1854657"/>
                <a:gd name="connsiteX3" fmla="*/ 5632530 w 6250641"/>
                <a:gd name="connsiteY3" fmla="*/ 1085850 h 1854657"/>
                <a:gd name="connsiteX4" fmla="*/ 3660855 w 6250641"/>
                <a:gd name="connsiteY4" fmla="*/ 1409700 h 1854657"/>
                <a:gd name="connsiteX5" fmla="*/ 1003380 w 6250641"/>
                <a:gd name="connsiteY5" fmla="*/ 1752600 h 1854657"/>
                <a:gd name="connsiteX6" fmla="*/ 17060 w 6250641"/>
                <a:gd name="connsiteY6" fmla="*/ 92968 h 1854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50641" h="1854657">
                  <a:moveTo>
                    <a:pt x="0" y="0"/>
                  </a:moveTo>
                  <a:lnTo>
                    <a:pt x="6249432" y="0"/>
                  </a:lnTo>
                  <a:lnTo>
                    <a:pt x="6250641" y="41797"/>
                  </a:lnTo>
                  <a:cubicBezTo>
                    <a:pt x="6232189" y="413544"/>
                    <a:pt x="5906473" y="881758"/>
                    <a:pt x="5632530" y="1085850"/>
                  </a:cubicBezTo>
                  <a:cubicBezTo>
                    <a:pt x="5234068" y="1382712"/>
                    <a:pt x="4432380" y="1298575"/>
                    <a:pt x="3660855" y="1409700"/>
                  </a:cubicBezTo>
                  <a:cubicBezTo>
                    <a:pt x="2889330" y="1520825"/>
                    <a:pt x="1606630" y="2081213"/>
                    <a:pt x="1003380" y="1752600"/>
                  </a:cubicBezTo>
                  <a:cubicBezTo>
                    <a:pt x="588646" y="1526680"/>
                    <a:pt x="155153" y="713991"/>
                    <a:pt x="17060" y="92968"/>
                  </a:cubicBezTo>
                  <a:close/>
                </a:path>
              </a:pathLst>
            </a:custGeom>
          </p:spPr>
        </p:pic>
        <p:pic>
          <p:nvPicPr>
            <p:cNvPr id="19" name="图片 18"/>
            <p:cNvPicPr>
              <a:picLocks noChangeAspect="1"/>
            </p:cNvPicPr>
            <p:nvPr/>
          </p:nvPicPr>
          <p:blipFill>
            <a:blip r:embed="rId4" cstate="screen"/>
            <a:srcRect/>
            <a:stretch>
              <a:fillRect/>
            </a:stretch>
          </p:blipFill>
          <p:spPr>
            <a:xfrm>
              <a:off x="8652883" y="-1"/>
              <a:ext cx="3539118" cy="1242118"/>
            </a:xfrm>
            <a:custGeom>
              <a:avLst/>
              <a:gdLst>
                <a:gd name="connsiteX0" fmla="*/ 86353 w 4889187"/>
                <a:gd name="connsiteY0" fmla="*/ 0 h 1715949"/>
                <a:gd name="connsiteX1" fmla="*/ 4889187 w 4889187"/>
                <a:gd name="connsiteY1" fmla="*/ 0 h 1715949"/>
                <a:gd name="connsiteX2" fmla="*/ 4889187 w 4889187"/>
                <a:gd name="connsiteY2" fmla="*/ 1696048 h 1715949"/>
                <a:gd name="connsiteX3" fmla="*/ 4868351 w 4889187"/>
                <a:gd name="connsiteY3" fmla="*/ 1702358 h 1715949"/>
                <a:gd name="connsiteX4" fmla="*/ 4174812 w 4889187"/>
                <a:gd name="connsiteY4" fmla="*/ 1666174 h 1715949"/>
                <a:gd name="connsiteX5" fmla="*/ 2174562 w 4889187"/>
                <a:gd name="connsiteY5" fmla="*/ 1237549 h 1715949"/>
                <a:gd name="connsiteX6" fmla="*/ 441012 w 4889187"/>
                <a:gd name="connsiteY6" fmla="*/ 1113724 h 1715949"/>
                <a:gd name="connsiteX7" fmla="*/ 79062 w 4889187"/>
                <a:gd name="connsiteY7" fmla="*/ 599374 h 1715949"/>
                <a:gd name="connsiteX8" fmla="*/ 2862 w 4889187"/>
                <a:gd name="connsiteY8" fmla="*/ 285049 h 1715949"/>
                <a:gd name="connsiteX9" fmla="*/ 60012 w 4889187"/>
                <a:gd name="connsiteY9" fmla="*/ 37399 h 1715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89187" h="1715949">
                  <a:moveTo>
                    <a:pt x="86353" y="0"/>
                  </a:moveTo>
                  <a:lnTo>
                    <a:pt x="4889187" y="0"/>
                  </a:lnTo>
                  <a:lnTo>
                    <a:pt x="4889187" y="1696048"/>
                  </a:lnTo>
                  <a:lnTo>
                    <a:pt x="4868351" y="1702358"/>
                  </a:lnTo>
                  <a:cubicBezTo>
                    <a:pt x="4694843" y="1737116"/>
                    <a:pt x="4485367" y="1697924"/>
                    <a:pt x="4174812" y="1666174"/>
                  </a:cubicBezTo>
                  <a:cubicBezTo>
                    <a:pt x="3677924" y="1615374"/>
                    <a:pt x="2796862" y="1329624"/>
                    <a:pt x="2174562" y="1237549"/>
                  </a:cubicBezTo>
                  <a:cubicBezTo>
                    <a:pt x="1552262" y="1145474"/>
                    <a:pt x="790262" y="1220087"/>
                    <a:pt x="441012" y="1113724"/>
                  </a:cubicBezTo>
                  <a:cubicBezTo>
                    <a:pt x="91762" y="1007362"/>
                    <a:pt x="152087" y="737486"/>
                    <a:pt x="79062" y="599374"/>
                  </a:cubicBezTo>
                  <a:cubicBezTo>
                    <a:pt x="6037" y="461262"/>
                    <a:pt x="6037" y="378711"/>
                    <a:pt x="2862" y="285049"/>
                  </a:cubicBezTo>
                  <a:cubicBezTo>
                    <a:pt x="-313" y="191387"/>
                    <a:pt x="-13013" y="143762"/>
                    <a:pt x="60012" y="37399"/>
                  </a:cubicBezTo>
                  <a:close/>
                </a:path>
              </a:pathLst>
            </a:custGeom>
          </p:spPr>
        </p:pic>
        <p:pic>
          <p:nvPicPr>
            <p:cNvPr id="22" name="图片 21"/>
            <p:cNvPicPr>
              <a:picLocks noChangeAspect="1"/>
            </p:cNvPicPr>
            <p:nvPr/>
          </p:nvPicPr>
          <p:blipFill>
            <a:blip r:embed="rId5" cstate="screen"/>
            <a:srcRect/>
            <a:stretch>
              <a:fillRect/>
            </a:stretch>
          </p:blipFill>
          <p:spPr>
            <a:xfrm>
              <a:off x="8639" y="1242117"/>
              <a:ext cx="810616" cy="1868691"/>
            </a:xfrm>
            <a:custGeom>
              <a:avLst/>
              <a:gdLst>
                <a:gd name="connsiteX0" fmla="*/ 538874 w 1431349"/>
                <a:gd name="connsiteY0" fmla="*/ 610 h 3299652"/>
                <a:gd name="connsiteX1" fmla="*/ 1285875 w 1431349"/>
                <a:gd name="connsiteY1" fmla="*/ 120584 h 3299652"/>
                <a:gd name="connsiteX2" fmla="*/ 1343025 w 1431349"/>
                <a:gd name="connsiteY2" fmla="*/ 1423447 h 3299652"/>
                <a:gd name="connsiteX3" fmla="*/ 1371600 w 1431349"/>
                <a:gd name="connsiteY3" fmla="*/ 2699354 h 3299652"/>
                <a:gd name="connsiteX4" fmla="*/ 1276350 w 1431349"/>
                <a:gd name="connsiteY4" fmla="*/ 3229484 h 3299652"/>
                <a:gd name="connsiteX5" fmla="*/ 82675 w 1431349"/>
                <a:gd name="connsiteY5" fmla="*/ 3223377 h 3299652"/>
                <a:gd name="connsiteX6" fmla="*/ 0 w 1431349"/>
                <a:gd name="connsiteY6" fmla="*/ 3187006 h 3299652"/>
                <a:gd name="connsiteX7" fmla="*/ 0 w 1431349"/>
                <a:gd name="connsiteY7" fmla="*/ 77042 h 3299652"/>
                <a:gd name="connsiteX8" fmla="*/ 6832 w 1431349"/>
                <a:gd name="connsiteY8" fmla="*/ 74712 h 3299652"/>
                <a:gd name="connsiteX9" fmla="*/ 538874 w 1431349"/>
                <a:gd name="connsiteY9" fmla="*/ 610 h 3299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31349" h="3299652">
                  <a:moveTo>
                    <a:pt x="538874" y="610"/>
                  </a:moveTo>
                  <a:cubicBezTo>
                    <a:pt x="855787" y="-6193"/>
                    <a:pt x="1155303" y="44583"/>
                    <a:pt x="1285875" y="120584"/>
                  </a:cubicBezTo>
                  <a:cubicBezTo>
                    <a:pt x="1584325" y="294299"/>
                    <a:pt x="1328738" y="993652"/>
                    <a:pt x="1343025" y="1423447"/>
                  </a:cubicBezTo>
                  <a:cubicBezTo>
                    <a:pt x="1357312" y="1853241"/>
                    <a:pt x="1382713" y="2398348"/>
                    <a:pt x="1371600" y="2699354"/>
                  </a:cubicBezTo>
                  <a:cubicBezTo>
                    <a:pt x="1360488" y="3000360"/>
                    <a:pt x="1544637" y="3183061"/>
                    <a:pt x="1276350" y="3229484"/>
                  </a:cubicBezTo>
                  <a:cubicBezTo>
                    <a:pt x="1075135" y="3264301"/>
                    <a:pt x="486371" y="3371563"/>
                    <a:pt x="82675" y="3223377"/>
                  </a:cubicBezTo>
                  <a:lnTo>
                    <a:pt x="0" y="3187006"/>
                  </a:lnTo>
                  <a:lnTo>
                    <a:pt x="0" y="77042"/>
                  </a:lnTo>
                  <a:lnTo>
                    <a:pt x="6832" y="74712"/>
                  </a:lnTo>
                  <a:cubicBezTo>
                    <a:pt x="171008" y="27186"/>
                    <a:pt x="357782" y="4497"/>
                    <a:pt x="538874" y="610"/>
                  </a:cubicBezTo>
                  <a:close/>
                </a:path>
              </a:pathLst>
            </a:custGeom>
          </p:spPr>
        </p:pic>
        <p:pic>
          <p:nvPicPr>
            <p:cNvPr id="25" name="图片 24"/>
            <p:cNvPicPr>
              <a:picLocks noChangeAspect="1"/>
            </p:cNvPicPr>
            <p:nvPr/>
          </p:nvPicPr>
          <p:blipFill>
            <a:blip r:embed="rId6" cstate="screen"/>
            <a:srcRect/>
            <a:stretch>
              <a:fillRect/>
            </a:stretch>
          </p:blipFill>
          <p:spPr>
            <a:xfrm>
              <a:off x="-1" y="5563445"/>
              <a:ext cx="2914649" cy="1294555"/>
            </a:xfrm>
            <a:custGeom>
              <a:avLst/>
              <a:gdLst>
                <a:gd name="connsiteX0" fmla="*/ 2185169 w 4584511"/>
                <a:gd name="connsiteY0" fmla="*/ 264 h 2036232"/>
                <a:gd name="connsiteX1" fmla="*/ 2571750 w 4584511"/>
                <a:gd name="connsiteY1" fmla="*/ 7407 h 2036232"/>
                <a:gd name="connsiteX2" fmla="*/ 4114800 w 4584511"/>
                <a:gd name="connsiteY2" fmla="*/ 236007 h 2036232"/>
                <a:gd name="connsiteX3" fmla="*/ 4429125 w 4584511"/>
                <a:gd name="connsiteY3" fmla="*/ 1379007 h 2036232"/>
                <a:gd name="connsiteX4" fmla="*/ 4583832 w 4584511"/>
                <a:gd name="connsiteY4" fmla="*/ 1984440 h 2036232"/>
                <a:gd name="connsiteX5" fmla="*/ 4584511 w 4584511"/>
                <a:gd name="connsiteY5" fmla="*/ 2036232 h 2036232"/>
                <a:gd name="connsiteX6" fmla="*/ 0 w 4584511"/>
                <a:gd name="connsiteY6" fmla="*/ 2036232 h 2036232"/>
                <a:gd name="connsiteX7" fmla="*/ 0 w 4584511"/>
                <a:gd name="connsiteY7" fmla="*/ 253579 h 2036232"/>
                <a:gd name="connsiteX8" fmla="*/ 122997 w 4584511"/>
                <a:gd name="connsiteY8" fmla="*/ 230398 h 2036232"/>
                <a:gd name="connsiteX9" fmla="*/ 962025 w 4584511"/>
                <a:gd name="connsiteY9" fmla="*/ 93132 h 2036232"/>
                <a:gd name="connsiteX10" fmla="*/ 2185169 w 4584511"/>
                <a:gd name="connsiteY10" fmla="*/ 264 h 2036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84511" h="2036232">
                  <a:moveTo>
                    <a:pt x="2185169" y="264"/>
                  </a:moveTo>
                  <a:cubicBezTo>
                    <a:pt x="2312591" y="-828"/>
                    <a:pt x="2440385" y="1454"/>
                    <a:pt x="2571750" y="7407"/>
                  </a:cubicBezTo>
                  <a:cubicBezTo>
                    <a:pt x="3097213" y="31219"/>
                    <a:pt x="3805238" y="7407"/>
                    <a:pt x="4114800" y="236007"/>
                  </a:cubicBezTo>
                  <a:cubicBezTo>
                    <a:pt x="4424362" y="464607"/>
                    <a:pt x="4352925" y="1059920"/>
                    <a:pt x="4429125" y="1379007"/>
                  </a:cubicBezTo>
                  <a:cubicBezTo>
                    <a:pt x="4486275" y="1618323"/>
                    <a:pt x="4569321" y="1812097"/>
                    <a:pt x="4583832" y="1984440"/>
                  </a:cubicBezTo>
                  <a:lnTo>
                    <a:pt x="4584511" y="2036232"/>
                  </a:lnTo>
                  <a:lnTo>
                    <a:pt x="0" y="2036232"/>
                  </a:lnTo>
                  <a:lnTo>
                    <a:pt x="0" y="253579"/>
                  </a:lnTo>
                  <a:lnTo>
                    <a:pt x="122997" y="230398"/>
                  </a:lnTo>
                  <a:cubicBezTo>
                    <a:pt x="428848" y="173648"/>
                    <a:pt x="731044" y="121112"/>
                    <a:pt x="962025" y="93132"/>
                  </a:cubicBezTo>
                  <a:cubicBezTo>
                    <a:pt x="1423988" y="37173"/>
                    <a:pt x="1802905" y="3538"/>
                    <a:pt x="2185169" y="264"/>
                  </a:cubicBezTo>
                  <a:close/>
                </a:path>
              </a:pathLst>
            </a:custGeom>
          </p:spPr>
        </p:pic>
        <p:pic>
          <p:nvPicPr>
            <p:cNvPr id="28" name="图片 27"/>
            <p:cNvPicPr>
              <a:picLocks noChangeAspect="1"/>
            </p:cNvPicPr>
            <p:nvPr/>
          </p:nvPicPr>
          <p:blipFill>
            <a:blip r:embed="rId7" cstate="screen"/>
            <a:srcRect/>
            <a:stretch>
              <a:fillRect/>
            </a:stretch>
          </p:blipFill>
          <p:spPr>
            <a:xfrm>
              <a:off x="3173025" y="5917391"/>
              <a:ext cx="3475425" cy="940609"/>
            </a:xfrm>
            <a:custGeom>
              <a:avLst/>
              <a:gdLst>
                <a:gd name="connsiteX0" fmla="*/ 3135651 w 5540112"/>
                <a:gd name="connsiteY0" fmla="*/ 113 h 1499407"/>
                <a:gd name="connsiteX1" fmla="*/ 4275525 w 5540112"/>
                <a:gd name="connsiteY1" fmla="*/ 70657 h 1499407"/>
                <a:gd name="connsiteX2" fmla="*/ 5494725 w 5540112"/>
                <a:gd name="connsiteY2" fmla="*/ 70657 h 1499407"/>
                <a:gd name="connsiteX3" fmla="*/ 5275650 w 5540112"/>
                <a:gd name="connsiteY3" fmla="*/ 823132 h 1499407"/>
                <a:gd name="connsiteX4" fmla="*/ 5237550 w 5540112"/>
                <a:gd name="connsiteY4" fmla="*/ 1175557 h 1499407"/>
                <a:gd name="connsiteX5" fmla="*/ 5111865 w 5540112"/>
                <a:gd name="connsiteY5" fmla="*/ 1419561 h 1499407"/>
                <a:gd name="connsiteX6" fmla="*/ 5067225 w 5540112"/>
                <a:gd name="connsiteY6" fmla="*/ 1499407 h 1499407"/>
                <a:gd name="connsiteX7" fmla="*/ 0 w 5540112"/>
                <a:gd name="connsiteY7" fmla="*/ 1499407 h 1499407"/>
                <a:gd name="connsiteX8" fmla="*/ 34352 w 5540112"/>
                <a:gd name="connsiteY8" fmla="*/ 1448117 h 1499407"/>
                <a:gd name="connsiteX9" fmla="*/ 65475 w 5540112"/>
                <a:gd name="connsiteY9" fmla="*/ 1385107 h 1499407"/>
                <a:gd name="connsiteX10" fmla="*/ 189300 w 5540112"/>
                <a:gd name="connsiteY10" fmla="*/ 975532 h 1499407"/>
                <a:gd name="connsiteX11" fmla="*/ 932250 w 5540112"/>
                <a:gd name="connsiteY11" fmla="*/ 604057 h 1499407"/>
                <a:gd name="connsiteX12" fmla="*/ 2722951 w 5540112"/>
                <a:gd name="connsiteY12" fmla="*/ 32557 h 1499407"/>
                <a:gd name="connsiteX13" fmla="*/ 3135651 w 5540112"/>
                <a:gd name="connsiteY13" fmla="*/ 113 h 1499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540112" h="1499407">
                  <a:moveTo>
                    <a:pt x="3135651" y="113"/>
                  </a:moveTo>
                  <a:cubicBezTo>
                    <a:pt x="3542398" y="-3161"/>
                    <a:pt x="3929054" y="65895"/>
                    <a:pt x="4275525" y="70657"/>
                  </a:cubicBezTo>
                  <a:cubicBezTo>
                    <a:pt x="4737488" y="77007"/>
                    <a:pt x="5328037" y="-54756"/>
                    <a:pt x="5494725" y="70657"/>
                  </a:cubicBezTo>
                  <a:cubicBezTo>
                    <a:pt x="5661413" y="196070"/>
                    <a:pt x="5318512" y="638982"/>
                    <a:pt x="5275650" y="823132"/>
                  </a:cubicBezTo>
                  <a:cubicBezTo>
                    <a:pt x="5232788" y="1007282"/>
                    <a:pt x="5274063" y="1059669"/>
                    <a:pt x="5237550" y="1175557"/>
                  </a:cubicBezTo>
                  <a:cubicBezTo>
                    <a:pt x="5210165" y="1262473"/>
                    <a:pt x="5164922" y="1329743"/>
                    <a:pt x="5111865" y="1419561"/>
                  </a:cubicBezTo>
                  <a:lnTo>
                    <a:pt x="5067225" y="1499407"/>
                  </a:lnTo>
                  <a:lnTo>
                    <a:pt x="0" y="1499407"/>
                  </a:lnTo>
                  <a:lnTo>
                    <a:pt x="34352" y="1448117"/>
                  </a:lnTo>
                  <a:cubicBezTo>
                    <a:pt x="47864" y="1425737"/>
                    <a:pt x="58728" y="1404554"/>
                    <a:pt x="65475" y="1385107"/>
                  </a:cubicBezTo>
                  <a:cubicBezTo>
                    <a:pt x="119450" y="1229532"/>
                    <a:pt x="44838" y="1105707"/>
                    <a:pt x="189300" y="975532"/>
                  </a:cubicBezTo>
                  <a:cubicBezTo>
                    <a:pt x="333763" y="845357"/>
                    <a:pt x="509975" y="761219"/>
                    <a:pt x="932250" y="604057"/>
                  </a:cubicBezTo>
                  <a:cubicBezTo>
                    <a:pt x="1354525" y="446894"/>
                    <a:pt x="2165739" y="121457"/>
                    <a:pt x="2722951" y="32557"/>
                  </a:cubicBezTo>
                  <a:cubicBezTo>
                    <a:pt x="2862253" y="10332"/>
                    <a:pt x="3000068" y="1204"/>
                    <a:pt x="3135651" y="113"/>
                  </a:cubicBezTo>
                  <a:close/>
                </a:path>
              </a:pathLst>
            </a:custGeom>
          </p:spPr>
        </p:pic>
        <p:pic>
          <p:nvPicPr>
            <p:cNvPr id="31" name="图片 30"/>
            <p:cNvPicPr>
              <a:picLocks noChangeAspect="1"/>
            </p:cNvPicPr>
            <p:nvPr/>
          </p:nvPicPr>
          <p:blipFill>
            <a:blip r:embed="rId8" cstate="screen"/>
            <a:srcRect/>
            <a:stretch>
              <a:fillRect/>
            </a:stretch>
          </p:blipFill>
          <p:spPr>
            <a:xfrm>
              <a:off x="7008748" y="5756989"/>
              <a:ext cx="3288270" cy="1101012"/>
            </a:xfrm>
            <a:custGeom>
              <a:avLst/>
              <a:gdLst>
                <a:gd name="connsiteX0" fmla="*/ 3962779 w 4854639"/>
                <a:gd name="connsiteY0" fmla="*/ 453 h 1625479"/>
                <a:gd name="connsiteX1" fmla="*/ 4269346 w 4854639"/>
                <a:gd name="connsiteY1" fmla="*/ 63379 h 1625479"/>
                <a:gd name="connsiteX2" fmla="*/ 4545571 w 4854639"/>
                <a:gd name="connsiteY2" fmla="*/ 739654 h 1625479"/>
                <a:gd name="connsiteX3" fmla="*/ 4850371 w 4854639"/>
                <a:gd name="connsiteY3" fmla="*/ 1549279 h 1625479"/>
                <a:gd name="connsiteX4" fmla="*/ 4826554 w 4854639"/>
                <a:gd name="connsiteY4" fmla="*/ 1625479 h 1625479"/>
                <a:gd name="connsiteX5" fmla="*/ 0 w 4854639"/>
                <a:gd name="connsiteY5" fmla="*/ 1625479 h 1625479"/>
                <a:gd name="connsiteX6" fmla="*/ 16369 w 4854639"/>
                <a:gd name="connsiteY6" fmla="*/ 1593407 h 1625479"/>
                <a:gd name="connsiteX7" fmla="*/ 78346 w 4854639"/>
                <a:gd name="connsiteY7" fmla="*/ 1444504 h 1625479"/>
                <a:gd name="connsiteX8" fmla="*/ 11671 w 4854639"/>
                <a:gd name="connsiteY8" fmla="*/ 1168279 h 1625479"/>
                <a:gd name="connsiteX9" fmla="*/ 145021 w 4854639"/>
                <a:gd name="connsiteY9" fmla="*/ 692029 h 1625479"/>
                <a:gd name="connsiteX10" fmla="*/ 592696 w 4854639"/>
                <a:gd name="connsiteY10" fmla="*/ 568204 h 1625479"/>
                <a:gd name="connsiteX11" fmla="*/ 1545196 w 4854639"/>
                <a:gd name="connsiteY11" fmla="*/ 320554 h 1625479"/>
                <a:gd name="connsiteX12" fmla="*/ 2592946 w 4854639"/>
                <a:gd name="connsiteY12" fmla="*/ 368179 h 1625479"/>
                <a:gd name="connsiteX13" fmla="*/ 3345421 w 4854639"/>
                <a:gd name="connsiteY13" fmla="*/ 63379 h 1625479"/>
                <a:gd name="connsiteX14" fmla="*/ 3962779 w 4854639"/>
                <a:gd name="connsiteY14" fmla="*/ 453 h 162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854639" h="1625479">
                  <a:moveTo>
                    <a:pt x="3962779" y="453"/>
                  </a:moveTo>
                  <a:cubicBezTo>
                    <a:pt x="4084948" y="3401"/>
                    <a:pt x="4194337" y="21112"/>
                    <a:pt x="4269346" y="63379"/>
                  </a:cubicBezTo>
                  <a:cubicBezTo>
                    <a:pt x="4469371" y="176092"/>
                    <a:pt x="4448733" y="492004"/>
                    <a:pt x="4545571" y="739654"/>
                  </a:cubicBezTo>
                  <a:cubicBezTo>
                    <a:pt x="4642409" y="987304"/>
                    <a:pt x="4890058" y="1327029"/>
                    <a:pt x="4850371" y="1549279"/>
                  </a:cubicBezTo>
                  <a:lnTo>
                    <a:pt x="4826554" y="1625479"/>
                  </a:lnTo>
                  <a:lnTo>
                    <a:pt x="0" y="1625479"/>
                  </a:lnTo>
                  <a:lnTo>
                    <a:pt x="16369" y="1593407"/>
                  </a:lnTo>
                  <a:cubicBezTo>
                    <a:pt x="49250" y="1539084"/>
                    <a:pt x="90252" y="1486771"/>
                    <a:pt x="78346" y="1444504"/>
                  </a:cubicBezTo>
                  <a:cubicBezTo>
                    <a:pt x="46596" y="1331792"/>
                    <a:pt x="558" y="1293692"/>
                    <a:pt x="11671" y="1168279"/>
                  </a:cubicBezTo>
                  <a:cubicBezTo>
                    <a:pt x="22783" y="1042867"/>
                    <a:pt x="48184" y="792041"/>
                    <a:pt x="145021" y="692029"/>
                  </a:cubicBezTo>
                  <a:cubicBezTo>
                    <a:pt x="241858" y="592017"/>
                    <a:pt x="357746" y="634879"/>
                    <a:pt x="592696" y="568204"/>
                  </a:cubicBezTo>
                  <a:cubicBezTo>
                    <a:pt x="827646" y="501529"/>
                    <a:pt x="1211821" y="353891"/>
                    <a:pt x="1545196" y="320554"/>
                  </a:cubicBezTo>
                  <a:cubicBezTo>
                    <a:pt x="1878571" y="287217"/>
                    <a:pt x="2292909" y="411041"/>
                    <a:pt x="2592946" y="368179"/>
                  </a:cubicBezTo>
                  <a:cubicBezTo>
                    <a:pt x="2892983" y="325317"/>
                    <a:pt x="3066021" y="114179"/>
                    <a:pt x="3345421" y="63379"/>
                  </a:cubicBezTo>
                  <a:cubicBezTo>
                    <a:pt x="3520046" y="31629"/>
                    <a:pt x="3759163" y="-4462"/>
                    <a:pt x="3962779" y="453"/>
                  </a:cubicBezTo>
                  <a:close/>
                </a:path>
              </a:pathLst>
            </a:custGeom>
          </p:spPr>
        </p:pic>
        <p:pic>
          <p:nvPicPr>
            <p:cNvPr id="34" name="图片 33"/>
            <p:cNvPicPr>
              <a:picLocks noChangeAspect="1"/>
            </p:cNvPicPr>
            <p:nvPr/>
          </p:nvPicPr>
          <p:blipFill>
            <a:blip r:embed="rId9" cstate="screen"/>
            <a:srcRect/>
            <a:stretch>
              <a:fillRect/>
            </a:stretch>
          </p:blipFill>
          <p:spPr>
            <a:xfrm>
              <a:off x="10517420" y="4038600"/>
              <a:ext cx="1665941" cy="2819400"/>
            </a:xfrm>
            <a:custGeom>
              <a:avLst/>
              <a:gdLst>
                <a:gd name="connsiteX0" fmla="*/ 2405468 w 2405468"/>
                <a:gd name="connsiteY0" fmla="*/ 0 h 4070959"/>
                <a:gd name="connsiteX1" fmla="*/ 2405468 w 2405468"/>
                <a:gd name="connsiteY1" fmla="*/ 4070959 h 4070959"/>
                <a:gd name="connsiteX2" fmla="*/ 70571 w 2405468"/>
                <a:gd name="connsiteY2" fmla="*/ 4070959 h 4070959"/>
                <a:gd name="connsiteX3" fmla="*/ 62780 w 2405468"/>
                <a:gd name="connsiteY3" fmla="*/ 4055501 h 4070959"/>
                <a:gd name="connsiteX4" fmla="*/ 185256 w 2405468"/>
                <a:gd name="connsiteY4" fmla="*/ 2889860 h 4070959"/>
                <a:gd name="connsiteX5" fmla="*/ 1499706 w 2405468"/>
                <a:gd name="connsiteY5" fmla="*/ 803885 h 4070959"/>
                <a:gd name="connsiteX6" fmla="*/ 2292067 w 2405468"/>
                <a:gd name="connsiteY6" fmla="*/ 78795 h 4070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05468" h="4070959">
                  <a:moveTo>
                    <a:pt x="2405468" y="0"/>
                  </a:moveTo>
                  <a:lnTo>
                    <a:pt x="2405468" y="4070959"/>
                  </a:lnTo>
                  <a:lnTo>
                    <a:pt x="70571" y="4070959"/>
                  </a:lnTo>
                  <a:lnTo>
                    <a:pt x="62780" y="4055501"/>
                  </a:lnTo>
                  <a:cubicBezTo>
                    <a:pt x="-47412" y="3779382"/>
                    <a:pt x="-16158" y="3380200"/>
                    <a:pt x="185256" y="2889860"/>
                  </a:cubicBezTo>
                  <a:cubicBezTo>
                    <a:pt x="415443" y="2329473"/>
                    <a:pt x="1037743" y="1330935"/>
                    <a:pt x="1499706" y="803885"/>
                  </a:cubicBezTo>
                  <a:cubicBezTo>
                    <a:pt x="1730687" y="540360"/>
                    <a:pt x="2021993" y="278423"/>
                    <a:pt x="2292067" y="78795"/>
                  </a:cubicBezTo>
                  <a:close/>
                </a:path>
              </a:pathLst>
            </a:custGeom>
          </p:spPr>
        </p:pic>
        <p:pic>
          <p:nvPicPr>
            <p:cNvPr id="38" name="图片 37"/>
            <p:cNvPicPr>
              <a:picLocks noChangeAspect="1"/>
            </p:cNvPicPr>
            <p:nvPr/>
          </p:nvPicPr>
          <p:blipFill>
            <a:blip r:embed="rId10" cstate="screen"/>
            <a:srcRect/>
            <a:stretch>
              <a:fillRect/>
            </a:stretch>
          </p:blipFill>
          <p:spPr>
            <a:xfrm>
              <a:off x="-2" y="3034593"/>
              <a:ext cx="1076327" cy="2481228"/>
            </a:xfrm>
            <a:custGeom>
              <a:avLst/>
              <a:gdLst>
                <a:gd name="connsiteX0" fmla="*/ 538874 w 1431349"/>
                <a:gd name="connsiteY0" fmla="*/ 610 h 3299652"/>
                <a:gd name="connsiteX1" fmla="*/ 1285875 w 1431349"/>
                <a:gd name="connsiteY1" fmla="*/ 120584 h 3299652"/>
                <a:gd name="connsiteX2" fmla="*/ 1343025 w 1431349"/>
                <a:gd name="connsiteY2" fmla="*/ 1423447 h 3299652"/>
                <a:gd name="connsiteX3" fmla="*/ 1371600 w 1431349"/>
                <a:gd name="connsiteY3" fmla="*/ 2699354 h 3299652"/>
                <a:gd name="connsiteX4" fmla="*/ 1276350 w 1431349"/>
                <a:gd name="connsiteY4" fmla="*/ 3229484 h 3299652"/>
                <a:gd name="connsiteX5" fmla="*/ 82675 w 1431349"/>
                <a:gd name="connsiteY5" fmla="*/ 3223377 h 3299652"/>
                <a:gd name="connsiteX6" fmla="*/ 0 w 1431349"/>
                <a:gd name="connsiteY6" fmla="*/ 3187006 h 3299652"/>
                <a:gd name="connsiteX7" fmla="*/ 0 w 1431349"/>
                <a:gd name="connsiteY7" fmla="*/ 77042 h 3299652"/>
                <a:gd name="connsiteX8" fmla="*/ 6832 w 1431349"/>
                <a:gd name="connsiteY8" fmla="*/ 74712 h 3299652"/>
                <a:gd name="connsiteX9" fmla="*/ 538874 w 1431349"/>
                <a:gd name="connsiteY9" fmla="*/ 610 h 3299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31349" h="3299652">
                  <a:moveTo>
                    <a:pt x="538874" y="610"/>
                  </a:moveTo>
                  <a:cubicBezTo>
                    <a:pt x="855787" y="-6193"/>
                    <a:pt x="1155303" y="44583"/>
                    <a:pt x="1285875" y="120584"/>
                  </a:cubicBezTo>
                  <a:cubicBezTo>
                    <a:pt x="1584325" y="294299"/>
                    <a:pt x="1328738" y="993652"/>
                    <a:pt x="1343025" y="1423447"/>
                  </a:cubicBezTo>
                  <a:cubicBezTo>
                    <a:pt x="1357312" y="1853241"/>
                    <a:pt x="1382713" y="2398348"/>
                    <a:pt x="1371600" y="2699354"/>
                  </a:cubicBezTo>
                  <a:cubicBezTo>
                    <a:pt x="1360488" y="3000360"/>
                    <a:pt x="1544637" y="3183061"/>
                    <a:pt x="1276350" y="3229484"/>
                  </a:cubicBezTo>
                  <a:cubicBezTo>
                    <a:pt x="1075135" y="3264301"/>
                    <a:pt x="486371" y="3371563"/>
                    <a:pt x="82675" y="3223377"/>
                  </a:cubicBezTo>
                  <a:lnTo>
                    <a:pt x="0" y="3187006"/>
                  </a:lnTo>
                  <a:lnTo>
                    <a:pt x="0" y="77042"/>
                  </a:lnTo>
                  <a:lnTo>
                    <a:pt x="6832" y="74712"/>
                  </a:lnTo>
                  <a:cubicBezTo>
                    <a:pt x="171008" y="27186"/>
                    <a:pt x="357782" y="4497"/>
                    <a:pt x="538874" y="610"/>
                  </a:cubicBezTo>
                  <a:close/>
                </a:path>
              </a:pathLst>
            </a:custGeom>
          </p:spPr>
        </p:pic>
        <p:pic>
          <p:nvPicPr>
            <p:cNvPr id="41" name="图片 40"/>
            <p:cNvPicPr>
              <a:picLocks noChangeAspect="1"/>
            </p:cNvPicPr>
            <p:nvPr/>
          </p:nvPicPr>
          <p:blipFill>
            <a:blip r:embed="rId11" cstate="screen"/>
            <a:srcRect/>
            <a:stretch>
              <a:fillRect/>
            </a:stretch>
          </p:blipFill>
          <p:spPr>
            <a:xfrm>
              <a:off x="6915150" y="-2"/>
              <a:ext cx="1378955" cy="948687"/>
            </a:xfrm>
            <a:custGeom>
              <a:avLst/>
              <a:gdLst>
                <a:gd name="connsiteX0" fmla="*/ 0 w 1776015"/>
                <a:gd name="connsiteY0" fmla="*/ 0 h 1221854"/>
                <a:gd name="connsiteX1" fmla="*/ 1731628 w 1776015"/>
                <a:gd name="connsiteY1" fmla="*/ 0 h 1221854"/>
                <a:gd name="connsiteX2" fmla="*/ 1720574 w 1776015"/>
                <a:gd name="connsiteY2" fmla="*/ 47627 h 1221854"/>
                <a:gd name="connsiteX3" fmla="*/ 1682474 w 1776015"/>
                <a:gd name="connsiteY3" fmla="*/ 885827 h 1221854"/>
                <a:gd name="connsiteX4" fmla="*/ 568049 w 1776015"/>
                <a:gd name="connsiteY4" fmla="*/ 1152527 h 1221854"/>
                <a:gd name="connsiteX5" fmla="*/ 15819 w 1776015"/>
                <a:gd name="connsiteY5" fmla="*/ 84889 h 122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76015" h="1221854">
                  <a:moveTo>
                    <a:pt x="0" y="0"/>
                  </a:moveTo>
                  <a:lnTo>
                    <a:pt x="1731628" y="0"/>
                  </a:lnTo>
                  <a:lnTo>
                    <a:pt x="1720574" y="47627"/>
                  </a:lnTo>
                  <a:cubicBezTo>
                    <a:pt x="1709462" y="244477"/>
                    <a:pt x="1874561" y="701677"/>
                    <a:pt x="1682474" y="885827"/>
                  </a:cubicBezTo>
                  <a:cubicBezTo>
                    <a:pt x="1490387" y="1069977"/>
                    <a:pt x="842686" y="1354139"/>
                    <a:pt x="568049" y="1152527"/>
                  </a:cubicBezTo>
                  <a:cubicBezTo>
                    <a:pt x="379236" y="1013919"/>
                    <a:pt x="104884" y="482131"/>
                    <a:pt x="15819" y="84889"/>
                  </a:cubicBezTo>
                  <a:close/>
                </a:path>
              </a:pathLst>
            </a:custGeom>
          </p:spPr>
        </p:pic>
        <p:pic>
          <p:nvPicPr>
            <p:cNvPr id="48" name="图片 47"/>
            <p:cNvPicPr>
              <a:picLocks noChangeAspect="1"/>
            </p:cNvPicPr>
            <p:nvPr/>
          </p:nvPicPr>
          <p:blipFill>
            <a:blip r:embed="rId12" cstate="screen"/>
            <a:srcRect/>
            <a:stretch>
              <a:fillRect/>
            </a:stretch>
          </p:blipFill>
          <p:spPr>
            <a:xfrm>
              <a:off x="11249025" y="1381173"/>
              <a:ext cx="934336" cy="2595188"/>
            </a:xfrm>
            <a:custGeom>
              <a:avLst/>
              <a:gdLst>
                <a:gd name="connsiteX0" fmla="*/ 1484626 w 1484626"/>
                <a:gd name="connsiteY0" fmla="*/ 0 h 4123659"/>
                <a:gd name="connsiteX1" fmla="*/ 1484626 w 1484626"/>
                <a:gd name="connsiteY1" fmla="*/ 3942423 h 4123659"/>
                <a:gd name="connsiteX2" fmla="*/ 1483510 w 1484626"/>
                <a:gd name="connsiteY2" fmla="*/ 3941782 h 4123659"/>
                <a:gd name="connsiteX3" fmla="*/ 1379851 w 1484626"/>
                <a:gd name="connsiteY3" fmla="*/ 3904203 h 4123659"/>
                <a:gd name="connsiteX4" fmla="*/ 1275076 w 1484626"/>
                <a:gd name="connsiteY4" fmla="*/ 4018503 h 4123659"/>
                <a:gd name="connsiteX5" fmla="*/ 941701 w 1484626"/>
                <a:gd name="connsiteY5" fmla="*/ 4123278 h 4123659"/>
                <a:gd name="connsiteX6" fmla="*/ 151126 w 1484626"/>
                <a:gd name="connsiteY6" fmla="*/ 3980403 h 4123659"/>
                <a:gd name="connsiteX7" fmla="*/ 27301 w 1484626"/>
                <a:gd name="connsiteY7" fmla="*/ 3418428 h 4123659"/>
                <a:gd name="connsiteX8" fmla="*/ 494026 w 1484626"/>
                <a:gd name="connsiteY8" fmla="*/ 2646903 h 4123659"/>
                <a:gd name="connsiteX9" fmla="*/ 608326 w 1484626"/>
                <a:gd name="connsiteY9" fmla="*/ 1970628 h 4123659"/>
                <a:gd name="connsiteX10" fmla="*/ 55876 w 1484626"/>
                <a:gd name="connsiteY10" fmla="*/ 770478 h 4123659"/>
                <a:gd name="connsiteX11" fmla="*/ 74926 w 1484626"/>
                <a:gd name="connsiteY11" fmla="*/ 408528 h 4123659"/>
                <a:gd name="connsiteX12" fmla="*/ 541651 w 1484626"/>
                <a:gd name="connsiteY12" fmla="*/ 284703 h 4123659"/>
                <a:gd name="connsiteX13" fmla="*/ 1122676 w 1484626"/>
                <a:gd name="connsiteY13" fmla="*/ 208503 h 4123659"/>
                <a:gd name="connsiteX14" fmla="*/ 1455456 w 1484626"/>
                <a:gd name="connsiteY14" fmla="*/ 17408 h 4123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84626" h="4123659">
                  <a:moveTo>
                    <a:pt x="1484626" y="0"/>
                  </a:moveTo>
                  <a:lnTo>
                    <a:pt x="1484626" y="3942423"/>
                  </a:lnTo>
                  <a:lnTo>
                    <a:pt x="1483510" y="3941782"/>
                  </a:lnTo>
                  <a:cubicBezTo>
                    <a:pt x="1440771" y="3917796"/>
                    <a:pt x="1404060" y="3900234"/>
                    <a:pt x="1379851" y="3904203"/>
                  </a:cubicBezTo>
                  <a:cubicBezTo>
                    <a:pt x="1283013" y="3920078"/>
                    <a:pt x="1348101" y="3981991"/>
                    <a:pt x="1275076" y="4018503"/>
                  </a:cubicBezTo>
                  <a:cubicBezTo>
                    <a:pt x="1202051" y="4055015"/>
                    <a:pt x="1129026" y="4129628"/>
                    <a:pt x="941701" y="4123278"/>
                  </a:cubicBezTo>
                  <a:cubicBezTo>
                    <a:pt x="754376" y="4116928"/>
                    <a:pt x="303526" y="4097878"/>
                    <a:pt x="151126" y="3980403"/>
                  </a:cubicBezTo>
                  <a:cubicBezTo>
                    <a:pt x="-1274" y="3862928"/>
                    <a:pt x="-29849" y="3640678"/>
                    <a:pt x="27301" y="3418428"/>
                  </a:cubicBezTo>
                  <a:cubicBezTo>
                    <a:pt x="84451" y="3196178"/>
                    <a:pt x="397189" y="2888203"/>
                    <a:pt x="494026" y="2646903"/>
                  </a:cubicBezTo>
                  <a:cubicBezTo>
                    <a:pt x="590863" y="2405603"/>
                    <a:pt x="681351" y="2283365"/>
                    <a:pt x="608326" y="1970628"/>
                  </a:cubicBezTo>
                  <a:cubicBezTo>
                    <a:pt x="535301" y="1657891"/>
                    <a:pt x="144776" y="1030828"/>
                    <a:pt x="55876" y="770478"/>
                  </a:cubicBezTo>
                  <a:cubicBezTo>
                    <a:pt x="-33024" y="510128"/>
                    <a:pt x="-6036" y="489490"/>
                    <a:pt x="74926" y="408528"/>
                  </a:cubicBezTo>
                  <a:cubicBezTo>
                    <a:pt x="155888" y="327566"/>
                    <a:pt x="367026" y="318040"/>
                    <a:pt x="541651" y="284703"/>
                  </a:cubicBezTo>
                  <a:cubicBezTo>
                    <a:pt x="716276" y="251366"/>
                    <a:pt x="924239" y="265653"/>
                    <a:pt x="1122676" y="208503"/>
                  </a:cubicBezTo>
                  <a:cubicBezTo>
                    <a:pt x="1221895" y="179928"/>
                    <a:pt x="1343338" y="89044"/>
                    <a:pt x="1455456" y="17408"/>
                  </a:cubicBezTo>
                  <a:close/>
                </a:path>
              </a:pathLst>
            </a:custGeom>
          </p:spPr>
        </p:pic>
      </p:grpSp>
      <p:sp>
        <p:nvSpPr>
          <p:cNvPr id="35" name="文本框 34"/>
          <p:cNvSpPr txBox="1"/>
          <p:nvPr/>
        </p:nvSpPr>
        <p:spPr>
          <a:xfrm>
            <a:off x="3702639" y="3908047"/>
            <a:ext cx="5051658" cy="923330"/>
          </a:xfrm>
          <a:prstGeom prst="rect">
            <a:avLst/>
          </a:prstGeom>
          <a:noFill/>
        </p:spPr>
        <p:txBody>
          <a:bodyPr wrap="square" rtlCol="0">
            <a:spAutoFit/>
          </a:bodyPr>
          <a:lstStyle/>
          <a:p>
            <a:pPr algn="dist"/>
            <a:r>
              <a:rPr lang="zh-CN" altLang="en-US" sz="5400" dirty="0">
                <a:solidFill>
                  <a:schemeClr val="tx1">
                    <a:lumMod val="75000"/>
                    <a:lumOff val="25000"/>
                  </a:schemeClr>
                </a:solidFill>
                <a:latin typeface="南宋书局体" panose="02000000000000000000" pitchFamily="2" charset="-122"/>
                <a:ea typeface="南宋书局体" panose="02000000000000000000" pitchFamily="2" charset="-122"/>
              </a:rPr>
              <a:t>文学常识</a:t>
            </a:r>
            <a:endParaRPr lang="zh-CN" altLang="en-US" sz="5400" dirty="0">
              <a:solidFill>
                <a:schemeClr val="tx1">
                  <a:lumMod val="75000"/>
                  <a:lumOff val="25000"/>
                </a:schemeClr>
              </a:solidFill>
              <a:latin typeface="南宋书局体" panose="02000000000000000000" pitchFamily="2" charset="-122"/>
              <a:ea typeface="南宋书局体" panose="02000000000000000000" pitchFamily="2" charset="-122"/>
            </a:endParaRPr>
          </a:p>
        </p:txBody>
      </p:sp>
      <p:sp>
        <p:nvSpPr>
          <p:cNvPr id="36" name="矩形 35"/>
          <p:cNvSpPr/>
          <p:nvPr/>
        </p:nvSpPr>
        <p:spPr>
          <a:xfrm>
            <a:off x="3065822" y="4743442"/>
            <a:ext cx="6051646" cy="338554"/>
          </a:xfrm>
          <a:prstGeom prst="rect">
            <a:avLst/>
          </a:prstGeom>
        </p:spPr>
        <p:txBody>
          <a:bodyPr wrap="square">
            <a:spAutoFit/>
          </a:bodyPr>
          <a:lstStyle/>
          <a:p>
            <a:pPr algn="dist"/>
            <a:r>
              <a:rPr lang="zh-CN" altLang="en-US" sz="1600" dirty="0">
                <a:solidFill>
                  <a:schemeClr val="tx1">
                    <a:lumMod val="75000"/>
                    <a:lumOff val="25000"/>
                  </a:schemeClr>
                </a:solidFill>
                <a:latin typeface="南宋书局体" panose="02000000000000000000" pitchFamily="2" charset="-122"/>
                <a:ea typeface="南宋书局体" panose="02000000000000000000" pitchFamily="2" charset="-122"/>
              </a:rPr>
              <a:t>ENTER YOUR </a:t>
            </a:r>
            <a:r>
              <a:rPr lang="en-US" altLang="zh-CN" sz="1600" dirty="0">
                <a:solidFill>
                  <a:schemeClr val="tx1">
                    <a:lumMod val="75000"/>
                    <a:lumOff val="25000"/>
                  </a:schemeClr>
                </a:solidFill>
                <a:latin typeface="南宋书局体" panose="02000000000000000000" pitchFamily="2" charset="-122"/>
                <a:ea typeface="南宋书局体" panose="02000000000000000000" pitchFamily="2" charset="-122"/>
              </a:rPr>
              <a:t>TITLE</a:t>
            </a:r>
            <a:endParaRPr lang="zh-CN" altLang="en-US" sz="1600" dirty="0">
              <a:solidFill>
                <a:schemeClr val="tx1">
                  <a:lumMod val="75000"/>
                  <a:lumOff val="25000"/>
                </a:schemeClr>
              </a:solidFill>
              <a:latin typeface="南宋书局体" panose="02000000000000000000" pitchFamily="2" charset="-122"/>
              <a:ea typeface="南宋书局体" panose="02000000000000000000" pitchFamily="2" charset="-122"/>
            </a:endParaRPr>
          </a:p>
        </p:txBody>
      </p:sp>
      <p:pic>
        <p:nvPicPr>
          <p:cNvPr id="37" name="图片 36"/>
          <p:cNvPicPr>
            <a:picLocks noChangeAspect="1"/>
          </p:cNvPicPr>
          <p:nvPr/>
        </p:nvPicPr>
        <p:blipFill>
          <a:blip r:embed="rId13" cstate="screen"/>
          <a:stretch>
            <a:fillRect/>
          </a:stretch>
        </p:blipFill>
        <p:spPr>
          <a:xfrm>
            <a:off x="4763197" y="1402916"/>
            <a:ext cx="2637846" cy="263784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1000"/>
                                        <p:tgtEl>
                                          <p:spTgt spid="36"/>
                                        </p:tgtEl>
                                      </p:cBhvr>
                                    </p:animEffect>
                                    <p:anim calcmode="lin" valueType="num">
                                      <p:cBhvr>
                                        <p:cTn id="13" dur="1000" fill="hold"/>
                                        <p:tgtEl>
                                          <p:spTgt spid="36"/>
                                        </p:tgtEl>
                                        <p:attrNameLst>
                                          <p:attrName>ppt_x</p:attrName>
                                        </p:attrNameLst>
                                      </p:cBhvr>
                                      <p:tavLst>
                                        <p:tav tm="0">
                                          <p:val>
                                            <p:strVal val="#ppt_x"/>
                                          </p:val>
                                        </p:tav>
                                        <p:tav tm="100000">
                                          <p:val>
                                            <p:strVal val="#ppt_x"/>
                                          </p:val>
                                        </p:tav>
                                      </p:tavLst>
                                    </p:anim>
                                    <p:anim calcmode="lin" valueType="num">
                                      <p:cBhvr>
                                        <p:cTn id="14" dur="1000" fill="hold"/>
                                        <p:tgtEl>
                                          <p:spTgt spid="3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1000"/>
                                        <p:tgtEl>
                                          <p:spTgt spid="37"/>
                                        </p:tgtEl>
                                      </p:cBhvr>
                                    </p:animEffect>
                                    <p:anim calcmode="lin" valueType="num">
                                      <p:cBhvr>
                                        <p:cTn id="18" dur="1000" fill="hold"/>
                                        <p:tgtEl>
                                          <p:spTgt spid="37"/>
                                        </p:tgtEl>
                                        <p:attrNameLst>
                                          <p:attrName>ppt_x</p:attrName>
                                        </p:attrNameLst>
                                      </p:cBhvr>
                                      <p:tavLst>
                                        <p:tav tm="0">
                                          <p:val>
                                            <p:strVal val="#ppt_x"/>
                                          </p:val>
                                        </p:tav>
                                        <p:tav tm="100000">
                                          <p:val>
                                            <p:strVal val="#ppt_x"/>
                                          </p:val>
                                        </p:tav>
                                      </p:tavLst>
                                    </p:anim>
                                    <p:anim calcmode="lin" valueType="num">
                                      <p:cBhvr>
                                        <p:cTn id="19"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593725"/>
            <a:ext cx="10953115" cy="5670550"/>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84775"/>
          </a:xfrm>
          <a:prstGeom prst="rect">
            <a:avLst/>
          </a:prstGeom>
          <a:noFill/>
        </p:spPr>
        <p:txBody>
          <a:bodyPr wrap="square" rtlCol="0">
            <a:spAutoFit/>
          </a:bodyPr>
          <a:lstStyle/>
          <a:p>
            <a:pPr algn="dist"/>
            <a:r>
              <a:rPr lang="zh-CN" altLang="en-US" sz="3200" dirty="0">
                <a:solidFill>
                  <a:srgbClr val="FF0000"/>
                </a:solidFill>
                <a:latin typeface="华康乾隆行楷 W7" panose="03000709000000000000" charset="-122"/>
                <a:ea typeface="华康乾隆行楷 W7" panose="03000709000000000000" charset="-122"/>
              </a:rPr>
              <a:t>文学常识</a:t>
            </a:r>
            <a:endParaRPr lang="zh-CN" altLang="en-US" sz="3200" dirty="0">
              <a:solidFill>
                <a:srgbClr val="FF0000"/>
              </a:solidFill>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72387" name="矩形 272386"/>
          <p:cNvSpPr/>
          <p:nvPr/>
        </p:nvSpPr>
        <p:spPr>
          <a:xfrm>
            <a:off x="922972" y="1959550"/>
            <a:ext cx="10343515" cy="2917722"/>
          </a:xfrm>
          <a:prstGeom prst="rect">
            <a:avLst/>
          </a:prstGeom>
          <a:solidFill>
            <a:schemeClr val="bg1">
              <a:alpha val="77000"/>
            </a:schemeClr>
          </a:solidFill>
          <a:ln w="9525">
            <a:noFill/>
          </a:ln>
        </p:spPr>
        <p:txBody>
          <a:bodyPr wrap="square">
            <a:spAutoFit/>
          </a:bodyPr>
          <a:lstStyle/>
          <a:p>
            <a:pPr marL="285750" indent="-285750" algn="l">
              <a:lnSpc>
                <a:spcPct val="90000"/>
              </a:lnSpc>
              <a:spcBef>
                <a:spcPct val="50000"/>
              </a:spcBef>
              <a:buFont typeface="Arial" panose="020B0604020202020204" pitchFamily="34" charset="0"/>
              <a:buChar char="•"/>
            </a:pPr>
            <a:r>
              <a:rPr lang="zh-CN" altLang="en-US" sz="3600" dirty="0">
                <a:solidFill>
                  <a:srgbClr val="275164"/>
                </a:solidFill>
                <a:latin typeface="华康乾隆行楷 W7" panose="03000709000000000000" charset="-122"/>
                <a:ea typeface="华康乾隆行楷 W7" panose="03000709000000000000" charset="-122"/>
                <a:cs typeface="华康乾隆行楷 W7" panose="03000709000000000000" charset="-122"/>
              </a:rPr>
              <a:t>望：农历十五日。</a:t>
            </a:r>
            <a:endParaRPr lang="en-US" altLang="zh-CN" sz="3600" dirty="0">
              <a:solidFill>
                <a:srgbClr val="275164"/>
              </a:solidFill>
              <a:latin typeface="华康乾隆行楷 W7" panose="03000709000000000000" charset="-122"/>
              <a:ea typeface="华康乾隆行楷 W7" panose="03000709000000000000" charset="-122"/>
              <a:cs typeface="华康乾隆行楷 W7" panose="03000709000000000000" charset="-122"/>
            </a:endParaRPr>
          </a:p>
          <a:p>
            <a:pPr marL="285750" indent="-285750" algn="l">
              <a:lnSpc>
                <a:spcPct val="90000"/>
              </a:lnSpc>
              <a:spcBef>
                <a:spcPct val="50000"/>
              </a:spcBef>
              <a:buFont typeface="Arial" panose="020B0604020202020204" pitchFamily="34" charset="0"/>
              <a:buChar char="•"/>
            </a:pPr>
            <a:r>
              <a:rPr lang="zh-CN" altLang="en-US" sz="3600" dirty="0">
                <a:solidFill>
                  <a:srgbClr val="275164"/>
                </a:solidFill>
                <a:latin typeface="华康乾隆行楷 W7" panose="03000709000000000000" charset="-122"/>
                <a:ea typeface="华康乾隆行楷 W7" panose="03000709000000000000" charset="-122"/>
                <a:cs typeface="华康乾隆行楷 W7" panose="03000709000000000000" charset="-122"/>
              </a:rPr>
              <a:t>朔：农历每月第一天。</a:t>
            </a:r>
            <a:endParaRPr lang="en-US" altLang="zh-CN" sz="3600" dirty="0">
              <a:solidFill>
                <a:srgbClr val="275164"/>
              </a:solidFill>
              <a:latin typeface="华康乾隆行楷 W7" panose="03000709000000000000" charset="-122"/>
              <a:ea typeface="华康乾隆行楷 W7" panose="03000709000000000000" charset="-122"/>
              <a:cs typeface="华康乾隆行楷 W7" panose="03000709000000000000" charset="-122"/>
            </a:endParaRPr>
          </a:p>
          <a:p>
            <a:pPr marL="285750" indent="-285750" algn="l">
              <a:lnSpc>
                <a:spcPct val="90000"/>
              </a:lnSpc>
              <a:spcBef>
                <a:spcPct val="50000"/>
              </a:spcBef>
              <a:buFont typeface="Arial" panose="020B0604020202020204" pitchFamily="34" charset="0"/>
              <a:buChar char="•"/>
            </a:pPr>
            <a:r>
              <a:rPr lang="zh-CN" altLang="en-US" sz="3600" dirty="0">
                <a:solidFill>
                  <a:srgbClr val="275164"/>
                </a:solidFill>
                <a:latin typeface="华康乾隆行楷 W7" panose="03000709000000000000" charset="-122"/>
                <a:ea typeface="华康乾隆行楷 W7" panose="03000709000000000000" charset="-122"/>
                <a:cs typeface="华康乾隆行楷 W7" panose="03000709000000000000" charset="-122"/>
              </a:rPr>
              <a:t>晦：农历每月最后一天。</a:t>
            </a:r>
            <a:endParaRPr lang="en-US" altLang="zh-CN" sz="3600" dirty="0">
              <a:solidFill>
                <a:srgbClr val="275164"/>
              </a:solidFill>
              <a:latin typeface="华康乾隆行楷 W7" panose="03000709000000000000" charset="-122"/>
              <a:ea typeface="华康乾隆行楷 W7" panose="03000709000000000000" charset="-122"/>
              <a:cs typeface="华康乾隆行楷 W7" panose="03000709000000000000" charset="-122"/>
            </a:endParaRPr>
          </a:p>
          <a:p>
            <a:pPr marL="285750" indent="-285750" algn="l">
              <a:lnSpc>
                <a:spcPct val="90000"/>
              </a:lnSpc>
              <a:spcBef>
                <a:spcPct val="50000"/>
              </a:spcBef>
              <a:buFont typeface="Arial" panose="020B0604020202020204" pitchFamily="34" charset="0"/>
              <a:buChar char="•"/>
            </a:pPr>
            <a:r>
              <a:rPr lang="zh-CN" altLang="en-US" sz="3600" dirty="0">
                <a:solidFill>
                  <a:srgbClr val="275164"/>
                </a:solidFill>
                <a:latin typeface="华康乾隆行楷 W7" panose="03000709000000000000" charset="-122"/>
                <a:ea typeface="华康乾隆行楷 W7" panose="03000709000000000000" charset="-122"/>
                <a:cs typeface="华康乾隆行楷 W7" panose="03000709000000000000" charset="-122"/>
              </a:rPr>
              <a:t>朏：农历每月初三</a:t>
            </a:r>
            <a:endParaRPr lang="zh-CN" altLang="en-US" sz="3600" dirty="0">
              <a:solidFill>
                <a:srgbClr val="275164"/>
              </a:solidFill>
              <a:latin typeface="华康乾隆行楷 W7" panose="03000709000000000000" charset="-122"/>
              <a:ea typeface="华康乾隆行楷 W7" panose="03000709000000000000" charset="-122"/>
              <a:cs typeface="华康乾隆行楷 W7" panose="03000709000000000000" charset="-122"/>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272387"/>
                                        </p:tgtEl>
                                        <p:attrNameLst>
                                          <p:attrName>style.visibility</p:attrName>
                                        </p:attrNameLst>
                                      </p:cBhvr>
                                      <p:to>
                                        <p:strVal val="visible"/>
                                      </p:to>
                                    </p:set>
                                    <p:animEffect transition="in" filter="circle(out)">
                                      <p:cBhvr>
                                        <p:cTn id="7" dur="2000"/>
                                        <p:tgtEl>
                                          <p:spTgt spid="272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ldLvl="0" animBg="1"/>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593725"/>
            <a:ext cx="10953115" cy="5670550"/>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84775"/>
          </a:xfrm>
          <a:prstGeom prst="rect">
            <a:avLst/>
          </a:prstGeom>
          <a:noFill/>
        </p:spPr>
        <p:txBody>
          <a:bodyPr wrap="square" rtlCol="0">
            <a:spAutoFit/>
          </a:bodyPr>
          <a:lstStyle/>
          <a:p>
            <a:pPr algn="dist"/>
            <a:r>
              <a:rPr lang="zh-CN" altLang="en-US" sz="3200" dirty="0">
                <a:solidFill>
                  <a:srgbClr val="FF0000"/>
                </a:solidFill>
                <a:latin typeface="华康乾隆行楷 W7" panose="03000709000000000000" charset="-122"/>
                <a:ea typeface="华康乾隆行楷 W7" panose="03000709000000000000" charset="-122"/>
              </a:rPr>
              <a:t>文学常识</a:t>
            </a:r>
            <a:endParaRPr lang="zh-CN" altLang="en-US" sz="3200" dirty="0">
              <a:solidFill>
                <a:srgbClr val="FF0000"/>
              </a:solidFill>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16" name="矩形 15"/>
          <p:cNvSpPr/>
          <p:nvPr/>
        </p:nvSpPr>
        <p:spPr>
          <a:xfrm>
            <a:off x="1400004" y="2189925"/>
            <a:ext cx="9249752" cy="2062103"/>
          </a:xfrm>
          <a:prstGeom prst="rect">
            <a:avLst/>
          </a:prstGeom>
          <a:solidFill>
            <a:schemeClr val="bg1">
              <a:alpha val="77000"/>
            </a:schemeClr>
          </a:solidFill>
          <a:ln w="9525">
            <a:noFill/>
          </a:ln>
        </p:spPr>
        <p:txBody>
          <a:bodyPr wrap="square">
            <a:spAutoFit/>
          </a:bodyPr>
          <a:lstStyle/>
          <a:p>
            <a:pPr marL="342900" indent="-342900">
              <a:spcBef>
                <a:spcPct val="20000"/>
              </a:spcBef>
            </a:pPr>
            <a:r>
              <a:rPr lang="zh-CN" altLang="en-US" sz="32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苏轼，与</a:t>
            </a:r>
            <a:r>
              <a:rPr lang="zh-CN" altLang="en-US" sz="3200" u="sng"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            </a:t>
            </a:r>
            <a:r>
              <a:rPr lang="zh-CN" altLang="en-US" sz="32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并称</a:t>
            </a:r>
            <a:r>
              <a:rPr lang="zh-CN" altLang="en-US" sz="32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“苏黄”</a:t>
            </a:r>
            <a:r>
              <a:rPr lang="zh-CN" altLang="en-US" sz="32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；词开</a:t>
            </a:r>
            <a:r>
              <a:rPr lang="zh-CN" altLang="en-US" sz="3200" u="sng"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        </a:t>
            </a:r>
            <a:r>
              <a:rPr lang="zh-CN" altLang="en-US" sz="32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一派，与</a:t>
            </a:r>
            <a:r>
              <a:rPr lang="zh-CN" altLang="en-US" sz="3200" u="sng"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          </a:t>
            </a:r>
            <a:r>
              <a:rPr lang="zh-CN" altLang="en-US" sz="32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同是豪放派代表，并称</a:t>
            </a:r>
            <a:r>
              <a:rPr lang="zh-CN" altLang="en-US" sz="32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“苏辛”</a:t>
            </a:r>
            <a:r>
              <a:rPr lang="zh-CN" altLang="en-US" sz="32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 ；散文著述宏富，豪放自如，与</a:t>
            </a:r>
            <a:r>
              <a:rPr lang="zh-CN" altLang="en-US" sz="3200" u="sng"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           </a:t>
            </a:r>
            <a:r>
              <a:rPr lang="zh-CN" altLang="en-US" sz="32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并称</a:t>
            </a:r>
            <a:r>
              <a:rPr lang="zh-CN" altLang="en-US" sz="32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“欧苏”</a:t>
            </a:r>
            <a:r>
              <a:rPr lang="zh-CN" altLang="en-US" sz="32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，为</a:t>
            </a:r>
            <a:r>
              <a:rPr lang="zh-CN" altLang="en-US" sz="3200" u="sng"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                      </a:t>
            </a:r>
            <a:r>
              <a:rPr lang="zh-CN" altLang="en-US" sz="32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 之一。</a:t>
            </a:r>
            <a:endParaRPr lang="zh-CN" altLang="en-US" sz="32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ircle(out)">
                                      <p:cBhvr>
                                        <p:cTn id="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593725"/>
            <a:ext cx="10953115" cy="5670550"/>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84775"/>
          </a:xfrm>
          <a:prstGeom prst="rect">
            <a:avLst/>
          </a:prstGeom>
          <a:noFill/>
        </p:spPr>
        <p:txBody>
          <a:bodyPr wrap="square" rtlCol="0">
            <a:spAutoFit/>
          </a:bodyPr>
          <a:lstStyle/>
          <a:p>
            <a:pPr algn="dist"/>
            <a:r>
              <a:rPr lang="zh-CN" altLang="en-US" sz="3200" dirty="0">
                <a:solidFill>
                  <a:srgbClr val="FF0000"/>
                </a:solidFill>
                <a:latin typeface="华康乾隆行楷 W7" panose="03000709000000000000" charset="-122"/>
                <a:ea typeface="华康乾隆行楷 W7" panose="03000709000000000000" charset="-122"/>
              </a:rPr>
              <a:t>文学常识</a:t>
            </a:r>
            <a:endParaRPr lang="zh-CN" altLang="en-US" sz="3200" dirty="0">
              <a:solidFill>
                <a:srgbClr val="FF0000"/>
              </a:solidFill>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16" name="矩形 15"/>
          <p:cNvSpPr/>
          <p:nvPr/>
        </p:nvSpPr>
        <p:spPr>
          <a:xfrm>
            <a:off x="1400004" y="2189925"/>
            <a:ext cx="9249752" cy="2062103"/>
          </a:xfrm>
          <a:prstGeom prst="rect">
            <a:avLst/>
          </a:prstGeom>
          <a:solidFill>
            <a:schemeClr val="bg1">
              <a:alpha val="77000"/>
            </a:schemeClr>
          </a:solidFill>
          <a:ln w="9525">
            <a:noFill/>
          </a:ln>
        </p:spPr>
        <p:txBody>
          <a:bodyPr wrap="square">
            <a:spAutoFit/>
          </a:bodyPr>
          <a:lstStyle/>
          <a:p>
            <a:pPr marL="342900" indent="-342900">
              <a:spcBef>
                <a:spcPct val="20000"/>
              </a:spcBef>
            </a:pPr>
            <a:r>
              <a:rPr lang="zh-CN" altLang="en-US" sz="32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苏轼，与</a:t>
            </a:r>
            <a:r>
              <a:rPr lang="zh-CN" altLang="en-US" sz="3200" u="sng"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  </a:t>
            </a:r>
            <a:r>
              <a:rPr lang="zh-CN" altLang="en-US" sz="3200" u="sng" dirty="0">
                <a:solidFill>
                  <a:srgbClr val="FF0000"/>
                </a:solidFill>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rPr>
              <a:t>黄庭坚</a:t>
            </a:r>
            <a:r>
              <a:rPr lang="zh-CN" altLang="en-US" sz="3200" u="sng"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   </a:t>
            </a:r>
            <a:r>
              <a:rPr lang="zh-CN" altLang="en-US" sz="32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并称</a:t>
            </a:r>
            <a:r>
              <a:rPr lang="zh-CN" altLang="en-US" sz="32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“苏黄”</a:t>
            </a:r>
            <a:r>
              <a:rPr lang="zh-CN" altLang="en-US" sz="32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；词开</a:t>
            </a:r>
            <a:r>
              <a:rPr lang="zh-CN" altLang="en-US" sz="3200" u="sng"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 </a:t>
            </a:r>
            <a:r>
              <a:rPr lang="zh-CN" altLang="en-US" sz="3200" u="sng" dirty="0">
                <a:solidFill>
                  <a:srgbClr val="FF0000"/>
                </a:solidFill>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rPr>
              <a:t>豪放</a:t>
            </a:r>
            <a:r>
              <a:rPr lang="zh-CN" altLang="en-US" sz="3200" u="sng"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       </a:t>
            </a:r>
            <a:r>
              <a:rPr lang="zh-CN" altLang="en-US" sz="32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一派，与</a:t>
            </a:r>
            <a:r>
              <a:rPr lang="zh-CN" altLang="en-US" sz="3200" u="sng"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  </a:t>
            </a:r>
            <a:r>
              <a:rPr lang="zh-CN" altLang="en-US" sz="3200" u="sng" dirty="0">
                <a:solidFill>
                  <a:srgbClr val="FF0000"/>
                </a:solidFill>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rPr>
              <a:t>辛弃疾</a:t>
            </a:r>
            <a:r>
              <a:rPr lang="zh-CN" altLang="en-US" sz="3200" u="sng"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   </a:t>
            </a:r>
            <a:r>
              <a:rPr lang="zh-CN" altLang="en-US" sz="32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同是豪放派代表，并称</a:t>
            </a:r>
            <a:r>
              <a:rPr lang="zh-CN" altLang="en-US" sz="32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“苏辛”</a:t>
            </a:r>
            <a:r>
              <a:rPr lang="zh-CN" altLang="en-US" sz="32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 ；散文著述宏富，豪放自如，与</a:t>
            </a:r>
            <a:r>
              <a:rPr lang="zh-CN" altLang="en-US" sz="3200" u="sng"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   </a:t>
            </a:r>
            <a:r>
              <a:rPr lang="zh-CN" altLang="en-US" sz="3200" u="sng" dirty="0">
                <a:solidFill>
                  <a:srgbClr val="FF0000"/>
                </a:solidFill>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rPr>
              <a:t>欧阳修</a:t>
            </a:r>
            <a:r>
              <a:rPr lang="zh-CN" altLang="en-US" sz="3200" u="sng"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  </a:t>
            </a:r>
            <a:r>
              <a:rPr lang="zh-CN" altLang="en-US" sz="32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并称</a:t>
            </a:r>
            <a:r>
              <a:rPr lang="zh-CN" altLang="en-US" sz="32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“欧苏”</a:t>
            </a:r>
            <a:r>
              <a:rPr lang="zh-CN" altLang="en-US" sz="32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，为</a:t>
            </a:r>
            <a:r>
              <a:rPr lang="zh-CN" altLang="en-US" sz="3200" u="sng"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   </a:t>
            </a:r>
            <a:r>
              <a:rPr lang="zh-CN" altLang="en-US" sz="3200" u="sng" dirty="0">
                <a:solidFill>
                  <a:srgbClr val="FF0000"/>
                </a:solidFill>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rPr>
              <a:t>唐宋八大家 </a:t>
            </a:r>
            <a:r>
              <a:rPr lang="zh-CN" altLang="en-US" sz="3200" dirty="0">
                <a:solidFill>
                  <a:srgbClr val="FF0000"/>
                </a:solidFill>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rPr>
              <a:t> </a:t>
            </a:r>
            <a:r>
              <a:rPr lang="zh-CN" altLang="en-US" sz="32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之一。</a:t>
            </a:r>
            <a:endParaRPr lang="zh-CN" altLang="en-US" sz="32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ircle(out)">
                                      <p:cBhvr>
                                        <p:cTn id="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3220"/>
          </a:xfrm>
          <a:prstGeom prst="rect">
            <a:avLst/>
          </a:prstGeom>
          <a:noFill/>
        </p:spPr>
        <p:txBody>
          <a:bodyPr wrap="square" rtlCol="0">
            <a:spAutoFit/>
          </a:bodyPr>
          <a:lstStyle/>
          <a:p>
            <a:pPr algn="dist"/>
            <a:r>
              <a:rPr lang="zh-CN" altLang="en-US" sz="2800" dirty="0">
                <a:solidFill>
                  <a:srgbClr val="FF0000"/>
                </a:solidFill>
                <a:latin typeface="华康乾隆行楷 W7" panose="03000709000000000000" charset="-122"/>
                <a:ea typeface="华康乾隆行楷 W7" panose="03000709000000000000" charset="-122"/>
              </a:rPr>
              <a:t>文学常识</a:t>
            </a:r>
            <a:endParaRPr lang="zh-CN" altLang="en-US" sz="2800" dirty="0">
              <a:solidFill>
                <a:srgbClr val="FF0000"/>
              </a:solidFill>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72387" name="矩形 272386"/>
          <p:cNvSpPr/>
          <p:nvPr/>
        </p:nvSpPr>
        <p:spPr>
          <a:xfrm>
            <a:off x="853122" y="1900527"/>
            <a:ext cx="10343515" cy="1569660"/>
          </a:xfrm>
          <a:prstGeom prst="rect">
            <a:avLst/>
          </a:prstGeom>
          <a:solidFill>
            <a:schemeClr val="bg1">
              <a:alpha val="77000"/>
            </a:schemeClr>
          </a:solidFill>
          <a:ln w="9525">
            <a:noFill/>
          </a:ln>
        </p:spPr>
        <p:txBody>
          <a:bodyPr wrap="square">
            <a:spAutoFit/>
          </a:bodyPr>
          <a:lstStyle/>
          <a:p>
            <a:pPr marL="342900" indent="-342900" algn="l"/>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    </a:t>
            </a:r>
            <a:r>
              <a:rPr lang="zh-CN" altLang="en-US" sz="32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我国古代的四种纪年法：</a:t>
            </a:r>
            <a:endParaRPr lang="en-US" altLang="zh-CN" sz="32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a:p>
            <a:pPr marL="342900" indent="-342900" algn="l"/>
            <a:r>
              <a:rPr lang="en-US" altLang="zh-CN" sz="32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    </a:t>
            </a:r>
            <a:r>
              <a:rPr lang="zh-CN" altLang="en-US" sz="32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十天干：</a:t>
            </a:r>
            <a:endParaRPr lang="en-US" altLang="zh-CN" sz="32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a:p>
            <a:pPr marL="342900" indent="-342900" algn="l"/>
            <a:r>
              <a:rPr lang="zh-CN" altLang="en-US" sz="32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    十二地支：</a:t>
            </a:r>
            <a:endParaRPr lang="zh-CN" altLang="en-US" sz="32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272387"/>
                                        </p:tgtEl>
                                        <p:attrNameLst>
                                          <p:attrName>style.visibility</p:attrName>
                                        </p:attrNameLst>
                                      </p:cBhvr>
                                      <p:to>
                                        <p:strVal val="visible"/>
                                      </p:to>
                                    </p:set>
                                    <p:animEffect transition="in" filter="circle(out)">
                                      <p:cBhvr>
                                        <p:cTn id="7" dur="2000"/>
                                        <p:tgtEl>
                                          <p:spTgt spid="272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ldLvl="0" animBg="1"/>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301083" y="-1"/>
            <a:ext cx="1027487" cy="3826261"/>
          </a:xfrm>
          <a:prstGeom prst="rect">
            <a:avLst/>
          </a:prstGeom>
        </p:spPr>
      </p:pic>
      <p:pic>
        <p:nvPicPr>
          <p:cNvPr id="7" name="图片 6"/>
          <p:cNvPicPr>
            <a:picLocks noChangeAspect="1"/>
          </p:cNvPicPr>
          <p:nvPr/>
        </p:nvPicPr>
        <p:blipFill rotWithShape="1">
          <a:blip r:embed="rId2" cstate="print">
            <a:extLst>
              <a:ext uri="{28A0092B-C50C-407E-A947-70E740481C1C}">
                <a14:useLocalDpi xmlns:a14="http://schemas.microsoft.com/office/drawing/2010/main" val="0"/>
              </a:ext>
            </a:extLst>
          </a:blip>
          <a:srcRect l="55279" b="40113"/>
          <a:stretch>
            <a:fillRect/>
          </a:stretch>
        </p:blipFill>
        <p:spPr>
          <a:xfrm flipH="1">
            <a:off x="10948062" y="5126914"/>
            <a:ext cx="1704977" cy="2017811"/>
          </a:xfrm>
          <a:prstGeom prst="rect">
            <a:avLst/>
          </a:prstGeom>
        </p:spPr>
      </p:pic>
      <p:pic>
        <p:nvPicPr>
          <p:cNvPr id="21" name="图片 2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22268" y="-1"/>
            <a:ext cx="1027487" cy="3826261"/>
          </a:xfrm>
          <a:prstGeom prst="rect">
            <a:avLst/>
          </a:prstGeom>
        </p:spPr>
      </p:pic>
      <p:pic>
        <p:nvPicPr>
          <p:cNvPr id="22" name="图片 21"/>
          <p:cNvPicPr>
            <a:picLocks noChangeAspect="1"/>
          </p:cNvPicPr>
          <p:nvPr/>
        </p:nvPicPr>
        <p:blipFill rotWithShape="1">
          <a:blip r:embed="rId2" cstate="print">
            <a:extLst>
              <a:ext uri="{28A0092B-C50C-407E-A947-70E740481C1C}">
                <a14:useLocalDpi xmlns:a14="http://schemas.microsoft.com/office/drawing/2010/main" val="0"/>
              </a:ext>
            </a:extLst>
          </a:blip>
          <a:srcRect l="55279" b="40113"/>
          <a:stretch>
            <a:fillRect/>
          </a:stretch>
        </p:blipFill>
        <p:spPr>
          <a:xfrm rot="18969383" flipH="1">
            <a:off x="-308007" y="5553634"/>
            <a:ext cx="1704977" cy="2017811"/>
          </a:xfrm>
          <a:prstGeom prst="rect">
            <a:avLst/>
          </a:prstGeom>
        </p:spPr>
      </p:pic>
      <p:sp>
        <p:nvSpPr>
          <p:cNvPr id="11" name="文本框 10"/>
          <p:cNvSpPr txBox="1"/>
          <p:nvPr/>
        </p:nvSpPr>
        <p:spPr>
          <a:xfrm>
            <a:off x="6558551" y="1646996"/>
            <a:ext cx="2754125" cy="461665"/>
          </a:xfrm>
          <a:prstGeom prst="rect">
            <a:avLst/>
          </a:prstGeom>
          <a:noFill/>
        </p:spPr>
        <p:txBody>
          <a:bodyPr vert="horz" wrap="square" rtlCol="0">
            <a:spAutoFit/>
          </a:bodyPr>
          <a:lstStyle/>
          <a:p>
            <a:pPr algn="dist"/>
            <a:r>
              <a:rPr lang="zh-CN" altLang="en-US" sz="2400" spc="600" dirty="0">
                <a:solidFill>
                  <a:srgbClr val="7BBFA2"/>
                </a:solidFill>
                <a:latin typeface="汉仪黑荔枝体简" panose="00020600040101010101" pitchFamily="18" charset="-122"/>
                <a:ea typeface="汉仪黑荔枝体简" panose="00020600040101010101" pitchFamily="18" charset="-122"/>
              </a:rPr>
              <a:t>疏通文意</a:t>
            </a:r>
            <a:endParaRPr lang="zh-CN" altLang="en-US" sz="2400" spc="600" dirty="0">
              <a:solidFill>
                <a:srgbClr val="7BBFA2"/>
              </a:solidFill>
              <a:latin typeface="汉仪黑荔枝体简" panose="00020600040101010101" pitchFamily="18" charset="-122"/>
              <a:ea typeface="汉仪黑荔枝体简" panose="00020600040101010101" pitchFamily="18" charset="-122"/>
            </a:endParaRPr>
          </a:p>
        </p:txBody>
      </p:sp>
      <p:sp>
        <p:nvSpPr>
          <p:cNvPr id="12" name="文本框 11"/>
          <p:cNvSpPr txBox="1"/>
          <p:nvPr/>
        </p:nvSpPr>
        <p:spPr>
          <a:xfrm>
            <a:off x="5564213" y="1608310"/>
            <a:ext cx="1118226" cy="646331"/>
          </a:xfrm>
          <a:prstGeom prst="rect">
            <a:avLst/>
          </a:prstGeom>
          <a:noFill/>
        </p:spPr>
        <p:txBody>
          <a:bodyPr vert="horz" wrap="square" rtlCol="0">
            <a:spAutoFit/>
          </a:bodyPr>
          <a:lstStyle/>
          <a:p>
            <a:pPr algn="ctr"/>
            <a:r>
              <a:rPr lang="en-US" altLang="zh-CN" sz="3600" spc="300" dirty="0">
                <a:solidFill>
                  <a:srgbClr val="7BBFA2"/>
                </a:solidFill>
                <a:latin typeface="汉仪黑荔枝体简" panose="00020600040101010101" pitchFamily="18" charset="-122"/>
                <a:ea typeface="汉仪黑荔枝体简" panose="00020600040101010101" pitchFamily="18" charset="-122"/>
              </a:rPr>
              <a:t>01</a:t>
            </a:r>
            <a:endParaRPr lang="zh-CN" altLang="en-US" sz="3600" spc="300" dirty="0">
              <a:solidFill>
                <a:srgbClr val="7BBFA2"/>
              </a:solidFill>
              <a:latin typeface="汉仪黑荔枝体简" panose="00020600040101010101" pitchFamily="18" charset="-122"/>
              <a:ea typeface="汉仪黑荔枝体简" panose="00020600040101010101" pitchFamily="18" charset="-122"/>
            </a:endParaRPr>
          </a:p>
        </p:txBody>
      </p:sp>
      <p:sp>
        <p:nvSpPr>
          <p:cNvPr id="14" name="文本框 13"/>
          <p:cNvSpPr txBox="1"/>
          <p:nvPr/>
        </p:nvSpPr>
        <p:spPr>
          <a:xfrm>
            <a:off x="6558551" y="2728625"/>
            <a:ext cx="2754125" cy="461665"/>
          </a:xfrm>
          <a:prstGeom prst="rect">
            <a:avLst/>
          </a:prstGeom>
          <a:noFill/>
        </p:spPr>
        <p:txBody>
          <a:bodyPr vert="horz" wrap="square" rtlCol="0">
            <a:spAutoFit/>
          </a:bodyPr>
          <a:lstStyle/>
          <a:p>
            <a:pPr algn="dist"/>
            <a:r>
              <a:rPr lang="zh-CN" altLang="en-US" sz="2400" spc="600" dirty="0">
                <a:solidFill>
                  <a:schemeClr val="accent2"/>
                </a:solidFill>
                <a:latin typeface="汉仪黑荔枝体简" panose="00020600040101010101" pitchFamily="18" charset="-122"/>
                <a:ea typeface="汉仪黑荔枝体简" panose="00020600040101010101" pitchFamily="18" charset="-122"/>
              </a:rPr>
              <a:t>分析形象</a:t>
            </a:r>
            <a:endParaRPr lang="zh-CN" altLang="en-US" sz="2400" spc="600" dirty="0">
              <a:solidFill>
                <a:schemeClr val="accent2"/>
              </a:solidFill>
              <a:latin typeface="汉仪黑荔枝体简" panose="00020600040101010101" pitchFamily="18" charset="-122"/>
              <a:ea typeface="汉仪黑荔枝体简" panose="00020600040101010101" pitchFamily="18" charset="-122"/>
            </a:endParaRPr>
          </a:p>
        </p:txBody>
      </p:sp>
      <p:sp>
        <p:nvSpPr>
          <p:cNvPr id="15" name="文本框 14"/>
          <p:cNvSpPr txBox="1"/>
          <p:nvPr/>
        </p:nvSpPr>
        <p:spPr>
          <a:xfrm>
            <a:off x="5564213" y="2689939"/>
            <a:ext cx="1118226" cy="646331"/>
          </a:xfrm>
          <a:prstGeom prst="rect">
            <a:avLst/>
          </a:prstGeom>
          <a:noFill/>
        </p:spPr>
        <p:txBody>
          <a:bodyPr vert="horz" wrap="square" rtlCol="0">
            <a:spAutoFit/>
          </a:bodyPr>
          <a:lstStyle/>
          <a:p>
            <a:pPr algn="ctr"/>
            <a:r>
              <a:rPr lang="en-US" altLang="zh-CN" sz="3600" spc="300" dirty="0">
                <a:solidFill>
                  <a:schemeClr val="accent2"/>
                </a:solidFill>
                <a:latin typeface="汉仪黑荔枝体简" panose="00020600040101010101" pitchFamily="18" charset="-122"/>
                <a:ea typeface="汉仪黑荔枝体简" panose="00020600040101010101" pitchFamily="18" charset="-122"/>
              </a:rPr>
              <a:t>02</a:t>
            </a:r>
            <a:endParaRPr lang="zh-CN" altLang="en-US" sz="3600" spc="300" dirty="0">
              <a:solidFill>
                <a:schemeClr val="accent2"/>
              </a:solidFill>
              <a:latin typeface="汉仪黑荔枝体简" panose="00020600040101010101" pitchFamily="18" charset="-122"/>
              <a:ea typeface="汉仪黑荔枝体简" panose="00020600040101010101" pitchFamily="18" charset="-122"/>
            </a:endParaRPr>
          </a:p>
        </p:txBody>
      </p:sp>
      <p:sp>
        <p:nvSpPr>
          <p:cNvPr id="17" name="文本框 16"/>
          <p:cNvSpPr txBox="1"/>
          <p:nvPr/>
        </p:nvSpPr>
        <p:spPr>
          <a:xfrm>
            <a:off x="6558551" y="3810254"/>
            <a:ext cx="2754125" cy="461665"/>
          </a:xfrm>
          <a:prstGeom prst="rect">
            <a:avLst/>
          </a:prstGeom>
          <a:noFill/>
        </p:spPr>
        <p:txBody>
          <a:bodyPr vert="horz" wrap="square" rtlCol="0">
            <a:spAutoFit/>
          </a:bodyPr>
          <a:lstStyle/>
          <a:p>
            <a:pPr algn="dist"/>
            <a:r>
              <a:rPr lang="zh-CN" altLang="en-US" sz="2400" spc="600" dirty="0">
                <a:solidFill>
                  <a:srgbClr val="7BBFA2"/>
                </a:solidFill>
                <a:latin typeface="汉仪黑荔枝体简" panose="00020600040101010101" pitchFamily="18" charset="-122"/>
                <a:ea typeface="汉仪黑荔枝体简" panose="00020600040101010101" pitchFamily="18" charset="-122"/>
              </a:rPr>
              <a:t>文学常识</a:t>
            </a:r>
            <a:endParaRPr lang="zh-CN" altLang="en-US" sz="2400" spc="600" dirty="0">
              <a:solidFill>
                <a:srgbClr val="7BBFA2"/>
              </a:solidFill>
              <a:latin typeface="汉仪黑荔枝体简" panose="00020600040101010101" pitchFamily="18" charset="-122"/>
              <a:ea typeface="汉仪黑荔枝体简" panose="00020600040101010101" pitchFamily="18" charset="-122"/>
            </a:endParaRPr>
          </a:p>
        </p:txBody>
      </p:sp>
      <p:sp>
        <p:nvSpPr>
          <p:cNvPr id="18" name="文本框 17"/>
          <p:cNvSpPr txBox="1"/>
          <p:nvPr/>
        </p:nvSpPr>
        <p:spPr>
          <a:xfrm>
            <a:off x="5564213" y="3771567"/>
            <a:ext cx="1118226" cy="646331"/>
          </a:xfrm>
          <a:prstGeom prst="rect">
            <a:avLst/>
          </a:prstGeom>
          <a:noFill/>
        </p:spPr>
        <p:txBody>
          <a:bodyPr vert="horz" wrap="square" rtlCol="0">
            <a:spAutoFit/>
          </a:bodyPr>
          <a:lstStyle/>
          <a:p>
            <a:pPr algn="ctr"/>
            <a:r>
              <a:rPr lang="en-US" altLang="zh-CN" sz="3600" spc="300" dirty="0">
                <a:solidFill>
                  <a:srgbClr val="7BBFA2"/>
                </a:solidFill>
                <a:latin typeface="汉仪黑荔枝体简" panose="00020600040101010101" pitchFamily="18" charset="-122"/>
                <a:ea typeface="汉仪黑荔枝体简" panose="00020600040101010101" pitchFamily="18" charset="-122"/>
              </a:rPr>
              <a:t>03</a:t>
            </a:r>
            <a:endParaRPr lang="zh-CN" altLang="en-US" sz="3600" spc="300" dirty="0">
              <a:solidFill>
                <a:srgbClr val="7BBFA2"/>
              </a:solidFill>
              <a:latin typeface="汉仪黑荔枝体简" panose="00020600040101010101" pitchFamily="18" charset="-122"/>
              <a:ea typeface="汉仪黑荔枝体简" panose="00020600040101010101" pitchFamily="18" charset="-122"/>
            </a:endParaRPr>
          </a:p>
        </p:txBody>
      </p:sp>
      <p:sp>
        <p:nvSpPr>
          <p:cNvPr id="20" name="文本框 19"/>
          <p:cNvSpPr txBox="1"/>
          <p:nvPr/>
        </p:nvSpPr>
        <p:spPr>
          <a:xfrm>
            <a:off x="6558551" y="4891882"/>
            <a:ext cx="2754125" cy="461665"/>
          </a:xfrm>
          <a:prstGeom prst="rect">
            <a:avLst/>
          </a:prstGeom>
          <a:noFill/>
        </p:spPr>
        <p:txBody>
          <a:bodyPr vert="horz" wrap="square" rtlCol="0">
            <a:spAutoFit/>
          </a:bodyPr>
          <a:lstStyle/>
          <a:p>
            <a:pPr algn="dist"/>
            <a:r>
              <a:rPr lang="zh-CN" altLang="en-US" sz="2400" spc="600" dirty="0">
                <a:solidFill>
                  <a:schemeClr val="accent2"/>
                </a:solidFill>
                <a:latin typeface="汉仪黑荔枝体简" panose="00020600040101010101" pitchFamily="18" charset="-122"/>
                <a:ea typeface="汉仪黑荔枝体简" panose="00020600040101010101" pitchFamily="18" charset="-122"/>
              </a:rPr>
              <a:t>出门测试</a:t>
            </a:r>
            <a:endParaRPr lang="zh-CN" altLang="en-US" sz="2400" spc="600" dirty="0">
              <a:solidFill>
                <a:schemeClr val="accent2"/>
              </a:solidFill>
              <a:latin typeface="汉仪黑荔枝体简" panose="00020600040101010101" pitchFamily="18" charset="-122"/>
              <a:ea typeface="汉仪黑荔枝体简" panose="00020600040101010101" pitchFamily="18" charset="-122"/>
            </a:endParaRPr>
          </a:p>
        </p:txBody>
      </p:sp>
      <p:sp>
        <p:nvSpPr>
          <p:cNvPr id="23" name="文本框 22"/>
          <p:cNvSpPr txBox="1"/>
          <p:nvPr/>
        </p:nvSpPr>
        <p:spPr>
          <a:xfrm>
            <a:off x="5564213" y="4853196"/>
            <a:ext cx="1118226" cy="646331"/>
          </a:xfrm>
          <a:prstGeom prst="rect">
            <a:avLst/>
          </a:prstGeom>
          <a:noFill/>
        </p:spPr>
        <p:txBody>
          <a:bodyPr vert="horz" wrap="square" rtlCol="0">
            <a:spAutoFit/>
          </a:bodyPr>
          <a:lstStyle/>
          <a:p>
            <a:pPr algn="ctr"/>
            <a:r>
              <a:rPr lang="en-US" altLang="zh-CN" sz="3600" spc="300" dirty="0">
                <a:solidFill>
                  <a:schemeClr val="accent2"/>
                </a:solidFill>
                <a:latin typeface="汉仪黑荔枝体简" panose="00020600040101010101" pitchFamily="18" charset="-122"/>
                <a:ea typeface="汉仪黑荔枝体简" panose="00020600040101010101" pitchFamily="18" charset="-122"/>
              </a:rPr>
              <a:t>04</a:t>
            </a:r>
            <a:endParaRPr lang="zh-CN" altLang="en-US" sz="3600" spc="300" dirty="0">
              <a:solidFill>
                <a:schemeClr val="accent2"/>
              </a:solidFill>
              <a:latin typeface="汉仪黑荔枝体简" panose="00020600040101010101" pitchFamily="18" charset="-122"/>
              <a:ea typeface="汉仪黑荔枝体简" panose="00020600040101010101" pitchFamily="18" charset="-122"/>
            </a:endParaRPr>
          </a:p>
        </p:txBody>
      </p:sp>
      <p:sp>
        <p:nvSpPr>
          <p:cNvPr id="25" name="文本框 24"/>
          <p:cNvSpPr txBox="1"/>
          <p:nvPr/>
        </p:nvSpPr>
        <p:spPr>
          <a:xfrm>
            <a:off x="2367999" y="2458141"/>
            <a:ext cx="3111952" cy="923330"/>
          </a:xfrm>
          <a:prstGeom prst="rect">
            <a:avLst/>
          </a:prstGeom>
          <a:noFill/>
        </p:spPr>
        <p:txBody>
          <a:bodyPr vert="horz" wrap="square" rtlCol="0">
            <a:spAutoFit/>
          </a:bodyPr>
          <a:lstStyle/>
          <a:p>
            <a:r>
              <a:rPr lang="zh-CN" altLang="en-US" sz="5400" dirty="0">
                <a:solidFill>
                  <a:srgbClr val="7BBFA2"/>
                </a:solidFill>
                <a:latin typeface="汉仪黑荔枝体简" panose="00020600040101010101" pitchFamily="18" charset="-122"/>
                <a:ea typeface="汉仪黑荔枝体简" panose="00020600040101010101" pitchFamily="18" charset="-122"/>
              </a:rPr>
              <a:t>目  录</a:t>
            </a:r>
            <a:endParaRPr lang="zh-CN" altLang="en-US" sz="5400" dirty="0">
              <a:solidFill>
                <a:srgbClr val="7BBFA2"/>
              </a:solidFill>
              <a:latin typeface="汉仪黑荔枝体简" panose="00020600040101010101" pitchFamily="18" charset="-122"/>
              <a:ea typeface="汉仪黑荔枝体简" panose="00020600040101010101" pitchFamily="18" charset="-122"/>
            </a:endParaRPr>
          </a:p>
        </p:txBody>
      </p:sp>
      <p:sp>
        <p:nvSpPr>
          <p:cNvPr id="27" name="矩形 26"/>
          <p:cNvSpPr/>
          <p:nvPr/>
        </p:nvSpPr>
        <p:spPr>
          <a:xfrm>
            <a:off x="5810492" y="2199190"/>
            <a:ext cx="559971" cy="70659"/>
          </a:xfrm>
          <a:prstGeom prst="rect">
            <a:avLst/>
          </a:prstGeom>
          <a:solidFill>
            <a:srgbClr val="7BBFA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黑荔枝体简" panose="00020600040101010101" pitchFamily="18" charset="-122"/>
              <a:ea typeface="汉仪黑荔枝体简" panose="00020600040101010101" pitchFamily="18" charset="-122"/>
            </a:endParaRPr>
          </a:p>
        </p:txBody>
      </p:sp>
      <p:sp>
        <p:nvSpPr>
          <p:cNvPr id="28" name="矩形 27"/>
          <p:cNvSpPr/>
          <p:nvPr/>
        </p:nvSpPr>
        <p:spPr>
          <a:xfrm>
            <a:off x="5810492" y="3248498"/>
            <a:ext cx="559971" cy="70659"/>
          </a:xfrm>
          <a:prstGeom prst="rect">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黑荔枝体简" panose="00020600040101010101" pitchFamily="18" charset="-122"/>
              <a:ea typeface="汉仪黑荔枝体简" panose="00020600040101010101" pitchFamily="18" charset="-122"/>
            </a:endParaRPr>
          </a:p>
        </p:txBody>
      </p:sp>
      <p:sp>
        <p:nvSpPr>
          <p:cNvPr id="29" name="矩形 28"/>
          <p:cNvSpPr/>
          <p:nvPr/>
        </p:nvSpPr>
        <p:spPr>
          <a:xfrm>
            <a:off x="5810492" y="4332531"/>
            <a:ext cx="559971" cy="70659"/>
          </a:xfrm>
          <a:prstGeom prst="rect">
            <a:avLst/>
          </a:prstGeom>
          <a:solidFill>
            <a:srgbClr val="7BBFA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黑荔枝体简" panose="00020600040101010101" pitchFamily="18" charset="-122"/>
              <a:ea typeface="汉仪黑荔枝体简" panose="00020600040101010101" pitchFamily="18" charset="-122"/>
            </a:endParaRPr>
          </a:p>
        </p:txBody>
      </p:sp>
      <p:sp>
        <p:nvSpPr>
          <p:cNvPr id="30" name="矩形 29"/>
          <p:cNvSpPr/>
          <p:nvPr/>
        </p:nvSpPr>
        <p:spPr>
          <a:xfrm>
            <a:off x="5810492" y="5404989"/>
            <a:ext cx="559971" cy="70659"/>
          </a:xfrm>
          <a:prstGeom prst="rect">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黑荔枝体简" panose="00020600040101010101" pitchFamily="18" charset="-122"/>
              <a:ea typeface="汉仪黑荔枝体简" panose="00020600040101010101" pitchFamily="18" charset="-122"/>
            </a:endParaRPr>
          </a:p>
        </p:txBody>
      </p:sp>
      <p:sp>
        <p:nvSpPr>
          <p:cNvPr id="2" name="太阳形 1"/>
          <p:cNvSpPr/>
          <p:nvPr/>
        </p:nvSpPr>
        <p:spPr>
          <a:xfrm>
            <a:off x="4749553" y="1608310"/>
            <a:ext cx="814660" cy="849831"/>
          </a:xfrm>
          <a:prstGeom prst="sun">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3" name="太阳形 2"/>
          <p:cNvSpPr/>
          <p:nvPr/>
        </p:nvSpPr>
        <p:spPr>
          <a:xfrm>
            <a:off x="4783622" y="2620922"/>
            <a:ext cx="814660" cy="849831"/>
          </a:xfrm>
          <a:prstGeom prst="sun">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4" name="太阳形 3"/>
          <p:cNvSpPr/>
          <p:nvPr/>
        </p:nvSpPr>
        <p:spPr>
          <a:xfrm>
            <a:off x="4822085" y="3669816"/>
            <a:ext cx="814660" cy="849831"/>
          </a:xfrm>
          <a:prstGeom prst="sun">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5">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base" latinLnBrk="0" hangingPunct="1">
              <a:lnSpc>
                <a:spcPts val="3200"/>
              </a:lnSpc>
              <a:spcBef>
                <a:spcPct val="0"/>
              </a:spcBef>
              <a:spcAft>
                <a:spcPct val="0"/>
              </a:spcAft>
              <a:buClrTx/>
              <a:buSzTx/>
              <a:buFontTx/>
              <a:buNone/>
              <a:defRPr/>
            </a:pPr>
            <a:r>
              <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1.</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下列选项中，划线字词的注音全部正确的一项是</a:t>
            </a:r>
            <a:r>
              <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　　</a:t>
            </a:r>
            <a:r>
              <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a:t>
            </a:r>
            <a:endPar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1" fontAlgn="base" latinLnBrk="0" hangingPunct="1">
              <a:lnSpc>
                <a:spcPts val="3200"/>
              </a:lnSpc>
              <a:spcBef>
                <a:spcPct val="0"/>
              </a:spcBef>
              <a:spcAft>
                <a:spcPct val="0"/>
              </a:spcAft>
              <a:buClrTx/>
              <a:buSzTx/>
              <a:buFontTx/>
              <a:buNone/>
              <a:defRPr/>
            </a:pPr>
            <a:r>
              <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A</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．壬戌（</a:t>
            </a:r>
            <a:r>
              <a:rPr kumimoji="0" lang="en-US" altLang="zh-CN" sz="24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rén</a:t>
            </a:r>
            <a:r>
              <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 </a:t>
            </a:r>
            <a:r>
              <a:rPr kumimoji="0" lang="en-US" altLang="zh-CN" sz="24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xū</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）举酒属客（</a:t>
            </a:r>
            <a:r>
              <a:rPr kumimoji="0" lang="en-US" altLang="zh-CN" sz="24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shǔ</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）窈窕（</a:t>
            </a:r>
            <a:r>
              <a:rPr kumimoji="0" lang="en-US" altLang="zh-CN" sz="24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yǎo</a:t>
            </a:r>
            <a:r>
              <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 </a:t>
            </a:r>
            <a:r>
              <a:rPr kumimoji="0" lang="en-US" altLang="zh-CN" sz="24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tiāo</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）旌旗蔽空（</a:t>
            </a:r>
            <a:r>
              <a:rPr kumimoji="0" lang="en-US" altLang="zh-CN" sz="24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jīnɡ</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a:t>
            </a:r>
            <a:endPar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1" fontAlgn="base" latinLnBrk="0" hangingPunct="1">
              <a:lnSpc>
                <a:spcPts val="3200"/>
              </a:lnSpc>
              <a:spcBef>
                <a:spcPct val="0"/>
              </a:spcBef>
              <a:spcAft>
                <a:spcPct val="0"/>
              </a:spcAft>
              <a:buClrTx/>
              <a:buSzTx/>
              <a:buFontTx/>
              <a:buNone/>
              <a:defRPr/>
            </a:pP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 </a:t>
            </a:r>
            <a:r>
              <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B</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．桂棹（</a:t>
            </a:r>
            <a:r>
              <a:rPr kumimoji="0" lang="en-US" altLang="zh-CN" sz="24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zhào</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）冯虚御风（</a:t>
            </a:r>
            <a:r>
              <a:rPr kumimoji="0" lang="en-US" altLang="zh-CN" sz="24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pínɡ</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）嫠妇（</a:t>
            </a:r>
            <a:r>
              <a:rPr kumimoji="0" lang="en-US" altLang="zh-CN" sz="24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lí</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）横槊赋诗（</a:t>
            </a:r>
            <a:r>
              <a:rPr kumimoji="0" lang="en-US" altLang="zh-CN" sz="24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shuò</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 </a:t>
            </a:r>
            <a:endPar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1" fontAlgn="base" latinLnBrk="0" hangingPunct="1">
              <a:lnSpc>
                <a:spcPts val="3200"/>
              </a:lnSpc>
              <a:spcBef>
                <a:spcPct val="0"/>
              </a:spcBef>
              <a:spcAft>
                <a:spcPct val="0"/>
              </a:spcAft>
              <a:buClrTx/>
              <a:buSzTx/>
              <a:buFontTx/>
              <a:buNone/>
              <a:defRPr/>
            </a:pPr>
            <a:r>
              <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C</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．渺渺（</a:t>
            </a:r>
            <a:r>
              <a:rPr kumimoji="0" lang="en-US" altLang="zh-CN" sz="24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miáo</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）倚歌而和（</a:t>
            </a:r>
            <a:r>
              <a:rPr kumimoji="0" lang="en-US" altLang="zh-CN" sz="24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hè</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）扁舟（</a:t>
            </a:r>
            <a:r>
              <a:rPr kumimoji="0" lang="en-US" altLang="zh-CN" sz="24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biān</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）用之不竭（</a:t>
            </a:r>
            <a:r>
              <a:rPr kumimoji="0" lang="en-US" altLang="zh-CN" sz="24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jié</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a:t>
            </a:r>
            <a:endPar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1" fontAlgn="base" latinLnBrk="0" hangingPunct="1">
              <a:lnSpc>
                <a:spcPts val="3200"/>
              </a:lnSpc>
              <a:spcBef>
                <a:spcPct val="0"/>
              </a:spcBef>
              <a:spcAft>
                <a:spcPct val="0"/>
              </a:spcAft>
              <a:buClrTx/>
              <a:buSzTx/>
              <a:buFontTx/>
              <a:buNone/>
              <a:defRPr/>
            </a:pP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 </a:t>
            </a:r>
            <a:r>
              <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D</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．枕藉（</a:t>
            </a:r>
            <a:r>
              <a:rPr kumimoji="0" lang="en-US" altLang="zh-CN" sz="24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jiè</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a:t>
            </a:r>
            <a:r>
              <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 </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酾酒临江（</a:t>
            </a:r>
            <a:r>
              <a:rPr kumimoji="0" lang="en-US" altLang="zh-CN" sz="24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shī</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a:t>
            </a:r>
            <a:r>
              <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 </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渔樵（</a:t>
            </a:r>
            <a:r>
              <a:rPr kumimoji="0" lang="en-US" altLang="zh-CN" sz="24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jiāo</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）山川相缪（</a:t>
            </a:r>
            <a:r>
              <a:rPr kumimoji="0" lang="en-US" altLang="zh-CN" sz="24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liáo</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a:t>
            </a:r>
            <a:endPar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1" fontAlgn="base" latinLnBrk="0" hangingPunct="1">
              <a:lnSpc>
                <a:spcPts val="3200"/>
              </a:lnSpc>
              <a:spcBef>
                <a:spcPct val="0"/>
              </a:spcBef>
              <a:spcAft>
                <a:spcPct val="0"/>
              </a:spcAft>
              <a:buClrTx/>
              <a:buSzTx/>
              <a:buFontTx/>
              <a:buNone/>
              <a:defRPr/>
            </a:pPr>
            <a:endParaRPr kumimoji="0" lang="zh-CN" altLang="en-US" sz="2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pic>
        <p:nvPicPr>
          <p:cNvPr id="11" name="图片 10" descr="51miz-E823930-BA03D745"/>
          <p:cNvPicPr>
            <a:picLocks noChangeAspect="1"/>
          </p:cNvPicPr>
          <p:nvPr/>
        </p:nvPicPr>
        <p:blipFill>
          <a:blip r:embed="rId2"/>
          <a:stretch>
            <a:fillRect/>
          </a:stretch>
        </p:blipFill>
        <p:spPr>
          <a:xfrm>
            <a:off x="9021445" y="1684655"/>
            <a:ext cx="2453005" cy="1226820"/>
          </a:xfrm>
          <a:prstGeom prst="rect">
            <a:avLst/>
          </a:prstGeom>
        </p:spPr>
      </p:pic>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707886"/>
          </a:xfrm>
          <a:prstGeom prst="rect">
            <a:avLst/>
          </a:prstGeom>
          <a:noFill/>
        </p:spPr>
        <p:txBody>
          <a:bodyPr wrap="square" rtlCol="0">
            <a:spAutoFit/>
          </a:bodyPr>
          <a:lstStyle/>
          <a:p>
            <a:pPr algn="dist"/>
            <a:r>
              <a:rPr lang="zh-CN" altLang="en-US" sz="4000" dirty="0">
                <a:latin typeface="华康乾隆行楷 W7" panose="03000709000000000000" charset="-122"/>
                <a:ea typeface="华康乾隆行楷 W7" panose="03000709000000000000" charset="-122"/>
              </a:rPr>
              <a:t>练一练</a:t>
            </a:r>
            <a:endParaRPr lang="zh-CN" altLang="en-US" sz="40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3">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5356860"/>
            <a:ext cx="1399540" cy="766445"/>
          </a:xfrm>
          <a:prstGeom prst="rect">
            <a:avLst/>
          </a:prstGeom>
        </p:spPr>
      </p:pic>
    </p:spTree>
    <p:custDataLst>
      <p:tags r:id="rId4"/>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5">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base" latinLnBrk="0" hangingPunct="1">
              <a:lnSpc>
                <a:spcPts val="3200"/>
              </a:lnSpc>
              <a:spcBef>
                <a:spcPct val="0"/>
              </a:spcBef>
              <a:spcAft>
                <a:spcPct val="0"/>
              </a:spcAft>
              <a:buClrTx/>
              <a:buSzTx/>
              <a:buFontTx/>
              <a:buNone/>
              <a:defRPr/>
            </a:pPr>
            <a:r>
              <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1.</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下列选项中，划线字词的注音全部正确的一项是</a:t>
            </a:r>
            <a:r>
              <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　</a:t>
            </a:r>
            <a:r>
              <a:rPr kumimoji="0" lang="en-US" altLang="zh-CN" sz="24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宋体" panose="02010600030101010101" pitchFamily="2" charset="-122"/>
              </a:rPr>
              <a:t>B</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　</a:t>
            </a:r>
            <a:r>
              <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a:t>
            </a:r>
            <a:endPar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1" fontAlgn="base" latinLnBrk="0" hangingPunct="1">
              <a:lnSpc>
                <a:spcPts val="3200"/>
              </a:lnSpc>
              <a:spcBef>
                <a:spcPct val="0"/>
              </a:spcBef>
              <a:spcAft>
                <a:spcPct val="0"/>
              </a:spcAft>
              <a:buClrTx/>
              <a:buSzTx/>
              <a:buFontTx/>
              <a:buNone/>
              <a:defRPr/>
            </a:pPr>
            <a:r>
              <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A</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．壬戌（</a:t>
            </a:r>
            <a:r>
              <a:rPr kumimoji="0" lang="en-US" altLang="zh-CN" sz="24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rén</a:t>
            </a:r>
            <a:r>
              <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 </a:t>
            </a:r>
            <a:r>
              <a:rPr kumimoji="0" lang="en-US" altLang="zh-CN" sz="24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xū</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）举酒</a:t>
            </a:r>
            <a:r>
              <a:rPr kumimoji="0" lang="zh-CN" altLang="en-US" sz="24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宋体" panose="02010600030101010101" pitchFamily="2" charset="-122"/>
              </a:rPr>
              <a:t>属</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客（</a:t>
            </a:r>
            <a:r>
              <a:rPr kumimoji="0" lang="en-US" altLang="zh-CN" sz="24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shǔ</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）窈窕（</a:t>
            </a:r>
            <a:r>
              <a:rPr kumimoji="0" lang="en-US" altLang="zh-CN" sz="24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yǎo</a:t>
            </a:r>
            <a:r>
              <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 </a:t>
            </a:r>
            <a:r>
              <a:rPr kumimoji="0" lang="en-US" altLang="zh-CN" sz="2400" b="0" i="0" u="none" strike="noStrike" kern="1200" cap="none" spc="0" normalizeH="0" baseline="0" noProof="0" dirty="0" err="1">
                <a:ln>
                  <a:noFill/>
                </a:ln>
                <a:solidFill>
                  <a:srgbClr val="FF0000"/>
                </a:solidFill>
                <a:effectLst/>
                <a:uLnTx/>
                <a:uFillTx/>
                <a:latin typeface="微软雅黑" panose="020B0503020204020204" pitchFamily="34" charset="-122"/>
                <a:ea typeface="微软雅黑" panose="020B0503020204020204" pitchFamily="34" charset="-122"/>
                <a:cs typeface="宋体" panose="02010600030101010101" pitchFamily="2" charset="-122"/>
              </a:rPr>
              <a:t>tiāo</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）旌旗蔽空（</a:t>
            </a:r>
            <a:r>
              <a:rPr kumimoji="0" lang="en-US" altLang="zh-CN" sz="24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jīnɡ</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a:t>
            </a:r>
            <a:endPar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1" fontAlgn="base" latinLnBrk="0" hangingPunct="1">
              <a:lnSpc>
                <a:spcPts val="3200"/>
              </a:lnSpc>
              <a:spcBef>
                <a:spcPct val="0"/>
              </a:spcBef>
              <a:spcAft>
                <a:spcPct val="0"/>
              </a:spcAft>
              <a:buClrTx/>
              <a:buSzTx/>
              <a:buFontTx/>
              <a:buNone/>
              <a:defRPr/>
            </a:pP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 </a:t>
            </a:r>
            <a:r>
              <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B</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．桂棹（</a:t>
            </a:r>
            <a:r>
              <a:rPr kumimoji="0" lang="en-US" altLang="zh-CN" sz="24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zhào</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）冯虚御风（</a:t>
            </a:r>
            <a:r>
              <a:rPr kumimoji="0" lang="en-US" altLang="zh-CN" sz="24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pínɡ</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）嫠妇（</a:t>
            </a:r>
            <a:r>
              <a:rPr kumimoji="0" lang="en-US" altLang="zh-CN" sz="24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lí</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）横槊赋诗（</a:t>
            </a:r>
            <a:r>
              <a:rPr kumimoji="0" lang="en-US" altLang="zh-CN" sz="24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shuò</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 </a:t>
            </a:r>
            <a:endPar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1" fontAlgn="base" latinLnBrk="0" hangingPunct="1">
              <a:lnSpc>
                <a:spcPts val="3200"/>
              </a:lnSpc>
              <a:spcBef>
                <a:spcPct val="0"/>
              </a:spcBef>
              <a:spcAft>
                <a:spcPct val="0"/>
              </a:spcAft>
              <a:buClrTx/>
              <a:buSzTx/>
              <a:buFontTx/>
              <a:buNone/>
              <a:defRPr/>
            </a:pPr>
            <a:r>
              <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C</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．渺渺（</a:t>
            </a:r>
            <a:r>
              <a:rPr kumimoji="0" lang="en-US" altLang="zh-CN" sz="2400" b="0" i="0" u="none" strike="noStrike" kern="1200" cap="none" spc="0" normalizeH="0" baseline="0" noProof="0" dirty="0" err="1">
                <a:ln>
                  <a:noFill/>
                </a:ln>
                <a:solidFill>
                  <a:srgbClr val="FF0000"/>
                </a:solidFill>
                <a:effectLst/>
                <a:uLnTx/>
                <a:uFillTx/>
                <a:latin typeface="微软雅黑" panose="020B0503020204020204" pitchFamily="34" charset="-122"/>
                <a:ea typeface="微软雅黑" panose="020B0503020204020204" pitchFamily="34" charset="-122"/>
                <a:cs typeface="宋体" panose="02010600030101010101" pitchFamily="2" charset="-122"/>
              </a:rPr>
              <a:t>miáo</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）倚歌而和（</a:t>
            </a:r>
            <a:r>
              <a:rPr kumimoji="0" lang="en-US" altLang="zh-CN" sz="24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hè</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）扁舟（</a:t>
            </a:r>
            <a:r>
              <a:rPr kumimoji="0" lang="en-US" altLang="zh-CN" sz="2400" b="0" i="0" u="none" strike="noStrike" kern="1200" cap="none" spc="0" normalizeH="0" baseline="0" noProof="0" dirty="0" err="1">
                <a:ln>
                  <a:noFill/>
                </a:ln>
                <a:solidFill>
                  <a:srgbClr val="FF0000"/>
                </a:solidFill>
                <a:effectLst/>
                <a:uLnTx/>
                <a:uFillTx/>
                <a:latin typeface="微软雅黑" panose="020B0503020204020204" pitchFamily="34" charset="-122"/>
                <a:ea typeface="微软雅黑" panose="020B0503020204020204" pitchFamily="34" charset="-122"/>
                <a:cs typeface="宋体" panose="02010600030101010101" pitchFamily="2" charset="-122"/>
              </a:rPr>
              <a:t>biān</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）用之不竭（</a:t>
            </a:r>
            <a:r>
              <a:rPr kumimoji="0" lang="en-US" altLang="zh-CN" sz="24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jié</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a:t>
            </a:r>
            <a:endPar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1" fontAlgn="base" latinLnBrk="0" hangingPunct="1">
              <a:lnSpc>
                <a:spcPts val="3200"/>
              </a:lnSpc>
              <a:spcBef>
                <a:spcPct val="0"/>
              </a:spcBef>
              <a:spcAft>
                <a:spcPct val="0"/>
              </a:spcAft>
              <a:buClrTx/>
              <a:buSzTx/>
              <a:buFontTx/>
              <a:buNone/>
              <a:defRPr/>
            </a:pP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 </a:t>
            </a:r>
            <a:r>
              <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D</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．枕藉（</a:t>
            </a:r>
            <a:r>
              <a:rPr kumimoji="0" lang="en-US" altLang="zh-CN" sz="24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jiè</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a:t>
            </a:r>
            <a:r>
              <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 </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酾酒临江（</a:t>
            </a:r>
            <a:r>
              <a:rPr kumimoji="0" lang="en-US" altLang="zh-CN" sz="24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shī</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a:t>
            </a:r>
            <a:r>
              <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 </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渔樵（</a:t>
            </a:r>
            <a:r>
              <a:rPr kumimoji="0" lang="en-US" altLang="zh-CN" sz="2400" b="0" i="0" u="none" strike="noStrike" kern="1200" cap="none" spc="0" normalizeH="0" baseline="0" noProof="0" dirty="0" err="1">
                <a:ln>
                  <a:noFill/>
                </a:ln>
                <a:solidFill>
                  <a:srgbClr val="FF0000"/>
                </a:solidFill>
                <a:effectLst/>
                <a:uLnTx/>
                <a:uFillTx/>
                <a:latin typeface="微软雅黑" panose="020B0503020204020204" pitchFamily="34" charset="-122"/>
                <a:ea typeface="微软雅黑" panose="020B0503020204020204" pitchFamily="34" charset="-122"/>
                <a:cs typeface="宋体" panose="02010600030101010101" pitchFamily="2" charset="-122"/>
              </a:rPr>
              <a:t>jiāo</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）山川相缪（</a:t>
            </a:r>
            <a:r>
              <a:rPr kumimoji="0" lang="en-US" altLang="zh-CN" sz="24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liáo</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a:t>
            </a:r>
            <a:endPar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1" fontAlgn="base" latinLnBrk="0" hangingPunct="1">
              <a:lnSpc>
                <a:spcPts val="3200"/>
              </a:lnSpc>
              <a:spcBef>
                <a:spcPct val="0"/>
              </a:spcBef>
              <a:spcAft>
                <a:spcPct val="0"/>
              </a:spcAft>
              <a:buClrTx/>
              <a:buSzTx/>
              <a:buFontTx/>
              <a:buNone/>
              <a:defRPr/>
            </a:pPr>
            <a:endParaRPr kumimoji="0" lang="zh-CN" altLang="en-US" sz="2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pic>
        <p:nvPicPr>
          <p:cNvPr id="11" name="图片 10" descr="51miz-E823930-BA03D745"/>
          <p:cNvPicPr>
            <a:picLocks noChangeAspect="1"/>
          </p:cNvPicPr>
          <p:nvPr/>
        </p:nvPicPr>
        <p:blipFill>
          <a:blip r:embed="rId2"/>
          <a:stretch>
            <a:fillRect/>
          </a:stretch>
        </p:blipFill>
        <p:spPr>
          <a:xfrm>
            <a:off x="9021445" y="1684655"/>
            <a:ext cx="2453005" cy="1226820"/>
          </a:xfrm>
          <a:prstGeom prst="rect">
            <a:avLst/>
          </a:prstGeom>
        </p:spPr>
      </p:pic>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707886"/>
          </a:xfrm>
          <a:prstGeom prst="rect">
            <a:avLst/>
          </a:prstGeom>
          <a:noFill/>
        </p:spPr>
        <p:txBody>
          <a:bodyPr wrap="square" rtlCol="0">
            <a:spAutoFit/>
          </a:bodyPr>
          <a:lstStyle/>
          <a:p>
            <a:pPr algn="dist"/>
            <a:r>
              <a:rPr lang="zh-CN" altLang="en-US" sz="4000" dirty="0">
                <a:latin typeface="华康乾隆行楷 W7" panose="03000709000000000000" charset="-122"/>
                <a:ea typeface="华康乾隆行楷 W7" panose="03000709000000000000" charset="-122"/>
              </a:rPr>
              <a:t>练一练</a:t>
            </a:r>
            <a:endParaRPr lang="zh-CN" altLang="en-US" sz="40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3">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5356860"/>
            <a:ext cx="1399540" cy="766445"/>
          </a:xfrm>
          <a:prstGeom prst="rect">
            <a:avLst/>
          </a:prstGeom>
        </p:spPr>
      </p:pic>
    </p:spTree>
    <p:custDataLst>
      <p:tags r:id="rId4"/>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9749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学习字词</a:t>
            </a:r>
            <a:endParaRPr lang="zh-CN" altLang="en-US" sz="2800" dirty="0">
              <a:latin typeface="华康乾隆行楷 W7" panose="03000709000000000000" charset="-122"/>
              <a:ea typeface="华康乾隆行楷 W7" panose="03000709000000000000" charset="-122"/>
            </a:endParaRPr>
          </a:p>
        </p:txBody>
      </p:sp>
      <p:sp>
        <p:nvSpPr>
          <p:cNvPr id="7" name="文本框 6"/>
          <p:cNvSpPr txBox="1"/>
          <p:nvPr/>
        </p:nvSpPr>
        <p:spPr>
          <a:xfrm>
            <a:off x="2924492" y="1528762"/>
            <a:ext cx="9958070" cy="4092575"/>
          </a:xfrm>
          <a:prstGeom prst="rect">
            <a:avLst/>
          </a:prstGeom>
          <a:noFill/>
        </p:spPr>
        <p:txBody>
          <a:bodyPr wrap="square" rtlCol="0" anchor="t">
            <a:spAutoFit/>
          </a:bodyPr>
          <a:lstStyle/>
          <a:p>
            <a:pPr algn="l">
              <a:spcBef>
                <a:spcPct val="50000"/>
              </a:spcBef>
            </a:pPr>
            <a:r>
              <a:rPr lang="en-US" altLang="zh-CN" sz="2000" dirty="0">
                <a:latin typeface="华康乾隆行楷 W7" panose="03000709000000000000" charset="-122"/>
                <a:ea typeface="华康乾隆行楷 W7" panose="03000709000000000000" charset="-122"/>
                <a:cs typeface="华康乾隆行楷 W7" panose="03000709000000000000" charset="-122"/>
                <a:sym typeface="+mn-ea"/>
              </a:rPr>
              <a:t>1</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000" u="sng" dirty="0">
                <a:latin typeface="华康乾隆行楷 W7" panose="03000709000000000000" charset="-122"/>
                <a:ea typeface="华康乾隆行楷 W7" panose="03000709000000000000" charset="-122"/>
                <a:cs typeface="华康乾隆行楷 W7" panose="03000709000000000000" charset="-122"/>
                <a:sym typeface="+mn-ea"/>
              </a:rPr>
              <a:t>壬戌</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          ）               </a:t>
            </a:r>
            <a:r>
              <a:rPr lang="en-US" altLang="zh-CN" sz="2000" dirty="0">
                <a:latin typeface="华康乾隆行楷 W7" panose="03000709000000000000" charset="-122"/>
                <a:ea typeface="华康乾隆行楷 W7" panose="03000709000000000000" charset="-122"/>
                <a:cs typeface="华康乾隆行楷 W7" panose="03000709000000000000" charset="-122"/>
                <a:sym typeface="+mn-ea"/>
              </a:rPr>
              <a:t>10</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000" u="sng" dirty="0">
                <a:latin typeface="华康乾隆行楷 W7" panose="03000709000000000000" charset="-122"/>
                <a:ea typeface="华康乾隆行楷 W7" panose="03000709000000000000" charset="-122"/>
                <a:cs typeface="华康乾隆行楷 W7" panose="03000709000000000000" charset="-122"/>
                <a:sym typeface="+mn-ea"/>
              </a:rPr>
              <a:t>酾</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酒（</a:t>
            </a:r>
            <a:r>
              <a:rPr lang="zh-CN" altLang="en-US" sz="20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      </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a:t>
            </a:r>
            <a:endParaRPr lang="zh-CN" altLang="en-US" sz="2000" dirty="0">
              <a:latin typeface="华康乾隆行楷 W7" panose="03000709000000000000" charset="-122"/>
              <a:ea typeface="华康乾隆行楷 W7" panose="03000709000000000000" charset="-122"/>
              <a:cs typeface="华康乾隆行楷 W7" panose="03000709000000000000" charset="-122"/>
            </a:endParaRPr>
          </a:p>
          <a:p>
            <a:pPr algn="l">
              <a:spcBef>
                <a:spcPct val="50000"/>
              </a:spcBef>
            </a:pPr>
            <a:r>
              <a:rPr lang="en-US" altLang="zh-CN" sz="2000" dirty="0">
                <a:latin typeface="华康乾隆行楷 W7" panose="03000709000000000000" charset="-122"/>
                <a:ea typeface="华康乾隆行楷 W7" panose="03000709000000000000" charset="-122"/>
                <a:cs typeface="华康乾隆行楷 W7" panose="03000709000000000000" charset="-122"/>
                <a:sym typeface="+mn-ea"/>
              </a:rPr>
              <a:t>2</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、桂</a:t>
            </a:r>
            <a:r>
              <a:rPr lang="zh-CN" altLang="en-US" sz="2000" u="sng" dirty="0">
                <a:latin typeface="华康乾隆行楷 W7" panose="03000709000000000000" charset="-122"/>
                <a:ea typeface="华康乾隆行楷 W7" panose="03000709000000000000" charset="-122"/>
                <a:cs typeface="华康乾隆行楷 W7" panose="03000709000000000000" charset="-122"/>
                <a:sym typeface="+mn-ea"/>
              </a:rPr>
              <a:t>棹</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     ）                    </a:t>
            </a:r>
            <a:r>
              <a:rPr lang="en-US" altLang="zh-CN" sz="2000" dirty="0">
                <a:latin typeface="华康乾隆行楷 W7" panose="03000709000000000000" charset="-122"/>
                <a:ea typeface="华康乾隆行楷 W7" panose="03000709000000000000" charset="-122"/>
                <a:cs typeface="华康乾隆行楷 W7" panose="03000709000000000000" charset="-122"/>
                <a:sym typeface="+mn-ea"/>
              </a:rPr>
              <a:t>11</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、横</a:t>
            </a:r>
            <a:r>
              <a:rPr lang="zh-CN" altLang="en-US" sz="2000" u="sng" dirty="0">
                <a:latin typeface="华康乾隆行楷 W7" panose="03000709000000000000" charset="-122"/>
                <a:ea typeface="华康乾隆行楷 W7" panose="03000709000000000000" charset="-122"/>
                <a:cs typeface="华康乾隆行楷 W7" panose="03000709000000000000" charset="-122"/>
                <a:sym typeface="+mn-ea"/>
              </a:rPr>
              <a:t>槊</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      ）</a:t>
            </a:r>
            <a:endParaRPr lang="zh-CN" altLang="en-US" sz="2000" dirty="0">
              <a:latin typeface="华康乾隆行楷 W7" panose="03000709000000000000" charset="-122"/>
              <a:ea typeface="华康乾隆行楷 W7" panose="03000709000000000000" charset="-122"/>
              <a:cs typeface="华康乾隆行楷 W7" panose="03000709000000000000" charset="-122"/>
            </a:endParaRPr>
          </a:p>
          <a:p>
            <a:pPr algn="l">
              <a:spcBef>
                <a:spcPct val="50000"/>
              </a:spcBef>
            </a:pPr>
            <a:r>
              <a:rPr lang="en-US" altLang="zh-CN" sz="2000" dirty="0">
                <a:latin typeface="华康乾隆行楷 W7" panose="03000709000000000000" charset="-122"/>
                <a:ea typeface="华康乾隆行楷 W7" panose="03000709000000000000" charset="-122"/>
                <a:cs typeface="华康乾隆行楷 W7" panose="03000709000000000000" charset="-122"/>
                <a:sym typeface="+mn-ea"/>
              </a:rPr>
              <a:t>3</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、余音</a:t>
            </a:r>
            <a:r>
              <a:rPr lang="zh-CN" altLang="en-US" sz="2000" u="sng" dirty="0">
                <a:latin typeface="华康乾隆行楷 W7" panose="03000709000000000000" charset="-122"/>
                <a:ea typeface="华康乾隆行楷 W7" panose="03000709000000000000" charset="-122"/>
                <a:cs typeface="华康乾隆行楷 W7" panose="03000709000000000000" charset="-122"/>
                <a:sym typeface="+mn-ea"/>
              </a:rPr>
              <a:t>袅袅</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0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      </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            </a:t>
            </a:r>
            <a:r>
              <a:rPr lang="en-US" altLang="zh-CN" sz="2000" dirty="0">
                <a:latin typeface="华康乾隆行楷 W7" panose="03000709000000000000" charset="-122"/>
                <a:ea typeface="华康乾隆行楷 W7" panose="03000709000000000000" charset="-122"/>
                <a:cs typeface="华康乾隆行楷 W7" panose="03000709000000000000" charset="-122"/>
                <a:sym typeface="+mn-ea"/>
              </a:rPr>
              <a:t>12</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、渔</a:t>
            </a:r>
            <a:r>
              <a:rPr lang="zh-CN" altLang="en-US" sz="2000" u="sng" dirty="0">
                <a:latin typeface="华康乾隆行楷 W7" panose="03000709000000000000" charset="-122"/>
                <a:ea typeface="华康乾隆行楷 W7" panose="03000709000000000000" charset="-122"/>
                <a:cs typeface="华康乾隆行楷 W7" panose="03000709000000000000" charset="-122"/>
                <a:sym typeface="+mn-ea"/>
              </a:rPr>
              <a:t>樵</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      ）</a:t>
            </a:r>
            <a:endParaRPr lang="zh-CN" altLang="en-US" sz="2000" dirty="0">
              <a:latin typeface="华康乾隆行楷 W7" panose="03000709000000000000" charset="-122"/>
              <a:ea typeface="华康乾隆行楷 W7" panose="03000709000000000000" charset="-122"/>
              <a:cs typeface="华康乾隆行楷 W7" panose="03000709000000000000" charset="-122"/>
            </a:endParaRPr>
          </a:p>
          <a:p>
            <a:pPr algn="l">
              <a:spcBef>
                <a:spcPct val="50000"/>
              </a:spcBef>
            </a:pPr>
            <a:r>
              <a:rPr lang="en-US" altLang="zh-CN" sz="2000" dirty="0">
                <a:latin typeface="华康乾隆行楷 W7" panose="03000709000000000000" charset="-122"/>
                <a:ea typeface="华康乾隆行楷 W7" panose="03000709000000000000" charset="-122"/>
                <a:cs typeface="华康乾隆行楷 W7" panose="03000709000000000000" charset="-122"/>
                <a:sym typeface="+mn-ea"/>
              </a:rPr>
              <a:t>4</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、幽</a:t>
            </a:r>
            <a:r>
              <a:rPr lang="zh-CN" altLang="en-US" sz="2000" u="sng" dirty="0">
                <a:latin typeface="华康乾隆行楷 W7" panose="03000709000000000000" charset="-122"/>
                <a:ea typeface="华康乾隆行楷 W7" panose="03000709000000000000" charset="-122"/>
                <a:cs typeface="华康乾隆行楷 W7" panose="03000709000000000000" charset="-122"/>
                <a:sym typeface="+mn-ea"/>
              </a:rPr>
              <a:t>壑</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     ）                    </a:t>
            </a:r>
            <a:r>
              <a:rPr lang="en-US" altLang="zh-CN" sz="2000" dirty="0">
                <a:latin typeface="华康乾隆行楷 W7" panose="03000709000000000000" charset="-122"/>
                <a:ea typeface="华康乾隆行楷 W7" panose="03000709000000000000" charset="-122"/>
                <a:cs typeface="华康乾隆行楷 W7" panose="03000709000000000000" charset="-122"/>
                <a:sym typeface="+mn-ea"/>
              </a:rPr>
              <a:t>13</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000" u="sng" dirty="0">
                <a:latin typeface="华康乾隆行楷 W7" panose="03000709000000000000" charset="-122"/>
                <a:ea typeface="华康乾隆行楷 W7" panose="03000709000000000000" charset="-122"/>
                <a:cs typeface="华康乾隆行楷 W7" panose="03000709000000000000" charset="-122"/>
                <a:sym typeface="+mn-ea"/>
              </a:rPr>
              <a:t>扁</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舟（      ） </a:t>
            </a:r>
            <a:endParaRPr lang="zh-CN" altLang="en-US" sz="2000" dirty="0">
              <a:latin typeface="华康乾隆行楷 W7" panose="03000709000000000000" charset="-122"/>
              <a:ea typeface="华康乾隆行楷 W7" panose="03000709000000000000" charset="-122"/>
              <a:cs typeface="华康乾隆行楷 W7" panose="03000709000000000000" charset="-122"/>
            </a:endParaRPr>
          </a:p>
          <a:p>
            <a:pPr algn="l">
              <a:spcBef>
                <a:spcPct val="50000"/>
              </a:spcBef>
            </a:pPr>
            <a:r>
              <a:rPr lang="en-US" altLang="zh-CN" sz="2000" dirty="0">
                <a:latin typeface="华康乾隆行楷 W7" panose="03000709000000000000" charset="-122"/>
                <a:ea typeface="华康乾隆行楷 W7" panose="03000709000000000000" charset="-122"/>
                <a:cs typeface="华康乾隆行楷 W7" panose="03000709000000000000" charset="-122"/>
                <a:sym typeface="+mn-ea"/>
              </a:rPr>
              <a:t>5</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000" u="sng" dirty="0">
                <a:latin typeface="华康乾隆行楷 W7" panose="03000709000000000000" charset="-122"/>
                <a:ea typeface="华康乾隆行楷 W7" panose="03000709000000000000" charset="-122"/>
                <a:cs typeface="华康乾隆行楷 W7" panose="03000709000000000000" charset="-122"/>
                <a:sym typeface="+mn-ea"/>
              </a:rPr>
              <a:t>嫠</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妇（</a:t>
            </a:r>
            <a:r>
              <a:rPr lang="zh-CN" altLang="en-US" sz="20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     </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                    </a:t>
            </a:r>
            <a:r>
              <a:rPr lang="en-US" altLang="zh-CN" sz="2000" dirty="0">
                <a:latin typeface="华康乾隆行楷 W7" panose="03000709000000000000" charset="-122"/>
                <a:ea typeface="华康乾隆行楷 W7" panose="03000709000000000000" charset="-122"/>
                <a:cs typeface="华康乾隆行楷 W7" panose="03000709000000000000" charset="-122"/>
                <a:sym typeface="+mn-ea"/>
              </a:rPr>
              <a:t>14</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000" u="sng" dirty="0">
                <a:latin typeface="华康乾隆行楷 W7" panose="03000709000000000000" charset="-122"/>
                <a:ea typeface="华康乾隆行楷 W7" panose="03000709000000000000" charset="-122"/>
                <a:cs typeface="华康乾隆行楷 W7" panose="03000709000000000000" charset="-122"/>
                <a:sym typeface="+mn-ea"/>
              </a:rPr>
              <a:t>匏</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尊（</a:t>
            </a:r>
            <a:r>
              <a:rPr lang="zh-CN" altLang="en-US" sz="20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      </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 </a:t>
            </a:r>
            <a:endParaRPr lang="zh-CN" altLang="en-US" sz="2000" dirty="0">
              <a:latin typeface="华康乾隆行楷 W7" panose="03000709000000000000" charset="-122"/>
              <a:ea typeface="华康乾隆行楷 W7" panose="03000709000000000000" charset="-122"/>
              <a:cs typeface="华康乾隆行楷 W7" panose="03000709000000000000" charset="-122"/>
            </a:endParaRPr>
          </a:p>
          <a:p>
            <a:pPr algn="l">
              <a:spcBef>
                <a:spcPct val="50000"/>
              </a:spcBef>
            </a:pPr>
            <a:r>
              <a:rPr lang="en-US" altLang="zh-CN" sz="2000" dirty="0">
                <a:latin typeface="华康乾隆行楷 W7" panose="03000709000000000000" charset="-122"/>
                <a:ea typeface="华康乾隆行楷 W7" panose="03000709000000000000" charset="-122"/>
                <a:cs typeface="华康乾隆行楷 W7" panose="03000709000000000000" charset="-122"/>
                <a:sym typeface="+mn-ea"/>
              </a:rPr>
              <a:t>6</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000" u="sng" dirty="0">
                <a:latin typeface="华康乾隆行楷 W7" panose="03000709000000000000" charset="-122"/>
                <a:ea typeface="华康乾隆行楷 W7" panose="03000709000000000000" charset="-122"/>
                <a:cs typeface="华康乾隆行楷 W7" panose="03000709000000000000" charset="-122"/>
                <a:sym typeface="+mn-ea"/>
              </a:rPr>
              <a:t>愀</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然（    ）                     </a:t>
            </a:r>
            <a:r>
              <a:rPr lang="en-US" altLang="zh-CN" sz="2000" dirty="0">
                <a:latin typeface="华康乾隆行楷 W7" panose="03000709000000000000" charset="-122"/>
                <a:ea typeface="华康乾隆行楷 W7" panose="03000709000000000000" charset="-122"/>
                <a:cs typeface="华康乾隆行楷 W7" panose="03000709000000000000" charset="-122"/>
                <a:sym typeface="+mn-ea"/>
              </a:rPr>
              <a:t>15</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000" u="sng" dirty="0">
                <a:latin typeface="华康乾隆行楷 W7" panose="03000709000000000000" charset="-122"/>
                <a:ea typeface="华康乾隆行楷 W7" panose="03000709000000000000" charset="-122"/>
                <a:cs typeface="华康乾隆行楷 W7" panose="03000709000000000000" charset="-122"/>
                <a:sym typeface="+mn-ea"/>
              </a:rPr>
              <a:t>蜉蝣</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        ）</a:t>
            </a:r>
            <a:endParaRPr lang="zh-CN" altLang="en-US" sz="2000" dirty="0">
              <a:latin typeface="华康乾隆行楷 W7" panose="03000709000000000000" charset="-122"/>
              <a:ea typeface="华康乾隆行楷 W7" panose="03000709000000000000" charset="-122"/>
              <a:cs typeface="华康乾隆行楷 W7" panose="03000709000000000000" charset="-122"/>
            </a:endParaRPr>
          </a:p>
          <a:p>
            <a:pPr algn="l">
              <a:spcBef>
                <a:spcPct val="50000"/>
              </a:spcBef>
            </a:pPr>
            <a:r>
              <a:rPr lang="en-US" altLang="zh-CN" sz="2000" dirty="0">
                <a:latin typeface="华康乾隆行楷 W7" panose="03000709000000000000" charset="-122"/>
                <a:ea typeface="华康乾隆行楷 W7" panose="03000709000000000000" charset="-122"/>
                <a:cs typeface="华康乾隆行楷 W7" panose="03000709000000000000" charset="-122"/>
                <a:sym typeface="+mn-ea"/>
              </a:rPr>
              <a:t>7</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、山川相</a:t>
            </a:r>
            <a:r>
              <a:rPr lang="zh-CN" altLang="en-US" sz="2000" u="sng" dirty="0">
                <a:latin typeface="华康乾隆行楷 W7" panose="03000709000000000000" charset="-122"/>
                <a:ea typeface="华康乾隆行楷 W7" panose="03000709000000000000" charset="-122"/>
                <a:cs typeface="华康乾隆行楷 W7" panose="03000709000000000000" charset="-122"/>
                <a:sym typeface="+mn-ea"/>
              </a:rPr>
              <a:t>缪</a:t>
            </a:r>
            <a:r>
              <a:rPr lang="zh-CN" altLang="en-US" sz="20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    ）              </a:t>
            </a:r>
            <a:r>
              <a:rPr lang="en-US" altLang="zh-CN" sz="2000" dirty="0">
                <a:latin typeface="华康乾隆行楷 W7" panose="03000709000000000000" charset="-122"/>
                <a:ea typeface="华康乾隆行楷 W7" panose="03000709000000000000" charset="-122"/>
                <a:cs typeface="华康乾隆行楷 W7" panose="03000709000000000000" charset="-122"/>
                <a:sym typeface="+mn-ea"/>
              </a:rPr>
              <a:t>16</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、无尽</a:t>
            </a:r>
            <a:r>
              <a:rPr lang="zh-CN" altLang="en-US" sz="2000" u="sng" dirty="0">
                <a:latin typeface="华康乾隆行楷 W7" panose="03000709000000000000" charset="-122"/>
                <a:ea typeface="华康乾隆行楷 W7" panose="03000709000000000000" charset="-122"/>
                <a:cs typeface="华康乾隆行楷 W7" panose="03000709000000000000" charset="-122"/>
                <a:sym typeface="+mn-ea"/>
              </a:rPr>
              <a:t>藏</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       ）</a:t>
            </a:r>
            <a:endParaRPr lang="zh-CN" altLang="en-US" sz="2000" dirty="0">
              <a:latin typeface="华康乾隆行楷 W7" panose="03000709000000000000" charset="-122"/>
              <a:ea typeface="华康乾隆行楷 W7" panose="03000709000000000000" charset="-122"/>
              <a:cs typeface="华康乾隆行楷 W7" panose="03000709000000000000" charset="-122"/>
            </a:endParaRPr>
          </a:p>
          <a:p>
            <a:pPr algn="l">
              <a:spcBef>
                <a:spcPct val="50000"/>
              </a:spcBef>
            </a:pPr>
            <a:r>
              <a:rPr lang="en-US" altLang="zh-CN" sz="2000" dirty="0">
                <a:latin typeface="华康乾隆行楷 W7" panose="03000709000000000000" charset="-122"/>
                <a:ea typeface="华康乾隆行楷 W7" panose="03000709000000000000" charset="-122"/>
                <a:cs typeface="华康乾隆行楷 W7" panose="03000709000000000000" charset="-122"/>
                <a:sym typeface="+mn-ea"/>
              </a:rPr>
              <a:t>8</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000" u="sng" dirty="0">
                <a:latin typeface="华康乾隆行楷 W7" panose="03000709000000000000" charset="-122"/>
                <a:ea typeface="华康乾隆行楷 W7" panose="03000709000000000000" charset="-122"/>
                <a:cs typeface="华康乾隆行楷 W7" panose="03000709000000000000" charset="-122"/>
                <a:sym typeface="+mn-ea"/>
              </a:rPr>
              <a:t>舳舻</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千里</a:t>
            </a:r>
            <a:r>
              <a:rPr lang="zh-CN" altLang="en-US" sz="20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         ）</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         </a:t>
            </a:r>
            <a:r>
              <a:rPr lang="en-US" altLang="zh-CN" sz="2000" dirty="0">
                <a:latin typeface="华康乾隆行楷 W7" panose="03000709000000000000" charset="-122"/>
                <a:ea typeface="华康乾隆行楷 W7" panose="03000709000000000000" charset="-122"/>
                <a:cs typeface="华康乾隆行楷 W7" panose="03000709000000000000" charset="-122"/>
                <a:sym typeface="+mn-ea"/>
              </a:rPr>
              <a:t>17</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、狼</a:t>
            </a:r>
            <a:r>
              <a:rPr lang="zh-CN" altLang="en-US" sz="2000" u="sng" dirty="0">
                <a:latin typeface="华康乾隆行楷 W7" panose="03000709000000000000" charset="-122"/>
                <a:ea typeface="华康乾隆行楷 W7" panose="03000709000000000000" charset="-122"/>
                <a:cs typeface="华康乾隆行楷 W7" panose="03000709000000000000" charset="-122"/>
                <a:sym typeface="+mn-ea"/>
              </a:rPr>
              <a:t>籍</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0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     </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 ）</a:t>
            </a:r>
            <a:endParaRPr lang="zh-CN" altLang="en-US" sz="2000" dirty="0">
              <a:latin typeface="华康乾隆行楷 W7" panose="03000709000000000000" charset="-122"/>
              <a:ea typeface="华康乾隆行楷 W7" panose="03000709000000000000" charset="-122"/>
              <a:cs typeface="华康乾隆行楷 W7" panose="03000709000000000000" charset="-122"/>
            </a:endParaRPr>
          </a:p>
          <a:p>
            <a:pPr algn="l">
              <a:spcBef>
                <a:spcPct val="50000"/>
              </a:spcBef>
            </a:pPr>
            <a:r>
              <a:rPr lang="en-US" altLang="zh-CN" sz="2000" dirty="0">
                <a:latin typeface="华康乾隆行楷 W7" panose="03000709000000000000" charset="-122"/>
                <a:ea typeface="华康乾隆行楷 W7" panose="03000709000000000000" charset="-122"/>
                <a:cs typeface="华康乾隆行楷 W7" panose="03000709000000000000" charset="-122"/>
                <a:sym typeface="+mn-ea"/>
              </a:rPr>
              <a:t>9</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000" u="sng" dirty="0">
                <a:latin typeface="华康乾隆行楷 W7" panose="03000709000000000000" charset="-122"/>
                <a:ea typeface="华康乾隆行楷 W7" panose="03000709000000000000" charset="-122"/>
                <a:cs typeface="华康乾隆行楷 W7" panose="03000709000000000000" charset="-122"/>
                <a:sym typeface="+mn-ea"/>
              </a:rPr>
              <a:t>旌</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旗（</a:t>
            </a:r>
            <a:r>
              <a:rPr lang="zh-CN" altLang="en-US" sz="20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       </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                  </a:t>
            </a:r>
            <a:r>
              <a:rPr lang="en-US" altLang="zh-CN" sz="2000" dirty="0">
                <a:latin typeface="华康乾隆行楷 W7" panose="03000709000000000000" charset="-122"/>
                <a:ea typeface="华康乾隆行楷 W7" panose="03000709000000000000" charset="-122"/>
                <a:cs typeface="华康乾隆行楷 W7" panose="03000709000000000000" charset="-122"/>
                <a:sym typeface="+mn-ea"/>
              </a:rPr>
              <a:t>18</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、枕</a:t>
            </a:r>
            <a:r>
              <a:rPr lang="zh-CN" altLang="en-US" sz="2000" u="sng" dirty="0">
                <a:latin typeface="华康乾隆行楷 W7" panose="03000709000000000000" charset="-122"/>
                <a:ea typeface="华康乾隆行楷 W7" panose="03000709000000000000" charset="-122"/>
                <a:cs typeface="华康乾隆行楷 W7" panose="03000709000000000000" charset="-122"/>
                <a:sym typeface="+mn-ea"/>
              </a:rPr>
              <a:t>藉</a:t>
            </a:r>
            <a:r>
              <a:rPr lang="zh-CN" altLang="en-US" sz="2000" dirty="0">
                <a:latin typeface="华康乾隆行楷 W7" panose="03000709000000000000" charset="-122"/>
                <a:ea typeface="华康乾隆行楷 W7" panose="03000709000000000000" charset="-122"/>
                <a:cs typeface="华康乾隆行楷 W7" panose="03000709000000000000" charset="-122"/>
                <a:sym typeface="+mn-ea"/>
              </a:rPr>
              <a:t>（      ）   </a:t>
            </a:r>
            <a:endParaRPr lang="zh-CN" altLang="en-US" sz="2000" dirty="0">
              <a:latin typeface="华康乾隆行楷 W7" panose="03000709000000000000" charset="-122"/>
              <a:ea typeface="华康乾隆行楷 W7" panose="03000709000000000000" charset="-122"/>
              <a:cs typeface="华康乾隆行楷 W7" panose="03000709000000000000" charset="-122"/>
              <a:sym typeface="+mn-ea"/>
            </a:endParaRPr>
          </a:p>
        </p:txBody>
      </p:sp>
      <p:pic>
        <p:nvPicPr>
          <p:cNvPr id="11" name="图片 10" descr="51miz-E823930-BA03D745"/>
          <p:cNvPicPr>
            <a:picLocks noChangeAspect="1"/>
          </p:cNvPicPr>
          <p:nvPr/>
        </p:nvPicPr>
        <p:blipFill>
          <a:blip r:embed="rId2"/>
          <a:stretch>
            <a:fillRect/>
          </a:stretch>
        </p:blipFill>
        <p:spPr>
          <a:xfrm>
            <a:off x="9281160" y="1107440"/>
            <a:ext cx="2453005" cy="1226820"/>
          </a:xfrm>
          <a:prstGeom prst="rect">
            <a:avLst/>
          </a:prstGeom>
        </p:spPr>
      </p:pic>
      <p:sp>
        <p:nvSpPr>
          <p:cNvPr id="21508" name="矩形 21507"/>
          <p:cNvSpPr/>
          <p:nvPr/>
        </p:nvSpPr>
        <p:spPr>
          <a:xfrm>
            <a:off x="4192270" y="1511300"/>
            <a:ext cx="761470" cy="368300"/>
          </a:xfrm>
          <a:prstGeom prst="rect">
            <a:avLst/>
          </a:prstGeom>
          <a:noFill/>
          <a:ln w="9525">
            <a:noFill/>
          </a:ln>
        </p:spPr>
        <p:txBody>
          <a:bodyPr wrap="square">
            <a:spAutoFit/>
          </a:bodyPr>
          <a:lstStyle/>
          <a:p>
            <a:pPr algn="l"/>
            <a:r>
              <a:rPr lang="en-US" altLang="zh-CN" dirty="0" err="1">
                <a:solidFill>
                  <a:srgbClr val="FF0000"/>
                </a:solidFill>
                <a:latin typeface="Times New Roman" panose="02020603050405020304" pitchFamily="18" charset="0"/>
              </a:rPr>
              <a:t>rénxū</a:t>
            </a:r>
            <a:endParaRPr lang="en-US" altLang="zh-CN" dirty="0">
              <a:solidFill>
                <a:srgbClr val="FF0000"/>
              </a:solidFill>
              <a:latin typeface="Times New Roman" panose="02020603050405020304" pitchFamily="18" charset="0"/>
            </a:endParaRPr>
          </a:p>
        </p:txBody>
      </p:sp>
      <p:sp>
        <p:nvSpPr>
          <p:cNvPr id="21509" name="矩形 21508"/>
          <p:cNvSpPr/>
          <p:nvPr/>
        </p:nvSpPr>
        <p:spPr>
          <a:xfrm>
            <a:off x="4058920" y="1978025"/>
            <a:ext cx="2232025" cy="368300"/>
          </a:xfrm>
          <a:prstGeom prst="rect">
            <a:avLst/>
          </a:prstGeom>
          <a:noFill/>
          <a:ln w="9525">
            <a:noFill/>
          </a:ln>
        </p:spPr>
        <p:txBody>
          <a:bodyPr>
            <a:spAutoFit/>
          </a:bodyPr>
          <a:lstStyle/>
          <a:p>
            <a:pPr algn="l"/>
            <a:r>
              <a:rPr lang="en-US" altLang="zh-CN" dirty="0" err="1">
                <a:solidFill>
                  <a:srgbClr val="FF0000"/>
                </a:solidFill>
                <a:latin typeface="Times New Roman" panose="02020603050405020304" pitchFamily="18" charset="0"/>
              </a:rPr>
              <a:t>zhào</a:t>
            </a:r>
            <a:endParaRPr lang="en-US" altLang="zh-CN" dirty="0">
              <a:solidFill>
                <a:srgbClr val="FF0000"/>
              </a:solidFill>
              <a:latin typeface="Times New Roman" panose="02020603050405020304" pitchFamily="18" charset="0"/>
            </a:endParaRPr>
          </a:p>
        </p:txBody>
      </p:sp>
      <p:sp>
        <p:nvSpPr>
          <p:cNvPr id="21510" name="矩形 21509"/>
          <p:cNvSpPr/>
          <p:nvPr/>
        </p:nvSpPr>
        <p:spPr>
          <a:xfrm>
            <a:off x="4649470" y="2460625"/>
            <a:ext cx="1800225" cy="368300"/>
          </a:xfrm>
          <a:prstGeom prst="rect">
            <a:avLst/>
          </a:prstGeom>
          <a:noFill/>
          <a:ln w="9525">
            <a:noFill/>
          </a:ln>
        </p:spPr>
        <p:txBody>
          <a:bodyPr>
            <a:spAutoFit/>
          </a:bodyPr>
          <a:lstStyle/>
          <a:p>
            <a:pPr algn="l"/>
            <a:r>
              <a:rPr lang="en-US" altLang="zh-CN" dirty="0" err="1">
                <a:solidFill>
                  <a:srgbClr val="FF0000"/>
                </a:solidFill>
                <a:latin typeface="Times New Roman" panose="02020603050405020304" pitchFamily="18" charset="0"/>
              </a:rPr>
              <a:t>niǎo</a:t>
            </a:r>
            <a:endParaRPr lang="en-US" altLang="zh-CN" dirty="0">
              <a:solidFill>
                <a:srgbClr val="FF0000"/>
              </a:solidFill>
              <a:latin typeface="Times New Roman" panose="02020603050405020304" pitchFamily="18" charset="0"/>
            </a:endParaRPr>
          </a:p>
        </p:txBody>
      </p:sp>
      <p:sp>
        <p:nvSpPr>
          <p:cNvPr id="21511" name="矩形 21510"/>
          <p:cNvSpPr/>
          <p:nvPr/>
        </p:nvSpPr>
        <p:spPr>
          <a:xfrm>
            <a:off x="4192270" y="2911475"/>
            <a:ext cx="1944688" cy="368300"/>
          </a:xfrm>
          <a:prstGeom prst="rect">
            <a:avLst/>
          </a:prstGeom>
          <a:noFill/>
          <a:ln w="9525">
            <a:noFill/>
          </a:ln>
        </p:spPr>
        <p:txBody>
          <a:bodyPr>
            <a:spAutoFit/>
          </a:bodyPr>
          <a:lstStyle/>
          <a:p>
            <a:pPr algn="l"/>
            <a:r>
              <a:rPr lang="en-US" altLang="zh-CN" dirty="0" err="1">
                <a:solidFill>
                  <a:srgbClr val="FF0000"/>
                </a:solidFill>
                <a:latin typeface="Times New Roman" panose="02020603050405020304" pitchFamily="18" charset="0"/>
              </a:rPr>
              <a:t>hè</a:t>
            </a:r>
            <a:endParaRPr lang="en-US" altLang="zh-CN" dirty="0">
              <a:solidFill>
                <a:srgbClr val="FF0000"/>
              </a:solidFill>
              <a:latin typeface="Times New Roman" panose="02020603050405020304" pitchFamily="18" charset="0"/>
            </a:endParaRPr>
          </a:p>
        </p:txBody>
      </p:sp>
      <p:sp>
        <p:nvSpPr>
          <p:cNvPr id="21512" name="矩形 21511"/>
          <p:cNvSpPr/>
          <p:nvPr/>
        </p:nvSpPr>
        <p:spPr>
          <a:xfrm>
            <a:off x="4243526" y="3390900"/>
            <a:ext cx="1820406" cy="368300"/>
          </a:xfrm>
          <a:prstGeom prst="rect">
            <a:avLst/>
          </a:prstGeom>
          <a:noFill/>
          <a:ln w="9525">
            <a:noFill/>
          </a:ln>
        </p:spPr>
        <p:txBody>
          <a:bodyPr wrap="square">
            <a:spAutoFit/>
          </a:bodyPr>
          <a:lstStyle/>
          <a:p>
            <a:pPr algn="l"/>
            <a:r>
              <a:rPr lang="en-US" altLang="zh-CN" dirty="0" err="1">
                <a:solidFill>
                  <a:srgbClr val="FF0000"/>
                </a:solidFill>
                <a:latin typeface="Times New Roman" panose="02020603050405020304" pitchFamily="18" charset="0"/>
              </a:rPr>
              <a:t>lí</a:t>
            </a:r>
            <a:endParaRPr lang="en-US" altLang="zh-CN" dirty="0">
              <a:solidFill>
                <a:srgbClr val="FF0000"/>
              </a:solidFill>
              <a:latin typeface="Times New Roman" panose="02020603050405020304" pitchFamily="18" charset="0"/>
            </a:endParaRPr>
          </a:p>
        </p:txBody>
      </p:sp>
      <p:sp>
        <p:nvSpPr>
          <p:cNvPr id="21513" name="矩形 21512"/>
          <p:cNvSpPr/>
          <p:nvPr/>
        </p:nvSpPr>
        <p:spPr>
          <a:xfrm>
            <a:off x="4105910" y="3813175"/>
            <a:ext cx="2887663" cy="368300"/>
          </a:xfrm>
          <a:prstGeom prst="rect">
            <a:avLst/>
          </a:prstGeom>
          <a:noFill/>
          <a:ln w="9525">
            <a:noFill/>
          </a:ln>
        </p:spPr>
        <p:txBody>
          <a:bodyPr>
            <a:spAutoFit/>
          </a:bodyPr>
          <a:lstStyle/>
          <a:p>
            <a:pPr algn="l"/>
            <a:r>
              <a:rPr lang="en-US" altLang="zh-CN" dirty="0" err="1">
                <a:solidFill>
                  <a:srgbClr val="FF0000"/>
                </a:solidFill>
                <a:latin typeface="Times New Roman" panose="02020603050405020304" pitchFamily="18" charset="0"/>
              </a:rPr>
              <a:t>qiǎo</a:t>
            </a:r>
            <a:endParaRPr lang="en-US" altLang="zh-CN" dirty="0">
              <a:solidFill>
                <a:srgbClr val="FF0000"/>
              </a:solidFill>
              <a:latin typeface="Times New Roman" panose="02020603050405020304" pitchFamily="18" charset="0"/>
            </a:endParaRPr>
          </a:p>
        </p:txBody>
      </p:sp>
      <p:sp>
        <p:nvSpPr>
          <p:cNvPr id="21514" name="矩形 21513"/>
          <p:cNvSpPr/>
          <p:nvPr/>
        </p:nvSpPr>
        <p:spPr>
          <a:xfrm>
            <a:off x="4649470" y="4264025"/>
            <a:ext cx="2160587" cy="368300"/>
          </a:xfrm>
          <a:prstGeom prst="rect">
            <a:avLst/>
          </a:prstGeom>
          <a:noFill/>
          <a:ln w="9525">
            <a:noFill/>
          </a:ln>
        </p:spPr>
        <p:txBody>
          <a:bodyPr>
            <a:spAutoFit/>
          </a:bodyPr>
          <a:lstStyle/>
          <a:p>
            <a:pPr algn="l"/>
            <a:r>
              <a:rPr lang="en-US" altLang="zh-CN" dirty="0" err="1">
                <a:solidFill>
                  <a:srgbClr val="FF0000"/>
                </a:solidFill>
                <a:latin typeface="Times New Roman" panose="02020603050405020304" pitchFamily="18" charset="0"/>
              </a:rPr>
              <a:t>liáo</a:t>
            </a:r>
            <a:endParaRPr lang="en-US" altLang="zh-CN" dirty="0">
              <a:solidFill>
                <a:srgbClr val="FF0000"/>
              </a:solidFill>
              <a:latin typeface="Times New Roman" panose="02020603050405020304" pitchFamily="18" charset="0"/>
            </a:endParaRPr>
          </a:p>
        </p:txBody>
      </p:sp>
      <p:sp>
        <p:nvSpPr>
          <p:cNvPr id="21515" name="矩形 21514"/>
          <p:cNvSpPr/>
          <p:nvPr/>
        </p:nvSpPr>
        <p:spPr>
          <a:xfrm>
            <a:off x="4683760" y="4737735"/>
            <a:ext cx="2592387" cy="368300"/>
          </a:xfrm>
          <a:prstGeom prst="rect">
            <a:avLst/>
          </a:prstGeom>
          <a:noFill/>
          <a:ln w="9525">
            <a:noFill/>
          </a:ln>
        </p:spPr>
        <p:txBody>
          <a:bodyPr>
            <a:spAutoFit/>
          </a:bodyPr>
          <a:lstStyle/>
          <a:p>
            <a:pPr algn="l"/>
            <a:r>
              <a:rPr lang="en-US" altLang="zh-CN" dirty="0" err="1">
                <a:solidFill>
                  <a:srgbClr val="FF0000"/>
                </a:solidFill>
                <a:latin typeface="Times New Roman" panose="02020603050405020304" pitchFamily="18" charset="0"/>
              </a:rPr>
              <a:t>zhúlú</a:t>
            </a:r>
            <a:endParaRPr lang="en-US" altLang="zh-CN" dirty="0">
              <a:solidFill>
                <a:srgbClr val="FF0000"/>
              </a:solidFill>
              <a:latin typeface="Times New Roman" panose="02020603050405020304" pitchFamily="18" charset="0"/>
            </a:endParaRPr>
          </a:p>
        </p:txBody>
      </p:sp>
      <p:sp>
        <p:nvSpPr>
          <p:cNvPr id="21516" name="矩形 21515"/>
          <p:cNvSpPr/>
          <p:nvPr/>
        </p:nvSpPr>
        <p:spPr>
          <a:xfrm>
            <a:off x="4152900" y="5179695"/>
            <a:ext cx="2814638" cy="368300"/>
          </a:xfrm>
          <a:prstGeom prst="rect">
            <a:avLst/>
          </a:prstGeom>
          <a:noFill/>
          <a:ln w="9525">
            <a:noFill/>
          </a:ln>
        </p:spPr>
        <p:txBody>
          <a:bodyPr>
            <a:spAutoFit/>
          </a:bodyPr>
          <a:lstStyle/>
          <a:p>
            <a:pPr algn="l"/>
            <a:r>
              <a:rPr lang="en-US" altLang="zh-CN" dirty="0" err="1">
                <a:solidFill>
                  <a:srgbClr val="FF0000"/>
                </a:solidFill>
                <a:latin typeface="Times New Roman" panose="02020603050405020304" pitchFamily="18" charset="0"/>
              </a:rPr>
              <a:t>jīng</a:t>
            </a:r>
            <a:endParaRPr lang="en-US" altLang="zh-CN" dirty="0">
              <a:solidFill>
                <a:srgbClr val="FF0000"/>
              </a:solidFill>
              <a:latin typeface="Times New Roman" panose="02020603050405020304" pitchFamily="18" charset="0"/>
            </a:endParaRPr>
          </a:p>
        </p:txBody>
      </p:sp>
      <p:sp>
        <p:nvSpPr>
          <p:cNvPr id="21517" name="矩形 21516"/>
          <p:cNvSpPr/>
          <p:nvPr/>
        </p:nvSpPr>
        <p:spPr>
          <a:xfrm>
            <a:off x="7545705" y="1558925"/>
            <a:ext cx="1944687" cy="368300"/>
          </a:xfrm>
          <a:prstGeom prst="rect">
            <a:avLst/>
          </a:prstGeom>
          <a:noFill/>
          <a:ln w="9525">
            <a:noFill/>
          </a:ln>
        </p:spPr>
        <p:txBody>
          <a:bodyPr>
            <a:spAutoFit/>
          </a:bodyPr>
          <a:lstStyle/>
          <a:p>
            <a:pPr algn="l"/>
            <a:r>
              <a:rPr lang="en-US" altLang="zh-CN" dirty="0" err="1">
                <a:solidFill>
                  <a:srgbClr val="FF0000"/>
                </a:solidFill>
                <a:latin typeface="Times New Roman" panose="02020603050405020304" pitchFamily="18" charset="0"/>
              </a:rPr>
              <a:t>shī</a:t>
            </a:r>
            <a:endParaRPr lang="en-US" altLang="zh-CN" dirty="0">
              <a:solidFill>
                <a:srgbClr val="FF0000"/>
              </a:solidFill>
              <a:latin typeface="Times New Roman" panose="02020603050405020304" pitchFamily="18" charset="0"/>
            </a:endParaRPr>
          </a:p>
        </p:txBody>
      </p:sp>
      <p:sp>
        <p:nvSpPr>
          <p:cNvPr id="21518" name="矩形 21517"/>
          <p:cNvSpPr/>
          <p:nvPr/>
        </p:nvSpPr>
        <p:spPr>
          <a:xfrm>
            <a:off x="7545705" y="2009775"/>
            <a:ext cx="2376487" cy="368300"/>
          </a:xfrm>
          <a:prstGeom prst="rect">
            <a:avLst/>
          </a:prstGeom>
          <a:noFill/>
          <a:ln w="9525">
            <a:noFill/>
          </a:ln>
        </p:spPr>
        <p:txBody>
          <a:bodyPr>
            <a:spAutoFit/>
          </a:bodyPr>
          <a:lstStyle/>
          <a:p>
            <a:pPr algn="l"/>
            <a:r>
              <a:rPr lang="en-US" altLang="zh-CN" dirty="0" err="1">
                <a:solidFill>
                  <a:srgbClr val="FF0000"/>
                </a:solidFill>
                <a:latin typeface="Times New Roman" panose="02020603050405020304" pitchFamily="18" charset="0"/>
              </a:rPr>
              <a:t>shuò</a:t>
            </a:r>
            <a:endParaRPr lang="en-US" altLang="zh-CN" dirty="0">
              <a:solidFill>
                <a:srgbClr val="FF0000"/>
              </a:solidFill>
              <a:latin typeface="Times New Roman" panose="02020603050405020304" pitchFamily="18" charset="0"/>
            </a:endParaRPr>
          </a:p>
        </p:txBody>
      </p:sp>
      <p:sp>
        <p:nvSpPr>
          <p:cNvPr id="21519" name="矩形 21518"/>
          <p:cNvSpPr/>
          <p:nvPr/>
        </p:nvSpPr>
        <p:spPr>
          <a:xfrm>
            <a:off x="7545705" y="2460625"/>
            <a:ext cx="2519362" cy="368300"/>
          </a:xfrm>
          <a:prstGeom prst="rect">
            <a:avLst/>
          </a:prstGeom>
          <a:noFill/>
          <a:ln w="9525">
            <a:noFill/>
          </a:ln>
        </p:spPr>
        <p:txBody>
          <a:bodyPr>
            <a:spAutoFit/>
          </a:bodyPr>
          <a:lstStyle/>
          <a:p>
            <a:pPr algn="l"/>
            <a:r>
              <a:rPr lang="en-US" altLang="zh-CN" dirty="0" err="1">
                <a:solidFill>
                  <a:srgbClr val="FF0000"/>
                </a:solidFill>
                <a:latin typeface="Times New Roman" panose="02020603050405020304" pitchFamily="18" charset="0"/>
              </a:rPr>
              <a:t>qiáo</a:t>
            </a:r>
            <a:endParaRPr lang="en-US" altLang="zh-CN" dirty="0">
              <a:solidFill>
                <a:srgbClr val="FF0000"/>
              </a:solidFill>
              <a:latin typeface="Times New Roman" panose="02020603050405020304" pitchFamily="18" charset="0"/>
            </a:endParaRPr>
          </a:p>
        </p:txBody>
      </p:sp>
      <p:sp>
        <p:nvSpPr>
          <p:cNvPr id="21520" name="矩形 21519"/>
          <p:cNvSpPr/>
          <p:nvPr/>
        </p:nvSpPr>
        <p:spPr>
          <a:xfrm>
            <a:off x="7545705" y="2911475"/>
            <a:ext cx="2592387" cy="368300"/>
          </a:xfrm>
          <a:prstGeom prst="rect">
            <a:avLst/>
          </a:prstGeom>
          <a:noFill/>
          <a:ln w="9525">
            <a:noFill/>
          </a:ln>
        </p:spPr>
        <p:txBody>
          <a:bodyPr>
            <a:spAutoFit/>
          </a:bodyPr>
          <a:lstStyle/>
          <a:p>
            <a:pPr algn="l"/>
            <a:r>
              <a:rPr lang="en-US" altLang="zh-CN" dirty="0" err="1">
                <a:solidFill>
                  <a:srgbClr val="FF0000"/>
                </a:solidFill>
                <a:latin typeface="Times New Roman" panose="02020603050405020304" pitchFamily="18" charset="0"/>
              </a:rPr>
              <a:t>piān</a:t>
            </a:r>
            <a:endParaRPr lang="en-US" altLang="zh-CN" dirty="0">
              <a:solidFill>
                <a:srgbClr val="FF0000"/>
              </a:solidFill>
              <a:latin typeface="Times New Roman" panose="02020603050405020304" pitchFamily="18" charset="0"/>
            </a:endParaRPr>
          </a:p>
        </p:txBody>
      </p:sp>
      <p:sp>
        <p:nvSpPr>
          <p:cNvPr id="21521" name="矩形 21520"/>
          <p:cNvSpPr/>
          <p:nvPr/>
        </p:nvSpPr>
        <p:spPr>
          <a:xfrm>
            <a:off x="7545705" y="3362325"/>
            <a:ext cx="1368425" cy="368300"/>
          </a:xfrm>
          <a:prstGeom prst="rect">
            <a:avLst/>
          </a:prstGeom>
          <a:noFill/>
          <a:ln w="9525">
            <a:noFill/>
          </a:ln>
        </p:spPr>
        <p:txBody>
          <a:bodyPr>
            <a:spAutoFit/>
          </a:bodyPr>
          <a:lstStyle/>
          <a:p>
            <a:pPr algn="l"/>
            <a:r>
              <a:rPr lang="en-US" altLang="zh-CN" dirty="0" err="1">
                <a:solidFill>
                  <a:srgbClr val="FF0000"/>
                </a:solidFill>
                <a:latin typeface="Times New Roman" panose="02020603050405020304" pitchFamily="18" charset="0"/>
              </a:rPr>
              <a:t>páo</a:t>
            </a:r>
            <a:endParaRPr lang="en-US" altLang="zh-CN" dirty="0">
              <a:solidFill>
                <a:srgbClr val="FF0000"/>
              </a:solidFill>
              <a:latin typeface="Times New Roman" panose="02020603050405020304" pitchFamily="18" charset="0"/>
            </a:endParaRPr>
          </a:p>
        </p:txBody>
      </p:sp>
      <p:sp>
        <p:nvSpPr>
          <p:cNvPr id="21522" name="矩形 21521"/>
          <p:cNvSpPr/>
          <p:nvPr/>
        </p:nvSpPr>
        <p:spPr>
          <a:xfrm>
            <a:off x="7545705" y="3813175"/>
            <a:ext cx="2233612" cy="368300"/>
          </a:xfrm>
          <a:prstGeom prst="rect">
            <a:avLst/>
          </a:prstGeom>
          <a:noFill/>
          <a:ln w="9525">
            <a:noFill/>
          </a:ln>
        </p:spPr>
        <p:txBody>
          <a:bodyPr>
            <a:spAutoFit/>
          </a:bodyPr>
          <a:lstStyle/>
          <a:p>
            <a:pPr algn="l"/>
            <a:r>
              <a:rPr lang="en-US" altLang="zh-CN" dirty="0" err="1">
                <a:solidFill>
                  <a:srgbClr val="FF0000"/>
                </a:solidFill>
                <a:latin typeface="Times New Roman" panose="02020603050405020304" pitchFamily="18" charset="0"/>
              </a:rPr>
              <a:t>fúyóu</a:t>
            </a:r>
            <a:endParaRPr lang="en-US" altLang="zh-CN" dirty="0">
              <a:solidFill>
                <a:srgbClr val="FF0000"/>
              </a:solidFill>
              <a:latin typeface="Times New Roman" panose="02020603050405020304" pitchFamily="18" charset="0"/>
            </a:endParaRPr>
          </a:p>
        </p:txBody>
      </p:sp>
      <p:sp>
        <p:nvSpPr>
          <p:cNvPr id="21523" name="矩形 21522"/>
          <p:cNvSpPr/>
          <p:nvPr/>
        </p:nvSpPr>
        <p:spPr>
          <a:xfrm>
            <a:off x="7767964" y="4258945"/>
            <a:ext cx="1152525" cy="368300"/>
          </a:xfrm>
          <a:prstGeom prst="rect">
            <a:avLst/>
          </a:prstGeom>
          <a:noFill/>
          <a:ln w="9525">
            <a:noFill/>
          </a:ln>
        </p:spPr>
        <p:txBody>
          <a:bodyPr>
            <a:spAutoFit/>
          </a:bodyPr>
          <a:lstStyle/>
          <a:p>
            <a:pPr algn="l"/>
            <a:r>
              <a:rPr lang="en-US" altLang="zh-CN" dirty="0" err="1">
                <a:solidFill>
                  <a:srgbClr val="FF0000"/>
                </a:solidFill>
                <a:latin typeface="Times New Roman" panose="02020603050405020304" pitchFamily="18" charset="0"/>
              </a:rPr>
              <a:t>zàng</a:t>
            </a:r>
            <a:endParaRPr lang="en-US" altLang="zh-CN" dirty="0">
              <a:solidFill>
                <a:srgbClr val="FF0000"/>
              </a:solidFill>
              <a:latin typeface="Times New Roman" panose="02020603050405020304" pitchFamily="18" charset="0"/>
            </a:endParaRPr>
          </a:p>
        </p:txBody>
      </p:sp>
      <p:sp>
        <p:nvSpPr>
          <p:cNvPr id="21524" name="矩形 21523"/>
          <p:cNvSpPr/>
          <p:nvPr/>
        </p:nvSpPr>
        <p:spPr>
          <a:xfrm>
            <a:off x="7653654" y="4712335"/>
            <a:ext cx="720725" cy="368300"/>
          </a:xfrm>
          <a:prstGeom prst="rect">
            <a:avLst/>
          </a:prstGeom>
          <a:noFill/>
          <a:ln w="9525">
            <a:noFill/>
          </a:ln>
        </p:spPr>
        <p:txBody>
          <a:bodyPr>
            <a:spAutoFit/>
          </a:bodyPr>
          <a:lstStyle/>
          <a:p>
            <a:pPr algn="l"/>
            <a:r>
              <a:rPr lang="en-US" altLang="zh-CN" dirty="0" err="1">
                <a:solidFill>
                  <a:srgbClr val="FF0000"/>
                </a:solidFill>
                <a:latin typeface="Times New Roman" panose="02020603050405020304" pitchFamily="18" charset="0"/>
              </a:rPr>
              <a:t>jí</a:t>
            </a:r>
            <a:endParaRPr lang="en-US" altLang="zh-CN" dirty="0">
              <a:solidFill>
                <a:srgbClr val="FF0000"/>
              </a:solidFill>
              <a:latin typeface="Times New Roman" panose="02020603050405020304" pitchFamily="18" charset="0"/>
            </a:endParaRPr>
          </a:p>
        </p:txBody>
      </p:sp>
      <p:sp>
        <p:nvSpPr>
          <p:cNvPr id="21525" name="矩形 21524"/>
          <p:cNvSpPr/>
          <p:nvPr/>
        </p:nvSpPr>
        <p:spPr>
          <a:xfrm>
            <a:off x="7545705" y="5165725"/>
            <a:ext cx="936625" cy="368300"/>
          </a:xfrm>
          <a:prstGeom prst="rect">
            <a:avLst/>
          </a:prstGeom>
          <a:noFill/>
          <a:ln w="9525">
            <a:noFill/>
          </a:ln>
        </p:spPr>
        <p:txBody>
          <a:bodyPr>
            <a:spAutoFit/>
          </a:bodyPr>
          <a:lstStyle/>
          <a:p>
            <a:pPr algn="l"/>
            <a:r>
              <a:rPr lang="en-US" altLang="zh-CN" dirty="0" err="1">
                <a:solidFill>
                  <a:srgbClr val="FF0000"/>
                </a:solidFill>
                <a:latin typeface="Times New Roman" panose="02020603050405020304" pitchFamily="18" charset="0"/>
              </a:rPr>
              <a:t>jiè</a:t>
            </a:r>
            <a:endParaRPr lang="en-US" altLang="zh-CN" dirty="0">
              <a:solidFill>
                <a:srgbClr val="FF0000"/>
              </a:solidFill>
              <a:latin typeface="Times New Roman" panose="02020603050405020304" pitchFamily="18" charset="0"/>
            </a:endParaRPr>
          </a:p>
        </p:txBody>
      </p:sp>
      <p:pic>
        <p:nvPicPr>
          <p:cNvPr id="2" name="图片 1" descr="51miz-E1013735-DA2892F3"/>
          <p:cNvPicPr>
            <a:picLocks noChangeAspect="1"/>
          </p:cNvPicPr>
          <p:nvPr/>
        </p:nvPicPr>
        <p:blipFill>
          <a:blip r:embed="rId3"/>
          <a:stretch>
            <a:fillRect/>
          </a:stretch>
        </p:blipFill>
        <p:spPr>
          <a:xfrm>
            <a:off x="-975995" y="1775460"/>
            <a:ext cx="4684395" cy="468439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1508"/>
                                        </p:tgtEl>
                                        <p:attrNameLst>
                                          <p:attrName>style.visibility</p:attrName>
                                        </p:attrNameLst>
                                      </p:cBhvr>
                                      <p:to>
                                        <p:strVal val="visible"/>
                                      </p:to>
                                    </p:set>
                                    <p:anim calcmode="lin" valueType="num">
                                      <p:cBhvr additive="base">
                                        <p:cTn id="7" dur="500" fill="hold"/>
                                        <p:tgtEl>
                                          <p:spTgt spid="21508"/>
                                        </p:tgtEl>
                                        <p:attrNameLst>
                                          <p:attrName>ppt_x</p:attrName>
                                        </p:attrNameLst>
                                      </p:cBhvr>
                                      <p:tavLst>
                                        <p:tav tm="0">
                                          <p:val>
                                            <p:strVal val="0-#ppt_w/2"/>
                                          </p:val>
                                        </p:tav>
                                        <p:tav tm="100000">
                                          <p:val>
                                            <p:strVal val="#ppt_x"/>
                                          </p:val>
                                        </p:tav>
                                      </p:tavLst>
                                    </p:anim>
                                    <p:anim calcmode="lin" valueType="num">
                                      <p:cBhvr additive="base">
                                        <p:cTn id="8" dur="500" fill="hold"/>
                                        <p:tgtEl>
                                          <p:spTgt spid="2150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1509"/>
                                        </p:tgtEl>
                                        <p:attrNameLst>
                                          <p:attrName>style.visibility</p:attrName>
                                        </p:attrNameLst>
                                      </p:cBhvr>
                                      <p:to>
                                        <p:strVal val="visible"/>
                                      </p:to>
                                    </p:set>
                                    <p:anim calcmode="lin" valueType="num">
                                      <p:cBhvr additive="base">
                                        <p:cTn id="13" dur="500" fill="hold"/>
                                        <p:tgtEl>
                                          <p:spTgt spid="21509"/>
                                        </p:tgtEl>
                                        <p:attrNameLst>
                                          <p:attrName>ppt_x</p:attrName>
                                        </p:attrNameLst>
                                      </p:cBhvr>
                                      <p:tavLst>
                                        <p:tav tm="0">
                                          <p:val>
                                            <p:strVal val="0-#ppt_w/2"/>
                                          </p:val>
                                        </p:tav>
                                        <p:tav tm="100000">
                                          <p:val>
                                            <p:strVal val="#ppt_x"/>
                                          </p:val>
                                        </p:tav>
                                      </p:tavLst>
                                    </p:anim>
                                    <p:anim calcmode="lin" valueType="num">
                                      <p:cBhvr additive="base">
                                        <p:cTn id="14" dur="500" fill="hold"/>
                                        <p:tgtEl>
                                          <p:spTgt spid="2150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1510"/>
                                        </p:tgtEl>
                                        <p:attrNameLst>
                                          <p:attrName>style.visibility</p:attrName>
                                        </p:attrNameLst>
                                      </p:cBhvr>
                                      <p:to>
                                        <p:strVal val="visible"/>
                                      </p:to>
                                    </p:set>
                                    <p:anim calcmode="lin" valueType="num">
                                      <p:cBhvr additive="base">
                                        <p:cTn id="19" dur="500" fill="hold"/>
                                        <p:tgtEl>
                                          <p:spTgt spid="21510"/>
                                        </p:tgtEl>
                                        <p:attrNameLst>
                                          <p:attrName>ppt_x</p:attrName>
                                        </p:attrNameLst>
                                      </p:cBhvr>
                                      <p:tavLst>
                                        <p:tav tm="0">
                                          <p:val>
                                            <p:strVal val="0-#ppt_w/2"/>
                                          </p:val>
                                        </p:tav>
                                        <p:tav tm="100000">
                                          <p:val>
                                            <p:strVal val="#ppt_x"/>
                                          </p:val>
                                        </p:tav>
                                      </p:tavLst>
                                    </p:anim>
                                    <p:anim calcmode="lin" valueType="num">
                                      <p:cBhvr additive="base">
                                        <p:cTn id="20" dur="500" fill="hold"/>
                                        <p:tgtEl>
                                          <p:spTgt spid="2151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1511"/>
                                        </p:tgtEl>
                                        <p:attrNameLst>
                                          <p:attrName>style.visibility</p:attrName>
                                        </p:attrNameLst>
                                      </p:cBhvr>
                                      <p:to>
                                        <p:strVal val="visible"/>
                                      </p:to>
                                    </p:set>
                                    <p:anim calcmode="lin" valueType="num">
                                      <p:cBhvr additive="base">
                                        <p:cTn id="25" dur="500" fill="hold"/>
                                        <p:tgtEl>
                                          <p:spTgt spid="21511"/>
                                        </p:tgtEl>
                                        <p:attrNameLst>
                                          <p:attrName>ppt_x</p:attrName>
                                        </p:attrNameLst>
                                      </p:cBhvr>
                                      <p:tavLst>
                                        <p:tav tm="0">
                                          <p:val>
                                            <p:strVal val="0-#ppt_w/2"/>
                                          </p:val>
                                        </p:tav>
                                        <p:tav tm="100000">
                                          <p:val>
                                            <p:strVal val="#ppt_x"/>
                                          </p:val>
                                        </p:tav>
                                      </p:tavLst>
                                    </p:anim>
                                    <p:anim calcmode="lin" valueType="num">
                                      <p:cBhvr additive="base">
                                        <p:cTn id="26" dur="500" fill="hold"/>
                                        <p:tgtEl>
                                          <p:spTgt spid="21511"/>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1512"/>
                                        </p:tgtEl>
                                        <p:attrNameLst>
                                          <p:attrName>style.visibility</p:attrName>
                                        </p:attrNameLst>
                                      </p:cBhvr>
                                      <p:to>
                                        <p:strVal val="visible"/>
                                      </p:to>
                                    </p:set>
                                    <p:anim calcmode="lin" valueType="num">
                                      <p:cBhvr additive="base">
                                        <p:cTn id="31" dur="500" fill="hold"/>
                                        <p:tgtEl>
                                          <p:spTgt spid="21512"/>
                                        </p:tgtEl>
                                        <p:attrNameLst>
                                          <p:attrName>ppt_x</p:attrName>
                                        </p:attrNameLst>
                                      </p:cBhvr>
                                      <p:tavLst>
                                        <p:tav tm="0">
                                          <p:val>
                                            <p:strVal val="0-#ppt_w/2"/>
                                          </p:val>
                                        </p:tav>
                                        <p:tav tm="100000">
                                          <p:val>
                                            <p:strVal val="#ppt_x"/>
                                          </p:val>
                                        </p:tav>
                                      </p:tavLst>
                                    </p:anim>
                                    <p:anim calcmode="lin" valueType="num">
                                      <p:cBhvr additive="base">
                                        <p:cTn id="32" dur="500" fill="hold"/>
                                        <p:tgtEl>
                                          <p:spTgt spid="21512"/>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1513"/>
                                        </p:tgtEl>
                                        <p:attrNameLst>
                                          <p:attrName>style.visibility</p:attrName>
                                        </p:attrNameLst>
                                      </p:cBhvr>
                                      <p:to>
                                        <p:strVal val="visible"/>
                                      </p:to>
                                    </p:set>
                                    <p:anim calcmode="lin" valueType="num">
                                      <p:cBhvr additive="base">
                                        <p:cTn id="37" dur="500" fill="hold"/>
                                        <p:tgtEl>
                                          <p:spTgt spid="21513"/>
                                        </p:tgtEl>
                                        <p:attrNameLst>
                                          <p:attrName>ppt_x</p:attrName>
                                        </p:attrNameLst>
                                      </p:cBhvr>
                                      <p:tavLst>
                                        <p:tav tm="0">
                                          <p:val>
                                            <p:strVal val="0-#ppt_w/2"/>
                                          </p:val>
                                        </p:tav>
                                        <p:tav tm="100000">
                                          <p:val>
                                            <p:strVal val="#ppt_x"/>
                                          </p:val>
                                        </p:tav>
                                      </p:tavLst>
                                    </p:anim>
                                    <p:anim calcmode="lin" valueType="num">
                                      <p:cBhvr additive="base">
                                        <p:cTn id="38" dur="500" fill="hold"/>
                                        <p:tgtEl>
                                          <p:spTgt spid="21513"/>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21514"/>
                                        </p:tgtEl>
                                        <p:attrNameLst>
                                          <p:attrName>style.visibility</p:attrName>
                                        </p:attrNameLst>
                                      </p:cBhvr>
                                      <p:to>
                                        <p:strVal val="visible"/>
                                      </p:to>
                                    </p:set>
                                    <p:anim calcmode="lin" valueType="num">
                                      <p:cBhvr additive="base">
                                        <p:cTn id="43" dur="500" fill="hold"/>
                                        <p:tgtEl>
                                          <p:spTgt spid="21514"/>
                                        </p:tgtEl>
                                        <p:attrNameLst>
                                          <p:attrName>ppt_x</p:attrName>
                                        </p:attrNameLst>
                                      </p:cBhvr>
                                      <p:tavLst>
                                        <p:tav tm="0">
                                          <p:val>
                                            <p:strVal val="0-#ppt_w/2"/>
                                          </p:val>
                                        </p:tav>
                                        <p:tav tm="100000">
                                          <p:val>
                                            <p:strVal val="#ppt_x"/>
                                          </p:val>
                                        </p:tav>
                                      </p:tavLst>
                                    </p:anim>
                                    <p:anim calcmode="lin" valueType="num">
                                      <p:cBhvr additive="base">
                                        <p:cTn id="44" dur="500" fill="hold"/>
                                        <p:tgtEl>
                                          <p:spTgt spid="21514"/>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21515"/>
                                        </p:tgtEl>
                                        <p:attrNameLst>
                                          <p:attrName>style.visibility</p:attrName>
                                        </p:attrNameLst>
                                      </p:cBhvr>
                                      <p:to>
                                        <p:strVal val="visible"/>
                                      </p:to>
                                    </p:set>
                                    <p:anim calcmode="lin" valueType="num">
                                      <p:cBhvr additive="base">
                                        <p:cTn id="49" dur="500" fill="hold"/>
                                        <p:tgtEl>
                                          <p:spTgt spid="21515"/>
                                        </p:tgtEl>
                                        <p:attrNameLst>
                                          <p:attrName>ppt_x</p:attrName>
                                        </p:attrNameLst>
                                      </p:cBhvr>
                                      <p:tavLst>
                                        <p:tav tm="0">
                                          <p:val>
                                            <p:strVal val="0-#ppt_w/2"/>
                                          </p:val>
                                        </p:tav>
                                        <p:tav tm="100000">
                                          <p:val>
                                            <p:strVal val="#ppt_x"/>
                                          </p:val>
                                        </p:tav>
                                      </p:tavLst>
                                    </p:anim>
                                    <p:anim calcmode="lin" valueType="num">
                                      <p:cBhvr additive="base">
                                        <p:cTn id="50" dur="500" fill="hold"/>
                                        <p:tgtEl>
                                          <p:spTgt spid="21515"/>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21516"/>
                                        </p:tgtEl>
                                        <p:attrNameLst>
                                          <p:attrName>style.visibility</p:attrName>
                                        </p:attrNameLst>
                                      </p:cBhvr>
                                      <p:to>
                                        <p:strVal val="visible"/>
                                      </p:to>
                                    </p:set>
                                    <p:anim calcmode="lin" valueType="num">
                                      <p:cBhvr additive="base">
                                        <p:cTn id="55" dur="500" fill="hold"/>
                                        <p:tgtEl>
                                          <p:spTgt spid="21516"/>
                                        </p:tgtEl>
                                        <p:attrNameLst>
                                          <p:attrName>ppt_x</p:attrName>
                                        </p:attrNameLst>
                                      </p:cBhvr>
                                      <p:tavLst>
                                        <p:tav tm="0">
                                          <p:val>
                                            <p:strVal val="0-#ppt_w/2"/>
                                          </p:val>
                                        </p:tav>
                                        <p:tav tm="100000">
                                          <p:val>
                                            <p:strVal val="#ppt_x"/>
                                          </p:val>
                                        </p:tav>
                                      </p:tavLst>
                                    </p:anim>
                                    <p:anim calcmode="lin" valueType="num">
                                      <p:cBhvr additive="base">
                                        <p:cTn id="56" dur="500" fill="hold"/>
                                        <p:tgtEl>
                                          <p:spTgt spid="21516"/>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21517"/>
                                        </p:tgtEl>
                                        <p:attrNameLst>
                                          <p:attrName>style.visibility</p:attrName>
                                        </p:attrNameLst>
                                      </p:cBhvr>
                                      <p:to>
                                        <p:strVal val="visible"/>
                                      </p:to>
                                    </p:set>
                                    <p:anim calcmode="lin" valueType="num">
                                      <p:cBhvr additive="base">
                                        <p:cTn id="61" dur="500" fill="hold"/>
                                        <p:tgtEl>
                                          <p:spTgt spid="21517"/>
                                        </p:tgtEl>
                                        <p:attrNameLst>
                                          <p:attrName>ppt_x</p:attrName>
                                        </p:attrNameLst>
                                      </p:cBhvr>
                                      <p:tavLst>
                                        <p:tav tm="0">
                                          <p:val>
                                            <p:strVal val="0-#ppt_w/2"/>
                                          </p:val>
                                        </p:tav>
                                        <p:tav tm="100000">
                                          <p:val>
                                            <p:strVal val="#ppt_x"/>
                                          </p:val>
                                        </p:tav>
                                      </p:tavLst>
                                    </p:anim>
                                    <p:anim calcmode="lin" valueType="num">
                                      <p:cBhvr additive="base">
                                        <p:cTn id="62" dur="500" fill="hold"/>
                                        <p:tgtEl>
                                          <p:spTgt spid="21517"/>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21518"/>
                                        </p:tgtEl>
                                        <p:attrNameLst>
                                          <p:attrName>style.visibility</p:attrName>
                                        </p:attrNameLst>
                                      </p:cBhvr>
                                      <p:to>
                                        <p:strVal val="visible"/>
                                      </p:to>
                                    </p:set>
                                    <p:anim calcmode="lin" valueType="num">
                                      <p:cBhvr additive="base">
                                        <p:cTn id="67" dur="500" fill="hold"/>
                                        <p:tgtEl>
                                          <p:spTgt spid="21518"/>
                                        </p:tgtEl>
                                        <p:attrNameLst>
                                          <p:attrName>ppt_x</p:attrName>
                                        </p:attrNameLst>
                                      </p:cBhvr>
                                      <p:tavLst>
                                        <p:tav tm="0">
                                          <p:val>
                                            <p:strVal val="0-#ppt_w/2"/>
                                          </p:val>
                                        </p:tav>
                                        <p:tav tm="100000">
                                          <p:val>
                                            <p:strVal val="#ppt_x"/>
                                          </p:val>
                                        </p:tav>
                                      </p:tavLst>
                                    </p:anim>
                                    <p:anim calcmode="lin" valueType="num">
                                      <p:cBhvr additive="base">
                                        <p:cTn id="68" dur="500" fill="hold"/>
                                        <p:tgtEl>
                                          <p:spTgt spid="21518"/>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21519"/>
                                        </p:tgtEl>
                                        <p:attrNameLst>
                                          <p:attrName>style.visibility</p:attrName>
                                        </p:attrNameLst>
                                      </p:cBhvr>
                                      <p:to>
                                        <p:strVal val="visible"/>
                                      </p:to>
                                    </p:set>
                                    <p:anim calcmode="lin" valueType="num">
                                      <p:cBhvr additive="base">
                                        <p:cTn id="73" dur="500" fill="hold"/>
                                        <p:tgtEl>
                                          <p:spTgt spid="21519"/>
                                        </p:tgtEl>
                                        <p:attrNameLst>
                                          <p:attrName>ppt_x</p:attrName>
                                        </p:attrNameLst>
                                      </p:cBhvr>
                                      <p:tavLst>
                                        <p:tav tm="0">
                                          <p:val>
                                            <p:strVal val="0-#ppt_w/2"/>
                                          </p:val>
                                        </p:tav>
                                        <p:tav tm="100000">
                                          <p:val>
                                            <p:strVal val="#ppt_x"/>
                                          </p:val>
                                        </p:tav>
                                      </p:tavLst>
                                    </p:anim>
                                    <p:anim calcmode="lin" valueType="num">
                                      <p:cBhvr additive="base">
                                        <p:cTn id="74" dur="500" fill="hold"/>
                                        <p:tgtEl>
                                          <p:spTgt spid="21519"/>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grpId="0" nodeType="clickEffect">
                                  <p:stCondLst>
                                    <p:cond delay="0"/>
                                  </p:stCondLst>
                                  <p:childTnLst>
                                    <p:set>
                                      <p:cBhvr>
                                        <p:cTn id="78" dur="1" fill="hold">
                                          <p:stCondLst>
                                            <p:cond delay="0"/>
                                          </p:stCondLst>
                                        </p:cTn>
                                        <p:tgtEl>
                                          <p:spTgt spid="21520"/>
                                        </p:tgtEl>
                                        <p:attrNameLst>
                                          <p:attrName>style.visibility</p:attrName>
                                        </p:attrNameLst>
                                      </p:cBhvr>
                                      <p:to>
                                        <p:strVal val="visible"/>
                                      </p:to>
                                    </p:set>
                                    <p:anim calcmode="lin" valueType="num">
                                      <p:cBhvr additive="base">
                                        <p:cTn id="79" dur="500" fill="hold"/>
                                        <p:tgtEl>
                                          <p:spTgt spid="21520"/>
                                        </p:tgtEl>
                                        <p:attrNameLst>
                                          <p:attrName>ppt_x</p:attrName>
                                        </p:attrNameLst>
                                      </p:cBhvr>
                                      <p:tavLst>
                                        <p:tav tm="0">
                                          <p:val>
                                            <p:strVal val="0-#ppt_w/2"/>
                                          </p:val>
                                        </p:tav>
                                        <p:tav tm="100000">
                                          <p:val>
                                            <p:strVal val="#ppt_x"/>
                                          </p:val>
                                        </p:tav>
                                      </p:tavLst>
                                    </p:anim>
                                    <p:anim calcmode="lin" valueType="num">
                                      <p:cBhvr additive="base">
                                        <p:cTn id="80" dur="500" fill="hold"/>
                                        <p:tgtEl>
                                          <p:spTgt spid="21520"/>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8" fill="hold" grpId="0" nodeType="clickEffect">
                                  <p:stCondLst>
                                    <p:cond delay="0"/>
                                  </p:stCondLst>
                                  <p:childTnLst>
                                    <p:set>
                                      <p:cBhvr>
                                        <p:cTn id="84" dur="1" fill="hold">
                                          <p:stCondLst>
                                            <p:cond delay="0"/>
                                          </p:stCondLst>
                                        </p:cTn>
                                        <p:tgtEl>
                                          <p:spTgt spid="21521"/>
                                        </p:tgtEl>
                                        <p:attrNameLst>
                                          <p:attrName>style.visibility</p:attrName>
                                        </p:attrNameLst>
                                      </p:cBhvr>
                                      <p:to>
                                        <p:strVal val="visible"/>
                                      </p:to>
                                    </p:set>
                                    <p:anim calcmode="lin" valueType="num">
                                      <p:cBhvr additive="base">
                                        <p:cTn id="85" dur="500" fill="hold"/>
                                        <p:tgtEl>
                                          <p:spTgt spid="21521"/>
                                        </p:tgtEl>
                                        <p:attrNameLst>
                                          <p:attrName>ppt_x</p:attrName>
                                        </p:attrNameLst>
                                      </p:cBhvr>
                                      <p:tavLst>
                                        <p:tav tm="0">
                                          <p:val>
                                            <p:strVal val="0-#ppt_w/2"/>
                                          </p:val>
                                        </p:tav>
                                        <p:tav tm="100000">
                                          <p:val>
                                            <p:strVal val="#ppt_x"/>
                                          </p:val>
                                        </p:tav>
                                      </p:tavLst>
                                    </p:anim>
                                    <p:anim calcmode="lin" valueType="num">
                                      <p:cBhvr additive="base">
                                        <p:cTn id="86" dur="500" fill="hold"/>
                                        <p:tgtEl>
                                          <p:spTgt spid="21521"/>
                                        </p:tgtEl>
                                        <p:attrNameLst>
                                          <p:attrName>ppt_y</p:attrName>
                                        </p:attrNameLst>
                                      </p:cBhvr>
                                      <p:tavLst>
                                        <p:tav tm="0">
                                          <p:val>
                                            <p:strVal val="#ppt_y"/>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8" fill="hold" grpId="0" nodeType="clickEffect">
                                  <p:stCondLst>
                                    <p:cond delay="0"/>
                                  </p:stCondLst>
                                  <p:childTnLst>
                                    <p:set>
                                      <p:cBhvr>
                                        <p:cTn id="90" dur="1" fill="hold">
                                          <p:stCondLst>
                                            <p:cond delay="0"/>
                                          </p:stCondLst>
                                        </p:cTn>
                                        <p:tgtEl>
                                          <p:spTgt spid="21522"/>
                                        </p:tgtEl>
                                        <p:attrNameLst>
                                          <p:attrName>style.visibility</p:attrName>
                                        </p:attrNameLst>
                                      </p:cBhvr>
                                      <p:to>
                                        <p:strVal val="visible"/>
                                      </p:to>
                                    </p:set>
                                    <p:anim calcmode="lin" valueType="num">
                                      <p:cBhvr additive="base">
                                        <p:cTn id="91" dur="500" fill="hold"/>
                                        <p:tgtEl>
                                          <p:spTgt spid="21522"/>
                                        </p:tgtEl>
                                        <p:attrNameLst>
                                          <p:attrName>ppt_x</p:attrName>
                                        </p:attrNameLst>
                                      </p:cBhvr>
                                      <p:tavLst>
                                        <p:tav tm="0">
                                          <p:val>
                                            <p:strVal val="0-#ppt_w/2"/>
                                          </p:val>
                                        </p:tav>
                                        <p:tav tm="100000">
                                          <p:val>
                                            <p:strVal val="#ppt_x"/>
                                          </p:val>
                                        </p:tav>
                                      </p:tavLst>
                                    </p:anim>
                                    <p:anim calcmode="lin" valueType="num">
                                      <p:cBhvr additive="base">
                                        <p:cTn id="92" dur="500" fill="hold"/>
                                        <p:tgtEl>
                                          <p:spTgt spid="21522"/>
                                        </p:tgtEl>
                                        <p:attrNameLst>
                                          <p:attrName>ppt_y</p:attrName>
                                        </p:attrNameLst>
                                      </p:cBhvr>
                                      <p:tavLst>
                                        <p:tav tm="0">
                                          <p:val>
                                            <p:strVal val="#ppt_y"/>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8" fill="hold" grpId="0" nodeType="clickEffect">
                                  <p:stCondLst>
                                    <p:cond delay="0"/>
                                  </p:stCondLst>
                                  <p:childTnLst>
                                    <p:set>
                                      <p:cBhvr>
                                        <p:cTn id="96" dur="1" fill="hold">
                                          <p:stCondLst>
                                            <p:cond delay="0"/>
                                          </p:stCondLst>
                                        </p:cTn>
                                        <p:tgtEl>
                                          <p:spTgt spid="21523"/>
                                        </p:tgtEl>
                                        <p:attrNameLst>
                                          <p:attrName>style.visibility</p:attrName>
                                        </p:attrNameLst>
                                      </p:cBhvr>
                                      <p:to>
                                        <p:strVal val="visible"/>
                                      </p:to>
                                    </p:set>
                                    <p:anim calcmode="lin" valueType="num">
                                      <p:cBhvr additive="base">
                                        <p:cTn id="97" dur="500" fill="hold"/>
                                        <p:tgtEl>
                                          <p:spTgt spid="21523"/>
                                        </p:tgtEl>
                                        <p:attrNameLst>
                                          <p:attrName>ppt_x</p:attrName>
                                        </p:attrNameLst>
                                      </p:cBhvr>
                                      <p:tavLst>
                                        <p:tav tm="0">
                                          <p:val>
                                            <p:strVal val="0-#ppt_w/2"/>
                                          </p:val>
                                        </p:tav>
                                        <p:tav tm="100000">
                                          <p:val>
                                            <p:strVal val="#ppt_x"/>
                                          </p:val>
                                        </p:tav>
                                      </p:tavLst>
                                    </p:anim>
                                    <p:anim calcmode="lin" valueType="num">
                                      <p:cBhvr additive="base">
                                        <p:cTn id="98" dur="500" fill="hold"/>
                                        <p:tgtEl>
                                          <p:spTgt spid="21523"/>
                                        </p:tgtEl>
                                        <p:attrNameLst>
                                          <p:attrName>ppt_y</p:attrName>
                                        </p:attrNameLst>
                                      </p:cBhvr>
                                      <p:tavLst>
                                        <p:tav tm="0">
                                          <p:val>
                                            <p:strVal val="#ppt_y"/>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8" fill="hold" grpId="0" nodeType="clickEffect">
                                  <p:stCondLst>
                                    <p:cond delay="0"/>
                                  </p:stCondLst>
                                  <p:childTnLst>
                                    <p:set>
                                      <p:cBhvr>
                                        <p:cTn id="102" dur="1" fill="hold">
                                          <p:stCondLst>
                                            <p:cond delay="0"/>
                                          </p:stCondLst>
                                        </p:cTn>
                                        <p:tgtEl>
                                          <p:spTgt spid="21524"/>
                                        </p:tgtEl>
                                        <p:attrNameLst>
                                          <p:attrName>style.visibility</p:attrName>
                                        </p:attrNameLst>
                                      </p:cBhvr>
                                      <p:to>
                                        <p:strVal val="visible"/>
                                      </p:to>
                                    </p:set>
                                    <p:anim calcmode="lin" valueType="num">
                                      <p:cBhvr additive="base">
                                        <p:cTn id="103" dur="500" fill="hold"/>
                                        <p:tgtEl>
                                          <p:spTgt spid="21524"/>
                                        </p:tgtEl>
                                        <p:attrNameLst>
                                          <p:attrName>ppt_x</p:attrName>
                                        </p:attrNameLst>
                                      </p:cBhvr>
                                      <p:tavLst>
                                        <p:tav tm="0">
                                          <p:val>
                                            <p:strVal val="0-#ppt_w/2"/>
                                          </p:val>
                                        </p:tav>
                                        <p:tav tm="100000">
                                          <p:val>
                                            <p:strVal val="#ppt_x"/>
                                          </p:val>
                                        </p:tav>
                                      </p:tavLst>
                                    </p:anim>
                                    <p:anim calcmode="lin" valueType="num">
                                      <p:cBhvr additive="base">
                                        <p:cTn id="104" dur="500" fill="hold"/>
                                        <p:tgtEl>
                                          <p:spTgt spid="21524"/>
                                        </p:tgtEl>
                                        <p:attrNameLst>
                                          <p:attrName>ppt_y</p:attrName>
                                        </p:attrNameLst>
                                      </p:cBhvr>
                                      <p:tavLst>
                                        <p:tav tm="0">
                                          <p:val>
                                            <p:strVal val="#ppt_y"/>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8" fill="hold" grpId="0" nodeType="clickEffect">
                                  <p:stCondLst>
                                    <p:cond delay="0"/>
                                  </p:stCondLst>
                                  <p:childTnLst>
                                    <p:set>
                                      <p:cBhvr>
                                        <p:cTn id="108" dur="1" fill="hold">
                                          <p:stCondLst>
                                            <p:cond delay="0"/>
                                          </p:stCondLst>
                                        </p:cTn>
                                        <p:tgtEl>
                                          <p:spTgt spid="21525"/>
                                        </p:tgtEl>
                                        <p:attrNameLst>
                                          <p:attrName>style.visibility</p:attrName>
                                        </p:attrNameLst>
                                      </p:cBhvr>
                                      <p:to>
                                        <p:strVal val="visible"/>
                                      </p:to>
                                    </p:set>
                                    <p:anim calcmode="lin" valueType="num">
                                      <p:cBhvr additive="base">
                                        <p:cTn id="109" dur="500" fill="hold"/>
                                        <p:tgtEl>
                                          <p:spTgt spid="21525"/>
                                        </p:tgtEl>
                                        <p:attrNameLst>
                                          <p:attrName>ppt_x</p:attrName>
                                        </p:attrNameLst>
                                      </p:cBhvr>
                                      <p:tavLst>
                                        <p:tav tm="0">
                                          <p:val>
                                            <p:strVal val="0-#ppt_w/2"/>
                                          </p:val>
                                        </p:tav>
                                        <p:tav tm="100000">
                                          <p:val>
                                            <p:strVal val="#ppt_x"/>
                                          </p:val>
                                        </p:tav>
                                      </p:tavLst>
                                    </p:anim>
                                    <p:anim calcmode="lin" valueType="num">
                                      <p:cBhvr additive="base">
                                        <p:cTn id="110" dur="500" fill="hold"/>
                                        <p:tgtEl>
                                          <p:spTgt spid="215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p:bldP spid="21509" grpId="0"/>
      <p:bldP spid="21510" grpId="0"/>
      <p:bldP spid="21511" grpId="0"/>
      <p:bldP spid="21512" grpId="0"/>
      <p:bldP spid="21513" grpId="0"/>
      <p:bldP spid="21514" grpId="0"/>
      <p:bldP spid="21515" grpId="0"/>
      <p:bldP spid="21516" grpId="0"/>
      <p:bldP spid="21517" grpId="0"/>
      <p:bldP spid="21518" grpId="0"/>
      <p:bldP spid="21519" grpId="0"/>
      <p:bldP spid="21520" grpId="0"/>
      <p:bldP spid="21521" grpId="0"/>
      <p:bldP spid="21522" grpId="0"/>
      <p:bldP spid="21523" grpId="0"/>
      <p:bldP spid="21524" grpId="0"/>
      <p:bldP spid="2152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solidFill>
                  <a:srgbClr val="FF0000"/>
                </a:solidFill>
                <a:latin typeface="华康乾隆行楷 W7" panose="03000709000000000000" charset="-122"/>
                <a:ea typeface="华康乾隆行楷 W7" panose="03000709000000000000" charset="-122"/>
              </a:rPr>
              <a:t>整体感知</a:t>
            </a:r>
            <a:endParaRPr lang="zh-CN" altLang="en-US" sz="2800" dirty="0">
              <a:solidFill>
                <a:srgbClr val="FF0000"/>
              </a:solidFill>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1107440"/>
            <a:ext cx="2453005" cy="1226820"/>
          </a:xfrm>
          <a:prstGeom prst="rect">
            <a:avLst/>
          </a:prstGeom>
        </p:spPr>
      </p:pic>
      <p:sp>
        <p:nvSpPr>
          <p:cNvPr id="2" name="文本框 1"/>
          <p:cNvSpPr txBox="1"/>
          <p:nvPr/>
        </p:nvSpPr>
        <p:spPr>
          <a:xfrm>
            <a:off x="2621915" y="2303145"/>
            <a:ext cx="7701915" cy="2251710"/>
          </a:xfrm>
          <a:prstGeom prst="rect">
            <a:avLst/>
          </a:prstGeom>
          <a:noFill/>
        </p:spPr>
        <p:txBody>
          <a:bodyPr wrap="square" rtlCol="0" anchor="t">
            <a:spAutoFit/>
          </a:bodyPr>
          <a:lstStyle/>
          <a:p>
            <a:pPr>
              <a:lnSpc>
                <a:spcPct val="130000"/>
              </a:lnSpc>
            </a:pPr>
            <a:r>
              <a:rPr lang="zh-CN" altLang="en-US" sz="3600" dirty="0">
                <a:solidFill>
                  <a:srgbClr val="FF0000"/>
                </a:solidFill>
                <a:latin typeface="汉仪中隶书简" panose="02010600000101010101" charset="-122"/>
                <a:ea typeface="汉仪中隶书简" panose="02010600000101010101" charset="-122"/>
                <a:cs typeface="汉仪中隶书简" panose="02010600000101010101" charset="-122"/>
                <a:sym typeface="+mn-ea"/>
              </a:rPr>
              <a:t>一 </a:t>
            </a:r>
            <a:r>
              <a:rPr lang="en-US" altLang="zh-CN" sz="3600" dirty="0">
                <a:solidFill>
                  <a:srgbClr val="FF0000"/>
                </a:solidFill>
                <a:latin typeface="汉仪中隶书简" panose="02010600000101010101" charset="-122"/>
                <a:ea typeface="汉仪中隶书简" panose="02010600000101010101" charset="-122"/>
                <a:cs typeface="汉仪中隶书简" panose="02010600000101010101" charset="-122"/>
                <a:sym typeface="+mn-ea"/>
              </a:rPr>
              <a:t>(1)     </a:t>
            </a:r>
            <a:r>
              <a:rPr lang="zh-CN" altLang="en-US" sz="3600" dirty="0">
                <a:solidFill>
                  <a:srgbClr val="FF0000"/>
                </a:solidFill>
                <a:latin typeface="汉仪中隶书简" panose="02010600000101010101" charset="-122"/>
                <a:ea typeface="汉仪中隶书简" panose="02010600000101010101" charset="-122"/>
                <a:cs typeface="汉仪中隶书简" panose="02010600000101010101" charset="-122"/>
                <a:sym typeface="+mn-ea"/>
              </a:rPr>
              <a:t>月下泛舟     乐</a:t>
            </a:r>
            <a:endParaRPr lang="zh-CN" altLang="en-US" sz="3600" dirty="0">
              <a:solidFill>
                <a:srgbClr val="FF0000"/>
              </a:solidFill>
              <a:latin typeface="汉仪中隶书简" panose="02010600000101010101" charset="-122"/>
              <a:ea typeface="汉仪中隶书简" panose="02010600000101010101" charset="-122"/>
              <a:cs typeface="汉仪中隶书简" panose="02010600000101010101" charset="-122"/>
            </a:endParaRPr>
          </a:p>
          <a:p>
            <a:pPr>
              <a:lnSpc>
                <a:spcPct val="130000"/>
              </a:lnSpc>
            </a:pPr>
            <a:r>
              <a:rPr lang="zh-CN" altLang="en-US" sz="3600" dirty="0">
                <a:solidFill>
                  <a:srgbClr val="FF0000"/>
                </a:solidFill>
                <a:latin typeface="汉仪中隶书简" panose="02010600000101010101" charset="-122"/>
                <a:ea typeface="汉仪中隶书简" panose="02010600000101010101" charset="-122"/>
                <a:cs typeface="汉仪中隶书简" panose="02010600000101010101" charset="-122"/>
                <a:sym typeface="+mn-ea"/>
              </a:rPr>
              <a:t>二 </a:t>
            </a:r>
            <a:r>
              <a:rPr lang="en-US" altLang="zh-CN" sz="3600" dirty="0">
                <a:solidFill>
                  <a:srgbClr val="FF0000"/>
                </a:solidFill>
                <a:latin typeface="汉仪中隶书简" panose="02010600000101010101" charset="-122"/>
                <a:ea typeface="汉仪中隶书简" panose="02010600000101010101" charset="-122"/>
                <a:cs typeface="汉仪中隶书简" panose="02010600000101010101" charset="-122"/>
                <a:sym typeface="+mn-ea"/>
              </a:rPr>
              <a:t>(2--3)  </a:t>
            </a:r>
            <a:r>
              <a:rPr lang="zh-CN" altLang="en-US" sz="3600" dirty="0">
                <a:solidFill>
                  <a:srgbClr val="FF0000"/>
                </a:solidFill>
                <a:latin typeface="汉仪中隶书简" panose="02010600000101010101" charset="-122"/>
                <a:ea typeface="汉仪中隶书简" panose="02010600000101010101" charset="-122"/>
                <a:cs typeface="汉仪中隶书简" panose="02010600000101010101" charset="-122"/>
                <a:sym typeface="+mn-ea"/>
              </a:rPr>
              <a:t>吊古伤今     悲</a:t>
            </a:r>
            <a:endParaRPr lang="zh-CN" altLang="en-US" sz="3600" dirty="0">
              <a:solidFill>
                <a:srgbClr val="FF0000"/>
              </a:solidFill>
              <a:latin typeface="汉仪中隶书简" panose="02010600000101010101" charset="-122"/>
              <a:ea typeface="汉仪中隶书简" panose="02010600000101010101" charset="-122"/>
              <a:cs typeface="汉仪中隶书简" panose="02010600000101010101" charset="-122"/>
            </a:endParaRPr>
          </a:p>
          <a:p>
            <a:pPr>
              <a:lnSpc>
                <a:spcPct val="130000"/>
              </a:lnSpc>
            </a:pPr>
            <a:r>
              <a:rPr lang="zh-CN" altLang="en-US" sz="3600" dirty="0">
                <a:solidFill>
                  <a:srgbClr val="FF0000"/>
                </a:solidFill>
                <a:latin typeface="汉仪中隶书简" panose="02010600000101010101" charset="-122"/>
                <a:ea typeface="汉仪中隶书简" panose="02010600000101010101" charset="-122"/>
                <a:cs typeface="汉仪中隶书简" panose="02010600000101010101" charset="-122"/>
                <a:sym typeface="+mn-ea"/>
              </a:rPr>
              <a:t>三 </a:t>
            </a:r>
            <a:r>
              <a:rPr lang="en-US" altLang="zh-CN" sz="3600" dirty="0">
                <a:solidFill>
                  <a:srgbClr val="FF0000"/>
                </a:solidFill>
                <a:latin typeface="汉仪中隶书简" panose="02010600000101010101" charset="-122"/>
                <a:ea typeface="汉仪中隶书简" panose="02010600000101010101" charset="-122"/>
                <a:cs typeface="汉仪中隶书简" panose="02010600000101010101" charset="-122"/>
                <a:sym typeface="+mn-ea"/>
              </a:rPr>
              <a:t>(4--5)  </a:t>
            </a:r>
            <a:r>
              <a:rPr lang="zh-CN" altLang="en-US" sz="3600" dirty="0">
                <a:solidFill>
                  <a:srgbClr val="FF0000"/>
                </a:solidFill>
                <a:latin typeface="汉仪中隶书简" panose="02010600000101010101" charset="-122"/>
                <a:ea typeface="汉仪中隶书简" panose="02010600000101010101" charset="-122"/>
                <a:cs typeface="汉仪中隶书简" panose="02010600000101010101" charset="-122"/>
                <a:sym typeface="+mn-ea"/>
              </a:rPr>
              <a:t>阐述哲理     乐</a:t>
            </a:r>
            <a:endParaRPr lang="zh-CN" altLang="en-US" sz="3600" dirty="0">
              <a:solidFill>
                <a:srgbClr val="FF0000"/>
              </a:solidFill>
              <a:latin typeface="汉仪中隶书简" panose="02010600000101010101" charset="-122"/>
              <a:ea typeface="汉仪中隶书简" panose="02010600000101010101" charset="-122"/>
              <a:cs typeface="汉仪中隶书简" panose="02010600000101010101" charset="-122"/>
              <a:sym typeface="+mn-ea"/>
            </a:endParaRPr>
          </a:p>
        </p:txBody>
      </p:sp>
    </p:spTree>
    <p:custDataLst>
      <p:tags r:id="rId4"/>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228090" y="1941195"/>
            <a:ext cx="10344150" cy="523220"/>
          </a:xfrm>
          <a:prstGeom prst="rect">
            <a:avLst/>
          </a:prstGeom>
          <a:noFill/>
        </p:spPr>
        <p:txBody>
          <a:bodyPr wrap="square" rtlCol="0" anchor="t">
            <a:spAutoFit/>
          </a:bodyPr>
          <a:lstStyle/>
          <a:p>
            <a:pPr>
              <a:buNone/>
            </a:pPr>
            <a:r>
              <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rPr>
              <a:t>    </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壬戌</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之秋，七月</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既望</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，苏子与客泛舟</a:t>
            </a:r>
            <a:r>
              <a:rPr lang="zh-CN" altLang="en-US" sz="2800" u="sng" dirty="0">
                <a:solidFill>
                  <a:srgbClr val="FF0000"/>
                </a:solidFill>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rPr>
              <a:t>游于赤壁之下</a:t>
            </a:r>
            <a:r>
              <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rPr>
              <a:t>。</a:t>
            </a:r>
            <a:endPar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endParaRPr>
          </a:p>
        </p:txBody>
      </p:sp>
      <p:pic>
        <p:nvPicPr>
          <p:cNvPr id="105" name="图片 104"/>
          <p:cNvPicPr/>
          <p:nvPr/>
        </p:nvPicPr>
        <p:blipFill>
          <a:blip r:embed="rId4"/>
          <a:stretch>
            <a:fillRect/>
          </a:stretch>
        </p:blipFill>
        <p:spPr>
          <a:xfrm>
            <a:off x="4752340" y="2795270"/>
            <a:ext cx="5373370" cy="3054350"/>
          </a:xfrm>
          <a:prstGeom prst="rect">
            <a:avLst/>
          </a:prstGeom>
          <a:noFill/>
          <a:ln w="9525">
            <a:noFill/>
          </a:ln>
        </p:spPr>
      </p:pic>
    </p:spTree>
    <p:custDataLst>
      <p:tags r:id="rId5"/>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228090" y="1941195"/>
            <a:ext cx="10344150" cy="523220"/>
          </a:xfrm>
          <a:prstGeom prst="rect">
            <a:avLst/>
          </a:prstGeom>
          <a:noFill/>
        </p:spPr>
        <p:txBody>
          <a:bodyPr wrap="square" rtlCol="0" anchor="t">
            <a:spAutoFit/>
          </a:bodyPr>
          <a:lstStyle/>
          <a:p>
            <a:pPr>
              <a:buNone/>
            </a:pPr>
            <a:r>
              <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rPr>
              <a:t>    </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壬戌</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之秋，七月</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既望</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，苏子与客泛舟</a:t>
            </a:r>
            <a:r>
              <a:rPr lang="zh-CN" altLang="en-US" sz="2800" u="sng" dirty="0">
                <a:solidFill>
                  <a:srgbClr val="FF0000"/>
                </a:solidFill>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rPr>
              <a:t>游于赤壁之下</a:t>
            </a:r>
            <a:r>
              <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rPr>
              <a:t>。</a:t>
            </a:r>
            <a:endPar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endParaRPr>
          </a:p>
        </p:txBody>
      </p:sp>
      <p:sp>
        <p:nvSpPr>
          <p:cNvPr id="272387" name="矩形 272386"/>
          <p:cNvSpPr/>
          <p:nvPr/>
        </p:nvSpPr>
        <p:spPr>
          <a:xfrm>
            <a:off x="1045755" y="3014583"/>
            <a:ext cx="10343515" cy="861774"/>
          </a:xfrm>
          <a:prstGeom prst="rect">
            <a:avLst/>
          </a:prstGeom>
          <a:solidFill>
            <a:schemeClr val="bg1">
              <a:alpha val="77000"/>
            </a:schemeClr>
          </a:solidFill>
          <a:ln w="9525">
            <a:noFill/>
          </a:ln>
        </p:spPr>
        <p:txBody>
          <a:bodyPr wrap="square">
            <a:spAutoFit/>
          </a:bodyPr>
          <a:lstStyle/>
          <a:p>
            <a:pPr>
              <a:spcBef>
                <a:spcPct val="50000"/>
              </a:spcBef>
            </a:pPr>
            <a:r>
              <a:rPr lang="zh-CN" altLang="en-US" sz="2000" dirty="0">
                <a:solidFill>
                  <a:srgbClr val="275164"/>
                </a:solidFill>
                <a:latin typeface="华康乾隆行楷 W7" panose="03000709000000000000" charset="-122"/>
                <a:ea typeface="华康乾隆行楷 W7" panose="03000709000000000000" charset="-122"/>
                <a:cs typeface="华康乾隆行楷 W7" panose="03000709000000000000" charset="-122"/>
              </a:rPr>
              <a:t>壬戌（</a:t>
            </a:r>
            <a:r>
              <a:rPr lang="en-US" altLang="zh-CN" sz="2000" dirty="0" err="1">
                <a:solidFill>
                  <a:srgbClr val="275164"/>
                </a:solidFill>
                <a:latin typeface="华康乾隆行楷 W7" panose="03000709000000000000" charset="-122"/>
                <a:ea typeface="华康乾隆行楷 W7" panose="03000709000000000000" charset="-122"/>
                <a:cs typeface="华康乾隆行楷 W7" panose="03000709000000000000" charset="-122"/>
              </a:rPr>
              <a:t>rén</a:t>
            </a:r>
            <a:r>
              <a:rPr lang="en-US" altLang="zh-CN" sz="2000" dirty="0">
                <a:solidFill>
                  <a:srgbClr val="275164"/>
                </a:solidFill>
                <a:latin typeface="华康乾隆行楷 W7" panose="03000709000000000000" charset="-122"/>
                <a:ea typeface="华康乾隆行楷 W7" panose="03000709000000000000" charset="-122"/>
                <a:cs typeface="华康乾隆行楷 W7" panose="03000709000000000000" charset="-122"/>
              </a:rPr>
              <a:t> </a:t>
            </a:r>
            <a:r>
              <a:rPr lang="en-US" altLang="zh-CN" sz="2000" dirty="0" err="1">
                <a:solidFill>
                  <a:srgbClr val="275164"/>
                </a:solidFill>
                <a:latin typeface="华康乾隆行楷 W7" panose="03000709000000000000" charset="-122"/>
                <a:ea typeface="华康乾隆行楷 W7" panose="03000709000000000000" charset="-122"/>
                <a:cs typeface="华康乾隆行楷 W7" panose="03000709000000000000" charset="-122"/>
              </a:rPr>
              <a:t>xū</a:t>
            </a:r>
            <a:r>
              <a:rPr lang="zh-CN" altLang="en-US" sz="2000" dirty="0">
                <a:solidFill>
                  <a:srgbClr val="275164"/>
                </a:solidFill>
                <a:latin typeface="华康乾隆行楷 W7" panose="03000709000000000000" charset="-122"/>
                <a:ea typeface="华康乾隆行楷 W7" panose="03000709000000000000" charset="-122"/>
                <a:cs typeface="华康乾隆行楷 W7" panose="03000709000000000000" charset="-122"/>
              </a:rPr>
              <a:t>）：元丰五年，岁次壬戌。古代以干支纪年，该年为壬戌年。</a:t>
            </a:r>
            <a:endParaRPr lang="zh-CN" altLang="en-US" sz="2000" dirty="0">
              <a:solidFill>
                <a:srgbClr val="275164"/>
              </a:solidFill>
              <a:latin typeface="华康乾隆行楷 W7" panose="03000709000000000000" charset="-122"/>
              <a:ea typeface="华康乾隆行楷 W7" panose="03000709000000000000" charset="-122"/>
              <a:cs typeface="华康乾隆行楷 W7" panose="03000709000000000000" charset="-122"/>
            </a:endParaRPr>
          </a:p>
          <a:p>
            <a:pPr>
              <a:spcBef>
                <a:spcPct val="50000"/>
              </a:spcBef>
            </a:pPr>
            <a:r>
              <a:rPr lang="zh-CN" altLang="en-US" sz="2000" dirty="0">
                <a:solidFill>
                  <a:srgbClr val="275164"/>
                </a:solidFill>
                <a:latin typeface="华康乾隆行楷 W7" panose="03000709000000000000" charset="-122"/>
                <a:ea typeface="华康乾隆行楷 W7" panose="03000709000000000000" charset="-122"/>
                <a:cs typeface="华康乾隆行楷 W7" panose="03000709000000000000" charset="-122"/>
              </a:rPr>
              <a:t>既望：农历每月十六。农历每月十五日为“望日”，十六日为“既望”。</a:t>
            </a:r>
            <a:endParaRPr lang="zh-CN" altLang="en-US" sz="2000" dirty="0">
              <a:solidFill>
                <a:srgbClr val="275164"/>
              </a:solidFill>
              <a:latin typeface="华康乾隆行楷 W7" panose="03000709000000000000" charset="-122"/>
              <a:ea typeface="华康乾隆行楷 W7" panose="03000709000000000000" charset="-122"/>
              <a:cs typeface="华康乾隆行楷 W7" panose="03000709000000000000" charset="-122"/>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272387"/>
                                        </p:tgtEl>
                                        <p:attrNameLst>
                                          <p:attrName>style.visibility</p:attrName>
                                        </p:attrNameLst>
                                      </p:cBhvr>
                                      <p:to>
                                        <p:strVal val="visible"/>
                                      </p:to>
                                    </p:set>
                                    <p:animEffect transition="in" filter="circle(out)">
                                      <p:cBhvr>
                                        <p:cTn id="7" dur="2000"/>
                                        <p:tgtEl>
                                          <p:spTgt spid="272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228090" y="1941195"/>
            <a:ext cx="10344150" cy="523220"/>
          </a:xfrm>
          <a:prstGeom prst="rect">
            <a:avLst/>
          </a:prstGeom>
          <a:noFill/>
        </p:spPr>
        <p:txBody>
          <a:bodyPr wrap="square" rtlCol="0" anchor="t">
            <a:spAutoFit/>
          </a:bodyPr>
          <a:lstStyle/>
          <a:p>
            <a:pPr>
              <a:buNone/>
            </a:pPr>
            <a:r>
              <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rPr>
              <a:t>    </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壬戌</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之秋，七月</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既望</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，苏子与客泛舟</a:t>
            </a:r>
            <a:r>
              <a:rPr lang="zh-CN" altLang="en-US" sz="2800" u="sng" dirty="0">
                <a:solidFill>
                  <a:srgbClr val="FF0000"/>
                </a:solidFill>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rPr>
              <a:t>游于赤壁之下</a:t>
            </a:r>
            <a:r>
              <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rPr>
              <a:t>。</a:t>
            </a:r>
            <a:endPar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endParaRPr>
          </a:p>
        </p:txBody>
      </p:sp>
      <p:sp>
        <p:nvSpPr>
          <p:cNvPr id="272387" name="矩形 272386"/>
          <p:cNvSpPr/>
          <p:nvPr/>
        </p:nvSpPr>
        <p:spPr>
          <a:xfrm>
            <a:off x="1045755" y="3014583"/>
            <a:ext cx="10343515" cy="523220"/>
          </a:xfrm>
          <a:prstGeom prst="rect">
            <a:avLst/>
          </a:prstGeom>
          <a:solidFill>
            <a:schemeClr val="bg1">
              <a:alpha val="77000"/>
            </a:schemeClr>
          </a:solidFill>
          <a:ln w="9525">
            <a:noFill/>
          </a:ln>
        </p:spPr>
        <p:txBody>
          <a:bodyPr wrap="square">
            <a:spAutoFit/>
          </a:bodyPr>
          <a:lstStyle/>
          <a:p>
            <a:pPr>
              <a:spcBef>
                <a:spcPct val="50000"/>
              </a:spcBef>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rPr>
              <a:t>壬戌年的秋天，七月十六日，我和客人在赤壁之下泛舟游览。</a:t>
            </a:r>
            <a:endParaRPr lang="zh-CN" altLang="en-US" sz="2000" dirty="0">
              <a:solidFill>
                <a:srgbClr val="275164"/>
              </a:solidFill>
              <a:latin typeface="华康乾隆行楷 W7" panose="03000709000000000000" charset="-122"/>
              <a:ea typeface="华康乾隆行楷 W7" panose="03000709000000000000" charset="-122"/>
              <a:cs typeface="华康乾隆行楷 W7" panose="03000709000000000000" charset="-122"/>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272387"/>
                                        </p:tgtEl>
                                        <p:attrNameLst>
                                          <p:attrName>style.visibility</p:attrName>
                                        </p:attrNameLst>
                                      </p:cBhvr>
                                      <p:to>
                                        <p:strVal val="visible"/>
                                      </p:to>
                                    </p:set>
                                    <p:animEffect transition="in" filter="circle(out)">
                                      <p:cBhvr>
                                        <p:cTn id="7" dur="2000"/>
                                        <p:tgtEl>
                                          <p:spTgt spid="272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48360" y="734060"/>
            <a:ext cx="10953115" cy="5390515"/>
          </a:xfrm>
          <a:prstGeom prst="rect">
            <a:avLst/>
          </a:prstGeom>
          <a:solidFill>
            <a:schemeClr val="bg2">
              <a:lumMod val="9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5356860"/>
            <a:ext cx="1399540" cy="766445"/>
          </a:xfrm>
          <a:prstGeom prst="rect">
            <a:avLst/>
          </a:prstGeom>
        </p:spPr>
      </p:pic>
      <p:sp>
        <p:nvSpPr>
          <p:cNvPr id="13" name="文本框 12"/>
          <p:cNvSpPr txBox="1"/>
          <p:nvPr/>
        </p:nvSpPr>
        <p:spPr>
          <a:xfrm>
            <a:off x="1761998" y="3284835"/>
            <a:ext cx="5630662" cy="1938992"/>
          </a:xfrm>
          <a:prstGeom prst="rect">
            <a:avLst/>
          </a:prstGeom>
          <a:noFill/>
        </p:spPr>
        <p:txBody>
          <a:bodyPr wrap="square" rtlCol="0">
            <a:spAutoFit/>
          </a:bodyPr>
          <a:lstStyle/>
          <a:p>
            <a:r>
              <a:rPr lang="zh-CN" altLang="en-US" sz="4000" dirty="0"/>
              <a:t>美食家苏轼是一位</a:t>
            </a:r>
            <a:r>
              <a:rPr lang="zh-CN" altLang="en-US" sz="4000" dirty="0">
                <a:solidFill>
                  <a:srgbClr val="FF0000"/>
                </a:solidFill>
              </a:rPr>
              <a:t>全能型选手</a:t>
            </a:r>
            <a:r>
              <a:rPr lang="zh-CN" altLang="en-US" sz="4000" dirty="0"/>
              <a:t>，书法，绘画，写诗，写词样样精通。</a:t>
            </a:r>
            <a:endParaRPr lang="zh-CN" altLang="en-US" sz="4000" dirty="0"/>
          </a:p>
        </p:txBody>
      </p:sp>
      <p:sp>
        <p:nvSpPr>
          <p:cNvPr id="2" name="思想气泡: 云 1"/>
          <p:cNvSpPr/>
          <p:nvPr/>
        </p:nvSpPr>
        <p:spPr>
          <a:xfrm>
            <a:off x="1586488" y="734098"/>
            <a:ext cx="3201849" cy="1835926"/>
          </a:xfrm>
          <a:prstGeom prst="cloudCallou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dirty="0">
                <a:solidFill>
                  <a:srgbClr val="FF0000"/>
                </a:solidFill>
              </a:rPr>
              <a:t>不会做东坡肉的书法家不是一位好诗人。</a:t>
            </a:r>
            <a:endParaRPr lang="zh-CN" altLang="en-US" sz="2400" dirty="0">
              <a:solidFill>
                <a:srgbClr val="FF0000"/>
              </a:solidFill>
            </a:endParaRPr>
          </a:p>
        </p:txBody>
      </p:sp>
      <p:pic>
        <p:nvPicPr>
          <p:cNvPr id="100" name="图片 99"/>
          <p:cNvPicPr/>
          <p:nvPr/>
        </p:nvPicPr>
        <p:blipFill>
          <a:blip r:embed="rId3"/>
          <a:stretch>
            <a:fillRect/>
          </a:stretch>
        </p:blipFill>
        <p:spPr>
          <a:xfrm>
            <a:off x="8079105" y="770890"/>
            <a:ext cx="3430905" cy="5527675"/>
          </a:xfrm>
          <a:prstGeom prst="rect">
            <a:avLst/>
          </a:prstGeom>
          <a:noFill/>
          <a:ln w="9525">
            <a:noFill/>
          </a:ln>
        </p:spPr>
      </p:pic>
    </p:spTree>
    <p:custDataLst>
      <p:tags r:id="rId4"/>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210" y="1941195"/>
            <a:ext cx="10344150" cy="523220"/>
          </a:xfrm>
          <a:prstGeom prst="rect">
            <a:avLst/>
          </a:prstGeom>
          <a:noFill/>
        </p:spPr>
        <p:txBody>
          <a:bodyPr wrap="square" rtlCol="0" anchor="t">
            <a:spAutoFit/>
          </a:bodyPr>
          <a:lstStyle/>
          <a:p>
            <a:pPr>
              <a:buNone/>
            </a:pP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清风徐来，水波不</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兴</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。举酒</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属</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客，诵</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明月之诗</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，歌</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窈窕之章</a:t>
            </a:r>
            <a:r>
              <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rPr>
              <a:t>。</a:t>
            </a:r>
            <a:endPar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endParaRPr>
          </a:p>
        </p:txBody>
      </p:sp>
      <p:pic>
        <p:nvPicPr>
          <p:cNvPr id="105" name="图片 104"/>
          <p:cNvPicPr/>
          <p:nvPr/>
        </p:nvPicPr>
        <p:blipFill>
          <a:blip r:embed="rId4"/>
          <a:stretch>
            <a:fillRect/>
          </a:stretch>
        </p:blipFill>
        <p:spPr>
          <a:xfrm>
            <a:off x="4752340" y="2795270"/>
            <a:ext cx="5373370" cy="3054350"/>
          </a:xfrm>
          <a:prstGeom prst="rect">
            <a:avLst/>
          </a:prstGeom>
          <a:noFill/>
          <a:ln w="9525">
            <a:noFill/>
          </a:ln>
        </p:spPr>
      </p:pic>
    </p:spTree>
    <p:custDataLst>
      <p:tags r:id="rId5"/>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210" y="1941195"/>
            <a:ext cx="10344150" cy="523220"/>
          </a:xfrm>
          <a:prstGeom prst="rect">
            <a:avLst/>
          </a:prstGeom>
          <a:noFill/>
        </p:spPr>
        <p:txBody>
          <a:bodyPr wrap="square" rtlCol="0" anchor="t">
            <a:spAutoFit/>
          </a:bodyPr>
          <a:lstStyle/>
          <a:p>
            <a:pPr>
              <a:buNone/>
            </a:pP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清风</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徐</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来，水波不</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兴</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。举酒</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属</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客，诵</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明月之诗</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，歌</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窈窕之章</a:t>
            </a:r>
            <a:r>
              <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rPr>
              <a:t>。</a:t>
            </a:r>
            <a:endPar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endParaRPr>
          </a:p>
        </p:txBody>
      </p:sp>
      <p:sp>
        <p:nvSpPr>
          <p:cNvPr id="272387" name="矩形 272386"/>
          <p:cNvSpPr/>
          <p:nvPr/>
        </p:nvSpPr>
        <p:spPr>
          <a:xfrm>
            <a:off x="1125744" y="2804247"/>
            <a:ext cx="10343515" cy="2554545"/>
          </a:xfrm>
          <a:prstGeom prst="rect">
            <a:avLst/>
          </a:prstGeom>
          <a:solidFill>
            <a:schemeClr val="bg1">
              <a:alpha val="77000"/>
            </a:schemeClr>
          </a:solidFill>
          <a:ln w="9525">
            <a:noFill/>
          </a:ln>
        </p:spPr>
        <p:txBody>
          <a:bodyPr wrap="square">
            <a:spAutoFit/>
          </a:bodyPr>
          <a:lstStyle/>
          <a:p>
            <a:pPr>
              <a:spcBef>
                <a:spcPct val="50000"/>
              </a:spcBef>
            </a:pPr>
            <a:r>
              <a:rPr lang="zh-CN" altLang="en-US" sz="2000" dirty="0">
                <a:solidFill>
                  <a:srgbClr val="275164"/>
                </a:solidFill>
                <a:latin typeface="华康乾隆行楷 W7" panose="03000709000000000000" charset="-122"/>
                <a:ea typeface="华康乾隆行楷 W7" panose="03000709000000000000" charset="-122"/>
                <a:cs typeface="华康乾隆行楷 W7" panose="03000709000000000000" charset="-122"/>
              </a:rPr>
              <a:t>徐：缓缓地。</a:t>
            </a:r>
            <a:endParaRPr lang="zh-CN" altLang="en-US" sz="2000" dirty="0">
              <a:solidFill>
                <a:srgbClr val="275164"/>
              </a:solidFill>
              <a:latin typeface="华康乾隆行楷 W7" panose="03000709000000000000" charset="-122"/>
              <a:ea typeface="华康乾隆行楷 W7" panose="03000709000000000000" charset="-122"/>
              <a:cs typeface="华康乾隆行楷 W7" panose="03000709000000000000" charset="-122"/>
            </a:endParaRPr>
          </a:p>
          <a:p>
            <a:pPr>
              <a:spcBef>
                <a:spcPct val="50000"/>
              </a:spcBef>
            </a:pPr>
            <a:r>
              <a:rPr lang="zh-CN" altLang="en-US" sz="2000" dirty="0">
                <a:solidFill>
                  <a:srgbClr val="275164"/>
                </a:solidFill>
                <a:latin typeface="华康乾隆行楷 W7" panose="03000709000000000000" charset="-122"/>
                <a:ea typeface="华康乾隆行楷 W7" panose="03000709000000000000" charset="-122"/>
                <a:cs typeface="华康乾隆行楷 W7" panose="03000709000000000000" charset="-122"/>
              </a:rPr>
              <a:t>兴：起。</a:t>
            </a:r>
            <a:endParaRPr lang="zh-CN" altLang="en-US" sz="2000" dirty="0">
              <a:solidFill>
                <a:srgbClr val="275164"/>
              </a:solidFill>
              <a:latin typeface="华康乾隆行楷 W7" panose="03000709000000000000" charset="-122"/>
              <a:ea typeface="华康乾隆行楷 W7" panose="03000709000000000000" charset="-122"/>
              <a:cs typeface="华康乾隆行楷 W7" panose="03000709000000000000" charset="-122"/>
            </a:endParaRPr>
          </a:p>
          <a:p>
            <a:pPr>
              <a:spcBef>
                <a:spcPct val="50000"/>
              </a:spcBef>
            </a:pPr>
            <a:r>
              <a:rPr lang="zh-CN" altLang="en-US" sz="2000" dirty="0">
                <a:solidFill>
                  <a:srgbClr val="275164"/>
                </a:solidFill>
                <a:latin typeface="华康乾隆行楷 W7" panose="03000709000000000000" charset="-122"/>
                <a:ea typeface="华康乾隆行楷 W7" panose="03000709000000000000" charset="-122"/>
                <a:cs typeface="华康乾隆行楷 W7" panose="03000709000000000000" charset="-122"/>
              </a:rPr>
              <a:t>属（</a:t>
            </a:r>
            <a:r>
              <a:rPr lang="en-US" altLang="zh-CN" sz="2000" dirty="0" err="1">
                <a:solidFill>
                  <a:srgbClr val="275164"/>
                </a:solidFill>
                <a:latin typeface="华康乾隆行楷 W7" panose="03000709000000000000" charset="-122"/>
                <a:ea typeface="华康乾隆行楷 W7" panose="03000709000000000000" charset="-122"/>
                <a:cs typeface="华康乾隆行楷 W7" panose="03000709000000000000" charset="-122"/>
              </a:rPr>
              <a:t>zhǔ</a:t>
            </a:r>
            <a:r>
              <a:rPr lang="zh-CN" altLang="en-US" sz="2000" dirty="0">
                <a:solidFill>
                  <a:srgbClr val="275164"/>
                </a:solidFill>
                <a:latin typeface="华康乾隆行楷 W7" panose="03000709000000000000" charset="-122"/>
                <a:ea typeface="华康乾隆行楷 W7" panose="03000709000000000000" charset="-122"/>
                <a:cs typeface="华康乾隆行楷 W7" panose="03000709000000000000" charset="-122"/>
              </a:rPr>
              <a:t>）：倾注，引申为劝酒。</a:t>
            </a:r>
            <a:endParaRPr lang="zh-CN" altLang="en-US" sz="2000" dirty="0">
              <a:solidFill>
                <a:srgbClr val="275164"/>
              </a:solidFill>
              <a:latin typeface="华康乾隆行楷 W7" panose="03000709000000000000" charset="-122"/>
              <a:ea typeface="华康乾隆行楷 W7" panose="03000709000000000000" charset="-122"/>
              <a:cs typeface="华康乾隆行楷 W7" panose="03000709000000000000" charset="-122"/>
            </a:endParaRPr>
          </a:p>
          <a:p>
            <a:pPr>
              <a:spcBef>
                <a:spcPct val="50000"/>
              </a:spcBef>
            </a:pPr>
            <a:r>
              <a:rPr lang="zh-CN" altLang="en-US" sz="2000" dirty="0">
                <a:solidFill>
                  <a:srgbClr val="275164"/>
                </a:solidFill>
                <a:latin typeface="华康乾隆行楷 W7" panose="03000709000000000000" charset="-122"/>
                <a:ea typeface="华康乾隆行楷 W7" panose="03000709000000000000" charset="-122"/>
                <a:cs typeface="华康乾隆行楷 W7" panose="03000709000000000000" charset="-122"/>
              </a:rPr>
              <a:t>明月之诗：指</a:t>
            </a:r>
            <a:r>
              <a:rPr lang="en-US" altLang="zh-CN" sz="2000" dirty="0">
                <a:solidFill>
                  <a:srgbClr val="275164"/>
                </a:solidFill>
                <a:latin typeface="华康乾隆行楷 W7" panose="03000709000000000000" charset="-122"/>
                <a:ea typeface="华康乾隆行楷 W7" panose="03000709000000000000" charset="-122"/>
                <a:cs typeface="华康乾隆行楷 W7" panose="03000709000000000000" charset="-122"/>
              </a:rPr>
              <a:t>《</a:t>
            </a:r>
            <a:r>
              <a:rPr lang="zh-CN" altLang="en-US" sz="2000" dirty="0">
                <a:solidFill>
                  <a:srgbClr val="275164"/>
                </a:solidFill>
                <a:latin typeface="华康乾隆行楷 W7" panose="03000709000000000000" charset="-122"/>
                <a:ea typeface="华康乾隆行楷 W7" panose="03000709000000000000" charset="-122"/>
                <a:cs typeface="华康乾隆行楷 W7" panose="03000709000000000000" charset="-122"/>
              </a:rPr>
              <a:t>诗经</a:t>
            </a:r>
            <a:r>
              <a:rPr lang="en-US" altLang="zh-CN" sz="2000" dirty="0">
                <a:solidFill>
                  <a:srgbClr val="275164"/>
                </a:solidFill>
                <a:latin typeface="华康乾隆行楷 W7" panose="03000709000000000000" charset="-122"/>
                <a:ea typeface="华康乾隆行楷 W7" panose="03000709000000000000" charset="-122"/>
                <a:cs typeface="华康乾隆行楷 W7" panose="03000709000000000000" charset="-122"/>
              </a:rPr>
              <a:t>·</a:t>
            </a:r>
            <a:r>
              <a:rPr lang="zh-CN" altLang="en-US" sz="2000" dirty="0">
                <a:solidFill>
                  <a:srgbClr val="275164"/>
                </a:solidFill>
                <a:latin typeface="华康乾隆行楷 W7" panose="03000709000000000000" charset="-122"/>
                <a:ea typeface="华康乾隆行楷 W7" panose="03000709000000000000" charset="-122"/>
                <a:cs typeface="华康乾隆行楷 W7" panose="03000709000000000000" charset="-122"/>
              </a:rPr>
              <a:t>陈风</a:t>
            </a:r>
            <a:r>
              <a:rPr lang="en-US" altLang="zh-CN" sz="2000" dirty="0">
                <a:solidFill>
                  <a:srgbClr val="275164"/>
                </a:solidFill>
                <a:latin typeface="华康乾隆行楷 W7" panose="03000709000000000000" charset="-122"/>
                <a:ea typeface="华康乾隆行楷 W7" panose="03000709000000000000" charset="-122"/>
                <a:cs typeface="华康乾隆行楷 W7" panose="03000709000000000000" charset="-122"/>
              </a:rPr>
              <a:t>·</a:t>
            </a:r>
            <a:r>
              <a:rPr lang="zh-CN" altLang="en-US" sz="2000" dirty="0">
                <a:solidFill>
                  <a:srgbClr val="275164"/>
                </a:solidFill>
                <a:latin typeface="华康乾隆行楷 W7" panose="03000709000000000000" charset="-122"/>
                <a:ea typeface="华康乾隆行楷 W7" panose="03000709000000000000" charset="-122"/>
                <a:cs typeface="华康乾隆行楷 W7" panose="03000709000000000000" charset="-122"/>
              </a:rPr>
              <a:t>月出</a:t>
            </a:r>
            <a:r>
              <a:rPr lang="en-US" altLang="zh-CN" sz="2000" dirty="0">
                <a:solidFill>
                  <a:srgbClr val="275164"/>
                </a:solidFill>
                <a:latin typeface="华康乾隆行楷 W7" panose="03000709000000000000" charset="-122"/>
                <a:ea typeface="华康乾隆行楷 W7" panose="03000709000000000000" charset="-122"/>
                <a:cs typeface="华康乾隆行楷 W7" panose="03000709000000000000" charset="-122"/>
              </a:rPr>
              <a:t>》</a:t>
            </a:r>
            <a:r>
              <a:rPr lang="zh-CN" altLang="en-US" sz="2000" dirty="0">
                <a:solidFill>
                  <a:srgbClr val="275164"/>
                </a:solidFill>
                <a:latin typeface="华康乾隆行楷 W7" panose="03000709000000000000" charset="-122"/>
                <a:ea typeface="华康乾隆行楷 W7" panose="03000709000000000000" charset="-122"/>
                <a:cs typeface="华康乾隆行楷 W7" panose="03000709000000000000" charset="-122"/>
              </a:rPr>
              <a:t>。</a:t>
            </a:r>
            <a:endParaRPr lang="zh-CN" altLang="en-US" sz="2000" dirty="0">
              <a:solidFill>
                <a:srgbClr val="275164"/>
              </a:solidFill>
              <a:latin typeface="华康乾隆行楷 W7" panose="03000709000000000000" charset="-122"/>
              <a:ea typeface="华康乾隆行楷 W7" panose="03000709000000000000" charset="-122"/>
              <a:cs typeface="华康乾隆行楷 W7" panose="03000709000000000000" charset="-122"/>
            </a:endParaRPr>
          </a:p>
          <a:p>
            <a:pPr>
              <a:spcBef>
                <a:spcPct val="50000"/>
              </a:spcBef>
            </a:pPr>
            <a:r>
              <a:rPr lang="zh-CN" altLang="en-US" sz="2000" dirty="0">
                <a:solidFill>
                  <a:srgbClr val="275164"/>
                </a:solidFill>
                <a:latin typeface="华康乾隆行楷 W7" panose="03000709000000000000" charset="-122"/>
                <a:ea typeface="华康乾隆行楷 W7" panose="03000709000000000000" charset="-122"/>
                <a:cs typeface="华康乾隆行楷 W7" panose="03000709000000000000" charset="-122"/>
              </a:rPr>
              <a:t>窈窕（</a:t>
            </a:r>
            <a:r>
              <a:rPr lang="en-US" altLang="zh-CN" sz="2000" dirty="0" err="1">
                <a:solidFill>
                  <a:srgbClr val="275164"/>
                </a:solidFill>
                <a:latin typeface="华康乾隆行楷 W7" panose="03000709000000000000" charset="-122"/>
                <a:ea typeface="华康乾隆行楷 W7" panose="03000709000000000000" charset="-122"/>
                <a:cs typeface="华康乾隆行楷 W7" panose="03000709000000000000" charset="-122"/>
              </a:rPr>
              <a:t>yǎotiǎo</a:t>
            </a:r>
            <a:r>
              <a:rPr lang="zh-CN" altLang="en-US" sz="2000" dirty="0">
                <a:solidFill>
                  <a:srgbClr val="275164"/>
                </a:solidFill>
                <a:latin typeface="华康乾隆行楷 W7" panose="03000709000000000000" charset="-122"/>
                <a:ea typeface="华康乾隆行楷 W7" panose="03000709000000000000" charset="-122"/>
                <a:cs typeface="华康乾隆行楷 W7" panose="03000709000000000000" charset="-122"/>
              </a:rPr>
              <a:t>）之章：</a:t>
            </a:r>
            <a:r>
              <a:rPr lang="en-US" altLang="zh-CN" sz="2000" dirty="0">
                <a:solidFill>
                  <a:srgbClr val="275164"/>
                </a:solidFill>
                <a:latin typeface="华康乾隆行楷 W7" panose="03000709000000000000" charset="-122"/>
                <a:ea typeface="华康乾隆行楷 W7" panose="03000709000000000000" charset="-122"/>
                <a:cs typeface="华康乾隆行楷 W7" panose="03000709000000000000" charset="-122"/>
              </a:rPr>
              <a:t>《</a:t>
            </a:r>
            <a:r>
              <a:rPr lang="zh-CN" altLang="en-US" sz="2000" dirty="0">
                <a:solidFill>
                  <a:srgbClr val="275164"/>
                </a:solidFill>
                <a:latin typeface="华康乾隆行楷 W7" panose="03000709000000000000" charset="-122"/>
                <a:ea typeface="华康乾隆行楷 W7" panose="03000709000000000000" charset="-122"/>
                <a:cs typeface="华康乾隆行楷 W7" panose="03000709000000000000" charset="-122"/>
              </a:rPr>
              <a:t>陈风</a:t>
            </a:r>
            <a:r>
              <a:rPr lang="en-US" altLang="zh-CN" sz="2000" dirty="0">
                <a:solidFill>
                  <a:srgbClr val="275164"/>
                </a:solidFill>
                <a:latin typeface="华康乾隆行楷 W7" panose="03000709000000000000" charset="-122"/>
                <a:ea typeface="华康乾隆行楷 W7" panose="03000709000000000000" charset="-122"/>
                <a:cs typeface="华康乾隆行楷 W7" panose="03000709000000000000" charset="-122"/>
              </a:rPr>
              <a:t>·</a:t>
            </a:r>
            <a:r>
              <a:rPr lang="zh-CN" altLang="en-US" sz="2000" dirty="0">
                <a:solidFill>
                  <a:srgbClr val="275164"/>
                </a:solidFill>
                <a:latin typeface="华康乾隆行楷 W7" panose="03000709000000000000" charset="-122"/>
                <a:ea typeface="华康乾隆行楷 W7" panose="03000709000000000000" charset="-122"/>
                <a:cs typeface="华康乾隆行楷 W7" panose="03000709000000000000" charset="-122"/>
              </a:rPr>
              <a:t>月出</a:t>
            </a:r>
            <a:r>
              <a:rPr lang="en-US" altLang="zh-CN" sz="2000" dirty="0">
                <a:solidFill>
                  <a:srgbClr val="275164"/>
                </a:solidFill>
                <a:latin typeface="华康乾隆行楷 W7" panose="03000709000000000000" charset="-122"/>
                <a:ea typeface="华康乾隆行楷 W7" panose="03000709000000000000" charset="-122"/>
                <a:cs typeface="华康乾隆行楷 W7" panose="03000709000000000000" charset="-122"/>
              </a:rPr>
              <a:t>》</a:t>
            </a:r>
            <a:r>
              <a:rPr lang="zh-CN" altLang="en-US" sz="2000" dirty="0">
                <a:solidFill>
                  <a:srgbClr val="275164"/>
                </a:solidFill>
                <a:latin typeface="华康乾隆行楷 W7" panose="03000709000000000000" charset="-122"/>
                <a:ea typeface="华康乾隆行楷 W7" panose="03000709000000000000" charset="-122"/>
                <a:cs typeface="华康乾隆行楷 W7" panose="03000709000000000000" charset="-122"/>
              </a:rPr>
              <a:t>诗首章为：“月出皎兮，佼人僚兮，舒窈纠兮，劳心悄兮。”“窈纠”同“窈窕”。</a:t>
            </a:r>
            <a:endParaRPr lang="zh-CN" altLang="en-US" sz="2000" dirty="0">
              <a:solidFill>
                <a:srgbClr val="275164"/>
              </a:solidFill>
              <a:latin typeface="华康乾隆行楷 W7" panose="03000709000000000000" charset="-122"/>
              <a:ea typeface="华康乾隆行楷 W7" panose="03000709000000000000" charset="-122"/>
              <a:cs typeface="华康乾隆行楷 W7" panose="03000709000000000000" charset="-122"/>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272387"/>
                                        </p:tgtEl>
                                        <p:attrNameLst>
                                          <p:attrName>style.visibility</p:attrName>
                                        </p:attrNameLst>
                                      </p:cBhvr>
                                      <p:to>
                                        <p:strVal val="visible"/>
                                      </p:to>
                                    </p:set>
                                    <p:animEffect transition="in" filter="circle(out)">
                                      <p:cBhvr>
                                        <p:cTn id="7" dur="2000"/>
                                        <p:tgtEl>
                                          <p:spTgt spid="272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210" y="1941195"/>
            <a:ext cx="10344150" cy="523220"/>
          </a:xfrm>
          <a:prstGeom prst="rect">
            <a:avLst/>
          </a:prstGeom>
          <a:noFill/>
        </p:spPr>
        <p:txBody>
          <a:bodyPr wrap="square" rtlCol="0" anchor="t">
            <a:spAutoFit/>
          </a:bodyPr>
          <a:lstStyle/>
          <a:p>
            <a:pPr>
              <a:buNone/>
            </a:pP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清风</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徐</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来，水波不</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兴</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。举酒</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属</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客，诵</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明月之诗</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，歌</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窈窕之章</a:t>
            </a:r>
            <a:r>
              <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rPr>
              <a:t>。</a:t>
            </a:r>
            <a:endPar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endParaRPr>
          </a:p>
        </p:txBody>
      </p:sp>
      <p:sp>
        <p:nvSpPr>
          <p:cNvPr id="272387" name="矩形 272386"/>
          <p:cNvSpPr/>
          <p:nvPr/>
        </p:nvSpPr>
        <p:spPr>
          <a:xfrm>
            <a:off x="1045845" y="3202909"/>
            <a:ext cx="10343515" cy="954107"/>
          </a:xfrm>
          <a:prstGeom prst="rect">
            <a:avLst/>
          </a:prstGeom>
          <a:solidFill>
            <a:schemeClr val="bg1">
              <a:alpha val="77000"/>
            </a:schemeClr>
          </a:solidFill>
          <a:ln w="9525">
            <a:noFill/>
          </a:ln>
        </p:spPr>
        <p:txBody>
          <a:bodyPr wrap="square">
            <a:spAutoFit/>
          </a:bodyPr>
          <a:lstStyle/>
          <a:p>
            <a:pPr lvl="0">
              <a:spcBef>
                <a:spcPct val="50000"/>
              </a:spcBef>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rPr>
              <a:t>清风徐徐吹来，江面上水波平静。我举起酒杯，劝客人共饮，吟诵着明月的诗篇，吟咏着窈窕的诗句。</a:t>
            </a:r>
            <a:r>
              <a:rPr lang="zh-CN" altLang="en-US" sz="2800" i="1" dirty="0">
                <a:solidFill>
                  <a:srgbClr val="275164"/>
                </a:solidFill>
                <a:latin typeface="华康乾隆行楷 W7" panose="03000709000000000000" charset="-122"/>
                <a:ea typeface="华康乾隆行楷 W7" panose="03000709000000000000" charset="-122"/>
                <a:cs typeface="华康乾隆行楷 W7" panose="03000709000000000000" charset="-122"/>
              </a:rPr>
              <a:t> </a:t>
            </a:r>
            <a:endParaRPr lang="zh-CN" altLang="en-US" sz="2800" i="1" dirty="0">
              <a:solidFill>
                <a:srgbClr val="275164"/>
              </a:solidFill>
              <a:latin typeface="华康乾隆行楷 W7" panose="03000709000000000000" charset="-122"/>
              <a:ea typeface="华康乾隆行楷 W7" panose="03000709000000000000" charset="-122"/>
              <a:cs typeface="华康乾隆行楷 W7" panose="03000709000000000000" charset="-122"/>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272387"/>
                                        </p:tgtEl>
                                        <p:attrNameLst>
                                          <p:attrName>style.visibility</p:attrName>
                                        </p:attrNameLst>
                                      </p:cBhvr>
                                      <p:to>
                                        <p:strVal val="visible"/>
                                      </p:to>
                                    </p:set>
                                    <p:animEffect transition="in" filter="circle(out)">
                                      <p:cBhvr>
                                        <p:cTn id="7" dur="2000"/>
                                        <p:tgtEl>
                                          <p:spTgt spid="272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845" y="2058670"/>
            <a:ext cx="10344150" cy="523220"/>
          </a:xfrm>
          <a:prstGeom prst="rect">
            <a:avLst/>
          </a:prstGeom>
          <a:noFill/>
        </p:spPr>
        <p:txBody>
          <a:bodyPr wrap="square" rtlCol="0" anchor="t">
            <a:spAutoFit/>
          </a:bodyPr>
          <a:lstStyle/>
          <a:p>
            <a:pPr>
              <a:buNone/>
            </a:pPr>
            <a:r>
              <a:rPr lang="zh-CN" altLang="en-US" sz="2800" dirty="0">
                <a:solidFill>
                  <a:srgbClr val="FF0000"/>
                </a:solidFill>
                <a:latin typeface="隶书" panose="02010509060101010101" pitchFamily="49" charset="-122"/>
                <a:ea typeface="隶书" panose="02010509060101010101" pitchFamily="49" charset="-122"/>
                <a:sym typeface="+mn-ea"/>
              </a:rPr>
              <a:t>  </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少焉</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800" dirty="0">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rPr>
              <a:t>月出于东山之上，徘徊于</a:t>
            </a:r>
            <a:r>
              <a:rPr lang="zh-CN" altLang="en-US" sz="2800" dirty="0">
                <a:solidFill>
                  <a:srgbClr val="FF0000"/>
                </a:solidFill>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rPr>
              <a:t>斗牛</a:t>
            </a:r>
            <a:r>
              <a:rPr lang="zh-CN" altLang="en-US" sz="2800" dirty="0">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rPr>
              <a:t>之间。</a:t>
            </a:r>
            <a:endParaRPr lang="zh-CN" altLang="en-US" sz="2800" dirty="0">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endParaRPr>
          </a:p>
        </p:txBody>
      </p:sp>
      <p:pic>
        <p:nvPicPr>
          <p:cNvPr id="105" name="图片 104"/>
          <p:cNvPicPr/>
          <p:nvPr/>
        </p:nvPicPr>
        <p:blipFill>
          <a:blip r:embed="rId4"/>
          <a:stretch>
            <a:fillRect/>
          </a:stretch>
        </p:blipFill>
        <p:spPr>
          <a:xfrm>
            <a:off x="4752340" y="2795270"/>
            <a:ext cx="5373370" cy="3054350"/>
          </a:xfrm>
          <a:prstGeom prst="rect">
            <a:avLst/>
          </a:prstGeom>
          <a:noFill/>
          <a:ln w="9525">
            <a:noFill/>
          </a:ln>
        </p:spPr>
      </p:pic>
    </p:spTree>
    <p:custDataLst>
      <p:tags r:id="rId5"/>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a:solidFill>
                  <a:schemeClr val="bg1"/>
                </a:solidFill>
                <a:latin typeface="华康乾隆行楷 W7" panose="03000709000000000000" charset="-122"/>
                <a:ea typeface="华康乾隆行楷 W7" panose="03000709000000000000" charset="-122"/>
              </a:rPr>
              <a:t>理解全文</a:t>
            </a:r>
            <a:endParaRPr lang="zh-CN" altLang="en-US" sz="2800">
              <a:solidFill>
                <a:schemeClr val="bg1"/>
              </a:solidFill>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845" y="2058670"/>
            <a:ext cx="10344150" cy="523220"/>
          </a:xfrm>
          <a:prstGeom prst="rect">
            <a:avLst/>
          </a:prstGeom>
          <a:noFill/>
        </p:spPr>
        <p:txBody>
          <a:bodyPr wrap="square" rtlCol="0" anchor="t">
            <a:spAutoFit/>
          </a:bodyPr>
          <a:lstStyle/>
          <a:p>
            <a:pPr>
              <a:buNone/>
            </a:pPr>
            <a:r>
              <a:rPr lang="zh-CN" altLang="en-US" sz="2800" dirty="0">
                <a:solidFill>
                  <a:srgbClr val="FF0000"/>
                </a:solidFill>
                <a:latin typeface="隶书" panose="02010509060101010101" pitchFamily="49" charset="-122"/>
                <a:ea typeface="隶书" panose="02010509060101010101" pitchFamily="49" charset="-122"/>
                <a:sym typeface="+mn-ea"/>
              </a:rPr>
              <a:t>  </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少焉</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800" dirty="0">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rPr>
              <a:t>月出于东山之上，徘徊于</a:t>
            </a:r>
            <a:r>
              <a:rPr lang="zh-CN" altLang="en-US" sz="2800" dirty="0">
                <a:solidFill>
                  <a:srgbClr val="FF0000"/>
                </a:solidFill>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rPr>
              <a:t>斗牛</a:t>
            </a:r>
            <a:r>
              <a:rPr lang="zh-CN" altLang="en-US" sz="2800" dirty="0">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rPr>
              <a:t>之间。</a:t>
            </a:r>
            <a:endParaRPr lang="zh-CN" altLang="en-US" sz="2800" dirty="0">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endParaRPr>
          </a:p>
        </p:txBody>
      </p:sp>
      <p:sp>
        <p:nvSpPr>
          <p:cNvPr id="272387" name="矩形 272386"/>
          <p:cNvSpPr/>
          <p:nvPr/>
        </p:nvSpPr>
        <p:spPr>
          <a:xfrm>
            <a:off x="1046480" y="3307469"/>
            <a:ext cx="10343515" cy="997196"/>
          </a:xfrm>
          <a:prstGeom prst="rect">
            <a:avLst/>
          </a:prstGeom>
          <a:solidFill>
            <a:schemeClr val="bg1">
              <a:alpha val="77000"/>
            </a:schemeClr>
          </a:solidFill>
          <a:ln w="9525">
            <a:noFill/>
          </a:ln>
        </p:spPr>
        <p:txBody>
          <a:bodyPr wrap="square">
            <a:spAutoFit/>
          </a:bodyPr>
          <a:lstStyle/>
          <a:p>
            <a:pPr marL="285750" indent="-285750">
              <a:lnSpc>
                <a:spcPct val="80000"/>
              </a:lnSpc>
              <a:spcBef>
                <a:spcPct val="50000"/>
              </a:spcBef>
              <a:buFont typeface="Arial" panose="020B0604020202020204" pitchFamily="34" charset="0"/>
              <a:buChar char="•"/>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rPr>
              <a:t>少焉：一会儿。</a:t>
            </a:r>
            <a:endPar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endParaRPr>
          </a:p>
          <a:p>
            <a:pPr marL="285750" indent="-285750">
              <a:lnSpc>
                <a:spcPct val="80000"/>
              </a:lnSpc>
              <a:spcBef>
                <a:spcPct val="50000"/>
              </a:spcBef>
              <a:buFont typeface="Arial" panose="020B0604020202020204" pitchFamily="34" charset="0"/>
              <a:buChar char="•"/>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rPr>
              <a:t>斗牛：星座名，即斗宿（南斗）、牛宿。</a:t>
            </a:r>
            <a:endPar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272387"/>
                                        </p:tgtEl>
                                        <p:attrNameLst>
                                          <p:attrName>style.visibility</p:attrName>
                                        </p:attrNameLst>
                                      </p:cBhvr>
                                      <p:to>
                                        <p:strVal val="visible"/>
                                      </p:to>
                                    </p:set>
                                    <p:animEffect transition="in" filter="circle(out)">
                                      <p:cBhvr>
                                        <p:cTn id="7" dur="2000"/>
                                        <p:tgtEl>
                                          <p:spTgt spid="272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845" y="2058670"/>
            <a:ext cx="10344150" cy="523220"/>
          </a:xfrm>
          <a:prstGeom prst="rect">
            <a:avLst/>
          </a:prstGeom>
          <a:noFill/>
        </p:spPr>
        <p:txBody>
          <a:bodyPr wrap="square" rtlCol="0" anchor="t">
            <a:spAutoFit/>
          </a:bodyPr>
          <a:lstStyle/>
          <a:p>
            <a:pPr>
              <a:buNone/>
            </a:pPr>
            <a:r>
              <a:rPr lang="zh-CN" altLang="en-US" sz="2800" dirty="0">
                <a:solidFill>
                  <a:srgbClr val="FF0000"/>
                </a:solidFill>
                <a:latin typeface="隶书" panose="02010509060101010101" pitchFamily="49" charset="-122"/>
                <a:ea typeface="隶书" panose="02010509060101010101" pitchFamily="49" charset="-122"/>
                <a:sym typeface="+mn-ea"/>
              </a:rPr>
              <a:t>  </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少焉</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800" dirty="0">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rPr>
              <a:t>月出于东山之上，徘徊于</a:t>
            </a:r>
            <a:r>
              <a:rPr lang="zh-CN" altLang="en-US" sz="2800" dirty="0">
                <a:solidFill>
                  <a:srgbClr val="FF0000"/>
                </a:solidFill>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rPr>
              <a:t>斗牛</a:t>
            </a:r>
            <a:r>
              <a:rPr lang="zh-CN" altLang="en-US" sz="2800" dirty="0">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rPr>
              <a:t>之间。</a:t>
            </a:r>
            <a:endParaRPr lang="zh-CN" altLang="en-US" sz="2800" dirty="0">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endParaRPr>
          </a:p>
        </p:txBody>
      </p:sp>
      <p:sp>
        <p:nvSpPr>
          <p:cNvPr id="272387" name="矩形 272386"/>
          <p:cNvSpPr/>
          <p:nvPr/>
        </p:nvSpPr>
        <p:spPr>
          <a:xfrm>
            <a:off x="1046480" y="3307469"/>
            <a:ext cx="10343515" cy="437043"/>
          </a:xfrm>
          <a:prstGeom prst="rect">
            <a:avLst/>
          </a:prstGeom>
          <a:solidFill>
            <a:schemeClr val="bg1">
              <a:alpha val="77000"/>
            </a:schemeClr>
          </a:solidFill>
          <a:ln w="9525">
            <a:noFill/>
          </a:ln>
        </p:spPr>
        <p:txBody>
          <a:bodyPr wrap="square">
            <a:spAutoFit/>
          </a:bodyPr>
          <a:lstStyle/>
          <a:p>
            <a:pPr marL="285750" indent="-285750">
              <a:lnSpc>
                <a:spcPct val="80000"/>
              </a:lnSpc>
              <a:spcBef>
                <a:spcPct val="50000"/>
              </a:spcBef>
              <a:buFont typeface="Arial" panose="020B0604020202020204" pitchFamily="34" charset="0"/>
              <a:buChar char="•"/>
            </a:pPr>
            <a:r>
              <a:rPr lang="zh-CN" altLang="en-US" sz="2800" dirty="0">
                <a:solidFill>
                  <a:srgbClr val="275164"/>
                </a:solidFill>
                <a:latin typeface="华康乾隆行楷 W7" panose="03000709000000000000" charset="-122"/>
                <a:ea typeface="华康乾隆行楷 W7" panose="03000709000000000000" charset="-122"/>
                <a:sym typeface="+mn-ea"/>
              </a:rPr>
              <a:t>不一会儿，月亮从东山上升起，徘徊在斗宿和牛宿之间。</a:t>
            </a:r>
            <a:endPar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272387"/>
                                        </p:tgtEl>
                                        <p:attrNameLst>
                                          <p:attrName>style.visibility</p:attrName>
                                        </p:attrNameLst>
                                      </p:cBhvr>
                                      <p:to>
                                        <p:strVal val="visible"/>
                                      </p:to>
                                    </p:set>
                                    <p:animEffect transition="in" filter="circle(out)">
                                      <p:cBhvr>
                                        <p:cTn id="7" dur="2000"/>
                                        <p:tgtEl>
                                          <p:spTgt spid="272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1" name="图片 10" descr="51miz-E823930-BA03D745"/>
          <p:cNvPicPr>
            <a:picLocks noChangeAspect="1"/>
          </p:cNvPicPr>
          <p:nvPr/>
        </p:nvPicPr>
        <p:blipFill>
          <a:blip r:embed="rId2"/>
          <a:stretch>
            <a:fillRect/>
          </a:stretch>
        </p:blipFill>
        <p:spPr>
          <a:xfrm>
            <a:off x="9281160" y="676275"/>
            <a:ext cx="2453005" cy="1226820"/>
          </a:xfrm>
          <a:prstGeom prst="rect">
            <a:avLst/>
          </a:prstGeom>
        </p:spPr>
      </p:pic>
      <p:sp>
        <p:nvSpPr>
          <p:cNvPr id="2" name="文本框 1"/>
          <p:cNvSpPr txBox="1"/>
          <p:nvPr/>
        </p:nvSpPr>
        <p:spPr>
          <a:xfrm>
            <a:off x="1107989" y="1462940"/>
            <a:ext cx="10344150" cy="523220"/>
          </a:xfrm>
          <a:prstGeom prst="rect">
            <a:avLst/>
          </a:prstGeom>
          <a:noFill/>
        </p:spPr>
        <p:txBody>
          <a:bodyPr wrap="square" rtlCol="0" anchor="t">
            <a:spAutoFit/>
          </a:bodyPr>
          <a:lstStyle/>
          <a:p>
            <a:pPr>
              <a:buNone/>
            </a:pP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白露</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横江，水光接天。</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纵一苇</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之所</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如</a:t>
            </a:r>
            <a:r>
              <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凌</a:t>
            </a:r>
            <a:r>
              <a:rPr lang="zh-CN" altLang="en-US" sz="2800" dirty="0">
                <a:solidFill>
                  <a:srgbClr val="002060"/>
                </a:solidFill>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rPr>
              <a:t>万顷</a:t>
            </a:r>
            <a:r>
              <a:rPr lang="zh-CN" altLang="en-US" sz="2800" dirty="0">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rPr>
              <a:t>之</a:t>
            </a:r>
            <a:r>
              <a:rPr lang="zh-CN" altLang="en-US" sz="2800" dirty="0">
                <a:solidFill>
                  <a:srgbClr val="FF0000"/>
                </a:solidFill>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rPr>
              <a:t>茫然</a:t>
            </a:r>
            <a:r>
              <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rPr>
              <a:t>。</a:t>
            </a:r>
            <a:endPar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endParaRPr>
          </a:p>
        </p:txBody>
      </p:sp>
      <p:pic>
        <p:nvPicPr>
          <p:cNvPr id="10" name="图片 9" descr="51miz-E1102974-B276D890"/>
          <p:cNvPicPr>
            <a:picLocks noChangeAspect="1"/>
          </p:cNvPicPr>
          <p:nvPr/>
        </p:nvPicPr>
        <p:blipFill>
          <a:blip r:embed="rId3">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9338353" y="4451456"/>
            <a:ext cx="2773680" cy="1518920"/>
          </a:xfrm>
          <a:prstGeom prst="rect">
            <a:avLst/>
          </a:prstGeom>
        </p:spPr>
      </p:pic>
      <p:pic>
        <p:nvPicPr>
          <p:cNvPr id="105" name="图片 104"/>
          <p:cNvPicPr/>
          <p:nvPr/>
        </p:nvPicPr>
        <p:blipFill>
          <a:blip r:embed="rId4"/>
          <a:stretch>
            <a:fillRect/>
          </a:stretch>
        </p:blipFill>
        <p:spPr>
          <a:xfrm>
            <a:off x="4752340" y="2795270"/>
            <a:ext cx="5373370" cy="3054350"/>
          </a:xfrm>
          <a:prstGeom prst="rect">
            <a:avLst/>
          </a:prstGeom>
          <a:noFill/>
          <a:ln w="9525">
            <a:noFill/>
          </a:ln>
        </p:spPr>
      </p:pic>
    </p:spTree>
    <p:custDataLst>
      <p:tags r:id="rId5"/>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1" name="图片 10" descr="51miz-E823930-BA03D745"/>
          <p:cNvPicPr>
            <a:picLocks noChangeAspect="1"/>
          </p:cNvPicPr>
          <p:nvPr/>
        </p:nvPicPr>
        <p:blipFill>
          <a:blip r:embed="rId2"/>
          <a:stretch>
            <a:fillRect/>
          </a:stretch>
        </p:blipFill>
        <p:spPr>
          <a:xfrm>
            <a:off x="9281160" y="676275"/>
            <a:ext cx="2453005" cy="1226820"/>
          </a:xfrm>
          <a:prstGeom prst="rect">
            <a:avLst/>
          </a:prstGeom>
        </p:spPr>
      </p:pic>
      <p:sp>
        <p:nvSpPr>
          <p:cNvPr id="2" name="文本框 1"/>
          <p:cNvSpPr txBox="1"/>
          <p:nvPr/>
        </p:nvSpPr>
        <p:spPr>
          <a:xfrm>
            <a:off x="1107989" y="1462940"/>
            <a:ext cx="10344150" cy="523220"/>
          </a:xfrm>
          <a:prstGeom prst="rect">
            <a:avLst/>
          </a:prstGeom>
          <a:noFill/>
        </p:spPr>
        <p:txBody>
          <a:bodyPr wrap="square" rtlCol="0" anchor="t">
            <a:spAutoFit/>
          </a:bodyPr>
          <a:lstStyle/>
          <a:p>
            <a:pPr>
              <a:buNone/>
            </a:pP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白露</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横江，水光接天。</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纵一苇</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之所</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如</a:t>
            </a:r>
            <a:r>
              <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凌</a:t>
            </a:r>
            <a:r>
              <a:rPr lang="zh-CN" altLang="en-US" sz="2800" dirty="0">
                <a:solidFill>
                  <a:srgbClr val="002060"/>
                </a:solidFill>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rPr>
              <a:t>万顷</a:t>
            </a:r>
            <a:r>
              <a:rPr lang="zh-CN" altLang="en-US" sz="2800" dirty="0">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rPr>
              <a:t>之</a:t>
            </a:r>
            <a:r>
              <a:rPr lang="zh-CN" altLang="en-US" sz="2800" dirty="0">
                <a:solidFill>
                  <a:srgbClr val="FF0000"/>
                </a:solidFill>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rPr>
              <a:t>茫然</a:t>
            </a:r>
            <a:r>
              <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rPr>
              <a:t>。</a:t>
            </a:r>
            <a:endPar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endParaRPr>
          </a:p>
        </p:txBody>
      </p:sp>
      <p:sp>
        <p:nvSpPr>
          <p:cNvPr id="272387" name="矩形 272386"/>
          <p:cNvSpPr/>
          <p:nvPr/>
        </p:nvSpPr>
        <p:spPr>
          <a:xfrm>
            <a:off x="1108624" y="2259805"/>
            <a:ext cx="10343515" cy="3613297"/>
          </a:xfrm>
          <a:prstGeom prst="rect">
            <a:avLst/>
          </a:prstGeom>
          <a:solidFill>
            <a:schemeClr val="bg1">
              <a:alpha val="77000"/>
            </a:schemeClr>
          </a:solidFill>
          <a:ln w="9525">
            <a:noFill/>
          </a:ln>
        </p:spPr>
        <p:txBody>
          <a:bodyPr wrap="square">
            <a:spAutoFit/>
          </a:bodyPr>
          <a:lstStyle/>
          <a:p>
            <a:pPr marL="457200" indent="-457200">
              <a:lnSpc>
                <a:spcPct val="80000"/>
              </a:lnSpc>
              <a:spcBef>
                <a:spcPct val="50000"/>
              </a:spcBef>
              <a:buFont typeface="Arial" panose="020B0604020202020204" pitchFamily="34" charset="0"/>
              <a:buChar char="•"/>
            </a:pPr>
            <a:r>
              <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rPr>
              <a:t>白露：白茫茫的水气。横江：横贯江面。</a:t>
            </a:r>
            <a:endPar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endParaRPr>
          </a:p>
          <a:p>
            <a:pPr marL="285750" indent="-285750">
              <a:lnSpc>
                <a:spcPct val="80000"/>
              </a:lnSpc>
              <a:spcBef>
                <a:spcPct val="50000"/>
              </a:spcBef>
              <a:buFont typeface="Arial" panose="020B0604020202020204" pitchFamily="34" charset="0"/>
              <a:buChar char="•"/>
            </a:pPr>
            <a:r>
              <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rPr>
              <a:t>“纵一苇”二句：任凭小船在宽广的江面上飘荡。</a:t>
            </a:r>
            <a:endParaRPr lang="en-US" altLang="zh-CN" sz="2400" dirty="0">
              <a:solidFill>
                <a:srgbClr val="275164"/>
              </a:solidFill>
              <a:latin typeface="华康乾隆行楷 W7" panose="03000709000000000000" charset="-122"/>
              <a:ea typeface="华康乾隆行楷 W7" panose="03000709000000000000" charset="-122"/>
              <a:cs typeface="华康乾隆行楷 W7" panose="03000709000000000000" charset="-122"/>
            </a:endParaRPr>
          </a:p>
          <a:p>
            <a:pPr marL="285750" indent="-285750">
              <a:lnSpc>
                <a:spcPct val="80000"/>
              </a:lnSpc>
              <a:spcBef>
                <a:spcPct val="50000"/>
              </a:spcBef>
              <a:buFont typeface="Arial" panose="020B0604020202020204" pitchFamily="34" charset="0"/>
              <a:buChar char="•"/>
            </a:pPr>
            <a:r>
              <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rPr>
              <a:t>纵，任凭。一苇，比喻极小的船。《诗经·卫风·河广》：“谁谓河广，一苇杭（航）之。”</a:t>
            </a:r>
            <a:endParaRPr lang="en-US" altLang="zh-CN" sz="2400" dirty="0">
              <a:solidFill>
                <a:srgbClr val="275164"/>
              </a:solidFill>
              <a:latin typeface="华康乾隆行楷 W7" panose="03000709000000000000" charset="-122"/>
              <a:ea typeface="华康乾隆行楷 W7" panose="03000709000000000000" charset="-122"/>
              <a:cs typeface="华康乾隆行楷 W7" panose="03000709000000000000" charset="-122"/>
            </a:endParaRPr>
          </a:p>
          <a:p>
            <a:pPr marL="285750" indent="-285750">
              <a:lnSpc>
                <a:spcPct val="80000"/>
              </a:lnSpc>
              <a:spcBef>
                <a:spcPct val="50000"/>
              </a:spcBef>
              <a:buFont typeface="Arial" panose="020B0604020202020204" pitchFamily="34" charset="0"/>
              <a:buChar char="•"/>
            </a:pPr>
            <a:r>
              <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rPr>
              <a:t>如，往。</a:t>
            </a:r>
            <a:endParaRPr lang="en-US" altLang="zh-CN" sz="2400" dirty="0">
              <a:solidFill>
                <a:srgbClr val="275164"/>
              </a:solidFill>
              <a:latin typeface="华康乾隆行楷 W7" panose="03000709000000000000" charset="-122"/>
              <a:ea typeface="华康乾隆行楷 W7" panose="03000709000000000000" charset="-122"/>
              <a:cs typeface="华康乾隆行楷 W7" panose="03000709000000000000" charset="-122"/>
            </a:endParaRPr>
          </a:p>
          <a:p>
            <a:pPr marL="285750" indent="-285750">
              <a:lnSpc>
                <a:spcPct val="80000"/>
              </a:lnSpc>
              <a:spcBef>
                <a:spcPct val="50000"/>
              </a:spcBef>
              <a:buFont typeface="Arial" panose="020B0604020202020204" pitchFamily="34" charset="0"/>
              <a:buChar char="•"/>
            </a:pPr>
            <a:r>
              <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rPr>
              <a:t>凌，越过。</a:t>
            </a:r>
            <a:endParaRPr lang="en-US" altLang="zh-CN" sz="2400" dirty="0">
              <a:solidFill>
                <a:srgbClr val="275164"/>
              </a:solidFill>
              <a:latin typeface="华康乾隆行楷 W7" panose="03000709000000000000" charset="-122"/>
              <a:ea typeface="华康乾隆行楷 W7" panose="03000709000000000000" charset="-122"/>
              <a:cs typeface="华康乾隆行楷 W7" panose="03000709000000000000" charset="-122"/>
            </a:endParaRPr>
          </a:p>
          <a:p>
            <a:pPr marL="285750" indent="-285750">
              <a:lnSpc>
                <a:spcPct val="80000"/>
              </a:lnSpc>
              <a:spcBef>
                <a:spcPct val="50000"/>
              </a:spcBef>
              <a:buFont typeface="Arial" panose="020B0604020202020204" pitchFamily="34" charset="0"/>
              <a:buChar char="•"/>
            </a:pPr>
            <a:r>
              <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rPr>
              <a:t>万顷，极为宽阔的江面。</a:t>
            </a:r>
            <a:endParaRPr lang="en-US" altLang="zh-CN" sz="2400" dirty="0">
              <a:solidFill>
                <a:srgbClr val="275164"/>
              </a:solidFill>
              <a:latin typeface="华康乾隆行楷 W7" panose="03000709000000000000" charset="-122"/>
              <a:ea typeface="华康乾隆行楷 W7" panose="03000709000000000000" charset="-122"/>
              <a:cs typeface="华康乾隆行楷 W7" panose="03000709000000000000" charset="-122"/>
            </a:endParaRPr>
          </a:p>
          <a:p>
            <a:pPr marL="285750" indent="-285750">
              <a:lnSpc>
                <a:spcPct val="80000"/>
              </a:lnSpc>
              <a:spcBef>
                <a:spcPct val="50000"/>
              </a:spcBef>
              <a:buFont typeface="Arial" panose="020B0604020202020204" pitchFamily="34" charset="0"/>
              <a:buChar char="•"/>
            </a:pPr>
            <a:r>
              <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rPr>
              <a:t>茫然，旷远的样子。</a:t>
            </a:r>
            <a:endPar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endParaRPr>
          </a:p>
        </p:txBody>
      </p:sp>
      <p:pic>
        <p:nvPicPr>
          <p:cNvPr id="10" name="图片 9" descr="51miz-E1102974-B276D890"/>
          <p:cNvPicPr>
            <a:picLocks noChangeAspect="1"/>
          </p:cNvPicPr>
          <p:nvPr/>
        </p:nvPicPr>
        <p:blipFill>
          <a:blip r:embed="rId3">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9338353" y="4451456"/>
            <a:ext cx="2773680" cy="1518920"/>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272387"/>
                                        </p:tgtEl>
                                        <p:attrNameLst>
                                          <p:attrName>style.visibility</p:attrName>
                                        </p:attrNameLst>
                                      </p:cBhvr>
                                      <p:to>
                                        <p:strVal val="visible"/>
                                      </p:to>
                                    </p:set>
                                    <p:animEffect transition="in" filter="circle(out)">
                                      <p:cBhvr>
                                        <p:cTn id="7" dur="2000"/>
                                        <p:tgtEl>
                                          <p:spTgt spid="272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1" name="图片 10" descr="51miz-E823930-BA03D745"/>
          <p:cNvPicPr>
            <a:picLocks noChangeAspect="1"/>
          </p:cNvPicPr>
          <p:nvPr/>
        </p:nvPicPr>
        <p:blipFill>
          <a:blip r:embed="rId2"/>
          <a:stretch>
            <a:fillRect/>
          </a:stretch>
        </p:blipFill>
        <p:spPr>
          <a:xfrm>
            <a:off x="9281160" y="676275"/>
            <a:ext cx="2453005" cy="1226820"/>
          </a:xfrm>
          <a:prstGeom prst="rect">
            <a:avLst/>
          </a:prstGeom>
        </p:spPr>
      </p:pic>
      <p:sp>
        <p:nvSpPr>
          <p:cNvPr id="2" name="文本框 1"/>
          <p:cNvSpPr txBox="1"/>
          <p:nvPr/>
        </p:nvSpPr>
        <p:spPr>
          <a:xfrm>
            <a:off x="1206455" y="2027142"/>
            <a:ext cx="10344150" cy="523220"/>
          </a:xfrm>
          <a:prstGeom prst="rect">
            <a:avLst/>
          </a:prstGeom>
          <a:noFill/>
        </p:spPr>
        <p:txBody>
          <a:bodyPr wrap="square" rtlCol="0" anchor="t">
            <a:spAutoFit/>
          </a:bodyPr>
          <a:lstStyle/>
          <a:p>
            <a:pPr>
              <a:buNone/>
            </a:pP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白露</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横江，水光接天。</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纵一苇</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之所</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如</a:t>
            </a:r>
            <a:r>
              <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凌</a:t>
            </a:r>
            <a:r>
              <a:rPr lang="zh-CN" altLang="en-US" sz="2800" dirty="0">
                <a:solidFill>
                  <a:srgbClr val="002060"/>
                </a:solidFill>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rPr>
              <a:t>万顷</a:t>
            </a:r>
            <a:r>
              <a:rPr lang="zh-CN" altLang="en-US" sz="2800" dirty="0">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rPr>
              <a:t>之</a:t>
            </a:r>
            <a:r>
              <a:rPr lang="zh-CN" altLang="en-US" sz="2800" dirty="0">
                <a:solidFill>
                  <a:srgbClr val="FF0000"/>
                </a:solidFill>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rPr>
              <a:t>茫然</a:t>
            </a:r>
            <a:r>
              <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rPr>
              <a:t>。</a:t>
            </a:r>
            <a:endPar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endParaRPr>
          </a:p>
        </p:txBody>
      </p:sp>
      <p:pic>
        <p:nvPicPr>
          <p:cNvPr id="10" name="图片 9" descr="51miz-E1102974-B276D890"/>
          <p:cNvPicPr>
            <a:picLocks noChangeAspect="1"/>
          </p:cNvPicPr>
          <p:nvPr/>
        </p:nvPicPr>
        <p:blipFill>
          <a:blip r:embed="rId3">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9338353" y="4451456"/>
            <a:ext cx="2773680" cy="1518920"/>
          </a:xfrm>
          <a:prstGeom prst="rect">
            <a:avLst/>
          </a:prstGeom>
        </p:spPr>
      </p:pic>
      <p:sp>
        <p:nvSpPr>
          <p:cNvPr id="16" name="矩形 15"/>
          <p:cNvSpPr/>
          <p:nvPr/>
        </p:nvSpPr>
        <p:spPr>
          <a:xfrm>
            <a:off x="1045755" y="3197629"/>
            <a:ext cx="10343515" cy="954107"/>
          </a:xfrm>
          <a:prstGeom prst="rect">
            <a:avLst/>
          </a:prstGeom>
          <a:solidFill>
            <a:schemeClr val="bg1">
              <a:alpha val="77000"/>
            </a:schemeClr>
          </a:solidFill>
          <a:ln w="9525">
            <a:noFill/>
          </a:ln>
        </p:spPr>
        <p:txBody>
          <a:bodyPr wrap="square">
            <a:spAutoFit/>
          </a:bodyPr>
          <a:lstStyle/>
          <a:p>
            <a:pPr algn="l">
              <a:spcBef>
                <a:spcPct val="50000"/>
              </a:spcBef>
            </a:pPr>
            <a:r>
              <a:rPr lang="zh-CN" altLang="en-US" sz="2800" dirty="0">
                <a:solidFill>
                  <a:srgbClr val="275164"/>
                </a:solidFill>
                <a:latin typeface="华康乾隆行楷 W7" panose="03000709000000000000" charset="-122"/>
                <a:ea typeface="华康乾隆行楷 W7" panose="03000709000000000000" charset="-122"/>
                <a:sym typeface="+mn-ea"/>
              </a:rPr>
              <a:t>白茫茫的水气笼罩着江面，水上浮光远接天边。我们任凭小船随意漂荡，越过那茫茫的江面。</a:t>
            </a:r>
            <a:endParaRPr lang="zh-CN" altLang="en-US" sz="2800" i="1"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ircle(out)">
                                      <p:cBhvr>
                                        <p:cTn id="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2844818" y="2038677"/>
            <a:ext cx="6278233" cy="523220"/>
          </a:xfrm>
          <a:prstGeom prst="rect">
            <a:avLst/>
          </a:prstGeom>
          <a:noFill/>
        </p:spPr>
        <p:txBody>
          <a:bodyPr wrap="square" rtlCol="0" anchor="t">
            <a:spAutoFit/>
          </a:bodyPr>
          <a:lstStyle/>
          <a:p>
            <a:pPr algn="l">
              <a:buClrTx/>
              <a:buSzTx/>
              <a:buFontTx/>
              <a:buNone/>
            </a:pPr>
            <a:r>
              <a:rPr lang="zh-CN" altLang="en-US" sz="2800" b="1" dirty="0">
                <a:solidFill>
                  <a:srgbClr val="000808"/>
                </a:solidFill>
                <a:latin typeface="黑体" panose="02010609060101010101" charset="-122"/>
                <a:ea typeface="隶书" panose="02010509060101010101" pitchFamily="49" charset="-122"/>
                <a:sym typeface="+mn-ea"/>
              </a:rPr>
              <a:t>  </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浩浩乎如</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冯虚御风</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，而不知其所止；</a:t>
            </a:r>
            <a:endParaRPr lang="zh-CN" altLang="en-US" sz="2800" dirty="0">
              <a:latin typeface="华康乾隆行楷 W7" panose="03000709000000000000" charset="-122"/>
              <a:ea typeface="华康乾隆行楷 W7" panose="03000709000000000000" charset="-122"/>
              <a:cs typeface="华康乾隆行楷 W7" panose="03000709000000000000" charset="-122"/>
              <a:sym typeface="+mn-ea"/>
            </a:endParaRPr>
          </a:p>
        </p:txBody>
      </p:sp>
      <p:pic>
        <p:nvPicPr>
          <p:cNvPr id="105" name="图片 104"/>
          <p:cNvPicPr/>
          <p:nvPr/>
        </p:nvPicPr>
        <p:blipFill>
          <a:blip r:embed="rId4"/>
          <a:stretch>
            <a:fillRect/>
          </a:stretch>
        </p:blipFill>
        <p:spPr>
          <a:xfrm>
            <a:off x="4752340" y="2795270"/>
            <a:ext cx="5373370" cy="3054350"/>
          </a:xfrm>
          <a:prstGeom prst="rect">
            <a:avLst/>
          </a:prstGeom>
          <a:noFill/>
          <a:ln w="9525">
            <a:noFill/>
          </a:ln>
        </p:spPr>
      </p:pic>
    </p:spTree>
    <p:custDataLst>
      <p:tags r:id="rId5"/>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5356860"/>
            <a:ext cx="1399540" cy="766445"/>
          </a:xfrm>
          <a:prstGeom prst="rect">
            <a:avLst/>
          </a:prstGeom>
        </p:spPr>
      </p:pic>
      <p:sp>
        <p:nvSpPr>
          <p:cNvPr id="13" name="文本框 12"/>
          <p:cNvSpPr txBox="1"/>
          <p:nvPr/>
        </p:nvSpPr>
        <p:spPr>
          <a:xfrm>
            <a:off x="1543535" y="5051745"/>
            <a:ext cx="9239523" cy="707886"/>
          </a:xfrm>
          <a:prstGeom prst="rect">
            <a:avLst/>
          </a:prstGeom>
          <a:noFill/>
        </p:spPr>
        <p:txBody>
          <a:bodyPr wrap="square" rtlCol="0">
            <a:spAutoFit/>
          </a:bodyPr>
          <a:lstStyle/>
          <a:p>
            <a:r>
              <a:rPr lang="zh-CN" altLang="en-US" sz="4000" dirty="0">
                <a:solidFill>
                  <a:srgbClr val="FF0000"/>
                </a:solidFill>
              </a:rPr>
              <a:t>虽然屡遭贬谪，却能苦中作乐的乐天派。</a:t>
            </a:r>
            <a:endParaRPr lang="zh-CN" altLang="en-US" sz="4000" dirty="0">
              <a:solidFill>
                <a:srgbClr val="FF0000"/>
              </a:solidFill>
            </a:endParaRPr>
          </a:p>
        </p:txBody>
      </p:sp>
      <p:pic>
        <p:nvPicPr>
          <p:cNvPr id="101" name="图片 100"/>
          <p:cNvPicPr/>
          <p:nvPr/>
        </p:nvPicPr>
        <p:blipFill>
          <a:blip r:embed="rId3"/>
          <a:stretch>
            <a:fillRect/>
          </a:stretch>
        </p:blipFill>
        <p:spPr>
          <a:xfrm>
            <a:off x="2919095" y="770890"/>
            <a:ext cx="6134735" cy="4128770"/>
          </a:xfrm>
          <a:prstGeom prst="rect">
            <a:avLst/>
          </a:prstGeom>
          <a:noFill/>
          <a:ln w="9525">
            <a:noFill/>
          </a:ln>
        </p:spPr>
      </p:pic>
    </p:spTree>
    <p:custDataLst>
      <p:tags r:id="rId4"/>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2844818" y="2038677"/>
            <a:ext cx="6278233" cy="523220"/>
          </a:xfrm>
          <a:prstGeom prst="rect">
            <a:avLst/>
          </a:prstGeom>
          <a:noFill/>
        </p:spPr>
        <p:txBody>
          <a:bodyPr wrap="square" rtlCol="0" anchor="t">
            <a:spAutoFit/>
          </a:bodyPr>
          <a:lstStyle/>
          <a:p>
            <a:pPr algn="l">
              <a:buClrTx/>
              <a:buSzTx/>
              <a:buFontTx/>
              <a:buNone/>
            </a:pPr>
            <a:r>
              <a:rPr lang="zh-CN" altLang="en-US" sz="2800" b="1" dirty="0">
                <a:solidFill>
                  <a:srgbClr val="000808"/>
                </a:solidFill>
                <a:latin typeface="黑体" panose="02010609060101010101" charset="-122"/>
                <a:ea typeface="隶书" panose="02010509060101010101" pitchFamily="49" charset="-122"/>
                <a:sym typeface="+mn-ea"/>
              </a:rPr>
              <a:t>  </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浩浩乎如</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冯虚御风</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，而不知其所止；</a:t>
            </a:r>
            <a:endParaRPr lang="zh-CN" altLang="en-US" sz="2800" dirty="0">
              <a:latin typeface="华康乾隆行楷 W7" panose="03000709000000000000" charset="-122"/>
              <a:ea typeface="华康乾隆行楷 W7" panose="03000709000000000000" charset="-122"/>
              <a:cs typeface="华康乾隆行楷 W7" panose="03000709000000000000" charset="-122"/>
              <a:sym typeface="+mn-ea"/>
            </a:endParaRPr>
          </a:p>
        </p:txBody>
      </p:sp>
      <p:sp>
        <p:nvSpPr>
          <p:cNvPr id="272387" name="矩形 272386"/>
          <p:cNvSpPr/>
          <p:nvPr/>
        </p:nvSpPr>
        <p:spPr>
          <a:xfrm>
            <a:off x="1046480" y="3190875"/>
            <a:ext cx="10343515" cy="2117503"/>
          </a:xfrm>
          <a:prstGeom prst="rect">
            <a:avLst/>
          </a:prstGeom>
          <a:solidFill>
            <a:schemeClr val="bg1">
              <a:alpha val="77000"/>
            </a:schemeClr>
          </a:solidFill>
          <a:ln w="9525">
            <a:noFill/>
          </a:ln>
        </p:spPr>
        <p:txBody>
          <a:bodyPr wrap="square">
            <a:spAutoFit/>
          </a:bodyPr>
          <a:lstStyle/>
          <a:p>
            <a:pPr marL="285750" indent="-285750">
              <a:lnSpc>
                <a:spcPct val="80000"/>
              </a:lnSpc>
              <a:spcBef>
                <a:spcPct val="50000"/>
              </a:spcBef>
              <a:buFont typeface="Arial" panose="020B0604020202020204" pitchFamily="34" charset="0"/>
              <a:buChar char="•"/>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rPr>
              <a:t>冯（píng）虚御风：乘风腾空而遨游。</a:t>
            </a:r>
            <a:endParaRPr lang="en-US" altLang="zh-CN" sz="2800" dirty="0">
              <a:solidFill>
                <a:srgbClr val="275164"/>
              </a:solidFill>
              <a:latin typeface="华康乾隆行楷 W7" panose="03000709000000000000" charset="-122"/>
              <a:ea typeface="华康乾隆行楷 W7" panose="03000709000000000000" charset="-122"/>
              <a:cs typeface="华康乾隆行楷 W7" panose="03000709000000000000" charset="-122"/>
            </a:endParaRPr>
          </a:p>
          <a:p>
            <a:pPr marL="285750" indent="-285750">
              <a:lnSpc>
                <a:spcPct val="80000"/>
              </a:lnSpc>
              <a:spcBef>
                <a:spcPct val="50000"/>
              </a:spcBef>
              <a:buFont typeface="Arial" panose="020B0604020202020204" pitchFamily="34" charset="0"/>
              <a:buChar char="•"/>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rPr>
              <a:t>冯虚，凭空，凌空。冯，通“凭”，乘。</a:t>
            </a:r>
            <a:endParaRPr lang="en-US" altLang="zh-CN" sz="2800" dirty="0">
              <a:solidFill>
                <a:srgbClr val="275164"/>
              </a:solidFill>
              <a:latin typeface="华康乾隆行楷 W7" panose="03000709000000000000" charset="-122"/>
              <a:ea typeface="华康乾隆行楷 W7" panose="03000709000000000000" charset="-122"/>
              <a:cs typeface="华康乾隆行楷 W7" panose="03000709000000000000" charset="-122"/>
            </a:endParaRPr>
          </a:p>
          <a:p>
            <a:pPr marL="285750" indent="-285750">
              <a:lnSpc>
                <a:spcPct val="80000"/>
              </a:lnSpc>
              <a:spcBef>
                <a:spcPct val="50000"/>
              </a:spcBef>
              <a:buFont typeface="Arial" panose="020B0604020202020204" pitchFamily="34" charset="0"/>
              <a:buChar char="•"/>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rPr>
              <a:t>虚，太空。</a:t>
            </a:r>
            <a:endParaRPr lang="en-US" altLang="zh-CN" sz="2800" dirty="0">
              <a:solidFill>
                <a:srgbClr val="275164"/>
              </a:solidFill>
              <a:latin typeface="华康乾隆行楷 W7" panose="03000709000000000000" charset="-122"/>
              <a:ea typeface="华康乾隆行楷 W7" panose="03000709000000000000" charset="-122"/>
              <a:cs typeface="华康乾隆行楷 W7" panose="03000709000000000000" charset="-122"/>
            </a:endParaRPr>
          </a:p>
          <a:p>
            <a:pPr marL="285750" indent="-285750">
              <a:lnSpc>
                <a:spcPct val="80000"/>
              </a:lnSpc>
              <a:spcBef>
                <a:spcPct val="50000"/>
              </a:spcBef>
              <a:buFont typeface="Arial" panose="020B0604020202020204" pitchFamily="34" charset="0"/>
              <a:buChar char="•"/>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rPr>
              <a:t>御，驾御。</a:t>
            </a:r>
            <a:endPar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endParaRPr>
          </a:p>
        </p:txBody>
      </p:sp>
      <p:pic>
        <p:nvPicPr>
          <p:cNvPr id="104" name="图片 103"/>
          <p:cNvPicPr/>
          <p:nvPr/>
        </p:nvPicPr>
        <p:blipFill>
          <a:blip r:embed="rId4"/>
          <a:stretch>
            <a:fillRect/>
          </a:stretch>
        </p:blipFill>
        <p:spPr>
          <a:xfrm>
            <a:off x="8345805" y="2723515"/>
            <a:ext cx="3044190" cy="2964180"/>
          </a:xfrm>
          <a:prstGeom prst="rect">
            <a:avLst/>
          </a:prstGeom>
          <a:noFill/>
          <a:ln w="9525">
            <a:noFill/>
          </a:ln>
        </p:spPr>
      </p:pic>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272387"/>
                                        </p:tgtEl>
                                        <p:attrNameLst>
                                          <p:attrName>style.visibility</p:attrName>
                                        </p:attrNameLst>
                                      </p:cBhvr>
                                      <p:to>
                                        <p:strVal val="visible"/>
                                      </p:to>
                                    </p:set>
                                    <p:animEffect transition="in" filter="circle(out)">
                                      <p:cBhvr>
                                        <p:cTn id="7" dur="2000"/>
                                        <p:tgtEl>
                                          <p:spTgt spid="272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2844818" y="2038677"/>
            <a:ext cx="6278233" cy="523220"/>
          </a:xfrm>
          <a:prstGeom prst="rect">
            <a:avLst/>
          </a:prstGeom>
          <a:noFill/>
        </p:spPr>
        <p:txBody>
          <a:bodyPr wrap="square" rtlCol="0" anchor="t">
            <a:spAutoFit/>
          </a:bodyPr>
          <a:lstStyle/>
          <a:p>
            <a:pPr algn="l">
              <a:buClrTx/>
              <a:buSzTx/>
              <a:buFontTx/>
              <a:buNone/>
            </a:pPr>
            <a:r>
              <a:rPr lang="zh-CN" altLang="en-US" sz="2800" b="1" dirty="0">
                <a:solidFill>
                  <a:srgbClr val="000808"/>
                </a:solidFill>
                <a:latin typeface="黑体" panose="02010609060101010101" charset="-122"/>
                <a:ea typeface="隶书" panose="02010509060101010101" pitchFamily="49" charset="-122"/>
                <a:sym typeface="+mn-ea"/>
              </a:rPr>
              <a:t>  </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浩浩乎如</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冯虚御风</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，而不知其所止；</a:t>
            </a:r>
            <a:endParaRPr lang="zh-CN" altLang="en-US" sz="2800" dirty="0">
              <a:latin typeface="华康乾隆行楷 W7" panose="03000709000000000000" charset="-122"/>
              <a:ea typeface="华康乾隆行楷 W7" panose="03000709000000000000" charset="-122"/>
              <a:cs typeface="华康乾隆行楷 W7" panose="03000709000000000000" charset="-122"/>
              <a:sym typeface="+mn-ea"/>
            </a:endParaRPr>
          </a:p>
        </p:txBody>
      </p:sp>
      <p:sp>
        <p:nvSpPr>
          <p:cNvPr id="272387" name="矩形 272386"/>
          <p:cNvSpPr/>
          <p:nvPr/>
        </p:nvSpPr>
        <p:spPr>
          <a:xfrm>
            <a:off x="1046480" y="3190875"/>
            <a:ext cx="10343515" cy="437043"/>
          </a:xfrm>
          <a:prstGeom prst="rect">
            <a:avLst/>
          </a:prstGeom>
          <a:solidFill>
            <a:schemeClr val="bg1">
              <a:alpha val="77000"/>
            </a:schemeClr>
          </a:solidFill>
          <a:ln w="9525">
            <a:noFill/>
          </a:ln>
        </p:spPr>
        <p:txBody>
          <a:bodyPr wrap="square">
            <a:spAutoFit/>
          </a:bodyPr>
          <a:lstStyle/>
          <a:p>
            <a:pPr>
              <a:lnSpc>
                <a:spcPct val="80000"/>
              </a:lnSpc>
              <a:spcBef>
                <a:spcPct val="50000"/>
              </a:spcBef>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浩浩然仿佛要凌空乘风飞去，却不知到什么地方才能停止；</a:t>
            </a:r>
            <a:endPar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272387"/>
                                        </p:tgtEl>
                                        <p:attrNameLst>
                                          <p:attrName>style.visibility</p:attrName>
                                        </p:attrNameLst>
                                      </p:cBhvr>
                                      <p:to>
                                        <p:strVal val="visible"/>
                                      </p:to>
                                    </p:set>
                                    <p:animEffect transition="in" filter="circle(out)">
                                      <p:cBhvr>
                                        <p:cTn id="7" dur="2000"/>
                                        <p:tgtEl>
                                          <p:spTgt spid="272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3393439" y="2058670"/>
            <a:ext cx="7996555" cy="523220"/>
          </a:xfrm>
          <a:prstGeom prst="rect">
            <a:avLst/>
          </a:prstGeom>
          <a:noFill/>
        </p:spPr>
        <p:txBody>
          <a:bodyPr wrap="square" rtlCol="0" anchor="t">
            <a:spAutoFit/>
          </a:bodyPr>
          <a:lstStyle/>
          <a:p>
            <a:pPr algn="l">
              <a:buClrTx/>
              <a:buSzTx/>
              <a:buFontTx/>
              <a:buNone/>
            </a:pP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飘飘乎如</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遗世</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独立，</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羽化</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而登仙。</a:t>
            </a:r>
            <a:endParaRPr lang="zh-CN" altLang="en-US" sz="2800" dirty="0">
              <a:latin typeface="华康乾隆行楷 W7" panose="03000709000000000000" charset="-122"/>
              <a:ea typeface="华康乾隆行楷 W7" panose="03000709000000000000" charset="-122"/>
              <a:cs typeface="华康乾隆行楷 W7" panose="03000709000000000000" charset="-122"/>
              <a:sym typeface="+mn-ea"/>
            </a:endParaRPr>
          </a:p>
        </p:txBody>
      </p:sp>
      <p:pic>
        <p:nvPicPr>
          <p:cNvPr id="104" name="图片 103"/>
          <p:cNvPicPr/>
          <p:nvPr/>
        </p:nvPicPr>
        <p:blipFill>
          <a:blip r:embed="rId4"/>
          <a:stretch>
            <a:fillRect/>
          </a:stretch>
        </p:blipFill>
        <p:spPr>
          <a:xfrm>
            <a:off x="7856855" y="2885440"/>
            <a:ext cx="3044190" cy="2964180"/>
          </a:xfrm>
          <a:prstGeom prst="rect">
            <a:avLst/>
          </a:prstGeom>
          <a:noFill/>
          <a:ln w="9525">
            <a:noFill/>
          </a:ln>
        </p:spPr>
      </p:pic>
    </p:spTree>
    <p:custDataLst>
      <p:tags r:id="rId5"/>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3393439" y="2058670"/>
            <a:ext cx="7996555" cy="523220"/>
          </a:xfrm>
          <a:prstGeom prst="rect">
            <a:avLst/>
          </a:prstGeom>
          <a:noFill/>
        </p:spPr>
        <p:txBody>
          <a:bodyPr wrap="square" rtlCol="0" anchor="t">
            <a:spAutoFit/>
          </a:bodyPr>
          <a:lstStyle/>
          <a:p>
            <a:pPr algn="l">
              <a:buClrTx/>
              <a:buSzTx/>
              <a:buFontTx/>
              <a:buNone/>
            </a:pP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飘飘乎如</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遗世</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独立，</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羽化</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而登仙。</a:t>
            </a:r>
            <a:endParaRPr lang="zh-CN" altLang="en-US" sz="2800" dirty="0">
              <a:latin typeface="华康乾隆行楷 W7" panose="03000709000000000000" charset="-122"/>
              <a:ea typeface="华康乾隆行楷 W7" panose="03000709000000000000" charset="-122"/>
              <a:cs typeface="华康乾隆行楷 W7" panose="03000709000000000000" charset="-122"/>
              <a:sym typeface="+mn-ea"/>
            </a:endParaRPr>
          </a:p>
        </p:txBody>
      </p:sp>
      <p:sp>
        <p:nvSpPr>
          <p:cNvPr id="272387" name="矩形 272386"/>
          <p:cNvSpPr/>
          <p:nvPr/>
        </p:nvSpPr>
        <p:spPr>
          <a:xfrm>
            <a:off x="1046480" y="3190875"/>
            <a:ext cx="10343515" cy="997196"/>
          </a:xfrm>
          <a:prstGeom prst="rect">
            <a:avLst/>
          </a:prstGeom>
          <a:solidFill>
            <a:schemeClr val="bg1">
              <a:alpha val="77000"/>
            </a:schemeClr>
          </a:solidFill>
          <a:ln w="9525">
            <a:noFill/>
          </a:ln>
        </p:spPr>
        <p:txBody>
          <a:bodyPr wrap="square">
            <a:spAutoFit/>
          </a:bodyPr>
          <a:lstStyle/>
          <a:p>
            <a:pPr marL="285750" indent="-285750">
              <a:lnSpc>
                <a:spcPct val="80000"/>
              </a:lnSpc>
              <a:spcBef>
                <a:spcPct val="50000"/>
              </a:spcBef>
              <a:buFont typeface="Arial" panose="020B0604020202020204" pitchFamily="34" charset="0"/>
              <a:buChar char="•"/>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rPr>
              <a:t>遗世：离开尘世。</a:t>
            </a:r>
            <a:endPar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endParaRPr>
          </a:p>
          <a:p>
            <a:pPr marL="285750" indent="-285750">
              <a:lnSpc>
                <a:spcPct val="80000"/>
              </a:lnSpc>
              <a:spcBef>
                <a:spcPct val="50000"/>
              </a:spcBef>
              <a:buFont typeface="Arial" panose="020B0604020202020204" pitchFamily="34" charset="0"/>
              <a:buChar char="•"/>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rPr>
              <a:t>羽化：传说成仙的人能像长了翅膀一样飞升。登仙：登上仙境。</a:t>
            </a:r>
            <a:endPar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272387"/>
                                        </p:tgtEl>
                                        <p:attrNameLst>
                                          <p:attrName>style.visibility</p:attrName>
                                        </p:attrNameLst>
                                      </p:cBhvr>
                                      <p:to>
                                        <p:strVal val="visible"/>
                                      </p:to>
                                    </p:set>
                                    <p:animEffect transition="in" filter="circle(out)">
                                      <p:cBhvr>
                                        <p:cTn id="7" dur="2000"/>
                                        <p:tgtEl>
                                          <p:spTgt spid="272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3393439" y="2058670"/>
            <a:ext cx="7996555" cy="523220"/>
          </a:xfrm>
          <a:prstGeom prst="rect">
            <a:avLst/>
          </a:prstGeom>
          <a:noFill/>
        </p:spPr>
        <p:txBody>
          <a:bodyPr wrap="square" rtlCol="0" anchor="t">
            <a:spAutoFit/>
          </a:bodyPr>
          <a:lstStyle/>
          <a:p>
            <a:pPr algn="l">
              <a:buClrTx/>
              <a:buSzTx/>
              <a:buFontTx/>
              <a:buNone/>
            </a:pP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飘飘乎如</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遗世</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独立，</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羽化</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而登仙。</a:t>
            </a:r>
            <a:endParaRPr lang="zh-CN" altLang="en-US" sz="2800" dirty="0">
              <a:latin typeface="华康乾隆行楷 W7" panose="03000709000000000000" charset="-122"/>
              <a:ea typeface="华康乾隆行楷 W7" panose="03000709000000000000" charset="-122"/>
              <a:cs typeface="华康乾隆行楷 W7" panose="03000709000000000000" charset="-122"/>
              <a:sym typeface="+mn-ea"/>
            </a:endParaRPr>
          </a:p>
        </p:txBody>
      </p:sp>
      <p:sp>
        <p:nvSpPr>
          <p:cNvPr id="16" name="矩形 15"/>
          <p:cNvSpPr/>
          <p:nvPr/>
        </p:nvSpPr>
        <p:spPr>
          <a:xfrm>
            <a:off x="1045755" y="3443805"/>
            <a:ext cx="10343515" cy="523220"/>
          </a:xfrm>
          <a:prstGeom prst="rect">
            <a:avLst/>
          </a:prstGeom>
          <a:solidFill>
            <a:schemeClr val="bg1">
              <a:alpha val="77000"/>
            </a:schemeClr>
          </a:solidFill>
          <a:ln w="9525">
            <a:noFill/>
          </a:ln>
        </p:spPr>
        <p:txBody>
          <a:bodyPr wrap="square">
            <a:spAutoFit/>
          </a:bodyPr>
          <a:lstStyle/>
          <a:p>
            <a:pPr algn="l">
              <a:buClrTx/>
              <a:buSzTx/>
              <a:buFontTx/>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飘飘然像要脱离了人世，飞入仙境。</a:t>
            </a:r>
            <a:endPar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ircle(out)">
                                      <p:cBhvr>
                                        <p:cTn id="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845" y="2058670"/>
            <a:ext cx="10344150" cy="460375"/>
          </a:xfrm>
          <a:prstGeom prst="rect">
            <a:avLst/>
          </a:prstGeom>
          <a:noFill/>
        </p:spPr>
        <p:txBody>
          <a:bodyPr wrap="square" rtlCol="0" anchor="t">
            <a:spAutoFit/>
          </a:bodyPr>
          <a:lstStyle/>
          <a:p>
            <a:pPr algn="l">
              <a:spcBef>
                <a:spcPct val="50000"/>
              </a:spcBef>
            </a:pPr>
            <a:r>
              <a:rPr lang="zh-CN" altLang="en-US" sz="2400" i="1" dirty="0">
                <a:latin typeface="华康乾隆行楷 W7" panose="03000709000000000000" charset="-122"/>
                <a:ea typeface="华康乾隆行楷 W7" panose="03000709000000000000" charset="-122"/>
                <a:sym typeface="+mn-ea"/>
              </a:rPr>
              <a:t>文章第一自然段写了什么内容？</a:t>
            </a:r>
            <a:endParaRPr lang="zh-CN" altLang="en-US" sz="2400" i="1" dirty="0">
              <a:latin typeface="华康乾隆行楷 W7" panose="03000709000000000000" charset="-122"/>
              <a:ea typeface="华康乾隆行楷 W7" panose="03000709000000000000" charset="-122"/>
              <a:cs typeface="华康乾隆行楷 W7" panose="03000709000000000000" charset="-122"/>
              <a:sym typeface="+mn-ea"/>
            </a:endParaRPr>
          </a:p>
        </p:txBody>
      </p:sp>
      <p:sp>
        <p:nvSpPr>
          <p:cNvPr id="7" name="文本框 6"/>
          <p:cNvSpPr txBox="1"/>
          <p:nvPr/>
        </p:nvSpPr>
        <p:spPr>
          <a:xfrm>
            <a:off x="1045845" y="3799840"/>
            <a:ext cx="4488180" cy="460375"/>
          </a:xfrm>
          <a:prstGeom prst="rect">
            <a:avLst/>
          </a:prstGeom>
          <a:noFill/>
        </p:spPr>
        <p:txBody>
          <a:bodyPr wrap="none" rtlCol="0" anchor="t">
            <a:spAutoFit/>
          </a:bodyPr>
          <a:lstStyle/>
          <a:p>
            <a:pPr marL="342900" indent="-342900">
              <a:spcBef>
                <a:spcPct val="50000"/>
              </a:spcBef>
              <a:buChar char="•"/>
            </a:pPr>
            <a:r>
              <a:rPr lang="zh-CN" altLang="en-US" sz="2400" dirty="0">
                <a:latin typeface="华康乾隆行楷 W7" panose="03000709000000000000" charset="-122"/>
                <a:ea typeface="华康乾隆行楷 W7" panose="03000709000000000000" charset="-122"/>
                <a:sym typeface="+mn-ea"/>
              </a:rPr>
              <a:t>一个字概括诗人此时的情感，</a:t>
            </a:r>
            <a:endParaRPr lang="zh-CN" altLang="en-US" sz="2400" dirty="0">
              <a:latin typeface="华康乾隆行楷 W7" panose="03000709000000000000" charset="-122"/>
              <a:ea typeface="华康乾隆行楷 W7" panose="03000709000000000000" charset="-122"/>
              <a:sym typeface="+mn-ea"/>
            </a:endParaRPr>
          </a:p>
        </p:txBody>
      </p:sp>
      <p:pic>
        <p:nvPicPr>
          <p:cNvPr id="104" name="图片 103"/>
          <p:cNvPicPr/>
          <p:nvPr/>
        </p:nvPicPr>
        <p:blipFill>
          <a:blip r:embed="rId4"/>
          <a:stretch>
            <a:fillRect/>
          </a:stretch>
        </p:blipFill>
        <p:spPr>
          <a:xfrm>
            <a:off x="7856855" y="2885440"/>
            <a:ext cx="3044190" cy="2964180"/>
          </a:xfrm>
          <a:prstGeom prst="rect">
            <a:avLst/>
          </a:prstGeom>
          <a:noFill/>
          <a:ln w="9525">
            <a:noFill/>
          </a:ln>
        </p:spPr>
      </p:pic>
    </p:spTree>
    <p:custDataLst>
      <p:tags r:id="rId5"/>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845" y="2058670"/>
            <a:ext cx="10344150" cy="460375"/>
          </a:xfrm>
          <a:prstGeom prst="rect">
            <a:avLst/>
          </a:prstGeom>
          <a:noFill/>
        </p:spPr>
        <p:txBody>
          <a:bodyPr wrap="square" rtlCol="0" anchor="t">
            <a:spAutoFit/>
          </a:bodyPr>
          <a:lstStyle/>
          <a:p>
            <a:pPr algn="l">
              <a:spcBef>
                <a:spcPct val="50000"/>
              </a:spcBef>
            </a:pPr>
            <a:r>
              <a:rPr lang="zh-CN" altLang="en-US" sz="2400" i="1" dirty="0">
                <a:latin typeface="华康乾隆行楷 W7" panose="03000709000000000000" charset="-122"/>
                <a:ea typeface="华康乾隆行楷 W7" panose="03000709000000000000" charset="-122"/>
                <a:sym typeface="+mn-ea"/>
              </a:rPr>
              <a:t>文章第一自然段写了什么内容？</a:t>
            </a:r>
            <a:endParaRPr lang="zh-CN" altLang="en-US" sz="2400" i="1" dirty="0">
              <a:latin typeface="华康乾隆行楷 W7" panose="03000709000000000000" charset="-122"/>
              <a:ea typeface="华康乾隆行楷 W7" panose="03000709000000000000" charset="-122"/>
              <a:cs typeface="华康乾隆行楷 W7" panose="03000709000000000000" charset="-122"/>
              <a:sym typeface="+mn-ea"/>
            </a:endParaRPr>
          </a:p>
        </p:txBody>
      </p:sp>
      <p:sp>
        <p:nvSpPr>
          <p:cNvPr id="272387" name="矩形 272386"/>
          <p:cNvSpPr/>
          <p:nvPr/>
        </p:nvSpPr>
        <p:spPr>
          <a:xfrm>
            <a:off x="1045845" y="2841625"/>
            <a:ext cx="10343515" cy="460375"/>
          </a:xfrm>
          <a:prstGeom prst="rect">
            <a:avLst/>
          </a:prstGeom>
          <a:solidFill>
            <a:schemeClr val="bg1">
              <a:alpha val="77000"/>
            </a:schemeClr>
          </a:solidFill>
          <a:ln w="9525">
            <a:noFill/>
          </a:ln>
        </p:spPr>
        <p:txBody>
          <a:bodyPr wrap="square">
            <a:spAutoFit/>
          </a:bodyPr>
          <a:lstStyle/>
          <a:p>
            <a:pPr algn="l">
              <a:spcBef>
                <a:spcPct val="50000"/>
              </a:spcBef>
            </a:pPr>
            <a:r>
              <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       夜游赤壁的情景，展现了一个诗情画意的境界。</a:t>
            </a:r>
            <a:endPar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p:txBody>
      </p:sp>
      <p:sp>
        <p:nvSpPr>
          <p:cNvPr id="7" name="文本框 6"/>
          <p:cNvSpPr txBox="1"/>
          <p:nvPr/>
        </p:nvSpPr>
        <p:spPr>
          <a:xfrm>
            <a:off x="1045845" y="3799840"/>
            <a:ext cx="4488180" cy="460375"/>
          </a:xfrm>
          <a:prstGeom prst="rect">
            <a:avLst/>
          </a:prstGeom>
          <a:noFill/>
        </p:spPr>
        <p:txBody>
          <a:bodyPr wrap="none" rtlCol="0" anchor="t">
            <a:spAutoFit/>
          </a:bodyPr>
          <a:lstStyle/>
          <a:p>
            <a:pPr marL="342900" indent="-342900">
              <a:spcBef>
                <a:spcPct val="50000"/>
              </a:spcBef>
              <a:buChar char="•"/>
            </a:pPr>
            <a:r>
              <a:rPr lang="zh-CN" altLang="en-US" sz="2400" dirty="0">
                <a:latin typeface="华康乾隆行楷 W7" panose="03000709000000000000" charset="-122"/>
                <a:ea typeface="华康乾隆行楷 W7" panose="03000709000000000000" charset="-122"/>
                <a:sym typeface="+mn-ea"/>
              </a:rPr>
              <a:t>一个字概括诗人此时的情感，</a:t>
            </a:r>
            <a:endParaRPr lang="zh-CN" altLang="en-US" sz="2400" dirty="0">
              <a:latin typeface="华康乾隆行楷 W7" panose="03000709000000000000" charset="-122"/>
              <a:ea typeface="华康乾隆行楷 W7" panose="03000709000000000000" charset="-122"/>
              <a:sym typeface="+mn-ea"/>
            </a:endParaRPr>
          </a:p>
        </p:txBody>
      </p:sp>
      <p:sp>
        <p:nvSpPr>
          <p:cNvPr id="12" name="文本框 11"/>
          <p:cNvSpPr txBox="1"/>
          <p:nvPr/>
        </p:nvSpPr>
        <p:spPr>
          <a:xfrm>
            <a:off x="1045845" y="4604385"/>
            <a:ext cx="830580" cy="460375"/>
          </a:xfrm>
          <a:prstGeom prst="rect">
            <a:avLst/>
          </a:prstGeom>
          <a:solidFill>
            <a:schemeClr val="bg1">
              <a:alpha val="77000"/>
            </a:schemeClr>
          </a:solidFill>
        </p:spPr>
        <p:txBody>
          <a:bodyPr wrap="none" rtlCol="0" anchor="t">
            <a:spAutoFit/>
          </a:bodyPr>
          <a:lstStyle/>
          <a:p>
            <a:pPr marL="342900" indent="-342900">
              <a:spcBef>
                <a:spcPct val="50000"/>
              </a:spcBef>
              <a:buChar char="•"/>
            </a:pPr>
            <a:r>
              <a:rPr lang="zh-CN" altLang="en-US" sz="2400" dirty="0">
                <a:solidFill>
                  <a:srgbClr val="275164"/>
                </a:solidFill>
                <a:latin typeface="华康乾隆行楷 W7" panose="03000709000000000000" charset="-122"/>
                <a:ea typeface="华康乾隆行楷 W7" panose="03000709000000000000" charset="-122"/>
                <a:sym typeface="+mn-ea"/>
              </a:rPr>
              <a:t>乐</a:t>
            </a:r>
            <a:endParaRPr lang="zh-CN" altLang="en-US" sz="2400" dirty="0">
              <a:solidFill>
                <a:srgbClr val="275164"/>
              </a:solidFill>
              <a:latin typeface="华康乾隆行楷 W7" panose="03000709000000000000" charset="-122"/>
              <a:ea typeface="华康乾隆行楷 W7" panose="03000709000000000000" charset="-122"/>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272387"/>
                                        </p:tgtEl>
                                        <p:attrNameLst>
                                          <p:attrName>style.visibility</p:attrName>
                                        </p:attrNameLst>
                                      </p:cBhvr>
                                      <p:to>
                                        <p:strVal val="visible"/>
                                      </p:to>
                                    </p:set>
                                    <p:animEffect transition="in" filter="circle(out)">
                                      <p:cBhvr>
                                        <p:cTn id="7" dur="2000"/>
                                        <p:tgtEl>
                                          <p:spTgt spid="272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845" y="2058670"/>
            <a:ext cx="10344150" cy="460375"/>
          </a:xfrm>
          <a:prstGeom prst="rect">
            <a:avLst/>
          </a:prstGeom>
          <a:noFill/>
        </p:spPr>
        <p:txBody>
          <a:bodyPr wrap="square" rtlCol="0" anchor="t">
            <a:spAutoFit/>
          </a:bodyPr>
          <a:lstStyle/>
          <a:p>
            <a:pPr algn="l"/>
            <a:r>
              <a:rPr lang="zh-CN" altLang="en-US" sz="2400" dirty="0">
                <a:latin typeface="华康乾隆行楷 W7" panose="03000709000000000000" charset="-122"/>
                <a:ea typeface="华康乾隆行楷 W7" panose="03000709000000000000" charset="-122"/>
                <a:cs typeface="华康乾隆行楷 W7" panose="03000709000000000000" charset="-122"/>
                <a:sym typeface="+mn-ea"/>
              </a:rPr>
              <a:t>一、写夜游赤壁</a:t>
            </a:r>
            <a:r>
              <a:rPr lang="en-US" altLang="zh-CN" sz="2400" dirty="0">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400" dirty="0">
                <a:latin typeface="华康乾隆行楷 W7" panose="03000709000000000000" charset="-122"/>
                <a:ea typeface="华康乾隆行楷 W7" panose="03000709000000000000" charset="-122"/>
                <a:cs typeface="华康乾隆行楷 W7" panose="03000709000000000000" charset="-122"/>
                <a:sym typeface="+mn-ea"/>
              </a:rPr>
              <a:t>乐</a:t>
            </a:r>
            <a:endParaRPr lang="zh-CN" altLang="en-US" sz="2400" i="1" dirty="0">
              <a:latin typeface="华康乾隆行楷 W7" panose="03000709000000000000" charset="-122"/>
              <a:ea typeface="华康乾隆行楷 W7" panose="03000709000000000000" charset="-122"/>
              <a:cs typeface="华康乾隆行楷 W7" panose="03000709000000000000" charset="-122"/>
              <a:sym typeface="+mn-ea"/>
            </a:endParaRPr>
          </a:p>
        </p:txBody>
      </p:sp>
      <p:sp>
        <p:nvSpPr>
          <p:cNvPr id="280579" name="矩形 280578"/>
          <p:cNvSpPr/>
          <p:nvPr/>
        </p:nvSpPr>
        <p:spPr>
          <a:xfrm>
            <a:off x="1390650" y="3238500"/>
            <a:ext cx="762000" cy="460375"/>
          </a:xfrm>
          <a:prstGeom prst="rect">
            <a:avLst/>
          </a:prstGeom>
          <a:noFill/>
          <a:ln w="9525">
            <a:noFill/>
          </a:ln>
        </p:spPr>
        <p:txBody>
          <a:bodyPr>
            <a:spAutoFit/>
          </a:bodyPr>
          <a:lstStyle/>
          <a:p>
            <a:pPr algn="l"/>
            <a:r>
              <a:rPr lang="zh-CN" altLang="en-US" sz="2400" b="1" dirty="0">
                <a:latin typeface="华康乾隆行楷 W7" panose="03000709000000000000" charset="-122"/>
                <a:ea typeface="华康乾隆行楷 W7" panose="03000709000000000000" charset="-122"/>
              </a:rPr>
              <a:t>游</a:t>
            </a:r>
            <a:endParaRPr lang="zh-CN" altLang="en-US" sz="2400" b="1" dirty="0">
              <a:latin typeface="华康乾隆行楷 W7" panose="03000709000000000000" charset="-122"/>
              <a:ea typeface="华康乾隆行楷 W7" panose="03000709000000000000" charset="-122"/>
            </a:endParaRPr>
          </a:p>
        </p:txBody>
      </p:sp>
      <p:sp>
        <p:nvSpPr>
          <p:cNvPr id="280580" name="矩形 280579"/>
          <p:cNvSpPr/>
          <p:nvPr/>
        </p:nvSpPr>
        <p:spPr>
          <a:xfrm>
            <a:off x="2457450" y="2705100"/>
            <a:ext cx="1404620" cy="460375"/>
          </a:xfrm>
          <a:prstGeom prst="rect">
            <a:avLst/>
          </a:prstGeom>
          <a:noFill/>
          <a:ln w="9525">
            <a:noFill/>
          </a:ln>
        </p:spPr>
        <p:txBody>
          <a:bodyPr wrap="none" anchor="t">
            <a:spAutoFit/>
          </a:bodyPr>
          <a:lstStyle/>
          <a:p>
            <a:pPr algn="l"/>
            <a:r>
              <a:rPr lang="zh-CN" altLang="en-US" sz="2400" b="1" dirty="0">
                <a:latin typeface="华康乾隆行楷 W7" panose="03000709000000000000" charset="-122"/>
                <a:ea typeface="华康乾隆行楷 W7" panose="03000709000000000000" charset="-122"/>
              </a:rPr>
              <a:t>清风徐来</a:t>
            </a:r>
            <a:endParaRPr lang="zh-CN" altLang="en-US" sz="2400" b="1" dirty="0">
              <a:latin typeface="华康乾隆行楷 W7" panose="03000709000000000000" charset="-122"/>
              <a:ea typeface="华康乾隆行楷 W7" panose="03000709000000000000" charset="-122"/>
            </a:endParaRPr>
          </a:p>
        </p:txBody>
      </p:sp>
      <p:sp>
        <p:nvSpPr>
          <p:cNvPr id="280581" name="矩形 280580"/>
          <p:cNvSpPr/>
          <p:nvPr/>
        </p:nvSpPr>
        <p:spPr>
          <a:xfrm>
            <a:off x="2555875" y="3740150"/>
            <a:ext cx="1404620" cy="460375"/>
          </a:xfrm>
          <a:prstGeom prst="rect">
            <a:avLst/>
          </a:prstGeom>
          <a:noFill/>
          <a:ln w="9525">
            <a:noFill/>
          </a:ln>
        </p:spPr>
        <p:txBody>
          <a:bodyPr wrap="none" anchor="t">
            <a:spAutoFit/>
          </a:bodyPr>
          <a:lstStyle/>
          <a:p>
            <a:pPr algn="l"/>
            <a:r>
              <a:rPr lang="zh-CN" altLang="en-US" sz="2400" b="1" dirty="0">
                <a:latin typeface="华康乾隆行楷 W7" panose="03000709000000000000" charset="-122"/>
                <a:ea typeface="华康乾隆行楷 W7" panose="03000709000000000000" charset="-122"/>
              </a:rPr>
              <a:t>水波不兴</a:t>
            </a:r>
            <a:endParaRPr lang="zh-CN" altLang="en-US" sz="2400" b="1" dirty="0">
              <a:latin typeface="华康乾隆行楷 W7" panose="03000709000000000000" charset="-122"/>
              <a:ea typeface="华康乾隆行楷 W7" panose="03000709000000000000" charset="-122"/>
            </a:endParaRPr>
          </a:p>
        </p:txBody>
      </p:sp>
      <p:sp>
        <p:nvSpPr>
          <p:cNvPr id="280582" name="左大括号 280581"/>
          <p:cNvSpPr/>
          <p:nvPr/>
        </p:nvSpPr>
        <p:spPr>
          <a:xfrm>
            <a:off x="2000250" y="2905125"/>
            <a:ext cx="152400" cy="1274763"/>
          </a:xfrm>
          <a:prstGeom prst="leftBrace">
            <a:avLst>
              <a:gd name="adj1" fmla="val 69704"/>
              <a:gd name="adj2" fmla="val 50000"/>
            </a:avLst>
          </a:prstGeom>
          <a:noFill/>
          <a:ln w="9525" cap="flat" cmpd="sng">
            <a:solidFill>
              <a:schemeClr val="bg1"/>
            </a:solidFill>
            <a:prstDash val="solid"/>
            <a:headEnd type="none" w="med" len="med"/>
            <a:tailEnd type="none" w="med" len="med"/>
          </a:ln>
        </p:spPr>
        <p:txBody>
          <a:bodyPr/>
          <a:lstStyle/>
          <a:p>
            <a:endParaRPr lang="zh-CN" altLang="en-US" sz="2400">
              <a:solidFill>
                <a:schemeClr val="bg1"/>
              </a:solidFill>
              <a:latin typeface="华康乾隆行楷 W7" panose="03000709000000000000" charset="-122"/>
              <a:ea typeface="华康乾隆行楷 W7" panose="03000709000000000000" charset="-122"/>
            </a:endParaRPr>
          </a:p>
        </p:txBody>
      </p:sp>
      <p:sp>
        <p:nvSpPr>
          <p:cNvPr id="280583" name="矩形 280582"/>
          <p:cNvSpPr/>
          <p:nvPr/>
        </p:nvSpPr>
        <p:spPr>
          <a:xfrm>
            <a:off x="4438650" y="3279775"/>
            <a:ext cx="1219200" cy="460375"/>
          </a:xfrm>
          <a:prstGeom prst="rect">
            <a:avLst/>
          </a:prstGeom>
          <a:noFill/>
          <a:ln w="9525">
            <a:noFill/>
          </a:ln>
        </p:spPr>
        <p:txBody>
          <a:bodyPr>
            <a:spAutoFit/>
          </a:bodyPr>
          <a:lstStyle/>
          <a:p>
            <a:pPr algn="l"/>
            <a:r>
              <a:rPr lang="zh-CN" altLang="en-US" sz="2400" b="1" dirty="0">
                <a:latin typeface="华康乾隆行楷 W7" panose="03000709000000000000" charset="-122"/>
                <a:ea typeface="华康乾隆行楷 W7" panose="03000709000000000000" charset="-122"/>
              </a:rPr>
              <a:t>月出</a:t>
            </a:r>
            <a:endParaRPr lang="zh-CN" altLang="en-US" sz="2400" b="1" dirty="0">
              <a:latin typeface="华康乾隆行楷 W7" panose="03000709000000000000" charset="-122"/>
              <a:ea typeface="华康乾隆行楷 W7" panose="03000709000000000000" charset="-122"/>
            </a:endParaRPr>
          </a:p>
        </p:txBody>
      </p:sp>
      <p:sp>
        <p:nvSpPr>
          <p:cNvPr id="280584" name="右大括号 280583"/>
          <p:cNvSpPr/>
          <p:nvPr/>
        </p:nvSpPr>
        <p:spPr>
          <a:xfrm>
            <a:off x="4077335" y="2820035"/>
            <a:ext cx="139700" cy="1296988"/>
          </a:xfrm>
          <a:prstGeom prst="rightBrace">
            <a:avLst>
              <a:gd name="adj1" fmla="val 77367"/>
              <a:gd name="adj2" fmla="val 50000"/>
            </a:avLst>
          </a:prstGeom>
          <a:noFill/>
          <a:ln w="9525" cap="flat" cmpd="sng">
            <a:solidFill>
              <a:schemeClr val="bg1"/>
            </a:solidFill>
            <a:prstDash val="solid"/>
            <a:headEnd type="none" w="med" len="med"/>
            <a:tailEnd type="none" w="med" len="med"/>
          </a:ln>
        </p:spPr>
        <p:txBody>
          <a:bodyPr/>
          <a:lstStyle/>
          <a:p>
            <a:endParaRPr lang="zh-CN" altLang="en-US" sz="2400">
              <a:solidFill>
                <a:schemeClr val="bg1"/>
              </a:solidFill>
              <a:latin typeface="华康乾隆行楷 W7" panose="03000709000000000000" charset="-122"/>
              <a:ea typeface="华康乾隆行楷 W7" panose="03000709000000000000" charset="-122"/>
            </a:endParaRPr>
          </a:p>
        </p:txBody>
      </p:sp>
      <p:sp>
        <p:nvSpPr>
          <p:cNvPr id="280585" name="左大括号 280584"/>
          <p:cNvSpPr/>
          <p:nvPr/>
        </p:nvSpPr>
        <p:spPr>
          <a:xfrm>
            <a:off x="5445760" y="2872105"/>
            <a:ext cx="152400" cy="1274763"/>
          </a:xfrm>
          <a:prstGeom prst="leftBrace">
            <a:avLst>
              <a:gd name="adj1" fmla="val 69704"/>
              <a:gd name="adj2" fmla="val 50000"/>
            </a:avLst>
          </a:prstGeom>
          <a:noFill/>
          <a:ln w="9525" cap="flat" cmpd="sng">
            <a:solidFill>
              <a:schemeClr val="bg1"/>
            </a:solidFill>
            <a:prstDash val="solid"/>
            <a:headEnd type="none" w="med" len="med"/>
            <a:tailEnd type="none" w="med" len="med"/>
          </a:ln>
        </p:spPr>
        <p:txBody>
          <a:bodyPr/>
          <a:lstStyle/>
          <a:p>
            <a:endParaRPr lang="zh-CN" altLang="en-US" sz="2400">
              <a:solidFill>
                <a:schemeClr val="bg1"/>
              </a:solidFill>
              <a:latin typeface="华康乾隆行楷 W7" panose="03000709000000000000" charset="-122"/>
              <a:ea typeface="华康乾隆行楷 W7" panose="03000709000000000000" charset="-122"/>
            </a:endParaRPr>
          </a:p>
        </p:txBody>
      </p:sp>
      <p:sp>
        <p:nvSpPr>
          <p:cNvPr id="280586" name="矩形 280585"/>
          <p:cNvSpPr/>
          <p:nvPr/>
        </p:nvSpPr>
        <p:spPr>
          <a:xfrm>
            <a:off x="5699760" y="2684463"/>
            <a:ext cx="793750" cy="460375"/>
          </a:xfrm>
          <a:prstGeom prst="rect">
            <a:avLst/>
          </a:prstGeom>
          <a:noFill/>
          <a:ln w="9525">
            <a:noFill/>
          </a:ln>
        </p:spPr>
        <p:txBody>
          <a:bodyPr wrap="none" anchor="t">
            <a:spAutoFit/>
          </a:bodyPr>
          <a:lstStyle/>
          <a:p>
            <a:pPr algn="l"/>
            <a:r>
              <a:rPr lang="zh-CN" altLang="en-US" sz="2400" b="1" dirty="0">
                <a:latin typeface="华康乾隆行楷 W7" panose="03000709000000000000" charset="-122"/>
                <a:ea typeface="华康乾隆行楷 W7" panose="03000709000000000000" charset="-122"/>
              </a:rPr>
              <a:t>白露</a:t>
            </a:r>
            <a:endParaRPr lang="zh-CN" altLang="en-US" sz="2400" b="1" dirty="0">
              <a:latin typeface="华康乾隆行楷 W7" panose="03000709000000000000" charset="-122"/>
              <a:ea typeface="华康乾隆行楷 W7" panose="03000709000000000000" charset="-122"/>
            </a:endParaRPr>
          </a:p>
        </p:txBody>
      </p:sp>
      <p:sp>
        <p:nvSpPr>
          <p:cNvPr id="280587" name="矩形 280586"/>
          <p:cNvSpPr/>
          <p:nvPr/>
        </p:nvSpPr>
        <p:spPr>
          <a:xfrm>
            <a:off x="5699760" y="3719513"/>
            <a:ext cx="793750" cy="460375"/>
          </a:xfrm>
          <a:prstGeom prst="rect">
            <a:avLst/>
          </a:prstGeom>
          <a:noFill/>
          <a:ln w="9525">
            <a:noFill/>
          </a:ln>
        </p:spPr>
        <p:txBody>
          <a:bodyPr wrap="none" anchor="t">
            <a:spAutoFit/>
          </a:bodyPr>
          <a:lstStyle/>
          <a:p>
            <a:pPr algn="l"/>
            <a:r>
              <a:rPr lang="zh-CN" altLang="en-US" sz="2400" b="1" dirty="0">
                <a:latin typeface="华康乾隆行楷 W7" panose="03000709000000000000" charset="-122"/>
                <a:ea typeface="华康乾隆行楷 W7" panose="03000709000000000000" charset="-122"/>
              </a:rPr>
              <a:t>水光</a:t>
            </a:r>
            <a:endParaRPr lang="zh-CN" altLang="en-US" sz="2400" b="1" dirty="0">
              <a:latin typeface="华康乾隆行楷 W7" panose="03000709000000000000" charset="-122"/>
              <a:ea typeface="华康乾隆行楷 W7" panose="03000709000000000000" charset="-122"/>
            </a:endParaRPr>
          </a:p>
        </p:txBody>
      </p:sp>
      <p:sp>
        <p:nvSpPr>
          <p:cNvPr id="280588" name="右大括号 280587"/>
          <p:cNvSpPr/>
          <p:nvPr/>
        </p:nvSpPr>
        <p:spPr>
          <a:xfrm>
            <a:off x="6827520" y="2849880"/>
            <a:ext cx="139700" cy="1296988"/>
          </a:xfrm>
          <a:prstGeom prst="rightBrace">
            <a:avLst>
              <a:gd name="adj1" fmla="val 77367"/>
              <a:gd name="adj2" fmla="val 50000"/>
            </a:avLst>
          </a:prstGeom>
          <a:noFill/>
          <a:ln w="9525" cap="flat" cmpd="sng">
            <a:solidFill>
              <a:schemeClr val="bg1"/>
            </a:solidFill>
            <a:prstDash val="solid"/>
            <a:headEnd type="none" w="med" len="med"/>
            <a:tailEnd type="none" w="med" len="med"/>
          </a:ln>
        </p:spPr>
        <p:txBody>
          <a:bodyPr/>
          <a:lstStyle/>
          <a:p>
            <a:endParaRPr lang="zh-CN" altLang="en-US" sz="2400">
              <a:solidFill>
                <a:schemeClr val="bg1"/>
              </a:solidFill>
              <a:latin typeface="华康乾隆行楷 W7" panose="03000709000000000000" charset="-122"/>
              <a:ea typeface="华康乾隆行楷 W7" panose="03000709000000000000" charset="-122"/>
            </a:endParaRPr>
          </a:p>
        </p:txBody>
      </p:sp>
      <p:sp>
        <p:nvSpPr>
          <p:cNvPr id="280589" name="矩形 280588"/>
          <p:cNvSpPr/>
          <p:nvPr/>
        </p:nvSpPr>
        <p:spPr>
          <a:xfrm>
            <a:off x="7201535" y="3014345"/>
            <a:ext cx="1507144" cy="830997"/>
          </a:xfrm>
          <a:prstGeom prst="rect">
            <a:avLst/>
          </a:prstGeom>
          <a:noFill/>
          <a:ln w="9525">
            <a:noFill/>
          </a:ln>
        </p:spPr>
        <p:txBody>
          <a:bodyPr wrap="none" anchor="t">
            <a:spAutoFit/>
          </a:bodyPr>
          <a:lstStyle/>
          <a:p>
            <a:pPr algn="l"/>
            <a:r>
              <a:rPr lang="zh-CN" altLang="en-US" sz="2400" b="1" dirty="0">
                <a:latin typeface="华康乾隆行楷 W7" panose="03000709000000000000" charset="-122"/>
                <a:ea typeface="华康乾隆行楷 W7" panose="03000709000000000000" charset="-122"/>
                <a:cs typeface="华康乾隆行楷 W7" panose="03000709000000000000" charset="-122"/>
              </a:rPr>
              <a:t>遗世独立</a:t>
            </a:r>
            <a:endParaRPr lang="zh-CN" altLang="en-US" sz="2400" b="1" dirty="0">
              <a:latin typeface="华康乾隆行楷 W7" panose="03000709000000000000" charset="-122"/>
              <a:ea typeface="华康乾隆行楷 W7" panose="03000709000000000000" charset="-122"/>
              <a:cs typeface="华康乾隆行楷 W7" panose="03000709000000000000" charset="-122"/>
            </a:endParaRPr>
          </a:p>
          <a:p>
            <a:pPr algn="l"/>
            <a:r>
              <a:rPr lang="zh-CN" altLang="en-US" sz="2400" b="1" dirty="0">
                <a:latin typeface="华康乾隆行楷 W7" panose="03000709000000000000" charset="-122"/>
                <a:ea typeface="华康乾隆行楷 W7" panose="03000709000000000000" charset="-122"/>
                <a:cs typeface="华康乾隆行楷 W7" panose="03000709000000000000" charset="-122"/>
              </a:rPr>
              <a:t>羽化登仙</a:t>
            </a:r>
            <a:r>
              <a:rPr lang="zh-CN" altLang="en-US" sz="2400" dirty="0">
                <a:latin typeface="华康乾隆行楷 W7" panose="03000709000000000000" charset="-122"/>
                <a:ea typeface="华康乾隆行楷 W7" panose="03000709000000000000" charset="-122"/>
                <a:cs typeface="华康乾隆行楷 W7" panose="03000709000000000000" charset="-122"/>
              </a:rPr>
              <a:t> </a:t>
            </a:r>
            <a:endParaRPr lang="zh-CN" altLang="en-US" sz="2400" dirty="0">
              <a:latin typeface="华康乾隆行楷 W7" panose="03000709000000000000" charset="-122"/>
              <a:ea typeface="华康乾隆行楷 W7" panose="03000709000000000000" charset="-122"/>
              <a:cs typeface="华康乾隆行楷 W7" panose="03000709000000000000" charset="-122"/>
            </a:endParaRPr>
          </a:p>
        </p:txBody>
      </p:sp>
      <p:sp>
        <p:nvSpPr>
          <p:cNvPr id="280590" name="矩形 280589"/>
          <p:cNvSpPr/>
          <p:nvPr/>
        </p:nvSpPr>
        <p:spPr>
          <a:xfrm>
            <a:off x="4438650" y="4438650"/>
            <a:ext cx="640080" cy="645160"/>
          </a:xfrm>
          <a:prstGeom prst="rect">
            <a:avLst/>
          </a:prstGeom>
          <a:solidFill>
            <a:schemeClr val="bg1"/>
          </a:solidFill>
          <a:ln w="9525">
            <a:noFill/>
          </a:ln>
        </p:spPr>
        <p:txBody>
          <a:bodyPr wrap="none" anchor="t">
            <a:spAutoFit/>
          </a:bodyPr>
          <a:lstStyle/>
          <a:p>
            <a:pPr algn="l"/>
            <a:r>
              <a:rPr lang="zh-CN" altLang="en-US" sz="3600" dirty="0">
                <a:solidFill>
                  <a:srgbClr val="275164"/>
                </a:solidFill>
                <a:latin typeface="华康乾隆行楷 W7" panose="03000709000000000000" charset="-122"/>
                <a:ea typeface="华康乾隆行楷 W7" panose="03000709000000000000" charset="-122"/>
              </a:rPr>
              <a:t>景</a:t>
            </a:r>
            <a:endParaRPr lang="zh-CN" altLang="en-US" sz="3600" dirty="0">
              <a:solidFill>
                <a:srgbClr val="275164"/>
              </a:solidFill>
              <a:latin typeface="华康乾隆行楷 W7" panose="03000709000000000000" charset="-122"/>
              <a:ea typeface="华康乾隆行楷 W7" panose="03000709000000000000" charset="-122"/>
            </a:endParaRPr>
          </a:p>
        </p:txBody>
      </p:sp>
      <p:sp>
        <p:nvSpPr>
          <p:cNvPr id="280591" name="矩形 280590"/>
          <p:cNvSpPr/>
          <p:nvPr/>
        </p:nvSpPr>
        <p:spPr>
          <a:xfrm>
            <a:off x="1466850" y="4438650"/>
            <a:ext cx="640080" cy="645160"/>
          </a:xfrm>
          <a:prstGeom prst="rect">
            <a:avLst/>
          </a:prstGeom>
          <a:solidFill>
            <a:schemeClr val="bg1"/>
          </a:solidFill>
          <a:ln w="9525">
            <a:noFill/>
          </a:ln>
        </p:spPr>
        <p:txBody>
          <a:bodyPr wrap="none" anchor="t">
            <a:spAutoFit/>
          </a:bodyPr>
          <a:lstStyle/>
          <a:p>
            <a:pPr algn="l"/>
            <a:r>
              <a:rPr lang="zh-CN" altLang="en-US" sz="3600" dirty="0">
                <a:solidFill>
                  <a:srgbClr val="275164"/>
                </a:solidFill>
                <a:latin typeface="华康乾隆行楷 W7" panose="03000709000000000000" charset="-122"/>
                <a:ea typeface="华康乾隆行楷 W7" panose="03000709000000000000" charset="-122"/>
              </a:rPr>
              <a:t>事</a:t>
            </a:r>
            <a:endParaRPr lang="zh-CN" altLang="en-US" sz="3600" dirty="0">
              <a:solidFill>
                <a:srgbClr val="275164"/>
              </a:solidFill>
              <a:latin typeface="华康乾隆行楷 W7" panose="03000709000000000000" charset="-122"/>
              <a:ea typeface="华康乾隆行楷 W7" panose="03000709000000000000" charset="-122"/>
            </a:endParaRPr>
          </a:p>
        </p:txBody>
      </p:sp>
      <p:sp>
        <p:nvSpPr>
          <p:cNvPr id="280592" name="矩形 280591"/>
          <p:cNvSpPr/>
          <p:nvPr/>
        </p:nvSpPr>
        <p:spPr>
          <a:xfrm>
            <a:off x="7486650" y="4438650"/>
            <a:ext cx="640080" cy="645160"/>
          </a:xfrm>
          <a:prstGeom prst="rect">
            <a:avLst/>
          </a:prstGeom>
          <a:solidFill>
            <a:schemeClr val="bg1"/>
          </a:solidFill>
          <a:ln w="9525">
            <a:noFill/>
          </a:ln>
        </p:spPr>
        <p:txBody>
          <a:bodyPr wrap="none" anchor="t">
            <a:spAutoFit/>
          </a:bodyPr>
          <a:lstStyle/>
          <a:p>
            <a:pPr algn="l"/>
            <a:r>
              <a:rPr lang="zh-CN" altLang="en-US" sz="3600" dirty="0">
                <a:solidFill>
                  <a:srgbClr val="275164"/>
                </a:solidFill>
                <a:latin typeface="华康乾隆行楷 W7" panose="03000709000000000000" charset="-122"/>
                <a:ea typeface="华康乾隆行楷 W7" panose="03000709000000000000" charset="-122"/>
              </a:rPr>
              <a:t>情</a:t>
            </a:r>
            <a:endParaRPr lang="zh-CN" altLang="en-US" sz="3600" dirty="0">
              <a:solidFill>
                <a:srgbClr val="275164"/>
              </a:solidFill>
              <a:latin typeface="华康乾隆行楷 W7" panose="03000709000000000000" charset="-122"/>
              <a:ea typeface="华康乾隆行楷 W7" panose="03000709000000000000" charset="-122"/>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0579"/>
                                        </p:tgtEl>
                                        <p:attrNameLst>
                                          <p:attrName>style.visibility</p:attrName>
                                        </p:attrNameLst>
                                      </p:cBhvr>
                                      <p:to>
                                        <p:strVal val="visible"/>
                                      </p:to>
                                    </p:set>
                                    <p:anim calcmode="lin" valueType="num">
                                      <p:cBhvr additive="base">
                                        <p:cTn id="7" dur="500" fill="hold"/>
                                        <p:tgtEl>
                                          <p:spTgt spid="280579"/>
                                        </p:tgtEl>
                                        <p:attrNameLst>
                                          <p:attrName>ppt_x</p:attrName>
                                        </p:attrNameLst>
                                      </p:cBhvr>
                                      <p:tavLst>
                                        <p:tav tm="0">
                                          <p:val>
                                            <p:strVal val="#ppt_x"/>
                                          </p:val>
                                        </p:tav>
                                        <p:tav tm="100000">
                                          <p:val>
                                            <p:strVal val="#ppt_x"/>
                                          </p:val>
                                        </p:tav>
                                      </p:tavLst>
                                    </p:anim>
                                    <p:anim calcmode="lin" valueType="num">
                                      <p:cBhvr additive="base">
                                        <p:cTn id="8" dur="500" fill="hold"/>
                                        <p:tgtEl>
                                          <p:spTgt spid="28057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280582"/>
                                        </p:tgtEl>
                                        <p:attrNameLst>
                                          <p:attrName>style.visibility</p:attrName>
                                        </p:attrNameLst>
                                      </p:cBhvr>
                                      <p:to>
                                        <p:strVal val="visible"/>
                                      </p:to>
                                    </p:set>
                                    <p:animEffect transition="in" filter="blinds(horizontal)">
                                      <p:cBhvr>
                                        <p:cTn id="13" dur="500"/>
                                        <p:tgtEl>
                                          <p:spTgt spid="280582"/>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80580"/>
                                        </p:tgtEl>
                                        <p:attrNameLst>
                                          <p:attrName>style.visibility</p:attrName>
                                        </p:attrNameLst>
                                      </p:cBhvr>
                                      <p:to>
                                        <p:strVal val="visible"/>
                                      </p:to>
                                    </p:set>
                                    <p:animEffect transition="in" filter="blinds(horizontal)">
                                      <p:cBhvr>
                                        <p:cTn id="18" dur="500"/>
                                        <p:tgtEl>
                                          <p:spTgt spid="280580"/>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280581"/>
                                        </p:tgtEl>
                                        <p:attrNameLst>
                                          <p:attrName>style.visibility</p:attrName>
                                        </p:attrNameLst>
                                      </p:cBhvr>
                                      <p:to>
                                        <p:strVal val="visible"/>
                                      </p:to>
                                    </p:set>
                                    <p:animEffect transition="in" filter="blinds(horizontal)">
                                      <p:cBhvr>
                                        <p:cTn id="23" dur="500"/>
                                        <p:tgtEl>
                                          <p:spTgt spid="280581"/>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280584"/>
                                        </p:tgtEl>
                                        <p:attrNameLst>
                                          <p:attrName>style.visibility</p:attrName>
                                        </p:attrNameLst>
                                      </p:cBhvr>
                                      <p:to>
                                        <p:strVal val="visible"/>
                                      </p:to>
                                    </p:set>
                                    <p:anim calcmode="lin" valueType="num">
                                      <p:cBhvr additive="base">
                                        <p:cTn id="28" dur="500" fill="hold"/>
                                        <p:tgtEl>
                                          <p:spTgt spid="280584"/>
                                        </p:tgtEl>
                                        <p:attrNameLst>
                                          <p:attrName>ppt_x</p:attrName>
                                        </p:attrNameLst>
                                      </p:cBhvr>
                                      <p:tavLst>
                                        <p:tav tm="0">
                                          <p:val>
                                            <p:strVal val="#ppt_x"/>
                                          </p:val>
                                        </p:tav>
                                        <p:tav tm="100000">
                                          <p:val>
                                            <p:strVal val="#ppt_x"/>
                                          </p:val>
                                        </p:tav>
                                      </p:tavLst>
                                    </p:anim>
                                    <p:anim calcmode="lin" valueType="num">
                                      <p:cBhvr additive="base">
                                        <p:cTn id="29" dur="500" fill="hold"/>
                                        <p:tgtEl>
                                          <p:spTgt spid="280584"/>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280583"/>
                                        </p:tgtEl>
                                        <p:attrNameLst>
                                          <p:attrName>style.visibility</p:attrName>
                                        </p:attrNameLst>
                                      </p:cBhvr>
                                      <p:to>
                                        <p:strVal val="visible"/>
                                      </p:to>
                                    </p:set>
                                    <p:animEffect transition="in" filter="blinds(horizontal)">
                                      <p:cBhvr>
                                        <p:cTn id="34" dur="500"/>
                                        <p:tgtEl>
                                          <p:spTgt spid="280583"/>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nodeType="clickEffect">
                                  <p:stCondLst>
                                    <p:cond delay="0"/>
                                  </p:stCondLst>
                                  <p:childTnLst>
                                    <p:set>
                                      <p:cBhvr>
                                        <p:cTn id="38" dur="1" fill="hold">
                                          <p:stCondLst>
                                            <p:cond delay="0"/>
                                          </p:stCondLst>
                                        </p:cTn>
                                        <p:tgtEl>
                                          <p:spTgt spid="280585"/>
                                        </p:tgtEl>
                                        <p:attrNameLst>
                                          <p:attrName>style.visibility</p:attrName>
                                        </p:attrNameLst>
                                      </p:cBhvr>
                                      <p:to>
                                        <p:strVal val="visible"/>
                                      </p:to>
                                    </p:set>
                                    <p:animEffect transition="in" filter="blinds(horizontal)">
                                      <p:cBhvr>
                                        <p:cTn id="39" dur="500"/>
                                        <p:tgtEl>
                                          <p:spTgt spid="280585"/>
                                        </p:tgtEl>
                                      </p:cBhvr>
                                    </p:animEffect>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grpId="0" nodeType="clickEffect">
                                  <p:stCondLst>
                                    <p:cond delay="0"/>
                                  </p:stCondLst>
                                  <p:childTnLst>
                                    <p:set>
                                      <p:cBhvr>
                                        <p:cTn id="43" dur="1" fill="hold">
                                          <p:stCondLst>
                                            <p:cond delay="0"/>
                                          </p:stCondLst>
                                        </p:cTn>
                                        <p:tgtEl>
                                          <p:spTgt spid="280586"/>
                                        </p:tgtEl>
                                        <p:attrNameLst>
                                          <p:attrName>style.visibility</p:attrName>
                                        </p:attrNameLst>
                                      </p:cBhvr>
                                      <p:to>
                                        <p:strVal val="visible"/>
                                      </p:to>
                                    </p:set>
                                    <p:animEffect transition="in" filter="blinds(horizontal)">
                                      <p:cBhvr>
                                        <p:cTn id="44" dur="500"/>
                                        <p:tgtEl>
                                          <p:spTgt spid="280586"/>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grpId="0" nodeType="clickEffect">
                                  <p:stCondLst>
                                    <p:cond delay="0"/>
                                  </p:stCondLst>
                                  <p:childTnLst>
                                    <p:set>
                                      <p:cBhvr>
                                        <p:cTn id="48" dur="1" fill="hold">
                                          <p:stCondLst>
                                            <p:cond delay="0"/>
                                          </p:stCondLst>
                                        </p:cTn>
                                        <p:tgtEl>
                                          <p:spTgt spid="280587"/>
                                        </p:tgtEl>
                                        <p:attrNameLst>
                                          <p:attrName>style.visibility</p:attrName>
                                        </p:attrNameLst>
                                      </p:cBhvr>
                                      <p:to>
                                        <p:strVal val="visible"/>
                                      </p:to>
                                    </p:set>
                                    <p:animEffect transition="in" filter="blinds(horizontal)">
                                      <p:cBhvr>
                                        <p:cTn id="49" dur="500"/>
                                        <p:tgtEl>
                                          <p:spTgt spid="280587"/>
                                        </p:tgtEl>
                                      </p:cBhvr>
                                    </p:animEffect>
                                  </p:childTnLst>
                                </p:cTn>
                              </p:par>
                            </p:childTnLst>
                          </p:cTn>
                        </p:par>
                      </p:childTnLst>
                    </p:cTn>
                  </p:par>
                  <p:par>
                    <p:cTn id="50" fill="hold">
                      <p:stCondLst>
                        <p:cond delay="indefinite"/>
                      </p:stCondLst>
                      <p:childTnLst>
                        <p:par>
                          <p:cTn id="51" fill="hold">
                            <p:stCondLst>
                              <p:cond delay="0"/>
                            </p:stCondLst>
                            <p:childTnLst>
                              <p:par>
                                <p:cTn id="52" presetID="3" presetClass="entr" presetSubtype="10" fill="hold" nodeType="clickEffect">
                                  <p:stCondLst>
                                    <p:cond delay="0"/>
                                  </p:stCondLst>
                                  <p:childTnLst>
                                    <p:set>
                                      <p:cBhvr>
                                        <p:cTn id="53" dur="1" fill="hold">
                                          <p:stCondLst>
                                            <p:cond delay="0"/>
                                          </p:stCondLst>
                                        </p:cTn>
                                        <p:tgtEl>
                                          <p:spTgt spid="280588"/>
                                        </p:tgtEl>
                                        <p:attrNameLst>
                                          <p:attrName>style.visibility</p:attrName>
                                        </p:attrNameLst>
                                      </p:cBhvr>
                                      <p:to>
                                        <p:strVal val="visible"/>
                                      </p:to>
                                    </p:set>
                                    <p:animEffect transition="in" filter="blinds(horizontal)">
                                      <p:cBhvr>
                                        <p:cTn id="54" dur="500"/>
                                        <p:tgtEl>
                                          <p:spTgt spid="280588"/>
                                        </p:tgtEl>
                                      </p:cBhvr>
                                    </p:animEffect>
                                  </p:childTnLst>
                                </p:cTn>
                              </p:par>
                            </p:childTnLst>
                          </p:cTn>
                        </p:par>
                      </p:childTnLst>
                    </p:cTn>
                  </p:par>
                  <p:par>
                    <p:cTn id="55" fill="hold">
                      <p:stCondLst>
                        <p:cond delay="indefinite"/>
                      </p:stCondLst>
                      <p:childTnLst>
                        <p:par>
                          <p:cTn id="56" fill="hold">
                            <p:stCondLst>
                              <p:cond delay="0"/>
                            </p:stCondLst>
                            <p:childTnLst>
                              <p:par>
                                <p:cTn id="57" presetID="3" presetClass="entr" presetSubtype="10" fill="hold" grpId="0" nodeType="clickEffect">
                                  <p:stCondLst>
                                    <p:cond delay="0"/>
                                  </p:stCondLst>
                                  <p:childTnLst>
                                    <p:set>
                                      <p:cBhvr>
                                        <p:cTn id="58" dur="1" fill="hold">
                                          <p:stCondLst>
                                            <p:cond delay="0"/>
                                          </p:stCondLst>
                                        </p:cTn>
                                        <p:tgtEl>
                                          <p:spTgt spid="280589"/>
                                        </p:tgtEl>
                                        <p:attrNameLst>
                                          <p:attrName>style.visibility</p:attrName>
                                        </p:attrNameLst>
                                      </p:cBhvr>
                                      <p:to>
                                        <p:strVal val="visible"/>
                                      </p:to>
                                    </p:set>
                                    <p:animEffect transition="in" filter="blinds(horizontal)">
                                      <p:cBhvr>
                                        <p:cTn id="59" dur="500"/>
                                        <p:tgtEl>
                                          <p:spTgt spid="280589"/>
                                        </p:tgtEl>
                                      </p:cBhvr>
                                    </p:animEffect>
                                  </p:childTnLst>
                                </p:cTn>
                              </p:par>
                            </p:childTnLst>
                          </p:cTn>
                        </p:par>
                      </p:childTnLst>
                    </p:cTn>
                  </p:par>
                  <p:par>
                    <p:cTn id="60" fill="hold">
                      <p:stCondLst>
                        <p:cond delay="indefinite"/>
                      </p:stCondLst>
                      <p:childTnLst>
                        <p:par>
                          <p:cTn id="61" fill="hold">
                            <p:stCondLst>
                              <p:cond delay="0"/>
                            </p:stCondLst>
                            <p:childTnLst>
                              <p:par>
                                <p:cTn id="62" presetID="3" presetClass="entr" presetSubtype="10" fill="hold" grpId="0" nodeType="clickEffect">
                                  <p:stCondLst>
                                    <p:cond delay="0"/>
                                  </p:stCondLst>
                                  <p:childTnLst>
                                    <p:set>
                                      <p:cBhvr>
                                        <p:cTn id="63" dur="1" fill="hold">
                                          <p:stCondLst>
                                            <p:cond delay="0"/>
                                          </p:stCondLst>
                                        </p:cTn>
                                        <p:tgtEl>
                                          <p:spTgt spid="280591"/>
                                        </p:tgtEl>
                                        <p:attrNameLst>
                                          <p:attrName>style.visibility</p:attrName>
                                        </p:attrNameLst>
                                      </p:cBhvr>
                                      <p:to>
                                        <p:strVal val="visible"/>
                                      </p:to>
                                    </p:set>
                                    <p:animEffect transition="in" filter="blinds(horizontal)">
                                      <p:cBhvr>
                                        <p:cTn id="64" dur="500"/>
                                        <p:tgtEl>
                                          <p:spTgt spid="280591"/>
                                        </p:tgtEl>
                                      </p:cBhvr>
                                    </p:animEffect>
                                  </p:childTnLst>
                                </p:cTn>
                              </p:par>
                            </p:childTnLst>
                          </p:cTn>
                        </p:par>
                      </p:childTnLst>
                    </p:cTn>
                  </p:par>
                  <p:par>
                    <p:cTn id="65" fill="hold">
                      <p:stCondLst>
                        <p:cond delay="indefinite"/>
                      </p:stCondLst>
                      <p:childTnLst>
                        <p:par>
                          <p:cTn id="66" fill="hold">
                            <p:stCondLst>
                              <p:cond delay="0"/>
                            </p:stCondLst>
                            <p:childTnLst>
                              <p:par>
                                <p:cTn id="67" presetID="3" presetClass="entr" presetSubtype="10" fill="hold" grpId="0" nodeType="clickEffect">
                                  <p:stCondLst>
                                    <p:cond delay="0"/>
                                  </p:stCondLst>
                                  <p:childTnLst>
                                    <p:set>
                                      <p:cBhvr>
                                        <p:cTn id="68" dur="1" fill="hold">
                                          <p:stCondLst>
                                            <p:cond delay="0"/>
                                          </p:stCondLst>
                                        </p:cTn>
                                        <p:tgtEl>
                                          <p:spTgt spid="280590"/>
                                        </p:tgtEl>
                                        <p:attrNameLst>
                                          <p:attrName>style.visibility</p:attrName>
                                        </p:attrNameLst>
                                      </p:cBhvr>
                                      <p:to>
                                        <p:strVal val="visible"/>
                                      </p:to>
                                    </p:set>
                                    <p:animEffect transition="in" filter="blinds(horizontal)">
                                      <p:cBhvr>
                                        <p:cTn id="69" dur="500"/>
                                        <p:tgtEl>
                                          <p:spTgt spid="280590"/>
                                        </p:tgtEl>
                                      </p:cBhvr>
                                    </p:animEffect>
                                  </p:childTnLst>
                                </p:cTn>
                              </p:par>
                            </p:childTnLst>
                          </p:cTn>
                        </p:par>
                      </p:childTnLst>
                    </p:cTn>
                  </p:par>
                  <p:par>
                    <p:cTn id="70" fill="hold">
                      <p:stCondLst>
                        <p:cond delay="indefinite"/>
                      </p:stCondLst>
                      <p:childTnLst>
                        <p:par>
                          <p:cTn id="71" fill="hold">
                            <p:stCondLst>
                              <p:cond delay="0"/>
                            </p:stCondLst>
                            <p:childTnLst>
                              <p:par>
                                <p:cTn id="72" presetID="3" presetClass="entr" presetSubtype="10" fill="hold" grpId="0" nodeType="clickEffect">
                                  <p:stCondLst>
                                    <p:cond delay="0"/>
                                  </p:stCondLst>
                                  <p:childTnLst>
                                    <p:set>
                                      <p:cBhvr>
                                        <p:cTn id="73" dur="1" fill="hold">
                                          <p:stCondLst>
                                            <p:cond delay="0"/>
                                          </p:stCondLst>
                                        </p:cTn>
                                        <p:tgtEl>
                                          <p:spTgt spid="280592"/>
                                        </p:tgtEl>
                                        <p:attrNameLst>
                                          <p:attrName>style.visibility</p:attrName>
                                        </p:attrNameLst>
                                      </p:cBhvr>
                                      <p:to>
                                        <p:strVal val="visible"/>
                                      </p:to>
                                    </p:set>
                                    <p:animEffect transition="in" filter="blinds(horizontal)">
                                      <p:cBhvr>
                                        <p:cTn id="74" dur="500"/>
                                        <p:tgtEl>
                                          <p:spTgt spid="2805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0579" grpId="0"/>
      <p:bldP spid="280580" grpId="0"/>
      <p:bldP spid="280581" grpId="0"/>
      <p:bldP spid="280583" grpId="0"/>
      <p:bldP spid="280586" grpId="0"/>
      <p:bldP spid="280587" grpId="0"/>
      <p:bldP spid="280589" grpId="0"/>
      <p:bldP spid="280590" grpId="0" bldLvl="0" animBg="1"/>
      <p:bldP spid="280591" grpId="0" bldLvl="0" animBg="1"/>
      <p:bldP spid="280592"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845" y="2058670"/>
            <a:ext cx="10344150" cy="865505"/>
          </a:xfrm>
          <a:prstGeom prst="rect">
            <a:avLst/>
          </a:prstGeom>
          <a:noFill/>
        </p:spPr>
        <p:txBody>
          <a:bodyPr wrap="square" rtlCol="0" anchor="t">
            <a:spAutoFit/>
          </a:bodyPr>
          <a:lstStyle/>
          <a:p>
            <a:pPr>
              <a:lnSpc>
                <a:spcPct val="90000"/>
              </a:lnSpc>
              <a:buNone/>
            </a:pPr>
            <a:r>
              <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rPr>
              <a:t>      </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于是饮酒乐甚，</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扣舷</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而歌之。歌曰：“</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桂棹</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兮</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兰桨</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，击</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空明</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兮</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溯</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流光；</a:t>
            </a:r>
            <a:endParaRPr lang="zh-CN" altLang="en-US" sz="2800" dirty="0">
              <a:latin typeface="华康乾隆行楷 W7" panose="03000709000000000000" charset="-122"/>
              <a:ea typeface="华康乾隆行楷 W7" panose="03000709000000000000" charset="-122"/>
              <a:cs typeface="华康乾隆行楷 W7" panose="03000709000000000000" charset="-122"/>
              <a:sym typeface="+mn-ea"/>
            </a:endParaRPr>
          </a:p>
        </p:txBody>
      </p:sp>
      <p:pic>
        <p:nvPicPr>
          <p:cNvPr id="105" name="图片 104"/>
          <p:cNvPicPr/>
          <p:nvPr/>
        </p:nvPicPr>
        <p:blipFill>
          <a:blip r:embed="rId4"/>
          <a:stretch>
            <a:fillRect/>
          </a:stretch>
        </p:blipFill>
        <p:spPr>
          <a:xfrm>
            <a:off x="4752340" y="2795270"/>
            <a:ext cx="5373370" cy="3054350"/>
          </a:xfrm>
          <a:prstGeom prst="rect">
            <a:avLst/>
          </a:prstGeom>
          <a:noFill/>
          <a:ln w="9525">
            <a:noFill/>
          </a:ln>
        </p:spPr>
      </p:pic>
    </p:spTree>
    <p:custDataLst>
      <p:tags r:id="rId5"/>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845" y="2058670"/>
            <a:ext cx="10344150" cy="865505"/>
          </a:xfrm>
          <a:prstGeom prst="rect">
            <a:avLst/>
          </a:prstGeom>
          <a:noFill/>
        </p:spPr>
        <p:txBody>
          <a:bodyPr wrap="square" rtlCol="0" anchor="t">
            <a:spAutoFit/>
          </a:bodyPr>
          <a:lstStyle/>
          <a:p>
            <a:pPr>
              <a:lnSpc>
                <a:spcPct val="90000"/>
              </a:lnSpc>
              <a:buNone/>
            </a:pP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      于是饮酒乐甚，</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扣舷</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而歌之。歌曰：“</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桂棹</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兮</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兰桨</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，击</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空明</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兮</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溯</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流光；</a:t>
            </a:r>
            <a:endParaRPr lang="zh-CN" altLang="en-US" sz="2800" dirty="0">
              <a:latin typeface="华康乾隆行楷 W7" panose="03000709000000000000" charset="-122"/>
              <a:ea typeface="华康乾隆行楷 W7" panose="03000709000000000000" charset="-122"/>
              <a:cs typeface="华康乾隆行楷 W7" panose="03000709000000000000" charset="-122"/>
              <a:sym typeface="+mn-ea"/>
            </a:endParaRPr>
          </a:p>
        </p:txBody>
      </p:sp>
      <p:sp>
        <p:nvSpPr>
          <p:cNvPr id="272387" name="矩形 272386"/>
          <p:cNvSpPr/>
          <p:nvPr/>
        </p:nvSpPr>
        <p:spPr>
          <a:xfrm>
            <a:off x="1046480" y="3035586"/>
            <a:ext cx="10343515" cy="2677656"/>
          </a:xfrm>
          <a:prstGeom prst="rect">
            <a:avLst/>
          </a:prstGeom>
          <a:solidFill>
            <a:schemeClr val="bg1">
              <a:alpha val="77000"/>
            </a:schemeClr>
          </a:solidFill>
          <a:ln w="9525">
            <a:noFill/>
          </a:ln>
        </p:spPr>
        <p:txBody>
          <a:bodyPr wrap="square">
            <a:spAutoFit/>
          </a:bodyPr>
          <a:lstStyle/>
          <a:p>
            <a:pPr>
              <a:spcBef>
                <a:spcPct val="50000"/>
              </a:spcBef>
            </a:pPr>
            <a:r>
              <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扣舷（</a:t>
            </a:r>
            <a:r>
              <a:rPr lang="en-US" altLang="zh-CN" sz="2400" dirty="0" err="1">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xián</a:t>
            </a:r>
            <a:r>
              <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）：敲打着船边，指打节拍。</a:t>
            </a:r>
            <a:endPar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a:p>
            <a:pPr>
              <a:spcBef>
                <a:spcPct val="50000"/>
              </a:spcBef>
            </a:pPr>
            <a:r>
              <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桂棹（</a:t>
            </a:r>
            <a:r>
              <a:rPr lang="en-US" altLang="zh-CN" sz="2400" dirty="0" err="1">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zhào</a:t>
            </a:r>
            <a:r>
              <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）兰桨：桂树做的棹，兰木做的桨。</a:t>
            </a:r>
            <a:endPar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a:p>
            <a:pPr>
              <a:spcBef>
                <a:spcPct val="50000"/>
              </a:spcBef>
            </a:pPr>
            <a:r>
              <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空明：月亮倒映水中的澄明之色。</a:t>
            </a:r>
            <a:endParaRPr lang="en-US" altLang="zh-CN" sz="24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a:p>
            <a:pPr>
              <a:spcBef>
                <a:spcPct val="50000"/>
              </a:spcBef>
            </a:pPr>
            <a:r>
              <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溯：逆流而上。</a:t>
            </a:r>
            <a:endParaRPr lang="en-US" altLang="zh-CN" sz="24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a:p>
            <a:pPr>
              <a:spcBef>
                <a:spcPct val="50000"/>
              </a:spcBef>
            </a:pPr>
            <a:r>
              <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流光：在水波上闪动的月光。</a:t>
            </a:r>
            <a:endPar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272387"/>
                                        </p:tgtEl>
                                        <p:attrNameLst>
                                          <p:attrName>style.visibility</p:attrName>
                                        </p:attrNameLst>
                                      </p:cBhvr>
                                      <p:to>
                                        <p:strVal val="visible"/>
                                      </p:to>
                                    </p:set>
                                    <p:animEffect transition="in" filter="circle(out)">
                                      <p:cBhvr>
                                        <p:cTn id="7" dur="2000"/>
                                        <p:tgtEl>
                                          <p:spTgt spid="272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descr="51miz-E823930-BA03D745"/>
          <p:cNvPicPr>
            <a:picLocks noChangeAspect="1"/>
          </p:cNvPicPr>
          <p:nvPr/>
        </p:nvPicPr>
        <p:blipFill>
          <a:blip r:embed="rId2"/>
          <a:stretch>
            <a:fillRect/>
          </a:stretch>
        </p:blipFill>
        <p:spPr>
          <a:xfrm>
            <a:off x="9281160" y="1107440"/>
            <a:ext cx="2453005" cy="1226820"/>
          </a:xfrm>
          <a:prstGeom prst="rect">
            <a:avLst/>
          </a:prstGeom>
        </p:spPr>
      </p:pic>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作者介绍</a:t>
            </a:r>
            <a:endParaRPr lang="zh-CN" altLang="en-US" sz="2800" dirty="0">
              <a:latin typeface="华康乾隆行楷 W7" panose="03000709000000000000" charset="-122"/>
              <a:ea typeface="华康乾隆行楷 W7" panose="03000709000000000000" charset="-122"/>
            </a:endParaRPr>
          </a:p>
        </p:txBody>
      </p:sp>
      <p:sp>
        <p:nvSpPr>
          <p:cNvPr id="7" name="文本框 6"/>
          <p:cNvSpPr txBox="1"/>
          <p:nvPr/>
        </p:nvSpPr>
        <p:spPr>
          <a:xfrm>
            <a:off x="5106386" y="1865965"/>
            <a:ext cx="5458035" cy="3667992"/>
          </a:xfrm>
          <a:prstGeom prst="rect">
            <a:avLst/>
          </a:prstGeom>
          <a:noFill/>
        </p:spPr>
        <p:txBody>
          <a:bodyPr wrap="square" rtlCol="0" anchor="t">
            <a:spAutoFit/>
          </a:bodyPr>
          <a:lstStyle/>
          <a:p>
            <a:pPr indent="457200" fontAlgn="auto">
              <a:lnSpc>
                <a:spcPct val="120000"/>
              </a:lnSpc>
              <a:spcBef>
                <a:spcPts val="0"/>
              </a:spcBef>
            </a:pP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苏轼（1037年1月8日-1101年8月24日），字子瞻、和仲，</a:t>
            </a:r>
            <a:r>
              <a:rPr lang="zh-CN" altLang="en-US" sz="2800" dirty="0">
                <a:solidFill>
                  <a:schemeClr val="accent4"/>
                </a:solidFill>
                <a:latin typeface="华康乾隆行楷 W7" panose="03000709000000000000" charset="-122"/>
                <a:ea typeface="华康乾隆行楷 W7" panose="03000709000000000000" charset="-122"/>
                <a:cs typeface="华康乾隆行楷 W7" panose="03000709000000000000" charset="-122"/>
                <a:sym typeface="+mn-ea"/>
              </a:rPr>
              <a:t>号铁冠道人、东坡居士</a:t>
            </a:r>
            <a:r>
              <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世称</a:t>
            </a:r>
            <a:r>
              <a:rPr lang="zh-CN" altLang="en-US" sz="2800" dirty="0">
                <a:solidFill>
                  <a:schemeClr val="accent4"/>
                </a:solidFill>
                <a:latin typeface="华康乾隆行楷 W7" panose="03000709000000000000" charset="-122"/>
                <a:ea typeface="华康乾隆行楷 W7" panose="03000709000000000000" charset="-122"/>
                <a:cs typeface="华康乾隆行楷 W7" panose="03000709000000000000" charset="-122"/>
                <a:sym typeface="+mn-ea"/>
              </a:rPr>
              <a:t>苏东坡、苏仙</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 汉族，眉州眉山（今四川省眉山市）人，祖籍河北栾城，</a:t>
            </a:r>
            <a:r>
              <a:rPr lang="zh-CN" altLang="en-US" sz="2800" dirty="0">
                <a:solidFill>
                  <a:schemeClr val="accent4"/>
                </a:solidFill>
                <a:latin typeface="华康乾隆行楷 W7" panose="03000709000000000000" charset="-122"/>
                <a:ea typeface="华康乾隆行楷 W7" panose="03000709000000000000" charset="-122"/>
                <a:cs typeface="华康乾隆行楷 W7" panose="03000709000000000000" charset="-122"/>
                <a:sym typeface="+mn-ea"/>
              </a:rPr>
              <a:t>北宋著名文学家、书法家、画家，历史治水名人</a:t>
            </a:r>
            <a:r>
              <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rPr>
              <a:t>。</a:t>
            </a:r>
            <a:endPar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endParaRPr>
          </a:p>
        </p:txBody>
      </p:sp>
      <p:pic>
        <p:nvPicPr>
          <p:cNvPr id="10" name="图片 9" descr="51miz-E1102974-B276D890"/>
          <p:cNvPicPr>
            <a:picLocks noChangeAspect="1"/>
          </p:cNvPicPr>
          <p:nvPr/>
        </p:nvPicPr>
        <p:blipFill>
          <a:blip r:embed="rId3">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02" name="图片 101"/>
          <p:cNvPicPr/>
          <p:nvPr/>
        </p:nvPicPr>
        <p:blipFill>
          <a:blip r:embed="rId4"/>
          <a:stretch>
            <a:fillRect/>
          </a:stretch>
        </p:blipFill>
        <p:spPr>
          <a:xfrm>
            <a:off x="1018540" y="1797685"/>
            <a:ext cx="4064000" cy="3606800"/>
          </a:xfrm>
          <a:prstGeom prst="rect">
            <a:avLst/>
          </a:prstGeom>
          <a:noFill/>
          <a:ln w="9525">
            <a:noFill/>
          </a:ln>
        </p:spPr>
      </p:pic>
    </p:spTree>
    <p:custDataLst>
      <p:tags r:id="rId5"/>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845" y="2058670"/>
            <a:ext cx="10344150" cy="865505"/>
          </a:xfrm>
          <a:prstGeom prst="rect">
            <a:avLst/>
          </a:prstGeom>
          <a:noFill/>
        </p:spPr>
        <p:txBody>
          <a:bodyPr wrap="square" rtlCol="0" anchor="t">
            <a:spAutoFit/>
          </a:bodyPr>
          <a:lstStyle/>
          <a:p>
            <a:pPr>
              <a:lnSpc>
                <a:spcPct val="90000"/>
              </a:lnSpc>
              <a:buNone/>
            </a:pPr>
            <a:r>
              <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rPr>
              <a:t>      </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于是饮酒乐甚，</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扣舷</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而歌之。歌曰：“</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桂棹</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兮</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兰桨</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，击</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空明</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兮</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溯</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流光；</a:t>
            </a:r>
            <a:endParaRPr lang="zh-CN" altLang="en-US" sz="2800" dirty="0">
              <a:latin typeface="华康乾隆行楷 W7" panose="03000709000000000000" charset="-122"/>
              <a:ea typeface="华康乾隆行楷 W7" panose="03000709000000000000" charset="-122"/>
              <a:cs typeface="华康乾隆行楷 W7" panose="03000709000000000000" charset="-122"/>
              <a:sym typeface="+mn-ea"/>
            </a:endParaRPr>
          </a:p>
        </p:txBody>
      </p:sp>
      <p:sp>
        <p:nvSpPr>
          <p:cNvPr id="272387" name="矩形 272386"/>
          <p:cNvSpPr/>
          <p:nvPr/>
        </p:nvSpPr>
        <p:spPr>
          <a:xfrm>
            <a:off x="1046480" y="3472407"/>
            <a:ext cx="10343515" cy="1384995"/>
          </a:xfrm>
          <a:prstGeom prst="rect">
            <a:avLst/>
          </a:prstGeom>
          <a:solidFill>
            <a:schemeClr val="bg1">
              <a:alpha val="77000"/>
            </a:schemeClr>
          </a:solidFill>
          <a:ln w="9525">
            <a:noFill/>
          </a:ln>
        </p:spPr>
        <p:txBody>
          <a:bodyPr wrap="square">
            <a:spAutoFit/>
          </a:bodyPr>
          <a:lstStyle/>
          <a:p>
            <a:pPr>
              <a:spcBef>
                <a:spcPct val="50000"/>
              </a:spcBef>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于是，我们喝着酒，快乐极了，敲着船舷唱起歌来。歌词说：“桂木做的棹啊木兰做的桨，划破月光下的清波啊，</a:t>
            </a:r>
            <a:r>
              <a:rPr lang="en-US" altLang="zh-CN"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船</a:t>
            </a:r>
            <a:r>
              <a:rPr lang="en-US" altLang="zh-CN"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在月光浮动的水面上逆流而上</a:t>
            </a:r>
            <a:r>
              <a:rPr lang="en-US" altLang="zh-CN"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a:t>
            </a:r>
            <a:endPar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272387"/>
                                        </p:tgtEl>
                                        <p:attrNameLst>
                                          <p:attrName>style.visibility</p:attrName>
                                        </p:attrNameLst>
                                      </p:cBhvr>
                                      <p:to>
                                        <p:strVal val="visible"/>
                                      </p:to>
                                    </p:set>
                                    <p:animEffect transition="in" filter="circle(out)">
                                      <p:cBhvr>
                                        <p:cTn id="7" dur="2000"/>
                                        <p:tgtEl>
                                          <p:spTgt spid="272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845" y="2058670"/>
            <a:ext cx="10344150" cy="480131"/>
          </a:xfrm>
          <a:prstGeom prst="rect">
            <a:avLst/>
          </a:prstGeom>
          <a:noFill/>
        </p:spPr>
        <p:txBody>
          <a:bodyPr wrap="square" rtlCol="0" anchor="t">
            <a:spAutoFit/>
          </a:bodyPr>
          <a:lstStyle/>
          <a:p>
            <a:pPr>
              <a:lnSpc>
                <a:spcPct val="90000"/>
              </a:lnSpc>
              <a:buNone/>
            </a:pPr>
            <a:r>
              <a:rPr lang="zh-CN" altLang="en-US" sz="2800" dirty="0">
                <a:solidFill>
                  <a:srgbClr val="FF0000"/>
                </a:solidFill>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rPr>
              <a:t>渺渺兮予怀</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，望</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美人</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兮天一方。”</a:t>
            </a:r>
            <a:endParaRPr lang="zh-CN" altLang="en-US" sz="2800" dirty="0">
              <a:latin typeface="华康乾隆行楷 W7" panose="03000709000000000000" charset="-122"/>
              <a:ea typeface="华康乾隆行楷 W7" panose="03000709000000000000" charset="-122"/>
              <a:cs typeface="华康乾隆行楷 W7" panose="03000709000000000000" charset="-122"/>
              <a:sym typeface="+mn-ea"/>
            </a:endParaRPr>
          </a:p>
        </p:txBody>
      </p:sp>
    </p:spTree>
    <p:custDataLst>
      <p:tags r:id="rId4"/>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845" y="2058670"/>
            <a:ext cx="10344150" cy="480131"/>
          </a:xfrm>
          <a:prstGeom prst="rect">
            <a:avLst/>
          </a:prstGeom>
          <a:noFill/>
        </p:spPr>
        <p:txBody>
          <a:bodyPr wrap="square" rtlCol="0" anchor="t">
            <a:spAutoFit/>
          </a:bodyPr>
          <a:lstStyle/>
          <a:p>
            <a:pPr>
              <a:lnSpc>
                <a:spcPct val="90000"/>
              </a:lnSpc>
              <a:buNone/>
            </a:pPr>
            <a:r>
              <a:rPr lang="zh-CN" altLang="en-US" sz="2800" dirty="0">
                <a:solidFill>
                  <a:srgbClr val="FF0000"/>
                </a:solidFill>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rPr>
              <a:t>渺渺兮予怀</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，望</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美人</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兮天一方。”</a:t>
            </a:r>
            <a:endParaRPr lang="zh-CN" altLang="en-US" sz="2800" dirty="0">
              <a:latin typeface="华康乾隆行楷 W7" panose="03000709000000000000" charset="-122"/>
              <a:ea typeface="华康乾隆行楷 W7" panose="03000709000000000000" charset="-122"/>
              <a:cs typeface="华康乾隆行楷 W7" panose="03000709000000000000" charset="-122"/>
              <a:sym typeface="+mn-ea"/>
            </a:endParaRPr>
          </a:p>
        </p:txBody>
      </p:sp>
      <p:sp>
        <p:nvSpPr>
          <p:cNvPr id="272387" name="矩形 272386"/>
          <p:cNvSpPr/>
          <p:nvPr/>
        </p:nvSpPr>
        <p:spPr>
          <a:xfrm>
            <a:off x="1046480" y="3035586"/>
            <a:ext cx="10343515" cy="1015663"/>
          </a:xfrm>
          <a:prstGeom prst="rect">
            <a:avLst/>
          </a:prstGeom>
          <a:solidFill>
            <a:schemeClr val="bg1">
              <a:alpha val="77000"/>
            </a:schemeClr>
          </a:solidFill>
          <a:ln w="9525">
            <a:noFill/>
          </a:ln>
        </p:spPr>
        <p:txBody>
          <a:bodyPr wrap="square">
            <a:spAutoFit/>
          </a:bodyPr>
          <a:lstStyle/>
          <a:p>
            <a:pPr>
              <a:spcBef>
                <a:spcPct val="50000"/>
              </a:spcBef>
            </a:pPr>
            <a:r>
              <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渺渺：悠远的样子。</a:t>
            </a:r>
            <a:endPar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a:p>
            <a:pPr>
              <a:spcBef>
                <a:spcPct val="50000"/>
              </a:spcBef>
            </a:pPr>
            <a:r>
              <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美人：比喻心中美好的理想或好的君王。</a:t>
            </a:r>
            <a:endPar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272387"/>
                                        </p:tgtEl>
                                        <p:attrNameLst>
                                          <p:attrName>style.visibility</p:attrName>
                                        </p:attrNameLst>
                                      </p:cBhvr>
                                      <p:to>
                                        <p:strVal val="visible"/>
                                      </p:to>
                                    </p:set>
                                    <p:animEffect transition="in" filter="circle(out)">
                                      <p:cBhvr>
                                        <p:cTn id="7" dur="2000"/>
                                        <p:tgtEl>
                                          <p:spTgt spid="272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845" y="2058670"/>
            <a:ext cx="10344150" cy="480131"/>
          </a:xfrm>
          <a:prstGeom prst="rect">
            <a:avLst/>
          </a:prstGeom>
          <a:noFill/>
        </p:spPr>
        <p:txBody>
          <a:bodyPr wrap="square" rtlCol="0" anchor="t">
            <a:spAutoFit/>
          </a:bodyPr>
          <a:lstStyle/>
          <a:p>
            <a:pPr>
              <a:lnSpc>
                <a:spcPct val="90000"/>
              </a:lnSpc>
              <a:buNone/>
            </a:pPr>
            <a:r>
              <a:rPr lang="zh-CN" altLang="en-US" sz="2800" dirty="0">
                <a:solidFill>
                  <a:srgbClr val="FF0000"/>
                </a:solidFill>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rPr>
              <a:t>渺渺兮予怀</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，望</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美人</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兮天一方。”</a:t>
            </a:r>
            <a:endParaRPr lang="zh-CN" altLang="en-US" sz="2800" dirty="0">
              <a:latin typeface="华康乾隆行楷 W7" panose="03000709000000000000" charset="-122"/>
              <a:ea typeface="华康乾隆行楷 W7" panose="03000709000000000000" charset="-122"/>
              <a:cs typeface="华康乾隆行楷 W7" panose="03000709000000000000" charset="-122"/>
              <a:sym typeface="+mn-ea"/>
            </a:endParaRPr>
          </a:p>
        </p:txBody>
      </p:sp>
      <p:sp>
        <p:nvSpPr>
          <p:cNvPr id="272387" name="矩形 272386"/>
          <p:cNvSpPr/>
          <p:nvPr/>
        </p:nvSpPr>
        <p:spPr>
          <a:xfrm>
            <a:off x="1046480" y="3035586"/>
            <a:ext cx="10343515" cy="523220"/>
          </a:xfrm>
          <a:prstGeom prst="rect">
            <a:avLst/>
          </a:prstGeom>
          <a:solidFill>
            <a:schemeClr val="bg1">
              <a:alpha val="77000"/>
            </a:schemeClr>
          </a:solidFill>
          <a:ln w="9525">
            <a:noFill/>
          </a:ln>
        </p:spPr>
        <p:txBody>
          <a:bodyPr wrap="square">
            <a:spAutoFit/>
          </a:bodyPr>
          <a:lstStyle/>
          <a:p>
            <a:pPr lvl="0">
              <a:spcBef>
                <a:spcPct val="50000"/>
              </a:spcBef>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我的内心想得远啊</a:t>
            </a:r>
            <a:r>
              <a:rPr lang="en-US" altLang="zh-CN"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 </a:t>
            </a: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眺望美人，她却在天的那一边。”</a:t>
            </a:r>
            <a:endPar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272387"/>
                                        </p:tgtEl>
                                        <p:attrNameLst>
                                          <p:attrName>style.visibility</p:attrName>
                                        </p:attrNameLst>
                                      </p:cBhvr>
                                      <p:to>
                                        <p:strVal val="visible"/>
                                      </p:to>
                                    </p:set>
                                    <p:animEffect transition="in" filter="circle(out)">
                                      <p:cBhvr>
                                        <p:cTn id="7" dur="2000"/>
                                        <p:tgtEl>
                                          <p:spTgt spid="272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ldLvl="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845" y="2058670"/>
            <a:ext cx="10344150" cy="523220"/>
          </a:xfrm>
          <a:prstGeom prst="rect">
            <a:avLst/>
          </a:prstGeom>
          <a:noFill/>
        </p:spPr>
        <p:txBody>
          <a:bodyPr wrap="square" rtlCol="0" anchor="t">
            <a:spAutoFit/>
          </a:bodyPr>
          <a:lstStyle/>
          <a:p>
            <a:pPr>
              <a:buNone/>
            </a:pPr>
            <a:r>
              <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rPr>
              <a:t>  </a:t>
            </a:r>
            <a:r>
              <a:rPr lang="zh-CN" altLang="en-US" sz="2800" dirty="0">
                <a:solidFill>
                  <a:srgbClr val="FF0000"/>
                </a:solidFill>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rPr>
              <a:t>客有吹洞箫者</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倚歌</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而和之。其声呜呜然，如</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怨</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如</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慕</a:t>
            </a:r>
            <a:r>
              <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rPr>
              <a:t>，</a:t>
            </a:r>
            <a:endPar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endParaRPr>
          </a:p>
        </p:txBody>
      </p:sp>
    </p:spTree>
    <p:custDataLst>
      <p:tags r:id="rId4"/>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845" y="2058670"/>
            <a:ext cx="10344150" cy="523220"/>
          </a:xfrm>
          <a:prstGeom prst="rect">
            <a:avLst/>
          </a:prstGeom>
          <a:noFill/>
        </p:spPr>
        <p:txBody>
          <a:bodyPr wrap="square" rtlCol="0" anchor="t">
            <a:spAutoFit/>
          </a:bodyPr>
          <a:lstStyle/>
          <a:p>
            <a:pPr>
              <a:buNone/>
            </a:pPr>
            <a:r>
              <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rPr>
              <a:t>  </a:t>
            </a:r>
            <a:r>
              <a:rPr lang="zh-CN" altLang="en-US" sz="2800" dirty="0">
                <a:solidFill>
                  <a:srgbClr val="FF0000"/>
                </a:solidFill>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rPr>
              <a:t>客有吹洞箫者</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倚歌</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而和之。其声呜呜然，如</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怨</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如</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慕</a:t>
            </a:r>
            <a:r>
              <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rPr>
              <a:t>，</a:t>
            </a:r>
            <a:endPar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endParaRPr>
          </a:p>
        </p:txBody>
      </p:sp>
      <p:sp>
        <p:nvSpPr>
          <p:cNvPr id="272387" name="矩形 272386"/>
          <p:cNvSpPr/>
          <p:nvPr/>
        </p:nvSpPr>
        <p:spPr>
          <a:xfrm>
            <a:off x="1046480" y="3068935"/>
            <a:ext cx="10343515" cy="1040285"/>
          </a:xfrm>
          <a:prstGeom prst="rect">
            <a:avLst/>
          </a:prstGeom>
          <a:solidFill>
            <a:schemeClr val="bg1">
              <a:alpha val="77000"/>
            </a:schemeClr>
          </a:solidFill>
          <a:ln w="9525">
            <a:noFill/>
          </a:ln>
        </p:spPr>
        <p:txBody>
          <a:bodyPr wrap="square">
            <a:spAutoFit/>
          </a:bodyPr>
          <a:lstStyle/>
          <a:p>
            <a:pPr marL="342900" indent="-342900">
              <a:spcBef>
                <a:spcPct val="20000"/>
              </a:spcBef>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倚歌：按照歌曲的声调节拍。和：同声相应，唱和。</a:t>
            </a:r>
            <a:endPar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a:p>
            <a:pPr marL="342900" indent="-342900">
              <a:spcBef>
                <a:spcPct val="20000"/>
              </a:spcBef>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怨：哀怨。慕：眷恋。</a:t>
            </a:r>
            <a:endPar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272387"/>
                                        </p:tgtEl>
                                        <p:attrNameLst>
                                          <p:attrName>style.visibility</p:attrName>
                                        </p:attrNameLst>
                                      </p:cBhvr>
                                      <p:to>
                                        <p:strVal val="visible"/>
                                      </p:to>
                                    </p:set>
                                    <p:animEffect transition="in" filter="circle(out)">
                                      <p:cBhvr>
                                        <p:cTn id="7" dur="2000"/>
                                        <p:tgtEl>
                                          <p:spTgt spid="272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ldLvl="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845" y="2058670"/>
            <a:ext cx="10344150" cy="523220"/>
          </a:xfrm>
          <a:prstGeom prst="rect">
            <a:avLst/>
          </a:prstGeom>
          <a:noFill/>
        </p:spPr>
        <p:txBody>
          <a:bodyPr wrap="square" rtlCol="0" anchor="t">
            <a:spAutoFit/>
          </a:bodyPr>
          <a:lstStyle/>
          <a:p>
            <a:pPr>
              <a:buNone/>
            </a:pPr>
            <a:r>
              <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rPr>
              <a:t>  </a:t>
            </a:r>
            <a:r>
              <a:rPr lang="zh-CN" altLang="en-US" sz="2800" dirty="0">
                <a:solidFill>
                  <a:srgbClr val="FF0000"/>
                </a:solidFill>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rPr>
              <a:t>客有吹洞箫者</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倚歌</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而和之。其声呜呜然，如</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怨</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如</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慕</a:t>
            </a:r>
            <a:r>
              <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rPr>
              <a:t>，</a:t>
            </a:r>
            <a:endPar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endParaRPr>
          </a:p>
        </p:txBody>
      </p:sp>
      <p:sp>
        <p:nvSpPr>
          <p:cNvPr id="272387" name="矩形 272386"/>
          <p:cNvSpPr/>
          <p:nvPr/>
        </p:nvSpPr>
        <p:spPr>
          <a:xfrm>
            <a:off x="1046480" y="3068935"/>
            <a:ext cx="10343515" cy="954107"/>
          </a:xfrm>
          <a:prstGeom prst="rect">
            <a:avLst/>
          </a:prstGeom>
          <a:solidFill>
            <a:schemeClr val="bg1">
              <a:alpha val="77000"/>
            </a:schemeClr>
          </a:solidFill>
          <a:ln w="9525">
            <a:noFill/>
          </a:ln>
        </p:spPr>
        <p:txBody>
          <a:bodyPr wrap="square">
            <a:spAutoFit/>
          </a:bodyPr>
          <a:lstStyle/>
          <a:p>
            <a:pPr marL="342900" indent="-342900">
              <a:spcBef>
                <a:spcPct val="20000"/>
              </a:spcBef>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客人中有位吹洞箫的，依着歌曲的声调和节拍吹箫伴奏。那箫声呜呜咽咽，像哀怨</a:t>
            </a:r>
            <a:r>
              <a:rPr lang="en-US" altLang="zh-CN"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又像思慕，</a:t>
            </a:r>
            <a:endPar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272387"/>
                                        </p:tgtEl>
                                        <p:attrNameLst>
                                          <p:attrName>style.visibility</p:attrName>
                                        </p:attrNameLst>
                                      </p:cBhvr>
                                      <p:to>
                                        <p:strVal val="visible"/>
                                      </p:to>
                                    </p:set>
                                    <p:animEffect transition="in" filter="circle(out)">
                                      <p:cBhvr>
                                        <p:cTn id="7" dur="2000"/>
                                        <p:tgtEl>
                                          <p:spTgt spid="272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ldLvl="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845" y="2058670"/>
            <a:ext cx="10344150" cy="523220"/>
          </a:xfrm>
          <a:prstGeom prst="rect">
            <a:avLst/>
          </a:prstGeom>
          <a:noFill/>
        </p:spPr>
        <p:txBody>
          <a:bodyPr wrap="square" rtlCol="0" anchor="t">
            <a:spAutoFit/>
          </a:bodyPr>
          <a:lstStyle/>
          <a:p>
            <a:pPr>
              <a:buNone/>
            </a:pP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如泣如诉，</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余音</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袅袅，不绝如</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缕</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800" dirty="0">
                <a:solidFill>
                  <a:srgbClr val="FF0000"/>
                </a:solidFill>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rPr>
              <a:t>舞</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幽壑</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之潜蛟，</a:t>
            </a:r>
            <a:r>
              <a:rPr lang="zh-CN" altLang="en-US" sz="2800" dirty="0">
                <a:solidFill>
                  <a:srgbClr val="FF0000"/>
                </a:solidFill>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rPr>
              <a:t>泣</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孤舟之</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嫠妇</a:t>
            </a:r>
            <a:r>
              <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rPr>
              <a:t>。</a:t>
            </a:r>
            <a:endPar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endParaRPr>
          </a:p>
        </p:txBody>
      </p:sp>
    </p:spTree>
    <p:custDataLst>
      <p:tags r:id="rId4"/>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845" y="2058670"/>
            <a:ext cx="10344150" cy="523220"/>
          </a:xfrm>
          <a:prstGeom prst="rect">
            <a:avLst/>
          </a:prstGeom>
          <a:noFill/>
        </p:spPr>
        <p:txBody>
          <a:bodyPr wrap="square" rtlCol="0" anchor="t">
            <a:spAutoFit/>
          </a:bodyPr>
          <a:lstStyle/>
          <a:p>
            <a:pPr>
              <a:buNone/>
            </a:pP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如泣如诉，</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余音</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袅袅，不绝如</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缕</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800" dirty="0">
                <a:solidFill>
                  <a:srgbClr val="FF0000"/>
                </a:solidFill>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rPr>
              <a:t>舞</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幽壑</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之潜蛟，</a:t>
            </a:r>
            <a:r>
              <a:rPr lang="zh-CN" altLang="en-US" sz="2800" dirty="0">
                <a:solidFill>
                  <a:srgbClr val="FF0000"/>
                </a:solidFill>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rPr>
              <a:t>泣</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孤舟之</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嫠妇</a:t>
            </a:r>
            <a:r>
              <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rPr>
              <a:t>。</a:t>
            </a:r>
            <a:endPar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endParaRPr>
          </a:p>
        </p:txBody>
      </p:sp>
      <p:sp>
        <p:nvSpPr>
          <p:cNvPr id="272387" name="矩形 272386"/>
          <p:cNvSpPr/>
          <p:nvPr/>
        </p:nvSpPr>
        <p:spPr>
          <a:xfrm>
            <a:off x="1046480" y="2916393"/>
            <a:ext cx="10343515" cy="2677656"/>
          </a:xfrm>
          <a:prstGeom prst="rect">
            <a:avLst/>
          </a:prstGeom>
          <a:solidFill>
            <a:schemeClr val="bg1">
              <a:alpha val="77000"/>
            </a:schemeClr>
          </a:solidFill>
          <a:ln w="9525">
            <a:noFill/>
          </a:ln>
        </p:spPr>
        <p:txBody>
          <a:bodyPr wrap="square">
            <a:spAutoFit/>
          </a:bodyPr>
          <a:lstStyle/>
          <a:p>
            <a:pPr marL="342900" indent="-342900">
              <a:spcBef>
                <a:spcPct val="20000"/>
              </a:spcBef>
            </a:pPr>
            <a:r>
              <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余音：尾声。袅袅（</a:t>
            </a:r>
            <a:r>
              <a:rPr lang="en-US" altLang="zh-CN" sz="2400" dirty="0" err="1">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niǎo</a:t>
            </a:r>
            <a:r>
              <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）：形容声音婉转悠长。</a:t>
            </a:r>
            <a:endPar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a:p>
            <a:pPr marL="342900" indent="-342900">
              <a:spcBef>
                <a:spcPct val="20000"/>
              </a:spcBef>
            </a:pPr>
            <a:r>
              <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缕：细丝。</a:t>
            </a:r>
            <a:endPar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a:p>
            <a:pPr marL="342900" indent="-342900">
              <a:spcBef>
                <a:spcPct val="20000"/>
              </a:spcBef>
            </a:pPr>
            <a:r>
              <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幽壑：深谷，这里指深渊。此句意谓：潜藏在深渊里的蛟龙为之起舞。</a:t>
            </a:r>
            <a:endPar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a:p>
            <a:pPr marL="342900" indent="-342900">
              <a:spcBef>
                <a:spcPct val="20000"/>
              </a:spcBef>
            </a:pPr>
            <a:r>
              <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嫠（</a:t>
            </a:r>
            <a:r>
              <a:rPr lang="en-US" altLang="zh-CN" sz="2400" dirty="0" err="1">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lí</a:t>
            </a:r>
            <a:r>
              <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）妇：寡妇。</a:t>
            </a:r>
            <a:endParaRPr lang="en-US" altLang="zh-CN" sz="24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a:p>
            <a:pPr marL="342900" indent="-342900">
              <a:spcBef>
                <a:spcPct val="20000"/>
              </a:spcBef>
            </a:pPr>
            <a:r>
              <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舞：使动用法，使</a:t>
            </a:r>
            <a:r>
              <a:rPr lang="en-US" altLang="zh-CN" sz="24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起舞。         </a:t>
            </a:r>
            <a:endParaRPr lang="en-US" altLang="zh-CN" sz="24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a:p>
            <a:pPr marL="342900" indent="-342900">
              <a:spcBef>
                <a:spcPct val="20000"/>
              </a:spcBef>
            </a:pPr>
            <a:r>
              <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泣：使动用法，使</a:t>
            </a:r>
            <a:r>
              <a:rPr lang="en-US" altLang="zh-CN" sz="24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哭泣</a:t>
            </a:r>
            <a:endPar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272387"/>
                                        </p:tgtEl>
                                        <p:attrNameLst>
                                          <p:attrName>style.visibility</p:attrName>
                                        </p:attrNameLst>
                                      </p:cBhvr>
                                      <p:to>
                                        <p:strVal val="visible"/>
                                      </p:to>
                                    </p:set>
                                    <p:animEffect transition="in" filter="circle(out)">
                                      <p:cBhvr>
                                        <p:cTn id="7" dur="2000"/>
                                        <p:tgtEl>
                                          <p:spTgt spid="272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ldLvl="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845" y="2058670"/>
            <a:ext cx="10344150" cy="523220"/>
          </a:xfrm>
          <a:prstGeom prst="rect">
            <a:avLst/>
          </a:prstGeom>
          <a:noFill/>
        </p:spPr>
        <p:txBody>
          <a:bodyPr wrap="square" rtlCol="0" anchor="t">
            <a:spAutoFit/>
          </a:bodyPr>
          <a:lstStyle/>
          <a:p>
            <a:pPr>
              <a:buNone/>
            </a:pP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如泣如诉，</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余音</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袅袅，不绝如</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缕</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800" dirty="0">
                <a:solidFill>
                  <a:srgbClr val="FF0000"/>
                </a:solidFill>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rPr>
              <a:t>舞</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幽壑</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之潜蛟，</a:t>
            </a:r>
            <a:r>
              <a:rPr lang="zh-CN" altLang="en-US" sz="2800" dirty="0">
                <a:solidFill>
                  <a:srgbClr val="FF0000"/>
                </a:solidFill>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rPr>
              <a:t>泣</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孤舟之</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嫠妇</a:t>
            </a:r>
            <a:r>
              <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rPr>
              <a:t>。</a:t>
            </a:r>
            <a:endPar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endParaRPr>
          </a:p>
        </p:txBody>
      </p:sp>
      <p:sp>
        <p:nvSpPr>
          <p:cNvPr id="272387" name="矩形 272386"/>
          <p:cNvSpPr/>
          <p:nvPr/>
        </p:nvSpPr>
        <p:spPr>
          <a:xfrm>
            <a:off x="1046480" y="3086521"/>
            <a:ext cx="10343515" cy="954107"/>
          </a:xfrm>
          <a:prstGeom prst="rect">
            <a:avLst/>
          </a:prstGeom>
          <a:solidFill>
            <a:schemeClr val="bg1">
              <a:alpha val="77000"/>
            </a:schemeClr>
          </a:solidFill>
          <a:ln w="9525">
            <a:noFill/>
          </a:ln>
        </p:spPr>
        <p:txBody>
          <a:bodyPr wrap="square">
            <a:spAutoFit/>
          </a:bodyPr>
          <a:lstStyle/>
          <a:p>
            <a:pPr marL="342900" lvl="0" indent="-342900">
              <a:spcBef>
                <a:spcPct val="20000"/>
              </a:spcBef>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像哭泣又像倾诉，余音婉转悠长，像不断的细丝。使深谷中的蛟龙起舞，使独坐孤舟上的寡妇听了哭泣。</a:t>
            </a:r>
            <a:endPar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272387"/>
                                        </p:tgtEl>
                                        <p:attrNameLst>
                                          <p:attrName>style.visibility</p:attrName>
                                        </p:attrNameLst>
                                      </p:cBhvr>
                                      <p:to>
                                        <p:strVal val="visible"/>
                                      </p:to>
                                    </p:set>
                                    <p:animEffect transition="in" filter="circle(out)">
                                      <p:cBhvr>
                                        <p:cTn id="7" dur="2000"/>
                                        <p:tgtEl>
                                          <p:spTgt spid="272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descr="51miz-E823930-BA03D745"/>
          <p:cNvPicPr>
            <a:picLocks noChangeAspect="1"/>
          </p:cNvPicPr>
          <p:nvPr/>
        </p:nvPicPr>
        <p:blipFill>
          <a:blip r:embed="rId2"/>
          <a:stretch>
            <a:fillRect/>
          </a:stretch>
        </p:blipFill>
        <p:spPr>
          <a:xfrm>
            <a:off x="9258300" y="283845"/>
            <a:ext cx="2453005" cy="1226820"/>
          </a:xfrm>
          <a:prstGeom prst="rect">
            <a:avLst/>
          </a:prstGeom>
        </p:spPr>
      </p:pic>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作者介绍</a:t>
            </a:r>
            <a:endParaRPr lang="zh-CN" altLang="en-US" sz="2800" dirty="0">
              <a:latin typeface="华康乾隆行楷 W7" panose="03000709000000000000" charset="-122"/>
              <a:ea typeface="华康乾隆行楷 W7" panose="03000709000000000000" charset="-122"/>
            </a:endParaRPr>
          </a:p>
        </p:txBody>
      </p:sp>
      <p:sp>
        <p:nvSpPr>
          <p:cNvPr id="7" name="文本框 6"/>
          <p:cNvSpPr txBox="1"/>
          <p:nvPr/>
        </p:nvSpPr>
        <p:spPr>
          <a:xfrm>
            <a:off x="4332302" y="1511578"/>
            <a:ext cx="6558865" cy="4043543"/>
          </a:xfrm>
          <a:prstGeom prst="rect">
            <a:avLst/>
          </a:prstGeom>
          <a:noFill/>
        </p:spPr>
        <p:txBody>
          <a:bodyPr wrap="square" rtlCol="0" anchor="t">
            <a:spAutoFit/>
          </a:bodyPr>
          <a:lstStyle/>
          <a:p>
            <a:pPr indent="457200" fontAlgn="auto">
              <a:lnSpc>
                <a:spcPct val="120000"/>
              </a:lnSpc>
              <a:spcBef>
                <a:spcPts val="0"/>
              </a:spcBef>
            </a:pPr>
            <a:r>
              <a:rPr lang="zh-CN" altLang="en-US" sz="2400" dirty="0">
                <a:latin typeface="华康乾隆行楷 W7" panose="03000709000000000000" charset="-122"/>
                <a:ea typeface="华康乾隆行楷 W7" panose="03000709000000000000" charset="-122"/>
                <a:cs typeface="华康乾隆行楷 W7" panose="03000709000000000000" charset="-122"/>
                <a:sym typeface="+mn-ea"/>
              </a:rPr>
              <a:t>苏轼是北宋中期文坛领袖，在诗、词、散文、书、画等方面取得很高成就。文纵横恣肆；诗题材广阔，清新豪健，善用夸张比喻，独具风格，</a:t>
            </a:r>
            <a:r>
              <a:rPr lang="zh-CN" altLang="en-US" sz="2400" dirty="0">
                <a:solidFill>
                  <a:schemeClr val="accent4"/>
                </a:solidFill>
                <a:latin typeface="华康乾隆行楷 W7" panose="03000709000000000000" charset="-122"/>
                <a:ea typeface="华康乾隆行楷 W7" panose="03000709000000000000" charset="-122"/>
                <a:cs typeface="华康乾隆行楷 W7" panose="03000709000000000000" charset="-122"/>
                <a:sym typeface="+mn-ea"/>
              </a:rPr>
              <a:t>与黄庭坚并称“苏黄”</a:t>
            </a:r>
            <a:r>
              <a:rPr lang="zh-CN" altLang="en-US" sz="2400" dirty="0">
                <a:latin typeface="华康乾隆行楷 W7" panose="03000709000000000000" charset="-122"/>
                <a:ea typeface="华康乾隆行楷 W7" panose="03000709000000000000" charset="-122"/>
                <a:cs typeface="华康乾隆行楷 W7" panose="03000709000000000000" charset="-122"/>
                <a:sym typeface="+mn-ea"/>
              </a:rPr>
              <a:t>；词开豪放一派，</a:t>
            </a:r>
            <a:r>
              <a:rPr lang="zh-CN" altLang="en-US" sz="2400" dirty="0">
                <a:solidFill>
                  <a:schemeClr val="accent4"/>
                </a:solidFill>
                <a:latin typeface="华康乾隆行楷 W7" panose="03000709000000000000" charset="-122"/>
                <a:ea typeface="华康乾隆行楷 W7" panose="03000709000000000000" charset="-122"/>
                <a:cs typeface="华康乾隆行楷 W7" panose="03000709000000000000" charset="-122"/>
                <a:sym typeface="+mn-ea"/>
              </a:rPr>
              <a:t>与辛弃疾同是豪放派代表，并称“苏辛” </a:t>
            </a:r>
            <a:r>
              <a:rPr lang="zh-CN" altLang="en-US" sz="2400" dirty="0">
                <a:latin typeface="华康乾隆行楷 W7" panose="03000709000000000000" charset="-122"/>
                <a:ea typeface="华康乾隆行楷 W7" panose="03000709000000000000" charset="-122"/>
                <a:cs typeface="华康乾隆行楷 W7" panose="03000709000000000000" charset="-122"/>
                <a:sym typeface="+mn-ea"/>
              </a:rPr>
              <a:t>；散文著述宏富，豪放自如，</a:t>
            </a:r>
            <a:r>
              <a:rPr lang="zh-CN" altLang="en-US" sz="2400" dirty="0">
                <a:solidFill>
                  <a:schemeClr val="accent4"/>
                </a:solidFill>
                <a:latin typeface="华康乾隆行楷 W7" panose="03000709000000000000" charset="-122"/>
                <a:ea typeface="华康乾隆行楷 W7" panose="03000709000000000000" charset="-122"/>
                <a:cs typeface="华康乾隆行楷 W7" panose="03000709000000000000" charset="-122"/>
                <a:sym typeface="+mn-ea"/>
              </a:rPr>
              <a:t>与欧阳修并称“欧苏”</a:t>
            </a:r>
            <a:r>
              <a:rPr lang="zh-CN" altLang="en-US" sz="24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400" dirty="0">
                <a:solidFill>
                  <a:schemeClr val="accent4"/>
                </a:solidFill>
                <a:latin typeface="华康乾隆行楷 W7" panose="03000709000000000000" charset="-122"/>
                <a:ea typeface="华康乾隆行楷 W7" panose="03000709000000000000" charset="-122"/>
                <a:cs typeface="华康乾隆行楷 W7" panose="03000709000000000000" charset="-122"/>
                <a:sym typeface="+mn-ea"/>
              </a:rPr>
              <a:t>为“唐宋八大家”之一</a:t>
            </a:r>
            <a:r>
              <a:rPr lang="zh-CN" altLang="en-US" sz="24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400" dirty="0">
                <a:latin typeface="华康乾隆行楷 W7" panose="03000709000000000000" charset="-122"/>
                <a:ea typeface="华康乾隆行楷 W7" panose="03000709000000000000" charset="-122"/>
                <a:cs typeface="华康乾隆行楷 W7" panose="03000709000000000000" charset="-122"/>
                <a:sym typeface="+mn-ea"/>
              </a:rPr>
              <a:t>苏轼善书，</a:t>
            </a:r>
            <a:r>
              <a:rPr lang="zh-CN" altLang="en-US" sz="2400" dirty="0">
                <a:solidFill>
                  <a:schemeClr val="accent4"/>
                </a:solidFill>
                <a:latin typeface="华康乾隆行楷 W7" panose="03000709000000000000" charset="-122"/>
                <a:ea typeface="华康乾隆行楷 W7" panose="03000709000000000000" charset="-122"/>
                <a:cs typeface="华康乾隆行楷 W7" panose="03000709000000000000" charset="-122"/>
                <a:sym typeface="+mn-ea"/>
              </a:rPr>
              <a:t>“宋四家”之一</a:t>
            </a:r>
            <a:r>
              <a:rPr lang="zh-CN" altLang="en-US" sz="2400" dirty="0">
                <a:latin typeface="华康乾隆行楷 W7" panose="03000709000000000000" charset="-122"/>
                <a:ea typeface="华康乾隆行楷 W7" panose="03000709000000000000" charset="-122"/>
                <a:cs typeface="华康乾隆行楷 W7" panose="03000709000000000000" charset="-122"/>
                <a:sym typeface="+mn-ea"/>
              </a:rPr>
              <a:t>；擅长文人画，尤擅墨竹、怪石、枯木等。</a:t>
            </a:r>
            <a:endParaRPr lang="zh-CN" altLang="en-US" sz="2400" dirty="0">
              <a:latin typeface="华康乾隆行楷 W7" panose="03000709000000000000" charset="-122"/>
              <a:ea typeface="华康乾隆行楷 W7" panose="03000709000000000000" charset="-122"/>
              <a:cs typeface="华康乾隆行楷 W7" panose="03000709000000000000" charset="-122"/>
              <a:sym typeface="+mn-ea"/>
            </a:endParaRPr>
          </a:p>
        </p:txBody>
      </p:sp>
      <p:pic>
        <p:nvPicPr>
          <p:cNvPr id="10" name="图片 9" descr="51miz-E1102974-B276D890"/>
          <p:cNvPicPr>
            <a:picLocks noChangeAspect="1"/>
          </p:cNvPicPr>
          <p:nvPr/>
        </p:nvPicPr>
        <p:blipFill>
          <a:blip r:embed="rId3">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479425" y="11430"/>
            <a:ext cx="2773680" cy="1518920"/>
          </a:xfrm>
          <a:prstGeom prst="rect">
            <a:avLst/>
          </a:prstGeom>
        </p:spPr>
      </p:pic>
      <p:pic>
        <p:nvPicPr>
          <p:cNvPr id="103" name="图片 102"/>
          <p:cNvPicPr/>
          <p:nvPr/>
        </p:nvPicPr>
        <p:blipFill>
          <a:blip r:embed="rId4"/>
          <a:stretch>
            <a:fillRect/>
          </a:stretch>
        </p:blipFill>
        <p:spPr>
          <a:xfrm>
            <a:off x="1045845" y="1917065"/>
            <a:ext cx="2955925" cy="3021330"/>
          </a:xfrm>
          <a:prstGeom prst="rect">
            <a:avLst/>
          </a:prstGeom>
          <a:noFill/>
          <a:ln w="9525">
            <a:noFill/>
          </a:ln>
        </p:spPr>
      </p:pic>
    </p:spTree>
    <p:custDataLst>
      <p:tags r:id="rId5"/>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5">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base" latinLnBrk="0" hangingPunct="1">
              <a:lnSpc>
                <a:spcPts val="3200"/>
              </a:lnSpc>
              <a:spcBef>
                <a:spcPct val="0"/>
              </a:spcBef>
              <a:spcAft>
                <a:spcPct val="0"/>
              </a:spcAft>
              <a:buClrTx/>
              <a:buSzTx/>
              <a:buFontTx/>
              <a:buNone/>
              <a:defRPr/>
            </a:pP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 对文中词语相关含义的理解，不正确的一项是</a:t>
            </a:r>
            <a:r>
              <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　　</a:t>
            </a:r>
            <a:r>
              <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a:t>
            </a:r>
            <a:endPar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1" fontAlgn="base" latinLnBrk="0" hangingPunct="1">
              <a:lnSpc>
                <a:spcPts val="3200"/>
              </a:lnSpc>
              <a:spcBef>
                <a:spcPct val="0"/>
              </a:spcBef>
              <a:spcAft>
                <a:spcPct val="0"/>
              </a:spcAft>
              <a:buClrTx/>
              <a:buSzTx/>
              <a:buFontTx/>
              <a:buNone/>
              <a:defRPr/>
            </a:pPr>
            <a:r>
              <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A</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．壬戌，我国古代传统农历纪年的干支纪年之一，文中指宋神宗元丰五年。 </a:t>
            </a:r>
            <a:r>
              <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B</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．我国古代一月内有些日期有特定的称呼，“既望”是农历十五，“朔”是农历初一。 </a:t>
            </a:r>
            <a:endPar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1" fontAlgn="base" latinLnBrk="0" hangingPunct="1">
              <a:lnSpc>
                <a:spcPts val="3200"/>
              </a:lnSpc>
              <a:spcBef>
                <a:spcPct val="0"/>
              </a:spcBef>
              <a:spcAft>
                <a:spcPct val="0"/>
              </a:spcAft>
              <a:buClrTx/>
              <a:buSzTx/>
              <a:buFontTx/>
              <a:buNone/>
              <a:defRPr/>
            </a:pPr>
            <a:r>
              <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C</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．曹孟德，即曹操，“孟德”是曹操的字。古人幼时命名，成年（男</a:t>
            </a:r>
            <a:r>
              <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20</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岁、女</a:t>
            </a:r>
            <a:r>
              <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15</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岁）取字。</a:t>
            </a:r>
            <a:endPar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1" fontAlgn="base" latinLnBrk="0" hangingPunct="1">
              <a:lnSpc>
                <a:spcPts val="3200"/>
              </a:lnSpc>
              <a:spcBef>
                <a:spcPct val="0"/>
              </a:spcBef>
              <a:spcAft>
                <a:spcPct val="0"/>
              </a:spcAft>
              <a:buClrTx/>
              <a:buSzTx/>
              <a:buFontTx/>
              <a:buNone/>
              <a:defRPr/>
            </a:pPr>
            <a:r>
              <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D</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．周郎，即周瑜。称周瑜为“周郎”，在这里既是因为周瑜年轻，也有对周瑜的赞美之意。 </a:t>
            </a:r>
            <a:endPar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1" fontAlgn="base" latinLnBrk="0" hangingPunct="1">
              <a:lnSpc>
                <a:spcPts val="3200"/>
              </a:lnSpc>
              <a:spcBef>
                <a:spcPct val="0"/>
              </a:spcBef>
              <a:spcAft>
                <a:spcPct val="0"/>
              </a:spcAft>
              <a:buClrTx/>
              <a:buSzTx/>
              <a:buFontTx/>
              <a:buNone/>
              <a:defRPr/>
            </a:pPr>
            <a:endParaRPr kumimoji="0" lang="zh-CN" altLang="en-US" sz="2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pic>
        <p:nvPicPr>
          <p:cNvPr id="11" name="图片 10" descr="51miz-E823930-BA03D745"/>
          <p:cNvPicPr>
            <a:picLocks noChangeAspect="1"/>
          </p:cNvPicPr>
          <p:nvPr/>
        </p:nvPicPr>
        <p:blipFill>
          <a:blip r:embed="rId2"/>
          <a:stretch>
            <a:fillRect/>
          </a:stretch>
        </p:blipFill>
        <p:spPr>
          <a:xfrm>
            <a:off x="9021445" y="1684655"/>
            <a:ext cx="2453005" cy="1226820"/>
          </a:xfrm>
          <a:prstGeom prst="rect">
            <a:avLst/>
          </a:prstGeom>
        </p:spPr>
      </p:pic>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707886"/>
          </a:xfrm>
          <a:prstGeom prst="rect">
            <a:avLst/>
          </a:prstGeom>
          <a:noFill/>
        </p:spPr>
        <p:txBody>
          <a:bodyPr wrap="square" rtlCol="0">
            <a:spAutoFit/>
          </a:bodyPr>
          <a:lstStyle/>
          <a:p>
            <a:pPr algn="dist"/>
            <a:r>
              <a:rPr lang="zh-CN" altLang="en-US" sz="4000" dirty="0">
                <a:latin typeface="华康乾隆行楷 W7" panose="03000709000000000000" charset="-122"/>
                <a:ea typeface="华康乾隆行楷 W7" panose="03000709000000000000" charset="-122"/>
              </a:rPr>
              <a:t>练一练</a:t>
            </a:r>
            <a:endParaRPr lang="zh-CN" altLang="en-US" sz="40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3">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5356860"/>
            <a:ext cx="1399540" cy="766445"/>
          </a:xfrm>
          <a:prstGeom prst="rect">
            <a:avLst/>
          </a:prstGeom>
        </p:spPr>
      </p:pic>
    </p:spTree>
    <p:custDataLst>
      <p:tags r:id="rId4"/>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5">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base" latinLnBrk="0" hangingPunct="1">
              <a:lnSpc>
                <a:spcPts val="3200"/>
              </a:lnSpc>
              <a:spcBef>
                <a:spcPct val="0"/>
              </a:spcBef>
              <a:spcAft>
                <a:spcPct val="0"/>
              </a:spcAft>
              <a:buClrTx/>
              <a:buSzTx/>
              <a:buFontTx/>
              <a:buNone/>
              <a:defRPr/>
            </a:pP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 对文中词语相关含义的理解，不正确的一项是</a:t>
            </a:r>
            <a:r>
              <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　</a:t>
            </a:r>
            <a:r>
              <a:rPr kumimoji="0" lang="en-US" altLang="zh-CN" sz="24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宋体" panose="02010600030101010101" pitchFamily="2" charset="-122"/>
              </a:rPr>
              <a:t>B</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　</a:t>
            </a:r>
            <a:r>
              <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a:t>
            </a:r>
            <a:endPar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1" fontAlgn="base" latinLnBrk="0" hangingPunct="1">
              <a:lnSpc>
                <a:spcPts val="3200"/>
              </a:lnSpc>
              <a:spcBef>
                <a:spcPct val="0"/>
              </a:spcBef>
              <a:spcAft>
                <a:spcPct val="0"/>
              </a:spcAft>
              <a:buClrTx/>
              <a:buSzTx/>
              <a:buFontTx/>
              <a:buNone/>
              <a:defRPr/>
            </a:pPr>
            <a:r>
              <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A</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．壬戌，我国古代传统农历纪年的干支纪年之一，文中指宋神宗元丰五年。 </a:t>
            </a:r>
            <a:r>
              <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B</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．我国古代一月内有些日期有特定的称呼，</a:t>
            </a:r>
            <a:r>
              <a:rPr kumimoji="0" lang="zh-CN" altLang="en-US" sz="24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宋体" panose="02010600030101010101" pitchFamily="2" charset="-122"/>
              </a:rPr>
              <a:t>“既望”是农历十五</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，“朔”是农历初一。 </a:t>
            </a:r>
            <a:endPar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1" fontAlgn="base" latinLnBrk="0" hangingPunct="1">
              <a:lnSpc>
                <a:spcPts val="3200"/>
              </a:lnSpc>
              <a:spcBef>
                <a:spcPct val="0"/>
              </a:spcBef>
              <a:spcAft>
                <a:spcPct val="0"/>
              </a:spcAft>
              <a:buClrTx/>
              <a:buSzTx/>
              <a:buFontTx/>
              <a:buNone/>
              <a:defRPr/>
            </a:pPr>
            <a:r>
              <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C</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．曹孟德，即曹操，“孟德”是曹操的字。古人幼时命名，成年（男</a:t>
            </a:r>
            <a:r>
              <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20</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岁、女</a:t>
            </a:r>
            <a:r>
              <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15</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岁）取字。</a:t>
            </a:r>
            <a:endPar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1" fontAlgn="base" latinLnBrk="0" hangingPunct="1">
              <a:lnSpc>
                <a:spcPts val="3200"/>
              </a:lnSpc>
              <a:spcBef>
                <a:spcPct val="0"/>
              </a:spcBef>
              <a:spcAft>
                <a:spcPct val="0"/>
              </a:spcAft>
              <a:buClrTx/>
              <a:buSzTx/>
              <a:buFontTx/>
              <a:buNone/>
              <a:defRPr/>
            </a:pPr>
            <a:r>
              <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D</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．周郎，即周瑜。称周瑜为“周郎”，在这里既是因为周瑜年轻，也有对周瑜的赞美之意。 </a:t>
            </a:r>
            <a:endPar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1" fontAlgn="base" latinLnBrk="0" hangingPunct="1">
              <a:lnSpc>
                <a:spcPts val="3200"/>
              </a:lnSpc>
              <a:spcBef>
                <a:spcPct val="0"/>
              </a:spcBef>
              <a:spcAft>
                <a:spcPct val="0"/>
              </a:spcAft>
              <a:buClrTx/>
              <a:buSzTx/>
              <a:buFontTx/>
              <a:buNone/>
              <a:defRPr/>
            </a:pPr>
            <a:endParaRPr kumimoji="0" lang="zh-CN" altLang="en-US" sz="2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pic>
        <p:nvPicPr>
          <p:cNvPr id="11" name="图片 10" descr="51miz-E823930-BA03D745"/>
          <p:cNvPicPr>
            <a:picLocks noChangeAspect="1"/>
          </p:cNvPicPr>
          <p:nvPr/>
        </p:nvPicPr>
        <p:blipFill>
          <a:blip r:embed="rId2"/>
          <a:stretch>
            <a:fillRect/>
          </a:stretch>
        </p:blipFill>
        <p:spPr>
          <a:xfrm>
            <a:off x="9021445" y="1684655"/>
            <a:ext cx="2453005" cy="1226820"/>
          </a:xfrm>
          <a:prstGeom prst="rect">
            <a:avLst/>
          </a:prstGeom>
        </p:spPr>
      </p:pic>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707886"/>
          </a:xfrm>
          <a:prstGeom prst="rect">
            <a:avLst/>
          </a:prstGeom>
          <a:noFill/>
        </p:spPr>
        <p:txBody>
          <a:bodyPr wrap="square" rtlCol="0">
            <a:spAutoFit/>
          </a:bodyPr>
          <a:lstStyle/>
          <a:p>
            <a:pPr algn="dist"/>
            <a:r>
              <a:rPr lang="zh-CN" altLang="en-US" sz="4000" dirty="0">
                <a:latin typeface="华康乾隆行楷 W7" panose="03000709000000000000" charset="-122"/>
                <a:ea typeface="华康乾隆行楷 W7" panose="03000709000000000000" charset="-122"/>
              </a:rPr>
              <a:t>练一练</a:t>
            </a:r>
            <a:endParaRPr lang="zh-CN" altLang="en-US" sz="40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3">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5356860"/>
            <a:ext cx="1399540" cy="766445"/>
          </a:xfrm>
          <a:prstGeom prst="rect">
            <a:avLst/>
          </a:prstGeom>
        </p:spPr>
      </p:pic>
    </p:spTree>
    <p:custDataLst>
      <p:tags r:id="rId4"/>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5">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base" latinLnBrk="0" hangingPunct="1">
              <a:lnSpc>
                <a:spcPts val="3200"/>
              </a:lnSpc>
              <a:spcBef>
                <a:spcPct val="0"/>
              </a:spcBef>
              <a:spcAft>
                <a:spcPct val="0"/>
              </a:spcAft>
              <a:buClrTx/>
              <a:buSzTx/>
              <a:buFontTx/>
              <a:buNone/>
              <a:defRPr/>
            </a:pP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 </a:t>
            </a:r>
            <a:r>
              <a:rPr kumimoji="0" lang="zh-CN" altLang="en-US"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下列画横线的词语解释正确的一项是</a:t>
            </a:r>
            <a:r>
              <a:rPr kumimoji="0" lang="en-US" altLang="zh-CN"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a:t>
            </a:r>
            <a:r>
              <a:rPr kumimoji="0" lang="zh-CN" altLang="en-US"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　　</a:t>
            </a:r>
            <a:r>
              <a:rPr kumimoji="0" lang="en-US" altLang="zh-CN"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a:t>
            </a:r>
            <a:endParaRPr kumimoji="0" lang="en-US" altLang="zh-CN"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1" fontAlgn="base" latinLnBrk="0" hangingPunct="1">
              <a:lnSpc>
                <a:spcPts val="3200"/>
              </a:lnSpc>
              <a:spcBef>
                <a:spcPct val="0"/>
              </a:spcBef>
              <a:spcAft>
                <a:spcPct val="0"/>
              </a:spcAft>
              <a:buClrTx/>
              <a:buSzTx/>
              <a:buFontTx/>
              <a:buNone/>
              <a:defRPr/>
            </a:pPr>
            <a:r>
              <a:rPr kumimoji="0" lang="en-US" altLang="zh-CN"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A</a:t>
            </a:r>
            <a:r>
              <a:rPr kumimoji="0" lang="zh-CN" altLang="en-US"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．渺渺兮予怀        渺渺：旷远的样子</a:t>
            </a:r>
            <a:endParaRPr lang="en-US" altLang="zh-CN" sz="3200"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1" fontAlgn="base" latinLnBrk="0" hangingPunct="1">
              <a:lnSpc>
                <a:spcPts val="3200"/>
              </a:lnSpc>
              <a:spcBef>
                <a:spcPct val="0"/>
              </a:spcBef>
              <a:spcAft>
                <a:spcPct val="0"/>
              </a:spcAft>
              <a:buClrTx/>
              <a:buSzTx/>
              <a:buFontTx/>
              <a:buNone/>
              <a:defRPr/>
            </a:pPr>
            <a:r>
              <a:rPr kumimoji="0" lang="en-US" altLang="zh-CN"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B</a:t>
            </a:r>
            <a:r>
              <a:rPr kumimoji="0" lang="zh-CN" altLang="en-US"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．击空明兮溯流光      空明：空旷明亮</a:t>
            </a:r>
            <a:endParaRPr kumimoji="0" lang="en-US" altLang="zh-CN"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1" fontAlgn="base" latinLnBrk="0" hangingPunct="1">
              <a:lnSpc>
                <a:spcPts val="3200"/>
              </a:lnSpc>
              <a:spcBef>
                <a:spcPct val="0"/>
              </a:spcBef>
              <a:spcAft>
                <a:spcPct val="0"/>
              </a:spcAft>
              <a:buClrTx/>
              <a:buSzTx/>
              <a:buFontTx/>
              <a:buNone/>
              <a:defRPr/>
            </a:pPr>
            <a:r>
              <a:rPr kumimoji="0" lang="en-US" altLang="zh-CN"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C</a:t>
            </a:r>
            <a:r>
              <a:rPr kumimoji="0" lang="zh-CN" altLang="en-US"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．舞幽壑之潜蛟         舞：跳舞</a:t>
            </a:r>
            <a:endParaRPr kumimoji="0" lang="en-US" altLang="zh-CN"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1" fontAlgn="base" latinLnBrk="0" hangingPunct="1">
              <a:lnSpc>
                <a:spcPts val="3200"/>
              </a:lnSpc>
              <a:spcBef>
                <a:spcPct val="0"/>
              </a:spcBef>
              <a:spcAft>
                <a:spcPct val="0"/>
              </a:spcAft>
              <a:buClrTx/>
              <a:buSzTx/>
              <a:buFontTx/>
              <a:buNone/>
              <a:defRPr/>
            </a:pPr>
            <a:r>
              <a:rPr kumimoji="0" lang="en-US" altLang="zh-CN"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D</a:t>
            </a:r>
            <a:r>
              <a:rPr kumimoji="0" lang="zh-CN" altLang="en-US"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．纵一苇之所如         如：如果</a:t>
            </a:r>
            <a:endParaRPr kumimoji="0" lang="zh-CN" altLang="en-US" sz="2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pic>
        <p:nvPicPr>
          <p:cNvPr id="11" name="图片 10" descr="51miz-E823930-BA03D745"/>
          <p:cNvPicPr>
            <a:picLocks noChangeAspect="1"/>
          </p:cNvPicPr>
          <p:nvPr/>
        </p:nvPicPr>
        <p:blipFill>
          <a:blip r:embed="rId2"/>
          <a:stretch>
            <a:fillRect/>
          </a:stretch>
        </p:blipFill>
        <p:spPr>
          <a:xfrm>
            <a:off x="9288735" y="597535"/>
            <a:ext cx="2453005" cy="1226820"/>
          </a:xfrm>
          <a:prstGeom prst="rect">
            <a:avLst/>
          </a:prstGeom>
        </p:spPr>
      </p:pic>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707886"/>
          </a:xfrm>
          <a:prstGeom prst="rect">
            <a:avLst/>
          </a:prstGeom>
          <a:noFill/>
        </p:spPr>
        <p:txBody>
          <a:bodyPr wrap="square" rtlCol="0">
            <a:spAutoFit/>
          </a:bodyPr>
          <a:lstStyle/>
          <a:p>
            <a:pPr algn="dist"/>
            <a:r>
              <a:rPr lang="zh-CN" altLang="en-US" sz="4000" dirty="0">
                <a:latin typeface="华康乾隆行楷 W7" panose="03000709000000000000" charset="-122"/>
                <a:ea typeface="华康乾隆行楷 W7" panose="03000709000000000000" charset="-122"/>
              </a:rPr>
              <a:t>练一练</a:t>
            </a:r>
            <a:endParaRPr lang="zh-CN" altLang="en-US" sz="40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3">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5356860"/>
            <a:ext cx="1399540" cy="766445"/>
          </a:xfrm>
          <a:prstGeom prst="rect">
            <a:avLst/>
          </a:prstGeom>
        </p:spPr>
      </p:pic>
    </p:spTree>
    <p:custDataLst>
      <p:tags r:id="rId4"/>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5">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base" latinLnBrk="0" hangingPunct="1">
              <a:lnSpc>
                <a:spcPts val="3200"/>
              </a:lnSpc>
              <a:spcBef>
                <a:spcPct val="0"/>
              </a:spcBef>
              <a:spcAft>
                <a:spcPct val="0"/>
              </a:spcAft>
              <a:buClrTx/>
              <a:buSzTx/>
              <a:buFontTx/>
              <a:buNone/>
              <a:defRPr/>
            </a:pP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 </a:t>
            </a:r>
            <a:r>
              <a:rPr kumimoji="0" lang="zh-CN" altLang="en-US"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下列画横线的词语解释正确的一项是</a:t>
            </a:r>
            <a:r>
              <a:rPr kumimoji="0" lang="en-US" altLang="zh-CN"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a:t>
            </a:r>
            <a:r>
              <a:rPr kumimoji="0" lang="zh-CN" altLang="en-US"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　</a:t>
            </a:r>
            <a:r>
              <a:rPr kumimoji="0" lang="en-US" altLang="zh-CN" sz="32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宋体" panose="02010600030101010101" pitchFamily="2" charset="-122"/>
              </a:rPr>
              <a:t>A</a:t>
            </a:r>
            <a:r>
              <a:rPr kumimoji="0" lang="zh-CN" altLang="en-US"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　</a:t>
            </a:r>
            <a:r>
              <a:rPr kumimoji="0" lang="en-US" altLang="zh-CN"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a:t>
            </a:r>
            <a:endParaRPr kumimoji="0" lang="en-US" altLang="zh-CN"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1" fontAlgn="base" latinLnBrk="0" hangingPunct="1">
              <a:lnSpc>
                <a:spcPts val="3200"/>
              </a:lnSpc>
              <a:spcBef>
                <a:spcPct val="0"/>
              </a:spcBef>
              <a:spcAft>
                <a:spcPct val="0"/>
              </a:spcAft>
              <a:buClrTx/>
              <a:buSzTx/>
              <a:buFontTx/>
              <a:buNone/>
              <a:defRPr/>
            </a:pPr>
            <a:r>
              <a:rPr kumimoji="0" lang="en-US" altLang="zh-CN"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A</a:t>
            </a:r>
            <a:r>
              <a:rPr kumimoji="0" lang="zh-CN" altLang="en-US"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．渺渺兮予怀        渺渺：旷远的样子</a:t>
            </a:r>
            <a:endParaRPr lang="en-US" altLang="zh-CN" sz="3200" dirty="0">
              <a:solidFill>
                <a:prstClr val="black"/>
              </a:solidFill>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1" fontAlgn="base" latinLnBrk="0" hangingPunct="1">
              <a:lnSpc>
                <a:spcPts val="3200"/>
              </a:lnSpc>
              <a:spcBef>
                <a:spcPct val="0"/>
              </a:spcBef>
              <a:spcAft>
                <a:spcPct val="0"/>
              </a:spcAft>
              <a:buClrTx/>
              <a:buSzTx/>
              <a:buFontTx/>
              <a:buNone/>
              <a:defRPr/>
            </a:pPr>
            <a:r>
              <a:rPr kumimoji="0" lang="en-US" altLang="zh-CN"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B</a:t>
            </a:r>
            <a:r>
              <a:rPr kumimoji="0" lang="zh-CN" altLang="en-US"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．击空明兮溯流光      空明：</a:t>
            </a:r>
            <a:r>
              <a:rPr kumimoji="0" lang="zh-CN" altLang="en-US" sz="32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宋体" panose="02010600030101010101" pitchFamily="2" charset="-122"/>
              </a:rPr>
              <a:t>空旷明亮</a:t>
            </a:r>
            <a:endParaRPr kumimoji="0" lang="en-US" altLang="zh-CN" sz="32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1" fontAlgn="base" latinLnBrk="0" hangingPunct="1">
              <a:lnSpc>
                <a:spcPts val="3200"/>
              </a:lnSpc>
              <a:spcBef>
                <a:spcPct val="0"/>
              </a:spcBef>
              <a:spcAft>
                <a:spcPct val="0"/>
              </a:spcAft>
              <a:buClrTx/>
              <a:buSzTx/>
              <a:buFontTx/>
              <a:buNone/>
              <a:defRPr/>
            </a:pPr>
            <a:r>
              <a:rPr kumimoji="0" lang="en-US" altLang="zh-CN"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C</a:t>
            </a:r>
            <a:r>
              <a:rPr kumimoji="0" lang="zh-CN" altLang="en-US"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．舞幽壑之潜蛟         舞：</a:t>
            </a:r>
            <a:r>
              <a:rPr kumimoji="0" lang="zh-CN" altLang="en-US" sz="32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宋体" panose="02010600030101010101" pitchFamily="2" charset="-122"/>
              </a:rPr>
              <a:t>跳舞</a:t>
            </a:r>
            <a:endParaRPr kumimoji="0" lang="en-US" altLang="zh-CN" sz="32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1" fontAlgn="base" latinLnBrk="0" hangingPunct="1">
              <a:lnSpc>
                <a:spcPts val="3200"/>
              </a:lnSpc>
              <a:spcBef>
                <a:spcPct val="0"/>
              </a:spcBef>
              <a:spcAft>
                <a:spcPct val="0"/>
              </a:spcAft>
              <a:buClrTx/>
              <a:buSzTx/>
              <a:buFontTx/>
              <a:buNone/>
              <a:defRPr/>
            </a:pPr>
            <a:r>
              <a:rPr kumimoji="0" lang="en-US" altLang="zh-CN"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D</a:t>
            </a:r>
            <a:r>
              <a:rPr kumimoji="0" lang="zh-CN" altLang="en-US"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．纵一苇之所如         如：</a:t>
            </a:r>
            <a:r>
              <a:rPr kumimoji="0" lang="zh-CN" altLang="en-US" sz="32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宋体" panose="02010600030101010101" pitchFamily="2" charset="-122"/>
              </a:rPr>
              <a:t>如果</a:t>
            </a:r>
            <a:endParaRPr kumimoji="0" lang="zh-CN" altLang="en-US" sz="2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pic>
        <p:nvPicPr>
          <p:cNvPr id="11" name="图片 10" descr="51miz-E823930-BA03D745"/>
          <p:cNvPicPr>
            <a:picLocks noChangeAspect="1"/>
          </p:cNvPicPr>
          <p:nvPr/>
        </p:nvPicPr>
        <p:blipFill>
          <a:blip r:embed="rId2"/>
          <a:stretch>
            <a:fillRect/>
          </a:stretch>
        </p:blipFill>
        <p:spPr>
          <a:xfrm>
            <a:off x="9288735" y="597535"/>
            <a:ext cx="2453005" cy="1226820"/>
          </a:xfrm>
          <a:prstGeom prst="rect">
            <a:avLst/>
          </a:prstGeom>
        </p:spPr>
      </p:pic>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707886"/>
          </a:xfrm>
          <a:prstGeom prst="rect">
            <a:avLst/>
          </a:prstGeom>
          <a:noFill/>
        </p:spPr>
        <p:txBody>
          <a:bodyPr wrap="square" rtlCol="0">
            <a:spAutoFit/>
          </a:bodyPr>
          <a:lstStyle/>
          <a:p>
            <a:pPr algn="dist"/>
            <a:r>
              <a:rPr lang="zh-CN" altLang="en-US" sz="4000" dirty="0">
                <a:latin typeface="华康乾隆行楷 W7" panose="03000709000000000000" charset="-122"/>
                <a:ea typeface="华康乾隆行楷 W7" panose="03000709000000000000" charset="-122"/>
              </a:rPr>
              <a:t>练一练</a:t>
            </a:r>
            <a:endParaRPr lang="zh-CN" altLang="en-US" sz="40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3">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5356860"/>
            <a:ext cx="1399540" cy="766445"/>
          </a:xfrm>
          <a:prstGeom prst="rect">
            <a:avLst/>
          </a:prstGeom>
        </p:spPr>
      </p:pic>
      <p:sp>
        <p:nvSpPr>
          <p:cNvPr id="2" name="标注: 线形(带边框和强调线) 1"/>
          <p:cNvSpPr/>
          <p:nvPr/>
        </p:nvSpPr>
        <p:spPr>
          <a:xfrm>
            <a:off x="8163112" y="2936417"/>
            <a:ext cx="2134985" cy="621431"/>
          </a:xfrm>
          <a:prstGeom prst="accentBorderCallout1">
            <a:avLst>
              <a:gd name="adj1" fmla="val 18750"/>
              <a:gd name="adj2" fmla="val -8333"/>
              <a:gd name="adj3" fmla="val 43928"/>
              <a:gd name="adj4" fmla="val -2003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月光下的清波</a:t>
            </a:r>
            <a:endParaRPr lang="zh-CN" altLang="en-US" dirty="0"/>
          </a:p>
        </p:txBody>
      </p:sp>
      <p:sp>
        <p:nvSpPr>
          <p:cNvPr id="7" name="标注: 线形(带边框和强调线) 6"/>
          <p:cNvSpPr/>
          <p:nvPr/>
        </p:nvSpPr>
        <p:spPr>
          <a:xfrm>
            <a:off x="7771707" y="3814445"/>
            <a:ext cx="2134985" cy="592701"/>
          </a:xfrm>
          <a:prstGeom prst="accentBorderCallout1">
            <a:avLst>
              <a:gd name="adj1" fmla="val 18750"/>
              <a:gd name="adj2" fmla="val -8333"/>
              <a:gd name="adj3" fmla="val 16639"/>
              <a:gd name="adj4" fmla="val -5787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使动用法，使</a:t>
            </a:r>
            <a:r>
              <a:rPr lang="en-US" altLang="zh-CN" dirty="0"/>
              <a:t>……</a:t>
            </a:r>
            <a:r>
              <a:rPr lang="zh-CN" altLang="en-US" dirty="0"/>
              <a:t>起舞</a:t>
            </a:r>
            <a:endParaRPr lang="zh-CN" altLang="en-US" dirty="0"/>
          </a:p>
        </p:txBody>
      </p:sp>
      <p:sp>
        <p:nvSpPr>
          <p:cNvPr id="12" name="标注: 线形(带边框和强调线) 11"/>
          <p:cNvSpPr/>
          <p:nvPr/>
        </p:nvSpPr>
        <p:spPr>
          <a:xfrm>
            <a:off x="6582289" y="4638383"/>
            <a:ext cx="1994650" cy="515774"/>
          </a:xfrm>
          <a:prstGeom prst="accentBorderCallout1">
            <a:avLst>
              <a:gd name="adj1" fmla="val 18750"/>
              <a:gd name="adj2" fmla="val -8333"/>
              <a:gd name="adj3" fmla="val -42411"/>
              <a:gd name="adj4" fmla="val -1919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t>动词，往</a:t>
            </a:r>
            <a:endParaRPr lang="zh-CN" altLang="en-US" sz="2400" dirty="0"/>
          </a:p>
        </p:txBody>
      </p:sp>
    </p:spTree>
    <p:custDataLst>
      <p:tags r:id="rId4"/>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5">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base" latinLnBrk="0" hangingPunct="1">
              <a:lnSpc>
                <a:spcPts val="3200"/>
              </a:lnSpc>
              <a:spcBef>
                <a:spcPct val="0"/>
              </a:spcBef>
              <a:spcAft>
                <a:spcPct val="0"/>
              </a:spcAft>
              <a:buClrTx/>
              <a:buSzTx/>
              <a:buFontTx/>
              <a:buNone/>
              <a:defRPr/>
            </a:pP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 </a:t>
            </a:r>
            <a:r>
              <a:rPr kumimoji="0" lang="zh-CN" altLang="en-US"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下列句子解释翻译不正确的一项是</a:t>
            </a:r>
            <a:r>
              <a:rPr kumimoji="0" lang="en-US" altLang="zh-CN"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a:t>
            </a:r>
            <a:r>
              <a:rPr kumimoji="0" lang="zh-CN" altLang="en-US"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　　</a:t>
            </a:r>
            <a:r>
              <a:rPr kumimoji="0" lang="en-US" altLang="zh-CN"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a:t>
            </a:r>
            <a:endParaRPr kumimoji="0" lang="en-US" altLang="zh-CN"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1" fontAlgn="base" latinLnBrk="0" hangingPunct="1">
              <a:lnSpc>
                <a:spcPts val="3200"/>
              </a:lnSpc>
              <a:spcBef>
                <a:spcPct val="0"/>
              </a:spcBef>
              <a:spcAft>
                <a:spcPct val="0"/>
              </a:spcAft>
              <a:buClrTx/>
              <a:buSzTx/>
              <a:buFontTx/>
              <a:buNone/>
              <a:defRPr/>
            </a:pPr>
            <a:r>
              <a:rPr kumimoji="0" lang="en-US" altLang="zh-CN"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A</a:t>
            </a:r>
            <a:r>
              <a:rPr kumimoji="0" lang="zh-CN" altLang="en-US"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．清风徐来，水波不兴  </a:t>
            </a:r>
            <a:r>
              <a:rPr kumimoji="0" lang="zh-CN" altLang="en-US" sz="32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宋体" panose="02010600030101010101" pitchFamily="2" charset="-122"/>
              </a:rPr>
              <a:t>译：</a:t>
            </a:r>
            <a:r>
              <a:rPr kumimoji="0" lang="zh-CN" altLang="en-US"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清风缓缓吹来，水面波浪不兴。</a:t>
            </a:r>
            <a:endParaRPr lang="en-US" altLang="zh-CN" sz="3200" dirty="0">
              <a:solidFill>
                <a:srgbClr val="FF0000"/>
              </a:solidFill>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1" fontAlgn="base" latinLnBrk="0" hangingPunct="1">
              <a:lnSpc>
                <a:spcPts val="3200"/>
              </a:lnSpc>
              <a:spcBef>
                <a:spcPct val="0"/>
              </a:spcBef>
              <a:spcAft>
                <a:spcPct val="0"/>
              </a:spcAft>
              <a:buClrTx/>
              <a:buSzTx/>
              <a:buFontTx/>
              <a:buNone/>
              <a:defRPr/>
            </a:pPr>
            <a:r>
              <a:rPr kumimoji="0" lang="en-US" altLang="zh-CN"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B</a:t>
            </a:r>
            <a:r>
              <a:rPr kumimoji="0" lang="zh-CN" altLang="en-US"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．纵一苇之所如    </a:t>
            </a:r>
            <a:r>
              <a:rPr kumimoji="0" lang="zh-CN" altLang="en-US" sz="32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宋体" panose="02010600030101010101" pitchFamily="2" charset="-122"/>
              </a:rPr>
              <a:t>译：</a:t>
            </a:r>
            <a:r>
              <a:rPr kumimoji="0" lang="zh-CN" altLang="en-US"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任凭一叶小船飘去。</a:t>
            </a:r>
            <a:endParaRPr kumimoji="0" lang="en-US" altLang="zh-CN"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1" fontAlgn="base" latinLnBrk="0" hangingPunct="1">
              <a:lnSpc>
                <a:spcPts val="3200"/>
              </a:lnSpc>
              <a:spcBef>
                <a:spcPct val="0"/>
              </a:spcBef>
              <a:spcAft>
                <a:spcPct val="0"/>
              </a:spcAft>
              <a:buClrTx/>
              <a:buSzTx/>
              <a:buFontTx/>
              <a:buNone/>
              <a:defRPr/>
            </a:pPr>
            <a:r>
              <a:rPr kumimoji="0" lang="en-US" altLang="zh-CN"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C</a:t>
            </a:r>
            <a:r>
              <a:rPr kumimoji="0" lang="zh-CN" altLang="en-US"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．击空明兮溯流光    </a:t>
            </a:r>
            <a:r>
              <a:rPr kumimoji="0" lang="zh-CN" altLang="en-US" sz="32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宋体" panose="02010600030101010101" pitchFamily="2" charset="-122"/>
              </a:rPr>
              <a:t>译：</a:t>
            </a:r>
            <a:r>
              <a:rPr kumimoji="0" lang="zh-CN" altLang="en-US"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划破月光下的清波，在月光浮动的水面上逆流而行。</a:t>
            </a:r>
            <a:endParaRPr kumimoji="0" lang="en-US" altLang="zh-CN"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1" fontAlgn="base" latinLnBrk="0" hangingPunct="1">
              <a:lnSpc>
                <a:spcPts val="3200"/>
              </a:lnSpc>
              <a:spcBef>
                <a:spcPct val="0"/>
              </a:spcBef>
              <a:spcAft>
                <a:spcPct val="0"/>
              </a:spcAft>
              <a:buClrTx/>
              <a:buSzTx/>
              <a:buFontTx/>
              <a:buNone/>
              <a:defRPr/>
            </a:pPr>
            <a:r>
              <a:rPr kumimoji="0" lang="en-US" altLang="zh-CN"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D</a:t>
            </a:r>
            <a:r>
              <a:rPr kumimoji="0" lang="zh-CN" altLang="en-US"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．凌万顷之茫然      </a:t>
            </a:r>
            <a:r>
              <a:rPr kumimoji="0" lang="zh-CN" altLang="en-US" sz="32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宋体" panose="02010600030101010101" pitchFamily="2" charset="-122"/>
              </a:rPr>
              <a:t>译：</a:t>
            </a:r>
            <a:r>
              <a:rPr kumimoji="0" lang="zh-CN" altLang="en-US"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越过那迷茫的江面。</a:t>
            </a:r>
            <a:endParaRPr kumimoji="0" lang="zh-CN" altLang="en-US" sz="2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pic>
        <p:nvPicPr>
          <p:cNvPr id="11" name="图片 10" descr="51miz-E823930-BA03D745"/>
          <p:cNvPicPr>
            <a:picLocks noChangeAspect="1"/>
          </p:cNvPicPr>
          <p:nvPr/>
        </p:nvPicPr>
        <p:blipFill>
          <a:blip r:embed="rId2"/>
          <a:stretch>
            <a:fillRect/>
          </a:stretch>
        </p:blipFill>
        <p:spPr>
          <a:xfrm>
            <a:off x="9288735" y="597535"/>
            <a:ext cx="2453005" cy="1226820"/>
          </a:xfrm>
          <a:prstGeom prst="rect">
            <a:avLst/>
          </a:prstGeom>
        </p:spPr>
      </p:pic>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707886"/>
          </a:xfrm>
          <a:prstGeom prst="rect">
            <a:avLst/>
          </a:prstGeom>
          <a:noFill/>
        </p:spPr>
        <p:txBody>
          <a:bodyPr wrap="square" rtlCol="0">
            <a:spAutoFit/>
          </a:bodyPr>
          <a:lstStyle/>
          <a:p>
            <a:pPr algn="dist"/>
            <a:r>
              <a:rPr lang="zh-CN" altLang="en-US" sz="4000" dirty="0">
                <a:latin typeface="华康乾隆行楷 W7" panose="03000709000000000000" charset="-122"/>
                <a:ea typeface="华康乾隆行楷 W7" panose="03000709000000000000" charset="-122"/>
              </a:rPr>
              <a:t>练一练</a:t>
            </a:r>
            <a:endParaRPr lang="zh-CN" altLang="en-US" sz="40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3">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5356860"/>
            <a:ext cx="1399540" cy="766445"/>
          </a:xfrm>
          <a:prstGeom prst="rect">
            <a:avLst/>
          </a:prstGeom>
        </p:spPr>
      </p:pic>
    </p:spTree>
    <p:custDataLst>
      <p:tags r:id="rId4"/>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5">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base" latinLnBrk="0" hangingPunct="1">
              <a:lnSpc>
                <a:spcPts val="3200"/>
              </a:lnSpc>
              <a:spcBef>
                <a:spcPct val="0"/>
              </a:spcBef>
              <a:spcAft>
                <a:spcPct val="0"/>
              </a:spcAft>
              <a:buClrTx/>
              <a:buSzTx/>
              <a:buFontTx/>
              <a:buNone/>
              <a:defRPr/>
            </a:pP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 </a:t>
            </a:r>
            <a:r>
              <a:rPr kumimoji="0" lang="zh-CN" altLang="en-US"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下列句子解释翻译不正确的一项是</a:t>
            </a:r>
            <a:r>
              <a:rPr kumimoji="0" lang="en-US" altLang="zh-CN"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a:t>
            </a:r>
            <a:r>
              <a:rPr kumimoji="0" lang="zh-CN" altLang="en-US"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　</a:t>
            </a:r>
            <a:r>
              <a:rPr kumimoji="0" lang="en-US" altLang="zh-CN" sz="32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宋体" panose="02010600030101010101" pitchFamily="2" charset="-122"/>
              </a:rPr>
              <a:t>D</a:t>
            </a:r>
            <a:r>
              <a:rPr kumimoji="0" lang="zh-CN" altLang="en-US"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　</a:t>
            </a:r>
            <a:r>
              <a:rPr kumimoji="0" lang="en-US" altLang="zh-CN"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a:t>
            </a:r>
            <a:endParaRPr kumimoji="0" lang="en-US" altLang="zh-CN"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1" fontAlgn="base" latinLnBrk="0" hangingPunct="1">
              <a:lnSpc>
                <a:spcPts val="3200"/>
              </a:lnSpc>
              <a:spcBef>
                <a:spcPct val="0"/>
              </a:spcBef>
              <a:spcAft>
                <a:spcPct val="0"/>
              </a:spcAft>
              <a:buClrTx/>
              <a:buSzTx/>
              <a:buFontTx/>
              <a:buNone/>
              <a:defRPr/>
            </a:pPr>
            <a:r>
              <a:rPr kumimoji="0" lang="en-US" altLang="zh-CN"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A</a:t>
            </a:r>
            <a:r>
              <a:rPr kumimoji="0" lang="zh-CN" altLang="en-US"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．清风徐来，水波不兴  </a:t>
            </a:r>
            <a:r>
              <a:rPr kumimoji="0" lang="zh-CN" altLang="en-US" sz="32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宋体" panose="02010600030101010101" pitchFamily="2" charset="-122"/>
              </a:rPr>
              <a:t>译：</a:t>
            </a:r>
            <a:r>
              <a:rPr kumimoji="0" lang="zh-CN" altLang="en-US"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清风缓缓吹来，水面波浪不兴。</a:t>
            </a:r>
            <a:endParaRPr lang="en-US" altLang="zh-CN" sz="3200" dirty="0">
              <a:solidFill>
                <a:srgbClr val="FF0000"/>
              </a:solidFill>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1" fontAlgn="base" latinLnBrk="0" hangingPunct="1">
              <a:lnSpc>
                <a:spcPts val="3200"/>
              </a:lnSpc>
              <a:spcBef>
                <a:spcPct val="0"/>
              </a:spcBef>
              <a:spcAft>
                <a:spcPct val="0"/>
              </a:spcAft>
              <a:buClrTx/>
              <a:buSzTx/>
              <a:buFontTx/>
              <a:buNone/>
              <a:defRPr/>
            </a:pPr>
            <a:r>
              <a:rPr kumimoji="0" lang="en-US" altLang="zh-CN"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B</a:t>
            </a:r>
            <a:r>
              <a:rPr kumimoji="0" lang="zh-CN" altLang="en-US"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．纵一苇之所如    </a:t>
            </a:r>
            <a:r>
              <a:rPr kumimoji="0" lang="zh-CN" altLang="en-US" sz="32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宋体" panose="02010600030101010101" pitchFamily="2" charset="-122"/>
              </a:rPr>
              <a:t>译：</a:t>
            </a:r>
            <a:r>
              <a:rPr kumimoji="0" lang="zh-CN" altLang="en-US"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任凭一叶小船飘去。</a:t>
            </a:r>
            <a:endParaRPr kumimoji="0" lang="en-US" altLang="zh-CN"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1" fontAlgn="base" latinLnBrk="0" hangingPunct="1">
              <a:lnSpc>
                <a:spcPts val="3200"/>
              </a:lnSpc>
              <a:spcBef>
                <a:spcPct val="0"/>
              </a:spcBef>
              <a:spcAft>
                <a:spcPct val="0"/>
              </a:spcAft>
              <a:buClrTx/>
              <a:buSzTx/>
              <a:buFontTx/>
              <a:buNone/>
              <a:defRPr/>
            </a:pPr>
            <a:r>
              <a:rPr kumimoji="0" lang="en-US" altLang="zh-CN"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C</a:t>
            </a:r>
            <a:r>
              <a:rPr kumimoji="0" lang="zh-CN" altLang="en-US"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．击空明兮溯流光    </a:t>
            </a:r>
            <a:r>
              <a:rPr kumimoji="0" lang="zh-CN" altLang="en-US" sz="32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宋体" panose="02010600030101010101" pitchFamily="2" charset="-122"/>
              </a:rPr>
              <a:t>译：</a:t>
            </a:r>
            <a:r>
              <a:rPr kumimoji="0" lang="zh-CN" altLang="en-US"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划破月光下的清波，在月光浮动的水面上逆流而行。</a:t>
            </a:r>
            <a:endParaRPr kumimoji="0" lang="en-US" altLang="zh-CN"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1" fontAlgn="base" latinLnBrk="0" hangingPunct="1">
              <a:lnSpc>
                <a:spcPts val="3200"/>
              </a:lnSpc>
              <a:spcBef>
                <a:spcPct val="0"/>
              </a:spcBef>
              <a:spcAft>
                <a:spcPct val="0"/>
              </a:spcAft>
              <a:buClrTx/>
              <a:buSzTx/>
              <a:buFontTx/>
              <a:buNone/>
              <a:defRPr/>
            </a:pPr>
            <a:r>
              <a:rPr kumimoji="0" lang="en-US" altLang="zh-CN"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D</a:t>
            </a:r>
            <a:r>
              <a:rPr kumimoji="0" lang="zh-CN" altLang="en-US"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．凌万顷之茫然      </a:t>
            </a:r>
            <a:r>
              <a:rPr kumimoji="0" lang="zh-CN" altLang="en-US" sz="32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宋体" panose="02010600030101010101" pitchFamily="2" charset="-122"/>
              </a:rPr>
              <a:t>译：</a:t>
            </a:r>
            <a:r>
              <a:rPr kumimoji="0" lang="zh-CN" altLang="en-US"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越过那</a:t>
            </a:r>
            <a:r>
              <a:rPr kumimoji="0" lang="zh-CN" altLang="en-US" sz="32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宋体" panose="02010600030101010101" pitchFamily="2" charset="-122"/>
              </a:rPr>
              <a:t>迷茫的</a:t>
            </a:r>
            <a:r>
              <a:rPr kumimoji="0" lang="zh-CN" altLang="en-US"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江面。</a:t>
            </a:r>
            <a:endParaRPr kumimoji="0" lang="zh-CN" altLang="en-US" sz="2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pic>
        <p:nvPicPr>
          <p:cNvPr id="11" name="图片 10" descr="51miz-E823930-BA03D745"/>
          <p:cNvPicPr>
            <a:picLocks noChangeAspect="1"/>
          </p:cNvPicPr>
          <p:nvPr/>
        </p:nvPicPr>
        <p:blipFill>
          <a:blip r:embed="rId2"/>
          <a:stretch>
            <a:fillRect/>
          </a:stretch>
        </p:blipFill>
        <p:spPr>
          <a:xfrm>
            <a:off x="9288735" y="597535"/>
            <a:ext cx="2453005" cy="1226820"/>
          </a:xfrm>
          <a:prstGeom prst="rect">
            <a:avLst/>
          </a:prstGeom>
        </p:spPr>
      </p:pic>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707886"/>
          </a:xfrm>
          <a:prstGeom prst="rect">
            <a:avLst/>
          </a:prstGeom>
          <a:noFill/>
        </p:spPr>
        <p:txBody>
          <a:bodyPr wrap="square" rtlCol="0">
            <a:spAutoFit/>
          </a:bodyPr>
          <a:lstStyle/>
          <a:p>
            <a:pPr algn="dist"/>
            <a:r>
              <a:rPr lang="zh-CN" altLang="en-US" sz="4000" dirty="0">
                <a:latin typeface="华康乾隆行楷 W7" panose="03000709000000000000" charset="-122"/>
                <a:ea typeface="华康乾隆行楷 W7" panose="03000709000000000000" charset="-122"/>
              </a:rPr>
              <a:t>练一练</a:t>
            </a:r>
            <a:endParaRPr lang="zh-CN" altLang="en-US" sz="40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3">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5356860"/>
            <a:ext cx="1399540" cy="766445"/>
          </a:xfrm>
          <a:prstGeom prst="rect">
            <a:avLst/>
          </a:prstGeom>
        </p:spPr>
      </p:pic>
    </p:spTree>
    <p:custDataLst>
      <p:tags r:id="rId4"/>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845" y="2058670"/>
            <a:ext cx="10344150" cy="521970"/>
          </a:xfrm>
          <a:prstGeom prst="rect">
            <a:avLst/>
          </a:prstGeom>
          <a:noFill/>
        </p:spPr>
        <p:txBody>
          <a:bodyPr wrap="square" rtlCol="0" anchor="t">
            <a:spAutoFit/>
          </a:bodyPr>
          <a:lstStyle/>
          <a:p>
            <a:pPr algn="l"/>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二、先写歌声，后写箫声</a:t>
            </a:r>
            <a:r>
              <a:rPr lang="en-US" altLang="zh-CN" sz="2800" dirty="0">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由乐转悲</a:t>
            </a:r>
            <a:endParaRPr lang="zh-CN" altLang="en-US" sz="2800" dirty="0">
              <a:latin typeface="华康乾隆行楷 W7" panose="03000709000000000000" charset="-122"/>
              <a:ea typeface="华康乾隆行楷 W7" panose="03000709000000000000" charset="-122"/>
              <a:cs typeface="华康乾隆行楷 W7" panose="03000709000000000000" charset="-122"/>
              <a:sym typeface="+mn-ea"/>
            </a:endParaRPr>
          </a:p>
        </p:txBody>
      </p:sp>
      <p:sp>
        <p:nvSpPr>
          <p:cNvPr id="285699" name="矩形 285698"/>
          <p:cNvSpPr/>
          <p:nvPr/>
        </p:nvSpPr>
        <p:spPr>
          <a:xfrm>
            <a:off x="1481455" y="3638550"/>
            <a:ext cx="741680" cy="768350"/>
          </a:xfrm>
          <a:prstGeom prst="rect">
            <a:avLst/>
          </a:prstGeom>
          <a:noFill/>
          <a:ln w="9525">
            <a:noFill/>
          </a:ln>
        </p:spPr>
        <p:txBody>
          <a:bodyPr wrap="none" anchor="t">
            <a:spAutoFit/>
          </a:bodyPr>
          <a:lstStyle/>
          <a:p>
            <a:pPr algn="l"/>
            <a:r>
              <a:rPr lang="zh-CN" altLang="en-US" sz="4400" dirty="0">
                <a:latin typeface="华康乾隆行楷 W7" panose="03000709000000000000" charset="-122"/>
                <a:ea typeface="华康乾隆行楷 W7" panose="03000709000000000000" charset="-122"/>
              </a:rPr>
              <a:t>乐</a:t>
            </a:r>
            <a:endParaRPr lang="zh-CN" altLang="en-US" sz="4400" dirty="0">
              <a:latin typeface="华康乾隆行楷 W7" panose="03000709000000000000" charset="-122"/>
              <a:ea typeface="华康乾隆行楷 W7" panose="03000709000000000000" charset="-122"/>
            </a:endParaRPr>
          </a:p>
        </p:txBody>
      </p:sp>
      <p:sp>
        <p:nvSpPr>
          <p:cNvPr id="285700" name="矩形 285699"/>
          <p:cNvSpPr/>
          <p:nvPr/>
        </p:nvSpPr>
        <p:spPr>
          <a:xfrm>
            <a:off x="3157855" y="3638550"/>
            <a:ext cx="741680" cy="768350"/>
          </a:xfrm>
          <a:prstGeom prst="rect">
            <a:avLst/>
          </a:prstGeom>
          <a:noFill/>
          <a:ln w="9525">
            <a:noFill/>
          </a:ln>
        </p:spPr>
        <p:txBody>
          <a:bodyPr wrap="none" anchor="t">
            <a:spAutoFit/>
          </a:bodyPr>
          <a:lstStyle/>
          <a:p>
            <a:pPr algn="l"/>
            <a:r>
              <a:rPr lang="zh-CN" altLang="en-US" sz="4400" dirty="0">
                <a:latin typeface="华康乾隆行楷 W7" panose="03000709000000000000" charset="-122"/>
                <a:ea typeface="华康乾隆行楷 W7" panose="03000709000000000000" charset="-122"/>
              </a:rPr>
              <a:t>歌</a:t>
            </a:r>
            <a:endParaRPr lang="zh-CN" altLang="en-US" sz="4400" dirty="0">
              <a:latin typeface="华康乾隆行楷 W7" panose="03000709000000000000" charset="-122"/>
              <a:ea typeface="华康乾隆行楷 W7" panose="03000709000000000000" charset="-122"/>
            </a:endParaRPr>
          </a:p>
        </p:txBody>
      </p:sp>
      <p:sp>
        <p:nvSpPr>
          <p:cNvPr id="285701" name="矩形 285700"/>
          <p:cNvSpPr/>
          <p:nvPr/>
        </p:nvSpPr>
        <p:spPr>
          <a:xfrm>
            <a:off x="4453255" y="3587750"/>
            <a:ext cx="1300480" cy="768350"/>
          </a:xfrm>
          <a:prstGeom prst="rect">
            <a:avLst/>
          </a:prstGeom>
          <a:noFill/>
          <a:ln w="9525">
            <a:noFill/>
          </a:ln>
        </p:spPr>
        <p:txBody>
          <a:bodyPr wrap="none" anchor="t">
            <a:spAutoFit/>
          </a:bodyPr>
          <a:lstStyle/>
          <a:p>
            <a:pPr algn="l"/>
            <a:r>
              <a:rPr lang="zh-CN" altLang="en-US" sz="4400" dirty="0">
                <a:latin typeface="华康乾隆行楷 W7" panose="03000709000000000000" charset="-122"/>
                <a:ea typeface="华康乾隆行楷 W7" panose="03000709000000000000" charset="-122"/>
              </a:rPr>
              <a:t>箫声</a:t>
            </a:r>
            <a:endParaRPr lang="zh-CN" altLang="en-US" sz="4400" dirty="0">
              <a:latin typeface="华康乾隆行楷 W7" panose="03000709000000000000" charset="-122"/>
              <a:ea typeface="华康乾隆行楷 W7" panose="03000709000000000000" charset="-122"/>
            </a:endParaRPr>
          </a:p>
        </p:txBody>
      </p:sp>
      <p:sp>
        <p:nvSpPr>
          <p:cNvPr id="285702" name="矩形 285701"/>
          <p:cNvSpPr/>
          <p:nvPr/>
        </p:nvSpPr>
        <p:spPr>
          <a:xfrm>
            <a:off x="6967855" y="3105150"/>
            <a:ext cx="2146742" cy="2123658"/>
          </a:xfrm>
          <a:prstGeom prst="rect">
            <a:avLst/>
          </a:prstGeom>
          <a:noFill/>
          <a:ln w="9525">
            <a:noFill/>
          </a:ln>
        </p:spPr>
        <p:txBody>
          <a:bodyPr wrap="none" anchor="t">
            <a:spAutoFit/>
          </a:bodyPr>
          <a:lstStyle/>
          <a:p>
            <a:pPr algn="l"/>
            <a:r>
              <a:rPr lang="zh-CN" altLang="en-US" sz="4400" dirty="0">
                <a:latin typeface="华康乾隆行楷 W7" panose="03000709000000000000" charset="-122"/>
                <a:ea typeface="华康乾隆行楷 W7" panose="03000709000000000000" charset="-122"/>
                <a:cs typeface="华康乾隆行楷 W7" panose="03000709000000000000" charset="-122"/>
              </a:rPr>
              <a:t>怨</a:t>
            </a:r>
            <a:r>
              <a:rPr lang="zh-CN" altLang="en-US" sz="4400" dirty="0">
                <a:solidFill>
                  <a:schemeClr val="bg1"/>
                </a:solidFill>
                <a:latin typeface="华康乾隆行楷 W7" panose="03000709000000000000" charset="-122"/>
                <a:ea typeface="华康乾隆行楷 W7" panose="03000709000000000000" charset="-122"/>
                <a:cs typeface="华康乾隆行楷 W7" panose="03000709000000000000" charset="-122"/>
              </a:rPr>
              <a:t>     </a:t>
            </a:r>
            <a:r>
              <a:rPr lang="zh-CN" altLang="en-US" sz="4400" dirty="0">
                <a:latin typeface="华康乾隆行楷 W7" panose="03000709000000000000" charset="-122"/>
                <a:ea typeface="华康乾隆行楷 W7" panose="03000709000000000000" charset="-122"/>
                <a:cs typeface="华康乾隆行楷 W7" panose="03000709000000000000" charset="-122"/>
              </a:rPr>
              <a:t>慕</a:t>
            </a:r>
            <a:endParaRPr lang="zh-CN" altLang="en-US" sz="4400" dirty="0">
              <a:latin typeface="华康乾隆行楷 W7" panose="03000709000000000000" charset="-122"/>
              <a:ea typeface="华康乾隆行楷 W7" panose="03000709000000000000" charset="-122"/>
              <a:cs typeface="华康乾隆行楷 W7" panose="03000709000000000000" charset="-122"/>
            </a:endParaRPr>
          </a:p>
          <a:p>
            <a:pPr algn="l"/>
            <a:endParaRPr lang="zh-CN" altLang="en-US" sz="4400" dirty="0">
              <a:solidFill>
                <a:schemeClr val="bg1"/>
              </a:solidFill>
              <a:latin typeface="华康乾隆行楷 W7" panose="03000709000000000000" charset="-122"/>
              <a:ea typeface="华康乾隆行楷 W7" panose="03000709000000000000" charset="-122"/>
              <a:cs typeface="华康乾隆行楷 W7" panose="03000709000000000000" charset="-122"/>
            </a:endParaRPr>
          </a:p>
          <a:p>
            <a:pPr algn="l"/>
            <a:r>
              <a:rPr lang="zh-CN" altLang="en-US" sz="4400" dirty="0">
                <a:latin typeface="华康乾隆行楷 W7" panose="03000709000000000000" charset="-122"/>
                <a:ea typeface="华康乾隆行楷 W7" panose="03000709000000000000" charset="-122"/>
                <a:cs typeface="华康乾隆行楷 W7" panose="03000709000000000000" charset="-122"/>
              </a:rPr>
              <a:t>泣</a:t>
            </a:r>
            <a:r>
              <a:rPr lang="zh-CN" altLang="en-US" sz="4400" dirty="0">
                <a:solidFill>
                  <a:schemeClr val="bg1"/>
                </a:solidFill>
                <a:latin typeface="华康乾隆行楷 W7" panose="03000709000000000000" charset="-122"/>
                <a:ea typeface="华康乾隆行楷 W7" panose="03000709000000000000" charset="-122"/>
                <a:cs typeface="华康乾隆行楷 W7" panose="03000709000000000000" charset="-122"/>
              </a:rPr>
              <a:t>     </a:t>
            </a:r>
            <a:r>
              <a:rPr lang="zh-CN" altLang="en-US" sz="4400" dirty="0">
                <a:latin typeface="华康乾隆行楷 W7" panose="03000709000000000000" charset="-122"/>
                <a:ea typeface="华康乾隆行楷 W7" panose="03000709000000000000" charset="-122"/>
                <a:cs typeface="华康乾隆行楷 W7" panose="03000709000000000000" charset="-122"/>
              </a:rPr>
              <a:t>诉</a:t>
            </a:r>
            <a:endParaRPr lang="zh-CN" altLang="en-US" sz="4400" dirty="0">
              <a:latin typeface="华康乾隆行楷 W7" panose="03000709000000000000" charset="-122"/>
              <a:ea typeface="华康乾隆行楷 W7" panose="03000709000000000000" charset="-122"/>
              <a:cs typeface="华康乾隆行楷 W7" panose="03000709000000000000" charset="-122"/>
            </a:endParaRPr>
          </a:p>
        </p:txBody>
      </p:sp>
      <p:sp>
        <p:nvSpPr>
          <p:cNvPr id="285703" name="直接连接符 285702"/>
          <p:cNvSpPr/>
          <p:nvPr/>
        </p:nvSpPr>
        <p:spPr>
          <a:xfrm>
            <a:off x="2365375" y="4022725"/>
            <a:ext cx="649288" cy="0"/>
          </a:xfrm>
          <a:prstGeom prst="line">
            <a:avLst/>
          </a:prstGeom>
          <a:noFill/>
          <a:ln w="63500" cap="flat" cmpd="sng">
            <a:solidFill>
              <a:schemeClr val="bg1"/>
            </a:solidFill>
            <a:prstDash val="solid"/>
            <a:headEnd type="none" w="med" len="med"/>
            <a:tailEnd type="triangle" w="med" len="med"/>
          </a:ln>
        </p:spPr>
      </p:sp>
      <p:sp>
        <p:nvSpPr>
          <p:cNvPr id="285704" name="直接连接符 285703"/>
          <p:cNvSpPr/>
          <p:nvPr/>
        </p:nvSpPr>
        <p:spPr>
          <a:xfrm>
            <a:off x="3843655" y="4095750"/>
            <a:ext cx="649288" cy="0"/>
          </a:xfrm>
          <a:prstGeom prst="line">
            <a:avLst/>
          </a:prstGeom>
          <a:noFill/>
          <a:ln w="63500" cap="flat" cmpd="sng">
            <a:solidFill>
              <a:schemeClr val="bg1"/>
            </a:solidFill>
            <a:prstDash val="solid"/>
            <a:headEnd type="none" w="med" len="med"/>
            <a:tailEnd type="triangle" w="med" len="med"/>
          </a:ln>
        </p:spPr>
      </p:sp>
      <p:sp>
        <p:nvSpPr>
          <p:cNvPr id="285705" name="直接连接符 285704"/>
          <p:cNvSpPr/>
          <p:nvPr/>
        </p:nvSpPr>
        <p:spPr>
          <a:xfrm>
            <a:off x="5771515" y="4022725"/>
            <a:ext cx="649288" cy="0"/>
          </a:xfrm>
          <a:prstGeom prst="line">
            <a:avLst/>
          </a:prstGeom>
          <a:noFill/>
          <a:ln w="63500" cap="flat" cmpd="sng">
            <a:solidFill>
              <a:schemeClr val="bg1"/>
            </a:solidFill>
            <a:prstDash val="solid"/>
            <a:headEnd type="none" w="med" len="med"/>
            <a:tailEnd type="triangle" w="med" len="med"/>
          </a:ln>
        </p:spPr>
      </p:sp>
      <p:sp>
        <p:nvSpPr>
          <p:cNvPr id="285706" name="左大括号 285705"/>
          <p:cNvSpPr/>
          <p:nvPr/>
        </p:nvSpPr>
        <p:spPr>
          <a:xfrm>
            <a:off x="6682105" y="3184525"/>
            <a:ext cx="152400" cy="1676400"/>
          </a:xfrm>
          <a:prstGeom prst="leftBrace">
            <a:avLst>
              <a:gd name="adj1" fmla="val 91666"/>
              <a:gd name="adj2" fmla="val 50000"/>
            </a:avLst>
          </a:prstGeom>
          <a:solidFill>
            <a:schemeClr val="tx1"/>
          </a:solidFill>
          <a:ln w="63500" cap="flat" cmpd="sng">
            <a:solidFill>
              <a:schemeClr val="bg1"/>
            </a:solidFill>
            <a:prstDash val="solid"/>
            <a:headEnd type="none" w="med" len="med"/>
            <a:tailEnd type="none" w="med" len="med"/>
          </a:ln>
        </p:spPr>
        <p:txBody>
          <a:bodyPr/>
          <a:lstStyle/>
          <a:p>
            <a:endParaRPr lang="zh-CN" altLang="en-US">
              <a:solidFill>
                <a:schemeClr val="bg1"/>
              </a:solidFill>
              <a:latin typeface="华康乾隆行楷 W7" panose="03000709000000000000" charset="-122"/>
              <a:ea typeface="华康乾隆行楷 W7" panose="03000709000000000000" charset="-122"/>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85699"/>
                                        </p:tgtEl>
                                        <p:attrNameLst>
                                          <p:attrName>style.visibility</p:attrName>
                                        </p:attrNameLst>
                                      </p:cBhvr>
                                      <p:to>
                                        <p:strVal val="visible"/>
                                      </p:to>
                                    </p:set>
                                    <p:animEffect transition="in" filter="blinds(horizontal)">
                                      <p:cBhvr>
                                        <p:cTn id="7" dur="500"/>
                                        <p:tgtEl>
                                          <p:spTgt spid="28569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85703"/>
                                        </p:tgtEl>
                                        <p:attrNameLst>
                                          <p:attrName>style.visibility</p:attrName>
                                        </p:attrNameLst>
                                      </p:cBhvr>
                                      <p:to>
                                        <p:strVal val="visible"/>
                                      </p:to>
                                    </p:set>
                                    <p:animEffect transition="in" filter="blinds(horizontal)">
                                      <p:cBhvr>
                                        <p:cTn id="12" dur="500"/>
                                        <p:tgtEl>
                                          <p:spTgt spid="28570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85700"/>
                                        </p:tgtEl>
                                        <p:attrNameLst>
                                          <p:attrName>style.visibility</p:attrName>
                                        </p:attrNameLst>
                                      </p:cBhvr>
                                      <p:to>
                                        <p:strVal val="visible"/>
                                      </p:to>
                                    </p:set>
                                    <p:animEffect transition="in" filter="blinds(horizontal)">
                                      <p:cBhvr>
                                        <p:cTn id="17" dur="500"/>
                                        <p:tgtEl>
                                          <p:spTgt spid="28570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85704"/>
                                        </p:tgtEl>
                                        <p:attrNameLst>
                                          <p:attrName>style.visibility</p:attrName>
                                        </p:attrNameLst>
                                      </p:cBhvr>
                                      <p:to>
                                        <p:strVal val="visible"/>
                                      </p:to>
                                    </p:set>
                                    <p:animEffect transition="in" filter="blinds(horizontal)">
                                      <p:cBhvr>
                                        <p:cTn id="22" dur="500"/>
                                        <p:tgtEl>
                                          <p:spTgt spid="28570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85701"/>
                                        </p:tgtEl>
                                        <p:attrNameLst>
                                          <p:attrName>style.visibility</p:attrName>
                                        </p:attrNameLst>
                                      </p:cBhvr>
                                      <p:to>
                                        <p:strVal val="visible"/>
                                      </p:to>
                                    </p:set>
                                    <p:animEffect transition="in" filter="blinds(horizontal)">
                                      <p:cBhvr>
                                        <p:cTn id="27" dur="500"/>
                                        <p:tgtEl>
                                          <p:spTgt spid="285701"/>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285705"/>
                                        </p:tgtEl>
                                        <p:attrNameLst>
                                          <p:attrName>style.visibility</p:attrName>
                                        </p:attrNameLst>
                                      </p:cBhvr>
                                      <p:to>
                                        <p:strVal val="visible"/>
                                      </p:to>
                                    </p:set>
                                    <p:animEffect transition="in" filter="blinds(horizontal)">
                                      <p:cBhvr>
                                        <p:cTn id="32" dur="500"/>
                                        <p:tgtEl>
                                          <p:spTgt spid="285705"/>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285706"/>
                                        </p:tgtEl>
                                        <p:attrNameLst>
                                          <p:attrName>style.visibility</p:attrName>
                                        </p:attrNameLst>
                                      </p:cBhvr>
                                      <p:to>
                                        <p:strVal val="visible"/>
                                      </p:to>
                                    </p:set>
                                    <p:animEffect transition="in" filter="blinds(horizontal)">
                                      <p:cBhvr>
                                        <p:cTn id="37" dur="500"/>
                                        <p:tgtEl>
                                          <p:spTgt spid="285706"/>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85702"/>
                                        </p:tgtEl>
                                        <p:attrNameLst>
                                          <p:attrName>style.visibility</p:attrName>
                                        </p:attrNameLst>
                                      </p:cBhvr>
                                      <p:to>
                                        <p:strVal val="visible"/>
                                      </p:to>
                                    </p:set>
                                    <p:animEffect transition="in" filter="blinds(horizontal)">
                                      <p:cBhvr>
                                        <p:cTn id="42" dur="500"/>
                                        <p:tgtEl>
                                          <p:spTgt spid="2857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5699" grpId="0"/>
      <p:bldP spid="285700" grpId="0"/>
      <p:bldP spid="285701" grpId="0"/>
      <p:bldP spid="28570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845" y="2058670"/>
            <a:ext cx="10344150" cy="435610"/>
          </a:xfrm>
          <a:prstGeom prst="rect">
            <a:avLst/>
          </a:prstGeom>
          <a:noFill/>
        </p:spPr>
        <p:txBody>
          <a:bodyPr wrap="square" rtlCol="0" anchor="t">
            <a:spAutoFit/>
          </a:bodyPr>
          <a:lstStyle/>
          <a:p>
            <a:pPr algn="l" defTabSz="895350">
              <a:lnSpc>
                <a:spcPct val="80000"/>
              </a:lnSpc>
              <a:spcBef>
                <a:spcPct val="50000"/>
              </a:spcBef>
            </a:pPr>
            <a:r>
              <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rPr>
              <a:t>   </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第</a:t>
            </a:r>
            <a:r>
              <a:rPr lang="en-US" altLang="zh-CN" sz="2800" dirty="0">
                <a:latin typeface="华康乾隆行楷 W7" panose="03000709000000000000" charset="-122"/>
                <a:ea typeface="华康乾隆行楷 W7" panose="03000709000000000000" charset="-122"/>
                <a:cs typeface="华康乾隆行楷 W7" panose="03000709000000000000" charset="-122"/>
                <a:sym typeface="+mn-ea"/>
              </a:rPr>
              <a:t>1</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段写了“乐”情之后，本段为何又转入写“悲”情？</a:t>
            </a:r>
            <a:endParaRPr lang="zh-CN" altLang="en-US" sz="2800" dirty="0">
              <a:latin typeface="华康乾隆行楷 W7" panose="03000709000000000000" charset="-122"/>
              <a:ea typeface="华康乾隆行楷 W7" panose="03000709000000000000" charset="-122"/>
              <a:cs typeface="华康乾隆行楷 W7" panose="03000709000000000000" charset="-122"/>
              <a:sym typeface="+mn-ea"/>
            </a:endParaRPr>
          </a:p>
        </p:txBody>
      </p:sp>
    </p:spTree>
    <p:custDataLst>
      <p:tags r:id="rId4"/>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845" y="2058670"/>
            <a:ext cx="10344150" cy="435610"/>
          </a:xfrm>
          <a:prstGeom prst="rect">
            <a:avLst/>
          </a:prstGeom>
          <a:noFill/>
        </p:spPr>
        <p:txBody>
          <a:bodyPr wrap="square" rtlCol="0" anchor="t">
            <a:spAutoFit/>
          </a:bodyPr>
          <a:lstStyle/>
          <a:p>
            <a:pPr algn="l" defTabSz="895350">
              <a:lnSpc>
                <a:spcPct val="80000"/>
              </a:lnSpc>
              <a:spcBef>
                <a:spcPct val="50000"/>
              </a:spcBef>
            </a:pPr>
            <a:r>
              <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rPr>
              <a:t>   </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第</a:t>
            </a:r>
            <a:r>
              <a:rPr lang="en-US" altLang="zh-CN" sz="2800" dirty="0">
                <a:latin typeface="华康乾隆行楷 W7" panose="03000709000000000000" charset="-122"/>
                <a:ea typeface="华康乾隆行楷 W7" panose="03000709000000000000" charset="-122"/>
                <a:cs typeface="华康乾隆行楷 W7" panose="03000709000000000000" charset="-122"/>
                <a:sym typeface="+mn-ea"/>
              </a:rPr>
              <a:t>1</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段写了“乐”情之后，本段为何又转入写“悲”情？</a:t>
            </a:r>
            <a:endParaRPr lang="zh-CN" altLang="en-US" sz="2800" dirty="0">
              <a:latin typeface="华康乾隆行楷 W7" panose="03000709000000000000" charset="-122"/>
              <a:ea typeface="华康乾隆行楷 W7" panose="03000709000000000000" charset="-122"/>
              <a:cs typeface="华康乾隆行楷 W7" panose="03000709000000000000" charset="-122"/>
              <a:sym typeface="+mn-ea"/>
            </a:endParaRPr>
          </a:p>
        </p:txBody>
      </p:sp>
      <p:sp>
        <p:nvSpPr>
          <p:cNvPr id="272387" name="矩形 272386"/>
          <p:cNvSpPr/>
          <p:nvPr/>
        </p:nvSpPr>
        <p:spPr>
          <a:xfrm>
            <a:off x="1046480" y="3264535"/>
            <a:ext cx="10343515" cy="1814830"/>
          </a:xfrm>
          <a:prstGeom prst="rect">
            <a:avLst/>
          </a:prstGeom>
          <a:solidFill>
            <a:schemeClr val="bg1">
              <a:alpha val="77000"/>
            </a:schemeClr>
          </a:solidFill>
          <a:ln w="9525">
            <a:noFill/>
          </a:ln>
        </p:spPr>
        <p:txBody>
          <a:bodyPr wrap="square">
            <a:spAutoFit/>
          </a:bodyPr>
          <a:lstStyle/>
          <a:p>
            <a:pPr algn="l" defTabSz="895350">
              <a:spcBef>
                <a:spcPct val="50000"/>
              </a:spcBef>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    诗人高歌“望美人兮天一方”写出了自己的忠君的殷切，希望能重用自己，为朝廷分忧，然而现在遭受贬谪，理想无法实现，作者的心情于是由对天地自然界浩渺的赞美之乐引出了对人世不如意的“悲情”，并借客人悲凉的箫声反映出来。</a:t>
            </a:r>
            <a:endPar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272387"/>
                                        </p:tgtEl>
                                        <p:attrNameLst>
                                          <p:attrName>style.visibility</p:attrName>
                                        </p:attrNameLst>
                                      </p:cBhvr>
                                      <p:to>
                                        <p:strVal val="visible"/>
                                      </p:to>
                                    </p:set>
                                    <p:animEffect transition="in" filter="circle(out)">
                                      <p:cBhvr>
                                        <p:cTn id="7" dur="2000"/>
                                        <p:tgtEl>
                                          <p:spTgt spid="272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ldLvl="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210" y="2630170"/>
            <a:ext cx="10344150" cy="953135"/>
          </a:xfrm>
          <a:prstGeom prst="rect">
            <a:avLst/>
          </a:prstGeom>
          <a:noFill/>
        </p:spPr>
        <p:txBody>
          <a:bodyPr wrap="square" rtlCol="0" anchor="t">
            <a:spAutoFit/>
          </a:bodyPr>
          <a:lstStyle/>
          <a:p>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赏析“其声呜呜然，如怨如慕，如泣如诉，余音袅袅，不绝如缕。舞幽壑之潜蛟，泣孤舟之嫠妇。”</a:t>
            </a:r>
            <a:endParaRPr lang="zh-CN" altLang="en-US" sz="2800" dirty="0">
              <a:latin typeface="华康乾隆行楷 W7" panose="03000709000000000000" charset="-122"/>
              <a:ea typeface="华康乾隆行楷 W7" panose="03000709000000000000" charset="-122"/>
              <a:cs typeface="华康乾隆行楷 W7" panose="03000709000000000000" charset="-122"/>
              <a:sym typeface="+mn-ea"/>
            </a:endParaRPr>
          </a:p>
        </p:txBody>
      </p:sp>
    </p:spTree>
    <p:custDataLst>
      <p:tags r:id="rId4"/>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descr="51miz-E823930-BA03D745"/>
          <p:cNvPicPr>
            <a:picLocks noChangeAspect="1"/>
          </p:cNvPicPr>
          <p:nvPr/>
        </p:nvPicPr>
        <p:blipFill>
          <a:blip r:embed="rId2"/>
          <a:stretch>
            <a:fillRect/>
          </a:stretch>
        </p:blipFill>
        <p:spPr>
          <a:xfrm>
            <a:off x="9266872" y="494030"/>
            <a:ext cx="2453005" cy="1226820"/>
          </a:xfrm>
          <a:prstGeom prst="rect">
            <a:avLst/>
          </a:prstGeom>
        </p:spPr>
      </p:pic>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创作背景</a:t>
            </a:r>
            <a:endParaRPr lang="zh-CN" altLang="en-US" sz="2800" dirty="0">
              <a:latin typeface="华康乾隆行楷 W7" panose="03000709000000000000" charset="-122"/>
              <a:ea typeface="华康乾隆行楷 W7" panose="03000709000000000000" charset="-122"/>
            </a:endParaRPr>
          </a:p>
        </p:txBody>
      </p:sp>
      <p:sp>
        <p:nvSpPr>
          <p:cNvPr id="7" name="文本框 6"/>
          <p:cNvSpPr txBox="1"/>
          <p:nvPr/>
        </p:nvSpPr>
        <p:spPr>
          <a:xfrm>
            <a:off x="1065530" y="1490890"/>
            <a:ext cx="10144125" cy="4172809"/>
          </a:xfrm>
          <a:prstGeom prst="rect">
            <a:avLst/>
          </a:prstGeom>
          <a:noFill/>
        </p:spPr>
        <p:txBody>
          <a:bodyPr wrap="square" rtlCol="0" anchor="t">
            <a:spAutoFit/>
          </a:bodyPr>
          <a:lstStyle/>
          <a:p>
            <a:pPr indent="457200" algn="l" fontAlgn="auto">
              <a:lnSpc>
                <a:spcPct val="140000"/>
              </a:lnSpc>
              <a:spcBef>
                <a:spcPts val="0"/>
              </a:spcBef>
            </a:pPr>
            <a:r>
              <a:rPr lang="zh-CN" altLang="en-US" sz="2400" dirty="0">
                <a:latin typeface="华康乾隆行楷 W7" panose="03000709000000000000" charset="-122"/>
                <a:ea typeface="华康乾隆行楷 W7" panose="03000709000000000000" charset="-122"/>
                <a:cs typeface="华康乾隆行楷 W7" panose="03000709000000000000" charset="-122"/>
                <a:sym typeface="+mn-ea"/>
              </a:rPr>
              <a:t>《赤壁赋》写于苏轼一生最为困难的时期之一——被贬谪黄州期间。元丰二年（1079），因被诬作诗“谤讪朝廷”，苏轼因写下《湖州谢上表》，遭御史弹劾并扣上诽谤朝廷的罪名，被捕入狱，史称</a:t>
            </a:r>
            <a:r>
              <a:rPr lang="zh-CN" altLang="en-US" sz="24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“乌台诗案”</a:t>
            </a:r>
            <a:r>
              <a:rPr lang="zh-CN" altLang="en-US" sz="2400" dirty="0">
                <a:latin typeface="华康乾隆行楷 W7" panose="03000709000000000000" charset="-122"/>
                <a:ea typeface="华康乾隆行楷 W7" panose="03000709000000000000" charset="-122"/>
                <a:cs typeface="华康乾隆行楷 W7" panose="03000709000000000000" charset="-122"/>
                <a:sym typeface="+mn-ea"/>
              </a:rPr>
              <a:t>。“几经重辟”，惨遭折磨。后经多方营救，于当年十二月释放，贬为黄州团练副使，但“不得签署公事，不得擅去安置所。”这无疑是一种“半犯人”式的管制生活。元丰五年，苏轼于七月十六和十月十五两次泛游赤壁，写下了两篇以赤壁为题的赋，后人因称第一篇为《赤壁赋》，第二篇为《后赤壁赋》。</a:t>
            </a:r>
            <a:endParaRPr lang="zh-CN" altLang="en-US" sz="2400" dirty="0">
              <a:latin typeface="华康乾隆行楷 W7" panose="03000709000000000000" charset="-122"/>
              <a:ea typeface="华康乾隆行楷 W7" panose="03000709000000000000" charset="-122"/>
              <a:cs typeface="华康乾隆行楷 W7" panose="03000709000000000000" charset="-122"/>
              <a:sym typeface="+mn-ea"/>
            </a:endParaRPr>
          </a:p>
        </p:txBody>
      </p:sp>
      <p:pic>
        <p:nvPicPr>
          <p:cNvPr id="10" name="图片 9" descr="51miz-E1102974-B276D890"/>
          <p:cNvPicPr>
            <a:picLocks noChangeAspect="1"/>
          </p:cNvPicPr>
          <p:nvPr/>
        </p:nvPicPr>
        <p:blipFill>
          <a:blip r:embed="rId3">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9093200" y="4937034"/>
            <a:ext cx="2773680" cy="1518920"/>
          </a:xfrm>
          <a:prstGeom prst="rect">
            <a:avLst/>
          </a:prstGeom>
        </p:spPr>
      </p:pic>
    </p:spTree>
    <p:custDataLst>
      <p:tags r:id="rId4"/>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210" y="2630170"/>
            <a:ext cx="10344150" cy="953135"/>
          </a:xfrm>
          <a:prstGeom prst="rect">
            <a:avLst/>
          </a:prstGeom>
          <a:noFill/>
        </p:spPr>
        <p:txBody>
          <a:bodyPr wrap="square" rtlCol="0" anchor="t">
            <a:spAutoFit/>
          </a:bodyPr>
          <a:lstStyle/>
          <a:p>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赏析“其声呜呜然，如怨如慕，如泣如诉，余音袅袅，不绝如缕。舞幽壑之潜蛟，泣孤舟之嫠妇。”</a:t>
            </a:r>
            <a:endParaRPr lang="zh-CN" altLang="en-US" sz="2800" dirty="0">
              <a:latin typeface="华康乾隆行楷 W7" panose="03000709000000000000" charset="-122"/>
              <a:ea typeface="华康乾隆行楷 W7" panose="03000709000000000000" charset="-122"/>
              <a:cs typeface="华康乾隆行楷 W7" panose="03000709000000000000" charset="-122"/>
              <a:sym typeface="+mn-ea"/>
            </a:endParaRPr>
          </a:p>
        </p:txBody>
      </p:sp>
      <p:sp>
        <p:nvSpPr>
          <p:cNvPr id="272387" name="矩形 272386"/>
          <p:cNvSpPr/>
          <p:nvPr/>
        </p:nvSpPr>
        <p:spPr>
          <a:xfrm>
            <a:off x="1045845" y="3836035"/>
            <a:ext cx="10343515" cy="1252855"/>
          </a:xfrm>
          <a:prstGeom prst="rect">
            <a:avLst/>
          </a:prstGeom>
          <a:solidFill>
            <a:schemeClr val="bg1">
              <a:alpha val="77000"/>
            </a:schemeClr>
          </a:solidFill>
          <a:ln w="9525">
            <a:noFill/>
          </a:ln>
        </p:spPr>
        <p:txBody>
          <a:bodyPr wrap="square">
            <a:spAutoFit/>
          </a:bodyPr>
          <a:lstStyle/>
          <a:p>
            <a:pPr>
              <a:lnSpc>
                <a:spcPct val="90000"/>
              </a:lnSpc>
              <a:buNone/>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    先是采用</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比喻</a:t>
            </a: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通感</a:t>
            </a: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的修辞，“怨、慕、泣、诉” 四字抓住了箫声</a:t>
            </a:r>
            <a:r>
              <a:rPr lang="zh-CN" altLang="en-US" sz="2800" i="1"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幽咽哀怨</a:t>
            </a: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的特点。箫声起，悲意生。从开篇至此处，情绪变化正是</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由欢乐转为</a:t>
            </a:r>
            <a:r>
              <a:rPr lang="zh-CN" altLang="en-US" sz="2800" i="1"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悲哀</a:t>
            </a: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a:t>
            </a:r>
            <a:endPar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272387"/>
                                        </p:tgtEl>
                                        <p:attrNameLst>
                                          <p:attrName>style.visibility</p:attrName>
                                        </p:attrNameLst>
                                      </p:cBhvr>
                                      <p:to>
                                        <p:strVal val="visible"/>
                                      </p:to>
                                    </p:set>
                                    <p:animEffect transition="in" filter="circle(out)">
                                      <p:cBhvr>
                                        <p:cTn id="7" dur="2000"/>
                                        <p:tgtEl>
                                          <p:spTgt spid="272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ldLvl="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1" name="图片 10" descr="51miz-E823930-BA03D745"/>
          <p:cNvPicPr>
            <a:picLocks noChangeAspect="1"/>
          </p:cNvPicPr>
          <p:nvPr/>
        </p:nvPicPr>
        <p:blipFill>
          <a:blip r:embed="rId2"/>
          <a:stretch>
            <a:fillRect/>
          </a:stretch>
        </p:blipFill>
        <p:spPr>
          <a:xfrm>
            <a:off x="9281160" y="676275"/>
            <a:ext cx="2453005" cy="1226820"/>
          </a:xfrm>
          <a:prstGeom prst="rect">
            <a:avLst/>
          </a:prstGeom>
        </p:spPr>
      </p:pic>
      <p:sp>
        <p:nvSpPr>
          <p:cNvPr id="2" name="文本框 1"/>
          <p:cNvSpPr txBox="1"/>
          <p:nvPr/>
        </p:nvSpPr>
        <p:spPr>
          <a:xfrm>
            <a:off x="1045845" y="2211070"/>
            <a:ext cx="10344150" cy="521970"/>
          </a:xfrm>
          <a:prstGeom prst="rect">
            <a:avLst/>
          </a:prstGeom>
          <a:noFill/>
        </p:spPr>
        <p:txBody>
          <a:bodyPr wrap="square" rtlCol="0" anchor="t">
            <a:spAutoFit/>
          </a:bodyPr>
          <a:lstStyle/>
          <a:p>
            <a:pPr marL="342900" indent="-342900" algn="l">
              <a:spcBef>
                <a:spcPct val="20000"/>
              </a:spcBef>
            </a:pPr>
            <a:r>
              <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rPr>
              <a:t>  </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苏子</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愀然</a:t>
            </a:r>
            <a:r>
              <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正襟危坐</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而问客曰：“</a:t>
            </a:r>
            <a:r>
              <a:rPr lang="zh-CN" altLang="en-US" sz="2800" i="1" u="sng" dirty="0">
                <a:solidFill>
                  <a:srgbClr val="FF0000"/>
                </a:solidFill>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rPr>
              <a:t>何为其然也？</a:t>
            </a:r>
            <a:r>
              <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rPr>
              <a:t>”</a:t>
            </a:r>
            <a:endPar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endParaRPr>
          </a:p>
        </p:txBody>
      </p:sp>
    </p:spTree>
    <p:custDataLst>
      <p:tags r:id="rId3"/>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845" y="2211070"/>
            <a:ext cx="10344150" cy="521970"/>
          </a:xfrm>
          <a:prstGeom prst="rect">
            <a:avLst/>
          </a:prstGeom>
          <a:noFill/>
        </p:spPr>
        <p:txBody>
          <a:bodyPr wrap="square" rtlCol="0" anchor="t">
            <a:spAutoFit/>
          </a:bodyPr>
          <a:lstStyle/>
          <a:p>
            <a:pPr marL="342900" indent="-342900" algn="l">
              <a:spcBef>
                <a:spcPct val="20000"/>
              </a:spcBef>
            </a:pPr>
            <a:r>
              <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rPr>
              <a:t>  </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苏子</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愀然</a:t>
            </a:r>
            <a:r>
              <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正襟危坐</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而问客曰：“</a:t>
            </a:r>
            <a:r>
              <a:rPr lang="zh-CN" altLang="en-US" sz="2800" i="1" u="sng" dirty="0">
                <a:solidFill>
                  <a:srgbClr val="FF0000"/>
                </a:solidFill>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rPr>
              <a:t>何为其然也？</a:t>
            </a:r>
            <a:r>
              <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rPr>
              <a:t>”</a:t>
            </a:r>
            <a:endPar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endParaRPr>
          </a:p>
        </p:txBody>
      </p:sp>
      <p:sp>
        <p:nvSpPr>
          <p:cNvPr id="272387" name="矩形 272386"/>
          <p:cNvSpPr/>
          <p:nvPr/>
        </p:nvSpPr>
        <p:spPr>
          <a:xfrm>
            <a:off x="1046480" y="3089564"/>
            <a:ext cx="10343515" cy="1686616"/>
          </a:xfrm>
          <a:prstGeom prst="rect">
            <a:avLst/>
          </a:prstGeom>
          <a:solidFill>
            <a:schemeClr val="bg1">
              <a:alpha val="77000"/>
            </a:schemeClr>
          </a:solidFill>
          <a:ln w="9525">
            <a:noFill/>
          </a:ln>
        </p:spPr>
        <p:txBody>
          <a:bodyPr wrap="square">
            <a:spAutoFit/>
          </a:bodyPr>
          <a:lstStyle/>
          <a:p>
            <a:pPr marL="285750" indent="-285750">
              <a:lnSpc>
                <a:spcPct val="90000"/>
              </a:lnSpc>
              <a:spcBef>
                <a:spcPct val="50000"/>
              </a:spcBef>
              <a:buFont typeface="Arial" panose="020B0604020202020204" pitchFamily="34" charset="0"/>
              <a:buChar char="•"/>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rPr>
              <a:t>愀（qiǎo）然：容色改变的样子。</a:t>
            </a:r>
            <a:endPar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endParaRPr>
          </a:p>
          <a:p>
            <a:pPr marL="285750" indent="-285750">
              <a:lnSpc>
                <a:spcPct val="90000"/>
              </a:lnSpc>
              <a:spcBef>
                <a:spcPct val="50000"/>
              </a:spcBef>
              <a:buFont typeface="Arial" panose="020B0604020202020204" pitchFamily="34" charset="0"/>
              <a:buChar char="•"/>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rPr>
              <a:t>正襟危坐：整理衣襟，（严肃地）端坐着。</a:t>
            </a:r>
            <a:endPar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endParaRPr>
          </a:p>
          <a:p>
            <a:pPr marL="285750" indent="-285750">
              <a:lnSpc>
                <a:spcPct val="90000"/>
              </a:lnSpc>
              <a:spcBef>
                <a:spcPct val="50000"/>
              </a:spcBef>
              <a:buFont typeface="Arial" panose="020B0604020202020204" pitchFamily="34" charset="0"/>
              <a:buChar char="•"/>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rPr>
              <a:t>何为其然也：箫声为什么会这么悲凉呢？</a:t>
            </a:r>
            <a:endPar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272387"/>
                                        </p:tgtEl>
                                        <p:attrNameLst>
                                          <p:attrName>style.visibility</p:attrName>
                                        </p:attrNameLst>
                                      </p:cBhvr>
                                      <p:to>
                                        <p:strVal val="visible"/>
                                      </p:to>
                                    </p:set>
                                    <p:animEffect transition="in" filter="circle(out)">
                                      <p:cBhvr>
                                        <p:cTn id="7" dur="2000"/>
                                        <p:tgtEl>
                                          <p:spTgt spid="272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ldLvl="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845" y="2211070"/>
            <a:ext cx="10344150" cy="521970"/>
          </a:xfrm>
          <a:prstGeom prst="rect">
            <a:avLst/>
          </a:prstGeom>
          <a:noFill/>
        </p:spPr>
        <p:txBody>
          <a:bodyPr wrap="square" rtlCol="0" anchor="t">
            <a:spAutoFit/>
          </a:bodyPr>
          <a:lstStyle/>
          <a:p>
            <a:pPr marL="342900" indent="-342900" algn="l">
              <a:spcBef>
                <a:spcPct val="20000"/>
              </a:spcBef>
            </a:pP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  苏子</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愀然</a:t>
            </a:r>
            <a:r>
              <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正襟危坐</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而问客曰：“</a:t>
            </a:r>
            <a:r>
              <a:rPr lang="zh-CN" altLang="en-US" sz="2800" i="1" u="sng" dirty="0">
                <a:solidFill>
                  <a:srgbClr val="FF0000"/>
                </a:solidFill>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rPr>
              <a:t>何为其然也？</a:t>
            </a:r>
            <a:r>
              <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rPr>
              <a:t>”</a:t>
            </a:r>
            <a:endPar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endParaRPr>
          </a:p>
        </p:txBody>
      </p:sp>
      <p:sp>
        <p:nvSpPr>
          <p:cNvPr id="16" name="矩形 15"/>
          <p:cNvSpPr/>
          <p:nvPr/>
        </p:nvSpPr>
        <p:spPr>
          <a:xfrm>
            <a:off x="1045755" y="3475037"/>
            <a:ext cx="10343515" cy="953135"/>
          </a:xfrm>
          <a:prstGeom prst="rect">
            <a:avLst/>
          </a:prstGeom>
          <a:solidFill>
            <a:schemeClr val="bg1">
              <a:alpha val="77000"/>
            </a:schemeClr>
          </a:solidFill>
          <a:ln w="9525">
            <a:noFill/>
          </a:ln>
        </p:spPr>
        <p:txBody>
          <a:bodyPr wrap="square">
            <a:spAutoFit/>
          </a:bodyPr>
          <a:lstStyle/>
          <a:p>
            <a:pPr>
              <a:buNone/>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     我不禁容色改变，整理好衣服</a:t>
            </a:r>
            <a:r>
              <a:rPr lang="en-US" altLang="zh-CN"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端正地坐着问客人说：“为什么箫声这样悲凉呢</a:t>
            </a:r>
            <a:r>
              <a:rPr lang="en-US" altLang="zh-CN"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a:t>
            </a:r>
            <a:endParaRPr lang="en-US" altLang="zh-CN"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ircle(out)">
                                      <p:cBhvr>
                                        <p:cTn id="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845" y="2211070"/>
            <a:ext cx="10344150" cy="523220"/>
          </a:xfrm>
          <a:prstGeom prst="rect">
            <a:avLst/>
          </a:prstGeom>
          <a:noFill/>
        </p:spPr>
        <p:txBody>
          <a:bodyPr wrap="square" rtlCol="0" anchor="t">
            <a:spAutoFit/>
          </a:bodyPr>
          <a:lstStyle/>
          <a:p>
            <a:pPr>
              <a:buNone/>
            </a:pPr>
            <a:r>
              <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rPr>
              <a:t>  </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客曰：“‘月明星稀，乌鹊南飞’，此非曹孟德之诗乎？</a:t>
            </a:r>
            <a:endParaRPr lang="zh-CN" altLang="en-US" sz="2800" dirty="0">
              <a:latin typeface="华康乾隆行楷 W7" panose="03000709000000000000" charset="-122"/>
              <a:ea typeface="华康乾隆行楷 W7" panose="03000709000000000000" charset="-122"/>
              <a:cs typeface="华康乾隆行楷 W7" panose="03000709000000000000" charset="-122"/>
              <a:sym typeface="+mn-ea"/>
            </a:endParaRPr>
          </a:p>
        </p:txBody>
      </p:sp>
      <p:sp>
        <p:nvSpPr>
          <p:cNvPr id="272387" name="矩形 272386"/>
          <p:cNvSpPr/>
          <p:nvPr/>
        </p:nvSpPr>
        <p:spPr>
          <a:xfrm>
            <a:off x="1046480" y="3371830"/>
            <a:ext cx="10343515" cy="523220"/>
          </a:xfrm>
          <a:prstGeom prst="rect">
            <a:avLst/>
          </a:prstGeom>
          <a:solidFill>
            <a:schemeClr val="bg1">
              <a:alpha val="77000"/>
            </a:schemeClr>
          </a:solidFill>
          <a:ln w="9525">
            <a:noFill/>
          </a:ln>
        </p:spPr>
        <p:txBody>
          <a:bodyPr wrap="square">
            <a:spAutoFit/>
          </a:bodyPr>
          <a:lstStyle/>
          <a:p>
            <a:pPr marL="342900" indent="-342900">
              <a:spcBef>
                <a:spcPct val="20000"/>
              </a:spcBef>
            </a:pPr>
            <a:r>
              <a:rPr lang="zh-CN" altLang="en-US" sz="280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客人说：‘月明星稀，乌鹊南飞’，这不是曹操的诗句吗</a:t>
            </a:r>
            <a:r>
              <a:rPr lang="en-US" altLang="zh-CN" sz="280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a:t>
            </a:r>
            <a:endPar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272387"/>
                                        </p:tgtEl>
                                        <p:attrNameLst>
                                          <p:attrName>style.visibility</p:attrName>
                                        </p:attrNameLst>
                                      </p:cBhvr>
                                      <p:to>
                                        <p:strVal val="visible"/>
                                      </p:to>
                                    </p:set>
                                    <p:animEffect transition="in" filter="circle(out)">
                                      <p:cBhvr>
                                        <p:cTn id="7" dur="2000"/>
                                        <p:tgtEl>
                                          <p:spTgt spid="272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ldLvl="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210" y="1994684"/>
            <a:ext cx="10344150" cy="954107"/>
          </a:xfrm>
          <a:prstGeom prst="rect">
            <a:avLst/>
          </a:prstGeom>
          <a:noFill/>
        </p:spPr>
        <p:txBody>
          <a:bodyPr wrap="square" rtlCol="0" anchor="t">
            <a:spAutoFit/>
          </a:bodyPr>
          <a:lstStyle/>
          <a:p>
            <a:pPr>
              <a:buNone/>
            </a:pPr>
            <a:r>
              <a:rPr lang="zh-CN" altLang="en-US" sz="2800" dirty="0">
                <a:solidFill>
                  <a:srgbClr val="FF0000"/>
                </a:solidFill>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rPr>
              <a:t>西</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望</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夏口</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800" dirty="0">
                <a:solidFill>
                  <a:srgbClr val="FF0000"/>
                </a:solidFill>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rPr>
              <a:t>东</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望</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武昌</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，山川相</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缪</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郁</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乎苍苍，</a:t>
            </a:r>
            <a:r>
              <a:rPr lang="zh-CN" altLang="en-US" sz="2800" dirty="0">
                <a:solidFill>
                  <a:srgbClr val="FF0000"/>
                </a:solidFill>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rPr>
              <a:t>此非曹孟德之困于周郎者乎？</a:t>
            </a:r>
            <a:endParaRPr lang="zh-CN" altLang="en-US" sz="2800" dirty="0">
              <a:solidFill>
                <a:srgbClr val="FF0000"/>
              </a:solidFill>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endParaRPr>
          </a:p>
        </p:txBody>
      </p:sp>
    </p:spTree>
    <p:custDataLst>
      <p:tags r:id="rId4"/>
    </p:custData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210" y="1994684"/>
            <a:ext cx="10344150" cy="954107"/>
          </a:xfrm>
          <a:prstGeom prst="rect">
            <a:avLst/>
          </a:prstGeom>
          <a:noFill/>
        </p:spPr>
        <p:txBody>
          <a:bodyPr wrap="square" rtlCol="0" anchor="t">
            <a:spAutoFit/>
          </a:bodyPr>
          <a:lstStyle/>
          <a:p>
            <a:pPr>
              <a:buNone/>
            </a:pPr>
            <a:r>
              <a:rPr lang="zh-CN" altLang="en-US" sz="2800" dirty="0">
                <a:solidFill>
                  <a:srgbClr val="FF0000"/>
                </a:solidFill>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rPr>
              <a:t>西</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望</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夏口</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800" dirty="0">
                <a:solidFill>
                  <a:srgbClr val="FF0000"/>
                </a:solidFill>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rPr>
              <a:t>东</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望</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武昌</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，山川相</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缪</a:t>
            </a:r>
            <a:r>
              <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郁</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乎苍苍，</a:t>
            </a:r>
            <a:r>
              <a:rPr lang="zh-CN" altLang="en-US" sz="2800" dirty="0">
                <a:solidFill>
                  <a:srgbClr val="FF0000"/>
                </a:solidFill>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rPr>
              <a:t>此非曹孟德之困于周郎者乎？</a:t>
            </a:r>
            <a:endParaRPr lang="zh-CN" altLang="en-US" sz="2800" dirty="0">
              <a:solidFill>
                <a:srgbClr val="FF0000"/>
              </a:solidFill>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endParaRPr>
          </a:p>
        </p:txBody>
      </p:sp>
      <p:sp>
        <p:nvSpPr>
          <p:cNvPr id="272387" name="矩形 272386"/>
          <p:cNvSpPr/>
          <p:nvPr/>
        </p:nvSpPr>
        <p:spPr>
          <a:xfrm>
            <a:off x="752034" y="3040380"/>
            <a:ext cx="10637326" cy="3046988"/>
          </a:xfrm>
          <a:prstGeom prst="rect">
            <a:avLst/>
          </a:prstGeom>
          <a:solidFill>
            <a:schemeClr val="bg1">
              <a:alpha val="77000"/>
            </a:schemeClr>
          </a:solidFill>
          <a:ln w="9525">
            <a:noFill/>
          </a:ln>
        </p:spPr>
        <p:txBody>
          <a:bodyPr wrap="square">
            <a:spAutoFit/>
          </a:bodyPr>
          <a:lstStyle/>
          <a:p>
            <a:pPr marL="342900" indent="-342900">
              <a:spcBef>
                <a:spcPct val="20000"/>
              </a:spcBef>
            </a:pPr>
            <a:r>
              <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西、东：名作状，向西，向东。</a:t>
            </a:r>
            <a:endParaRPr lang="en-US" altLang="zh-CN" sz="24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a:p>
            <a:pPr marL="342900" indent="-342900">
              <a:spcBef>
                <a:spcPct val="20000"/>
              </a:spcBef>
            </a:pPr>
            <a:r>
              <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夏口：故城在今湖北武昌。</a:t>
            </a:r>
            <a:endPar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a:p>
            <a:pPr marL="342900" indent="-342900">
              <a:spcBef>
                <a:spcPct val="20000"/>
              </a:spcBef>
            </a:pPr>
            <a:r>
              <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武昌：今湖北鄂城县。</a:t>
            </a:r>
            <a:endPar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a:p>
            <a:pPr marL="342900" indent="-342900">
              <a:spcBef>
                <a:spcPct val="20000"/>
              </a:spcBef>
            </a:pPr>
            <a:r>
              <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缪（</a:t>
            </a:r>
            <a:r>
              <a:rPr lang="en-US" altLang="zh-CN" sz="2400" dirty="0" err="1">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liáo</a:t>
            </a:r>
            <a:r>
              <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）：通“缭”，盘绕。</a:t>
            </a:r>
            <a:endPar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a:p>
            <a:pPr marL="342900" indent="-342900">
              <a:spcBef>
                <a:spcPct val="20000"/>
              </a:spcBef>
            </a:pPr>
            <a:r>
              <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郁：茂盛的样子。</a:t>
            </a:r>
            <a:endPar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a:p>
            <a:pPr marL="342900" indent="-342900">
              <a:spcBef>
                <a:spcPct val="20000"/>
              </a:spcBef>
            </a:pPr>
            <a:r>
              <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孟德之困于周郎：指汉献帝建安十三年（</a:t>
            </a:r>
            <a:r>
              <a:rPr lang="en-US" altLang="zh-CN" sz="24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208</a:t>
            </a:r>
            <a:r>
              <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），吴将周瑜在赤壁之战中击溃曹操号称的八十万大军。周郎，周瑜二十四岁为中郎将，吴中皆呼为周郎。</a:t>
            </a:r>
            <a:endPar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272387"/>
                                        </p:tgtEl>
                                        <p:attrNameLst>
                                          <p:attrName>style.visibility</p:attrName>
                                        </p:attrNameLst>
                                      </p:cBhvr>
                                      <p:to>
                                        <p:strVal val="visible"/>
                                      </p:to>
                                    </p:set>
                                    <p:animEffect transition="in" filter="circle(out)">
                                      <p:cBhvr>
                                        <p:cTn id="7" dur="2000"/>
                                        <p:tgtEl>
                                          <p:spTgt spid="272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ldLvl="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210" y="1994684"/>
            <a:ext cx="10344150" cy="954107"/>
          </a:xfrm>
          <a:prstGeom prst="rect">
            <a:avLst/>
          </a:prstGeom>
          <a:noFill/>
        </p:spPr>
        <p:txBody>
          <a:bodyPr wrap="square" rtlCol="0" anchor="t">
            <a:spAutoFit/>
          </a:bodyPr>
          <a:lstStyle/>
          <a:p>
            <a:pPr>
              <a:buNone/>
            </a:pP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西望</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夏口</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，东望</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武昌</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，山川相</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缪</a:t>
            </a:r>
            <a:r>
              <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郁</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乎苍苍，</a:t>
            </a:r>
            <a:r>
              <a:rPr lang="zh-CN" altLang="en-US" sz="2800" dirty="0">
                <a:solidFill>
                  <a:srgbClr val="FF0000"/>
                </a:solidFill>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rPr>
              <a:t>此非曹孟德之困于周郎者乎？</a:t>
            </a:r>
            <a:endParaRPr lang="zh-CN" altLang="en-US" sz="2800" dirty="0">
              <a:solidFill>
                <a:srgbClr val="FF0000"/>
              </a:solidFill>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endParaRPr>
          </a:p>
        </p:txBody>
      </p:sp>
      <p:sp>
        <p:nvSpPr>
          <p:cNvPr id="16" name="矩形 15"/>
          <p:cNvSpPr/>
          <p:nvPr/>
        </p:nvSpPr>
        <p:spPr>
          <a:xfrm>
            <a:off x="1045845" y="3836035"/>
            <a:ext cx="10343515" cy="954107"/>
          </a:xfrm>
          <a:prstGeom prst="rect">
            <a:avLst/>
          </a:prstGeom>
          <a:solidFill>
            <a:schemeClr val="bg1">
              <a:alpha val="77000"/>
            </a:schemeClr>
          </a:solidFill>
          <a:ln w="9525">
            <a:noFill/>
          </a:ln>
        </p:spPr>
        <p:txBody>
          <a:bodyPr wrap="square">
            <a:spAutoFit/>
          </a:bodyPr>
          <a:lstStyle/>
          <a:p>
            <a:pPr marL="342900" indent="-342900" algn="l">
              <a:spcBef>
                <a:spcPct val="20000"/>
              </a:spcBef>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向西可望见夏口，向东可望见武昌，山川环绕，草木茂盛一片苍翠，这不是曹操被周郎围困的地方吗</a:t>
            </a:r>
            <a:r>
              <a:rPr lang="en-US" altLang="zh-CN"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a:t>
            </a:r>
            <a:endParaRPr lang="en-US" altLang="zh-CN"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ircle(out)">
                                      <p:cBhvr>
                                        <p:cTn id="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845" y="2211070"/>
            <a:ext cx="10344150" cy="523220"/>
          </a:xfrm>
          <a:prstGeom prst="rect">
            <a:avLst/>
          </a:prstGeom>
          <a:noFill/>
        </p:spPr>
        <p:txBody>
          <a:bodyPr wrap="square" rtlCol="0" anchor="t">
            <a:spAutoFit/>
          </a:bodyPr>
          <a:lstStyle/>
          <a:p>
            <a:pPr>
              <a:buNone/>
            </a:pPr>
            <a:r>
              <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rPr>
              <a:t>  </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方其</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破荆州，下江陵，顺流而</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东</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也，</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舳舻</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千里，旌旗蔽空</a:t>
            </a:r>
            <a:endParaRPr lang="zh-CN" altLang="en-US" sz="2800" dirty="0">
              <a:latin typeface="华康乾隆行楷 W7" panose="03000709000000000000" charset="-122"/>
              <a:ea typeface="华康乾隆行楷 W7" panose="03000709000000000000" charset="-122"/>
              <a:cs typeface="华康乾隆行楷 W7" panose="03000709000000000000" charset="-122"/>
              <a:sym typeface="+mn-ea"/>
            </a:endParaRPr>
          </a:p>
        </p:txBody>
      </p:sp>
    </p:spTree>
    <p:custDataLst>
      <p:tags r:id="rId4"/>
    </p:custData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845" y="2211070"/>
            <a:ext cx="10344150" cy="523220"/>
          </a:xfrm>
          <a:prstGeom prst="rect">
            <a:avLst/>
          </a:prstGeom>
          <a:noFill/>
        </p:spPr>
        <p:txBody>
          <a:bodyPr wrap="square" rtlCol="0" anchor="t">
            <a:spAutoFit/>
          </a:bodyPr>
          <a:lstStyle/>
          <a:p>
            <a:pPr>
              <a:buNone/>
            </a:pPr>
            <a:r>
              <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rPr>
              <a:t>  </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方其</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破荆州，下江陵，顺流而</a:t>
            </a:r>
            <a:r>
              <a:rPr lang="zh-CN" altLang="en-US" sz="2800" dirty="0">
                <a:solidFill>
                  <a:srgbClr val="FF0000"/>
                </a:solidFill>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rPr>
              <a:t>东</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也，</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舳舻</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千里，旌旗蔽空</a:t>
            </a:r>
            <a:endParaRPr lang="zh-CN" altLang="en-US" sz="2800" dirty="0">
              <a:latin typeface="华康乾隆行楷 W7" panose="03000709000000000000" charset="-122"/>
              <a:ea typeface="华康乾隆行楷 W7" panose="03000709000000000000" charset="-122"/>
              <a:cs typeface="华康乾隆行楷 W7" panose="03000709000000000000" charset="-122"/>
              <a:sym typeface="+mn-ea"/>
            </a:endParaRPr>
          </a:p>
        </p:txBody>
      </p:sp>
      <p:sp>
        <p:nvSpPr>
          <p:cNvPr id="272387" name="矩形 272386"/>
          <p:cNvSpPr/>
          <p:nvPr/>
        </p:nvSpPr>
        <p:spPr>
          <a:xfrm>
            <a:off x="1045755" y="2977536"/>
            <a:ext cx="10343515" cy="3046988"/>
          </a:xfrm>
          <a:prstGeom prst="rect">
            <a:avLst/>
          </a:prstGeom>
          <a:solidFill>
            <a:schemeClr val="bg1">
              <a:alpha val="77000"/>
            </a:schemeClr>
          </a:solidFill>
          <a:ln w="9525">
            <a:noFill/>
          </a:ln>
        </p:spPr>
        <p:txBody>
          <a:bodyPr wrap="square">
            <a:spAutoFit/>
          </a:bodyPr>
          <a:lstStyle/>
          <a:p>
            <a:pPr marL="342900" indent="-342900">
              <a:spcBef>
                <a:spcPct val="20000"/>
              </a:spcBef>
            </a:pPr>
            <a:r>
              <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rPr>
              <a:t>“方其”三句：指建安十三年刘琮率众向曹操投降，曹军不战而占领荆州、江陵。</a:t>
            </a:r>
            <a:endParaRPr lang="en-US" altLang="zh-CN" sz="2400" dirty="0">
              <a:solidFill>
                <a:srgbClr val="275164"/>
              </a:solidFill>
              <a:latin typeface="华康乾隆行楷 W7" panose="03000709000000000000" charset="-122"/>
              <a:ea typeface="华康乾隆行楷 W7" panose="03000709000000000000" charset="-122"/>
              <a:cs typeface="华康乾隆行楷 W7" panose="03000709000000000000" charset="-122"/>
            </a:endParaRPr>
          </a:p>
          <a:p>
            <a:pPr marL="342900" indent="-342900">
              <a:spcBef>
                <a:spcPct val="20000"/>
              </a:spcBef>
            </a:pPr>
            <a:r>
              <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rPr>
              <a:t>方，当。</a:t>
            </a:r>
            <a:endParaRPr lang="en-US" altLang="zh-CN" sz="2400" dirty="0">
              <a:solidFill>
                <a:srgbClr val="275164"/>
              </a:solidFill>
              <a:latin typeface="华康乾隆行楷 W7" panose="03000709000000000000" charset="-122"/>
              <a:ea typeface="华康乾隆行楷 W7" panose="03000709000000000000" charset="-122"/>
              <a:cs typeface="华康乾隆行楷 W7" panose="03000709000000000000" charset="-122"/>
            </a:endParaRPr>
          </a:p>
          <a:p>
            <a:pPr marL="342900" indent="-342900">
              <a:spcBef>
                <a:spcPct val="20000"/>
              </a:spcBef>
            </a:pPr>
            <a:r>
              <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rPr>
              <a:t>荆州，辖南阳、江夏、长沙等八郡，今湖南、湖北一带。</a:t>
            </a:r>
            <a:endParaRPr lang="en-US" altLang="zh-CN" sz="2400" dirty="0">
              <a:solidFill>
                <a:srgbClr val="275164"/>
              </a:solidFill>
              <a:latin typeface="华康乾隆行楷 W7" panose="03000709000000000000" charset="-122"/>
              <a:ea typeface="华康乾隆行楷 W7" panose="03000709000000000000" charset="-122"/>
              <a:cs typeface="华康乾隆行楷 W7" panose="03000709000000000000" charset="-122"/>
            </a:endParaRPr>
          </a:p>
          <a:p>
            <a:pPr marL="342900" indent="-342900">
              <a:spcBef>
                <a:spcPct val="20000"/>
              </a:spcBef>
            </a:pPr>
            <a:r>
              <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rPr>
              <a:t>江陵，当时的荆州首府，今湖北县名。</a:t>
            </a:r>
            <a:endParaRPr lang="en-US" altLang="zh-CN" sz="2400" dirty="0">
              <a:solidFill>
                <a:srgbClr val="275164"/>
              </a:solidFill>
              <a:latin typeface="华康乾隆行楷 W7" panose="03000709000000000000" charset="-122"/>
              <a:ea typeface="华康乾隆行楷 W7" panose="03000709000000000000" charset="-122"/>
              <a:cs typeface="华康乾隆行楷 W7" panose="03000709000000000000" charset="-122"/>
            </a:endParaRPr>
          </a:p>
          <a:p>
            <a:pPr marL="342900" indent="-342900">
              <a:spcBef>
                <a:spcPct val="20000"/>
              </a:spcBef>
            </a:pPr>
            <a:r>
              <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rPr>
              <a:t>东：名作动，向东走。</a:t>
            </a:r>
            <a:endPar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endParaRPr>
          </a:p>
          <a:p>
            <a:pPr marL="342900" indent="-342900">
              <a:spcBef>
                <a:spcPct val="20000"/>
              </a:spcBef>
            </a:pPr>
            <a:r>
              <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舳舻（</a:t>
            </a:r>
            <a:r>
              <a:rPr lang="en-US" altLang="zh-CN" sz="2400" dirty="0" err="1">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zhú</a:t>
            </a:r>
            <a:r>
              <a:rPr lang="en-US" altLang="zh-CN" sz="24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 </a:t>
            </a:r>
            <a:r>
              <a:rPr lang="en-US" altLang="zh-CN" sz="2400" dirty="0" err="1">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lú</a:t>
            </a:r>
            <a:r>
              <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）：战船前后相接，这里指战船。</a:t>
            </a:r>
            <a:endPar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272387"/>
                                        </p:tgtEl>
                                        <p:attrNameLst>
                                          <p:attrName>style.visibility</p:attrName>
                                        </p:attrNameLst>
                                      </p:cBhvr>
                                      <p:to>
                                        <p:strVal val="visible"/>
                                      </p:to>
                                    </p:set>
                                    <p:animEffect transition="in" filter="circle(out)">
                                      <p:cBhvr>
                                        <p:cTn id="7" dur="2000"/>
                                        <p:tgtEl>
                                          <p:spTgt spid="272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460375"/>
          </a:xfrm>
          <a:prstGeom prst="rect">
            <a:avLst/>
          </a:prstGeom>
          <a:noFill/>
        </p:spPr>
        <p:txBody>
          <a:bodyPr wrap="square" rtlCol="0">
            <a:spAutoFit/>
          </a:bodyPr>
          <a:lstStyle/>
          <a:p>
            <a:pPr algn="dist"/>
            <a:r>
              <a:rPr lang="zh-CN" altLang="en-US" sz="2400" dirty="0">
                <a:latin typeface="华康乾隆行楷 W7" panose="03000709000000000000" charset="-122"/>
                <a:ea typeface="华康乾隆行楷 W7" panose="03000709000000000000" charset="-122"/>
              </a:rPr>
              <a:t>关于</a:t>
            </a:r>
            <a:r>
              <a:rPr lang="en-US" altLang="zh-CN" sz="2400" dirty="0">
                <a:latin typeface="华康乾隆行楷 W7" panose="03000709000000000000" charset="-122"/>
                <a:ea typeface="华康乾隆行楷 W7" panose="03000709000000000000" charset="-122"/>
              </a:rPr>
              <a:t>“</a:t>
            </a:r>
            <a:r>
              <a:rPr lang="zh-CN" altLang="en-US" sz="2400" dirty="0">
                <a:latin typeface="华康乾隆行楷 W7" panose="03000709000000000000" charset="-122"/>
                <a:ea typeface="华康乾隆行楷 W7" panose="03000709000000000000" charset="-122"/>
              </a:rPr>
              <a:t>赤壁</a:t>
            </a:r>
            <a:r>
              <a:rPr lang="en-US" altLang="zh-CN" sz="2400" dirty="0">
                <a:solidFill>
                  <a:schemeClr val="bg1"/>
                </a:solidFill>
                <a:latin typeface="华康乾隆行楷 W7" panose="03000709000000000000" charset="-122"/>
                <a:ea typeface="华康乾隆行楷 W7" panose="03000709000000000000" charset="-122"/>
              </a:rPr>
              <a:t>”</a:t>
            </a:r>
            <a:endParaRPr lang="en-US" altLang="zh-CN" sz="2400" dirty="0">
              <a:solidFill>
                <a:schemeClr val="bg1"/>
              </a:solidFill>
              <a:latin typeface="华康乾隆行楷 W7" panose="03000709000000000000" charset="-122"/>
              <a:ea typeface="华康乾隆行楷 W7" panose="03000709000000000000" charset="-122"/>
            </a:endParaRPr>
          </a:p>
        </p:txBody>
      </p:sp>
      <p:sp>
        <p:nvSpPr>
          <p:cNvPr id="7" name="文本框 6"/>
          <p:cNvSpPr txBox="1"/>
          <p:nvPr/>
        </p:nvSpPr>
        <p:spPr>
          <a:xfrm>
            <a:off x="1191897" y="2357616"/>
            <a:ext cx="7606665" cy="2246769"/>
          </a:xfrm>
          <a:prstGeom prst="rect">
            <a:avLst/>
          </a:prstGeom>
          <a:noFill/>
        </p:spPr>
        <p:txBody>
          <a:bodyPr wrap="square" rtlCol="0" anchor="t">
            <a:spAutoFit/>
          </a:bodyPr>
          <a:lstStyle/>
          <a:p>
            <a:pPr algn="l">
              <a:spcBef>
                <a:spcPct val="50000"/>
              </a:spcBef>
            </a:pP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     本文说的赤壁，在现在的湖北黄冈西北的长江边上，是一处风景胜地。那儿矗立着一座红褐色的山崖，因为形状很像鼻子，人们就称它为赤鼻矶；又因为山崖陡峭如一面墙壁，所以它也被称为赤壁。    </a:t>
            </a:r>
            <a:endParaRPr lang="zh-CN" altLang="en-US" sz="2800" dirty="0">
              <a:latin typeface="华康乾隆行楷 W7" panose="03000709000000000000" charset="-122"/>
              <a:ea typeface="华康乾隆行楷 W7" panose="03000709000000000000" charset="-122"/>
              <a:cs typeface="华康乾隆行楷 W7" panose="03000709000000000000" charset="-122"/>
              <a:sym typeface="+mn-ea"/>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graphicFrame>
        <p:nvGraphicFramePr>
          <p:cNvPr id="167939" name="对象 167938"/>
          <p:cNvGraphicFramePr/>
          <p:nvPr/>
        </p:nvGraphicFramePr>
        <p:xfrm>
          <a:off x="9090025" y="2148840"/>
          <a:ext cx="1941830" cy="2962275"/>
        </p:xfrm>
        <a:graphic>
          <a:graphicData uri="http://schemas.openxmlformats.org/presentationml/2006/ole">
            <mc:AlternateContent xmlns:mc="http://schemas.openxmlformats.org/markup-compatibility/2006">
              <mc:Choice xmlns:v="urn:schemas-microsoft-com:vml" Requires="v">
                <p:oleObj spid="_x0000_s3095" name="" r:id="rId3" imgW="3495675" imgH="2714625" progId="Paint.Picture">
                  <p:embed/>
                </p:oleObj>
              </mc:Choice>
              <mc:Fallback>
                <p:oleObj name="" r:id="rId3" imgW="3495675" imgH="2714625" progId="Paint.Picture">
                  <p:embed/>
                  <p:pic>
                    <p:nvPicPr>
                      <p:cNvPr id="0" name="图片 3075"/>
                      <p:cNvPicPr/>
                      <p:nvPr/>
                    </p:nvPicPr>
                    <p:blipFill>
                      <a:blip r:embed="rId4"/>
                      <a:stretch>
                        <a:fillRect/>
                      </a:stretch>
                    </p:blipFill>
                    <p:spPr>
                      <a:xfrm>
                        <a:off x="9090025" y="2148840"/>
                        <a:ext cx="1941830" cy="2962275"/>
                      </a:xfrm>
                      <a:prstGeom prst="rect">
                        <a:avLst/>
                      </a:prstGeom>
                      <a:noFill/>
                      <a:ln w="38100">
                        <a:noFill/>
                        <a:miter/>
                      </a:ln>
                    </p:spPr>
                  </p:pic>
                </p:oleObj>
              </mc:Fallback>
            </mc:AlternateContent>
          </a:graphicData>
        </a:graphic>
      </p:graphicFrame>
      <p:pic>
        <p:nvPicPr>
          <p:cNvPr id="11" name="图片 10" descr="51miz-E823930-BA03D745"/>
          <p:cNvPicPr>
            <a:picLocks noChangeAspect="1"/>
          </p:cNvPicPr>
          <p:nvPr/>
        </p:nvPicPr>
        <p:blipFill>
          <a:blip r:embed="rId5"/>
          <a:stretch>
            <a:fillRect/>
          </a:stretch>
        </p:blipFill>
        <p:spPr>
          <a:xfrm>
            <a:off x="9281160" y="1107440"/>
            <a:ext cx="2453005" cy="1226820"/>
          </a:xfrm>
          <a:prstGeom prst="rect">
            <a:avLst/>
          </a:prstGeom>
        </p:spPr>
      </p:pic>
    </p:spTree>
    <p:custDataLst>
      <p:tags r:id="rId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167939"/>
                                        </p:tgtEl>
                                        <p:attrNameLst>
                                          <p:attrName>style.visibility</p:attrName>
                                        </p:attrNameLst>
                                      </p:cBhvr>
                                      <p:to>
                                        <p:strVal val="visible"/>
                                      </p:to>
                                    </p:set>
                                    <p:animEffect transition="in" filter="circle(out)">
                                      <p:cBhvr>
                                        <p:cTn id="7" dur="2000"/>
                                        <p:tgtEl>
                                          <p:spTgt spid="1679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845" y="2211070"/>
            <a:ext cx="10344150" cy="523220"/>
          </a:xfrm>
          <a:prstGeom prst="rect">
            <a:avLst/>
          </a:prstGeom>
          <a:noFill/>
        </p:spPr>
        <p:txBody>
          <a:bodyPr wrap="square" rtlCol="0" anchor="t">
            <a:spAutoFit/>
          </a:bodyPr>
          <a:lstStyle/>
          <a:p>
            <a:pPr>
              <a:buNone/>
            </a:pPr>
            <a:r>
              <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rPr>
              <a:t>  </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方其</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破荆州，下江陵，顺流而</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东</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也，</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舳舻</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千里，旌旗蔽空</a:t>
            </a:r>
            <a:endParaRPr lang="zh-CN" altLang="en-US" sz="2800" dirty="0">
              <a:latin typeface="华康乾隆行楷 W7" panose="03000709000000000000" charset="-122"/>
              <a:ea typeface="华康乾隆行楷 W7" panose="03000709000000000000" charset="-122"/>
              <a:cs typeface="华康乾隆行楷 W7" panose="03000709000000000000" charset="-122"/>
              <a:sym typeface="+mn-ea"/>
            </a:endParaRPr>
          </a:p>
        </p:txBody>
      </p:sp>
      <p:sp>
        <p:nvSpPr>
          <p:cNvPr id="272387" name="矩形 272386"/>
          <p:cNvSpPr/>
          <p:nvPr/>
        </p:nvSpPr>
        <p:spPr>
          <a:xfrm>
            <a:off x="1045755" y="3360865"/>
            <a:ext cx="10343515" cy="954107"/>
          </a:xfrm>
          <a:prstGeom prst="rect">
            <a:avLst/>
          </a:prstGeom>
          <a:solidFill>
            <a:schemeClr val="bg1">
              <a:alpha val="77000"/>
            </a:schemeClr>
          </a:solidFill>
          <a:ln w="9525">
            <a:noFill/>
          </a:ln>
        </p:spPr>
        <p:txBody>
          <a:bodyPr wrap="square">
            <a:spAutoFit/>
          </a:bodyPr>
          <a:lstStyle/>
          <a:p>
            <a:pPr marL="342900" indent="-342900">
              <a:spcBef>
                <a:spcPct val="20000"/>
              </a:spcBef>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当曹操夺取荆州，攻占江陵，顺长江向东进军的时候，战船相接千里，旌旗遮蔽天空</a:t>
            </a:r>
            <a:endPar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272387"/>
                                        </p:tgtEl>
                                        <p:attrNameLst>
                                          <p:attrName>style.visibility</p:attrName>
                                        </p:attrNameLst>
                                      </p:cBhvr>
                                      <p:to>
                                        <p:strVal val="visible"/>
                                      </p:to>
                                    </p:set>
                                    <p:animEffect transition="in" filter="circle(out)">
                                      <p:cBhvr>
                                        <p:cTn id="7" dur="2000"/>
                                        <p:tgtEl>
                                          <p:spTgt spid="272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ldLvl="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845" y="2211070"/>
            <a:ext cx="10344150" cy="523220"/>
          </a:xfrm>
          <a:prstGeom prst="rect">
            <a:avLst/>
          </a:prstGeom>
          <a:noFill/>
        </p:spPr>
        <p:txBody>
          <a:bodyPr wrap="square" rtlCol="0" anchor="t">
            <a:spAutoFit/>
          </a:bodyPr>
          <a:lstStyle/>
          <a:p>
            <a:pPr>
              <a:buNone/>
            </a:pP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酾酒</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临江，</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横槊</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赋诗，</a:t>
            </a:r>
            <a:r>
              <a:rPr lang="zh-CN" altLang="en-US" sz="2800" dirty="0">
                <a:solidFill>
                  <a:srgbClr val="FF0000"/>
                </a:solidFill>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rPr>
              <a:t>固一世之雄也</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800" i="1" u="sng" dirty="0">
                <a:solidFill>
                  <a:srgbClr val="FF0000"/>
                </a:solidFill>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rPr>
              <a:t>而今安在哉</a:t>
            </a:r>
            <a:r>
              <a:rPr lang="zh-CN" altLang="en-US" sz="2800" dirty="0">
                <a:solidFill>
                  <a:srgbClr val="FF0000"/>
                </a:solidFill>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rPr>
              <a:t>？</a:t>
            </a:r>
            <a:endParaRPr lang="zh-CN" altLang="en-US" sz="2800" dirty="0">
              <a:solidFill>
                <a:srgbClr val="FF0000"/>
              </a:solidFill>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endParaRPr>
          </a:p>
        </p:txBody>
      </p:sp>
    </p:spTree>
    <p:custDataLst>
      <p:tags r:id="rId4"/>
    </p:custData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845" y="2211070"/>
            <a:ext cx="10344150" cy="523220"/>
          </a:xfrm>
          <a:prstGeom prst="rect">
            <a:avLst/>
          </a:prstGeom>
          <a:noFill/>
        </p:spPr>
        <p:txBody>
          <a:bodyPr wrap="square" rtlCol="0" anchor="t">
            <a:spAutoFit/>
          </a:bodyPr>
          <a:lstStyle/>
          <a:p>
            <a:pPr>
              <a:buNone/>
            </a:pP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酾酒</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临江，</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横槊</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赋诗，</a:t>
            </a:r>
            <a:r>
              <a:rPr lang="zh-CN" altLang="en-US" sz="2800" dirty="0">
                <a:solidFill>
                  <a:srgbClr val="FF0000"/>
                </a:solidFill>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rPr>
              <a:t>固一世之雄也</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800" i="1" u="sng" dirty="0">
                <a:solidFill>
                  <a:srgbClr val="FF0000"/>
                </a:solidFill>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rPr>
              <a:t>而今安在哉</a:t>
            </a:r>
            <a:r>
              <a:rPr lang="zh-CN" altLang="en-US" sz="2800" dirty="0">
                <a:solidFill>
                  <a:srgbClr val="FF0000"/>
                </a:solidFill>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rPr>
              <a:t>？</a:t>
            </a:r>
            <a:endParaRPr lang="zh-CN" altLang="en-US" sz="2800" dirty="0">
              <a:solidFill>
                <a:srgbClr val="FF0000"/>
              </a:solidFill>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endParaRPr>
          </a:p>
        </p:txBody>
      </p:sp>
      <p:sp>
        <p:nvSpPr>
          <p:cNvPr id="272387" name="矩形 272386"/>
          <p:cNvSpPr/>
          <p:nvPr/>
        </p:nvSpPr>
        <p:spPr>
          <a:xfrm>
            <a:off x="1045755" y="3667696"/>
            <a:ext cx="10343515" cy="1040285"/>
          </a:xfrm>
          <a:prstGeom prst="rect">
            <a:avLst/>
          </a:prstGeom>
          <a:solidFill>
            <a:schemeClr val="bg1">
              <a:alpha val="77000"/>
            </a:schemeClr>
          </a:solidFill>
          <a:ln w="9525">
            <a:noFill/>
          </a:ln>
        </p:spPr>
        <p:txBody>
          <a:bodyPr wrap="square">
            <a:spAutoFit/>
          </a:bodyPr>
          <a:lstStyle/>
          <a:p>
            <a:pPr marL="342900" indent="-342900">
              <a:spcBef>
                <a:spcPct val="20000"/>
              </a:spcBef>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酾（</a:t>
            </a:r>
            <a:r>
              <a:rPr lang="en-US" altLang="zh-CN" sz="2800" dirty="0" err="1">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shī</a:t>
            </a: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）酒：滤酒，这里指斟酒。</a:t>
            </a:r>
            <a:endPar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a:p>
            <a:pPr marL="342900" indent="-342900">
              <a:spcBef>
                <a:spcPct val="20000"/>
              </a:spcBef>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横槊（</a:t>
            </a:r>
            <a:r>
              <a:rPr lang="en-US" altLang="zh-CN" sz="2800" dirty="0" err="1">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shuò</a:t>
            </a: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）：横执长矛。槊，长矛。</a:t>
            </a:r>
            <a:endPar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272387"/>
                                        </p:tgtEl>
                                        <p:attrNameLst>
                                          <p:attrName>style.visibility</p:attrName>
                                        </p:attrNameLst>
                                      </p:cBhvr>
                                      <p:to>
                                        <p:strVal val="visible"/>
                                      </p:to>
                                    </p:set>
                                    <p:animEffect transition="in" filter="circle(out)">
                                      <p:cBhvr>
                                        <p:cTn id="7" dur="2000"/>
                                        <p:tgtEl>
                                          <p:spTgt spid="272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ldLvl="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845" y="2211070"/>
            <a:ext cx="10344150" cy="523220"/>
          </a:xfrm>
          <a:prstGeom prst="rect">
            <a:avLst/>
          </a:prstGeom>
          <a:noFill/>
        </p:spPr>
        <p:txBody>
          <a:bodyPr wrap="square" rtlCol="0" anchor="t">
            <a:spAutoFit/>
          </a:bodyPr>
          <a:lstStyle/>
          <a:p>
            <a:pPr>
              <a:buNone/>
            </a:pP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酾酒</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临江，</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横槊</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赋诗，</a:t>
            </a:r>
            <a:r>
              <a:rPr lang="zh-CN" altLang="en-US" sz="2800" dirty="0">
                <a:solidFill>
                  <a:srgbClr val="FF0000"/>
                </a:solidFill>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rPr>
              <a:t>固一世之雄也</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800" i="1" u="sng" dirty="0">
                <a:solidFill>
                  <a:srgbClr val="FF0000"/>
                </a:solidFill>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rPr>
              <a:t>而今安在哉</a:t>
            </a:r>
            <a:r>
              <a:rPr lang="zh-CN" altLang="en-US" sz="2800" dirty="0">
                <a:solidFill>
                  <a:srgbClr val="FF0000"/>
                </a:solidFill>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rPr>
              <a:t>？</a:t>
            </a:r>
            <a:endParaRPr lang="zh-CN" altLang="en-US" sz="2800" dirty="0">
              <a:solidFill>
                <a:srgbClr val="FF0000"/>
              </a:solidFill>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endParaRPr>
          </a:p>
        </p:txBody>
      </p:sp>
      <p:sp>
        <p:nvSpPr>
          <p:cNvPr id="272387" name="矩形 272386"/>
          <p:cNvSpPr/>
          <p:nvPr/>
        </p:nvSpPr>
        <p:spPr>
          <a:xfrm>
            <a:off x="1045755" y="3667696"/>
            <a:ext cx="10343515" cy="954107"/>
          </a:xfrm>
          <a:prstGeom prst="rect">
            <a:avLst/>
          </a:prstGeom>
          <a:solidFill>
            <a:schemeClr val="bg1">
              <a:alpha val="77000"/>
            </a:schemeClr>
          </a:solidFill>
          <a:ln w="9525">
            <a:noFill/>
          </a:ln>
        </p:spPr>
        <p:txBody>
          <a:bodyPr wrap="square">
            <a:spAutoFit/>
          </a:bodyPr>
          <a:lstStyle/>
          <a:p>
            <a:pPr marL="342900" indent="-342900">
              <a:spcBef>
                <a:spcPct val="20000"/>
              </a:spcBef>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他面对长江酌酒，横握长矛赋诗，本是一代盖世英雄，然而如今在哪里呢</a:t>
            </a:r>
            <a:r>
              <a:rPr lang="en-US" altLang="zh-CN"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 </a:t>
            </a:r>
            <a:endParaRPr lang="en-US" altLang="zh-CN"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272387"/>
                                        </p:tgtEl>
                                        <p:attrNameLst>
                                          <p:attrName>style.visibility</p:attrName>
                                        </p:attrNameLst>
                                      </p:cBhvr>
                                      <p:to>
                                        <p:strVal val="visible"/>
                                      </p:to>
                                    </p:set>
                                    <p:animEffect transition="in" filter="circle(out)">
                                      <p:cBhvr>
                                        <p:cTn id="7" dur="2000"/>
                                        <p:tgtEl>
                                          <p:spTgt spid="272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ldLvl="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845" y="2211070"/>
            <a:ext cx="10344150" cy="523220"/>
          </a:xfrm>
          <a:prstGeom prst="rect">
            <a:avLst/>
          </a:prstGeom>
          <a:noFill/>
        </p:spPr>
        <p:txBody>
          <a:bodyPr wrap="square" rtlCol="0" anchor="t">
            <a:spAutoFit/>
          </a:bodyPr>
          <a:lstStyle/>
          <a:p>
            <a:pPr>
              <a:buNone/>
            </a:pPr>
            <a:r>
              <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rPr>
              <a:t>  </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况吾与子</a:t>
            </a:r>
            <a:r>
              <a:rPr lang="zh-CN" altLang="en-US" sz="2800" i="1" u="sng" dirty="0">
                <a:solidFill>
                  <a:srgbClr val="FF0000"/>
                </a:solidFill>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rPr>
              <a:t>渔樵于江渚之上</a:t>
            </a:r>
            <a:r>
              <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侣</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鱼虾而</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友</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麋鹿</a:t>
            </a:r>
            <a:endParaRPr lang="zh-CN" altLang="en-US" sz="2800" dirty="0">
              <a:latin typeface="华康乾隆行楷 W7" panose="03000709000000000000" charset="-122"/>
              <a:ea typeface="华康乾隆行楷 W7" panose="03000709000000000000" charset="-122"/>
              <a:cs typeface="华康乾隆行楷 W7" panose="03000709000000000000" charset="-122"/>
              <a:sym typeface="+mn-ea"/>
            </a:endParaRPr>
          </a:p>
        </p:txBody>
      </p:sp>
    </p:spTree>
    <p:custDataLst>
      <p:tags r:id="rId4"/>
    </p:custData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137795" y="5224620"/>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755" y="1831930"/>
            <a:ext cx="10344150" cy="523220"/>
          </a:xfrm>
          <a:prstGeom prst="rect">
            <a:avLst/>
          </a:prstGeom>
          <a:noFill/>
        </p:spPr>
        <p:txBody>
          <a:bodyPr wrap="square" rtlCol="0" anchor="t">
            <a:spAutoFit/>
          </a:bodyPr>
          <a:lstStyle/>
          <a:p>
            <a:pPr>
              <a:buNone/>
            </a:pPr>
            <a:r>
              <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rPr>
              <a:t>  </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况吾与子</a:t>
            </a:r>
            <a:r>
              <a:rPr lang="zh-CN" altLang="en-US" sz="2800" i="1" u="sng" dirty="0">
                <a:solidFill>
                  <a:srgbClr val="FF0000"/>
                </a:solidFill>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rPr>
              <a:t>渔樵于江渚之上</a:t>
            </a:r>
            <a:r>
              <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侣</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鱼虾而</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友</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麋鹿</a:t>
            </a:r>
            <a:endParaRPr lang="zh-CN" altLang="en-US" sz="2800" dirty="0">
              <a:latin typeface="华康乾隆行楷 W7" panose="03000709000000000000" charset="-122"/>
              <a:ea typeface="华康乾隆行楷 W7" panose="03000709000000000000" charset="-122"/>
              <a:cs typeface="华康乾隆行楷 W7" panose="03000709000000000000" charset="-122"/>
              <a:sym typeface="+mn-ea"/>
            </a:endParaRPr>
          </a:p>
        </p:txBody>
      </p:sp>
      <p:sp>
        <p:nvSpPr>
          <p:cNvPr id="272387" name="矩形 272386"/>
          <p:cNvSpPr/>
          <p:nvPr/>
        </p:nvSpPr>
        <p:spPr>
          <a:xfrm>
            <a:off x="1045755" y="2594210"/>
            <a:ext cx="10343515" cy="2893100"/>
          </a:xfrm>
          <a:prstGeom prst="rect">
            <a:avLst/>
          </a:prstGeom>
          <a:solidFill>
            <a:schemeClr val="bg1">
              <a:alpha val="77000"/>
            </a:schemeClr>
          </a:solidFill>
          <a:ln w="9525">
            <a:noFill/>
          </a:ln>
        </p:spPr>
        <p:txBody>
          <a:bodyPr wrap="square">
            <a:spAutoFit/>
          </a:bodyPr>
          <a:lstStyle/>
          <a:p>
            <a:pPr marL="285750" indent="-285750">
              <a:lnSpc>
                <a:spcPct val="90000"/>
              </a:lnSpc>
              <a:spcBef>
                <a:spcPct val="50000"/>
              </a:spcBef>
              <a:buFont typeface="Arial" panose="020B0604020202020204" pitchFamily="34" charset="0"/>
              <a:buChar char="•"/>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rPr>
              <a:t>渔樵：打鱼砍柴。</a:t>
            </a:r>
            <a:endParaRPr lang="en-US" altLang="zh-CN" sz="2800" dirty="0">
              <a:solidFill>
                <a:srgbClr val="275164"/>
              </a:solidFill>
              <a:latin typeface="华康乾隆行楷 W7" panose="03000709000000000000" charset="-122"/>
              <a:ea typeface="华康乾隆行楷 W7" panose="03000709000000000000" charset="-122"/>
              <a:cs typeface="华康乾隆行楷 W7" panose="03000709000000000000" charset="-122"/>
            </a:endParaRPr>
          </a:p>
          <a:p>
            <a:pPr marL="285750" indent="-285750">
              <a:lnSpc>
                <a:spcPct val="90000"/>
              </a:lnSpc>
              <a:spcBef>
                <a:spcPct val="50000"/>
              </a:spcBef>
              <a:buFont typeface="Arial" panose="020B0604020202020204" pitchFamily="34" charset="0"/>
              <a:buChar char="•"/>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rPr>
              <a:t>渚：江中小洲。</a:t>
            </a:r>
            <a:endParaRPr lang="en-US" altLang="zh-CN" sz="2800" dirty="0">
              <a:solidFill>
                <a:srgbClr val="275164"/>
              </a:solidFill>
              <a:latin typeface="华康乾隆行楷 W7" panose="03000709000000000000" charset="-122"/>
              <a:ea typeface="华康乾隆行楷 W7" panose="03000709000000000000" charset="-122"/>
              <a:cs typeface="华康乾隆行楷 W7" panose="03000709000000000000" charset="-122"/>
            </a:endParaRPr>
          </a:p>
          <a:p>
            <a:pPr marL="285750" indent="-285750">
              <a:lnSpc>
                <a:spcPct val="90000"/>
              </a:lnSpc>
              <a:spcBef>
                <a:spcPct val="50000"/>
              </a:spcBef>
              <a:buFont typeface="Arial" panose="020B0604020202020204" pitchFamily="34" charset="0"/>
              <a:buChar char="•"/>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rPr>
              <a:t>侣：以……为伴侣，这里为意动用法。</a:t>
            </a:r>
            <a:endParaRPr lang="en-US" altLang="zh-CN" sz="2800" dirty="0">
              <a:solidFill>
                <a:srgbClr val="275164"/>
              </a:solidFill>
              <a:latin typeface="华康乾隆行楷 W7" panose="03000709000000000000" charset="-122"/>
              <a:ea typeface="华康乾隆行楷 W7" panose="03000709000000000000" charset="-122"/>
              <a:cs typeface="华康乾隆行楷 W7" panose="03000709000000000000" charset="-122"/>
            </a:endParaRPr>
          </a:p>
          <a:p>
            <a:pPr marL="285750" indent="-285750">
              <a:lnSpc>
                <a:spcPct val="90000"/>
              </a:lnSpc>
              <a:spcBef>
                <a:spcPct val="50000"/>
              </a:spcBef>
              <a:buFont typeface="Arial" panose="020B0604020202020204" pitchFamily="34" charset="0"/>
              <a:buChar char="•"/>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rPr>
              <a:t>友：以</a:t>
            </a:r>
            <a:r>
              <a:rPr lang="en-US" altLang="zh-CN" sz="2800" dirty="0">
                <a:solidFill>
                  <a:srgbClr val="275164"/>
                </a:solidFill>
                <a:latin typeface="华康乾隆行楷 W7" panose="03000709000000000000" charset="-122"/>
                <a:ea typeface="华康乾隆行楷 W7" panose="03000709000000000000" charset="-122"/>
                <a:cs typeface="华康乾隆行楷 W7" panose="03000709000000000000" charset="-122"/>
              </a:rPr>
              <a:t>……</a:t>
            </a: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rPr>
              <a:t>为友，这里是意动用法。</a:t>
            </a:r>
            <a:endParaRPr lang="en-US" altLang="zh-CN" sz="2800" dirty="0">
              <a:solidFill>
                <a:srgbClr val="275164"/>
              </a:solidFill>
              <a:latin typeface="华康乾隆行楷 W7" panose="03000709000000000000" charset="-122"/>
              <a:ea typeface="华康乾隆行楷 W7" panose="03000709000000000000" charset="-122"/>
              <a:cs typeface="华康乾隆行楷 W7" panose="03000709000000000000" charset="-122"/>
            </a:endParaRPr>
          </a:p>
          <a:p>
            <a:pPr marL="285750" indent="-285750">
              <a:lnSpc>
                <a:spcPct val="90000"/>
              </a:lnSpc>
              <a:spcBef>
                <a:spcPct val="50000"/>
              </a:spcBef>
              <a:buFont typeface="Arial" panose="020B0604020202020204" pitchFamily="34" charset="0"/>
              <a:buChar char="•"/>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rPr>
              <a:t>麋（mí）：鹿的一种。</a:t>
            </a:r>
            <a:endPar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272387"/>
                                        </p:tgtEl>
                                        <p:attrNameLst>
                                          <p:attrName>style.visibility</p:attrName>
                                        </p:attrNameLst>
                                      </p:cBhvr>
                                      <p:to>
                                        <p:strVal val="visible"/>
                                      </p:to>
                                    </p:set>
                                    <p:animEffect transition="in" filter="circle(out)">
                                      <p:cBhvr>
                                        <p:cTn id="7" dur="2000"/>
                                        <p:tgtEl>
                                          <p:spTgt spid="272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ldLvl="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845" y="2211070"/>
            <a:ext cx="10344150" cy="523220"/>
          </a:xfrm>
          <a:prstGeom prst="rect">
            <a:avLst/>
          </a:prstGeom>
          <a:noFill/>
        </p:spPr>
        <p:txBody>
          <a:bodyPr wrap="square" rtlCol="0" anchor="t">
            <a:spAutoFit/>
          </a:bodyPr>
          <a:lstStyle/>
          <a:p>
            <a:pPr>
              <a:buNone/>
            </a:pPr>
            <a:r>
              <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rPr>
              <a:t>  </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况吾与子</a:t>
            </a:r>
            <a:r>
              <a:rPr lang="zh-CN" altLang="en-US" sz="2800" i="1" u="sng" dirty="0">
                <a:solidFill>
                  <a:srgbClr val="FF0000"/>
                </a:solidFill>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rPr>
              <a:t>渔樵于江渚之上</a:t>
            </a:r>
            <a:r>
              <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侣</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鱼虾而</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友</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麋鹿</a:t>
            </a:r>
            <a:endParaRPr lang="zh-CN" altLang="en-US" sz="2800" dirty="0">
              <a:latin typeface="华康乾隆行楷 W7" panose="03000709000000000000" charset="-122"/>
              <a:ea typeface="华康乾隆行楷 W7" panose="03000709000000000000" charset="-122"/>
              <a:cs typeface="华康乾隆行楷 W7" panose="03000709000000000000" charset="-122"/>
              <a:sym typeface="+mn-ea"/>
            </a:endParaRPr>
          </a:p>
        </p:txBody>
      </p:sp>
      <p:sp>
        <p:nvSpPr>
          <p:cNvPr id="272387" name="矩形 272386"/>
          <p:cNvSpPr/>
          <p:nvPr/>
        </p:nvSpPr>
        <p:spPr>
          <a:xfrm>
            <a:off x="1045845" y="3836035"/>
            <a:ext cx="10343515" cy="480131"/>
          </a:xfrm>
          <a:prstGeom prst="rect">
            <a:avLst/>
          </a:prstGeom>
          <a:solidFill>
            <a:schemeClr val="bg1">
              <a:alpha val="77000"/>
            </a:schemeClr>
          </a:solidFill>
          <a:ln w="9525">
            <a:noFill/>
          </a:ln>
        </p:spPr>
        <p:txBody>
          <a:bodyPr wrap="square">
            <a:spAutoFit/>
          </a:bodyPr>
          <a:lstStyle/>
          <a:p>
            <a:pPr marL="285750" indent="-285750">
              <a:lnSpc>
                <a:spcPct val="90000"/>
              </a:lnSpc>
              <a:spcBef>
                <a:spcPct val="50000"/>
              </a:spcBef>
              <a:buFont typeface="Arial" panose="020B0604020202020204" pitchFamily="34" charset="0"/>
              <a:buChar char="•"/>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rPr>
              <a:t>何况我和你在江边捕鱼砍柴</a:t>
            </a:r>
            <a:r>
              <a:rPr lang="en-US" altLang="zh-CN" sz="2800" dirty="0">
                <a:solidFill>
                  <a:srgbClr val="275164"/>
                </a:solidFill>
                <a:latin typeface="华康乾隆行楷 W7" panose="03000709000000000000" charset="-122"/>
                <a:ea typeface="华康乾隆行楷 W7" panose="03000709000000000000" charset="-122"/>
                <a:cs typeface="华康乾隆行楷 W7" panose="03000709000000000000" charset="-122"/>
              </a:rPr>
              <a:t>, </a:t>
            </a: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rPr>
              <a:t>以鱼虾为伴，以麋鹿为友，</a:t>
            </a:r>
            <a:endPar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272387"/>
                                        </p:tgtEl>
                                        <p:attrNameLst>
                                          <p:attrName>style.visibility</p:attrName>
                                        </p:attrNameLst>
                                      </p:cBhvr>
                                      <p:to>
                                        <p:strVal val="visible"/>
                                      </p:to>
                                    </p:set>
                                    <p:animEffect transition="in" filter="circle(out)">
                                      <p:cBhvr>
                                        <p:cTn id="7" dur="2000"/>
                                        <p:tgtEl>
                                          <p:spTgt spid="272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ldLvl="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845" y="2211070"/>
            <a:ext cx="10344150" cy="523220"/>
          </a:xfrm>
          <a:prstGeom prst="rect">
            <a:avLst/>
          </a:prstGeom>
          <a:noFill/>
        </p:spPr>
        <p:txBody>
          <a:bodyPr wrap="square" rtlCol="0" anchor="t">
            <a:spAutoFit/>
          </a:bodyPr>
          <a:lstStyle/>
          <a:p>
            <a:pPr>
              <a:buNone/>
            </a:pP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驾一叶之</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扁舟</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，举</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匏樽</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以相</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属</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寄</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蜉蝣于天地，</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渺沧海</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之一粟。</a:t>
            </a:r>
            <a:endParaRPr lang="zh-CN" altLang="en-US" sz="2800" dirty="0">
              <a:latin typeface="华康乾隆行楷 W7" panose="03000709000000000000" charset="-122"/>
              <a:ea typeface="华康乾隆行楷 W7" panose="03000709000000000000" charset="-122"/>
              <a:cs typeface="华康乾隆行楷 W7" panose="03000709000000000000" charset="-122"/>
              <a:sym typeface="+mn-ea"/>
            </a:endParaRPr>
          </a:p>
        </p:txBody>
      </p:sp>
    </p:spTree>
    <p:custDataLst>
      <p:tags r:id="rId4"/>
    </p:custData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845" y="2211070"/>
            <a:ext cx="10344150" cy="523220"/>
          </a:xfrm>
          <a:prstGeom prst="rect">
            <a:avLst/>
          </a:prstGeom>
          <a:noFill/>
        </p:spPr>
        <p:txBody>
          <a:bodyPr wrap="square" rtlCol="0" anchor="t">
            <a:spAutoFit/>
          </a:bodyPr>
          <a:lstStyle/>
          <a:p>
            <a:pPr>
              <a:buNone/>
            </a:pP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驾一叶之</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扁舟</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，举</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匏樽</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以相</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属</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寄</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蜉蝣于天地，</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渺沧海</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之一粟。</a:t>
            </a:r>
            <a:endParaRPr lang="zh-CN" altLang="en-US" sz="2800" dirty="0">
              <a:latin typeface="华康乾隆行楷 W7" panose="03000709000000000000" charset="-122"/>
              <a:ea typeface="华康乾隆行楷 W7" panose="03000709000000000000" charset="-122"/>
              <a:cs typeface="华康乾隆行楷 W7" panose="03000709000000000000" charset="-122"/>
              <a:sym typeface="+mn-ea"/>
            </a:endParaRPr>
          </a:p>
        </p:txBody>
      </p:sp>
      <p:sp>
        <p:nvSpPr>
          <p:cNvPr id="272387" name="矩形 272386"/>
          <p:cNvSpPr/>
          <p:nvPr/>
        </p:nvSpPr>
        <p:spPr>
          <a:xfrm>
            <a:off x="1045755" y="2944909"/>
            <a:ext cx="10343515" cy="3010055"/>
          </a:xfrm>
          <a:prstGeom prst="rect">
            <a:avLst/>
          </a:prstGeom>
          <a:solidFill>
            <a:schemeClr val="bg1">
              <a:alpha val="77000"/>
            </a:schemeClr>
          </a:solidFill>
          <a:ln w="9525">
            <a:noFill/>
          </a:ln>
        </p:spPr>
        <p:txBody>
          <a:bodyPr wrap="square">
            <a:spAutoFit/>
          </a:bodyPr>
          <a:lstStyle/>
          <a:p>
            <a:pPr marL="285750" indent="-285750">
              <a:lnSpc>
                <a:spcPct val="90000"/>
              </a:lnSpc>
              <a:spcBef>
                <a:spcPct val="50000"/>
              </a:spcBef>
              <a:buFont typeface="Arial" panose="020B0604020202020204" pitchFamily="34" charset="0"/>
              <a:buChar char="•"/>
            </a:pPr>
            <a:r>
              <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rPr>
              <a:t>扁（piān）舟：小舟。</a:t>
            </a:r>
            <a:endPar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endParaRPr>
          </a:p>
          <a:p>
            <a:pPr marL="285750" indent="-285750">
              <a:lnSpc>
                <a:spcPct val="90000"/>
              </a:lnSpc>
              <a:spcBef>
                <a:spcPct val="50000"/>
              </a:spcBef>
              <a:buFont typeface="Arial" panose="020B0604020202020204" pitchFamily="34" charset="0"/>
              <a:buChar char="•"/>
            </a:pPr>
            <a:r>
              <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rPr>
              <a:t>匏（páo）尊：用葫芦做成的酒器。匏，葫芦。尊，同“樽”。</a:t>
            </a:r>
            <a:endPar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endParaRPr>
          </a:p>
          <a:p>
            <a:pPr marL="285750" indent="-285750">
              <a:lnSpc>
                <a:spcPct val="90000"/>
              </a:lnSpc>
              <a:spcBef>
                <a:spcPct val="50000"/>
              </a:spcBef>
              <a:buFont typeface="Arial" panose="020B0604020202020204" pitchFamily="34" charset="0"/>
              <a:buChar char="•"/>
            </a:pPr>
            <a:r>
              <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rPr>
              <a:t>寄：寓托。</a:t>
            </a:r>
            <a:endParaRPr lang="en-US" altLang="zh-CN" sz="2400" dirty="0">
              <a:solidFill>
                <a:srgbClr val="275164"/>
              </a:solidFill>
              <a:latin typeface="华康乾隆行楷 W7" panose="03000709000000000000" charset="-122"/>
              <a:ea typeface="华康乾隆行楷 W7" panose="03000709000000000000" charset="-122"/>
              <a:cs typeface="华康乾隆行楷 W7" panose="03000709000000000000" charset="-122"/>
            </a:endParaRPr>
          </a:p>
          <a:p>
            <a:pPr marL="285750" indent="-285750">
              <a:lnSpc>
                <a:spcPct val="90000"/>
              </a:lnSpc>
              <a:spcBef>
                <a:spcPct val="50000"/>
              </a:spcBef>
              <a:buFont typeface="Arial" panose="020B0604020202020204" pitchFamily="34" charset="0"/>
              <a:buChar char="•"/>
            </a:pPr>
            <a:r>
              <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rPr>
              <a:t>蜉蝣（fú yóu）：一种朝生暮死的昆虫。此句比喻人生之短暂。</a:t>
            </a:r>
            <a:endPar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endParaRPr>
          </a:p>
          <a:p>
            <a:pPr marL="285750" indent="-285750">
              <a:lnSpc>
                <a:spcPct val="90000"/>
              </a:lnSpc>
              <a:spcBef>
                <a:spcPct val="50000"/>
              </a:spcBef>
              <a:buFont typeface="Arial" panose="020B0604020202020204" pitchFamily="34" charset="0"/>
              <a:buChar char="•"/>
            </a:pPr>
            <a:r>
              <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rPr>
              <a:t>渺：小。</a:t>
            </a:r>
            <a:endParaRPr lang="en-US" altLang="zh-CN" sz="2400" dirty="0">
              <a:solidFill>
                <a:srgbClr val="275164"/>
              </a:solidFill>
              <a:latin typeface="华康乾隆行楷 W7" panose="03000709000000000000" charset="-122"/>
              <a:ea typeface="华康乾隆行楷 W7" panose="03000709000000000000" charset="-122"/>
              <a:cs typeface="华康乾隆行楷 W7" panose="03000709000000000000" charset="-122"/>
            </a:endParaRPr>
          </a:p>
          <a:p>
            <a:pPr marL="285750" indent="-285750">
              <a:lnSpc>
                <a:spcPct val="90000"/>
              </a:lnSpc>
              <a:spcBef>
                <a:spcPct val="50000"/>
              </a:spcBef>
              <a:buFont typeface="Arial" panose="020B0604020202020204" pitchFamily="34" charset="0"/>
              <a:buChar char="•"/>
            </a:pPr>
            <a:r>
              <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rPr>
              <a:t>沧海：大海。此句比喻人类在天地之间极为渺小。</a:t>
            </a:r>
            <a:endParaRPr lang="zh-CN" altLang="en-US" sz="2400" dirty="0">
              <a:solidFill>
                <a:srgbClr val="275164"/>
              </a:solidFill>
              <a:latin typeface="华康乾隆行楷 W7" panose="03000709000000000000" charset="-122"/>
              <a:ea typeface="华康乾隆行楷 W7" panose="03000709000000000000" charset="-122"/>
              <a:cs typeface="华康乾隆行楷 W7" panose="03000709000000000000" charset="-122"/>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272387"/>
                                        </p:tgtEl>
                                        <p:attrNameLst>
                                          <p:attrName>style.visibility</p:attrName>
                                        </p:attrNameLst>
                                      </p:cBhvr>
                                      <p:to>
                                        <p:strVal val="visible"/>
                                      </p:to>
                                    </p:set>
                                    <p:animEffect transition="in" filter="circle(out)">
                                      <p:cBhvr>
                                        <p:cTn id="7" dur="2000"/>
                                        <p:tgtEl>
                                          <p:spTgt spid="272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ldLvl="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845" y="2211070"/>
            <a:ext cx="10344150" cy="523220"/>
          </a:xfrm>
          <a:prstGeom prst="rect">
            <a:avLst/>
          </a:prstGeom>
          <a:noFill/>
        </p:spPr>
        <p:txBody>
          <a:bodyPr wrap="square" rtlCol="0" anchor="t">
            <a:spAutoFit/>
          </a:bodyPr>
          <a:lstStyle/>
          <a:p>
            <a:pPr>
              <a:buNone/>
            </a:pP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驾一叶之</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扁舟</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，举</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匏樽</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以相</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属</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寄</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蜉蝣于天地，</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渺沧海</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之一粟</a:t>
            </a:r>
            <a:r>
              <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rPr>
              <a:t>。</a:t>
            </a:r>
            <a:endPar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endParaRPr>
          </a:p>
        </p:txBody>
      </p:sp>
      <p:sp>
        <p:nvSpPr>
          <p:cNvPr id="16" name="矩形 15"/>
          <p:cNvSpPr/>
          <p:nvPr/>
        </p:nvSpPr>
        <p:spPr>
          <a:xfrm>
            <a:off x="1045845" y="3836035"/>
            <a:ext cx="10343515" cy="954107"/>
          </a:xfrm>
          <a:prstGeom prst="rect">
            <a:avLst/>
          </a:prstGeom>
          <a:solidFill>
            <a:schemeClr val="bg1">
              <a:alpha val="77000"/>
            </a:schemeClr>
          </a:solidFill>
          <a:ln w="9525">
            <a:noFill/>
          </a:ln>
        </p:spPr>
        <p:txBody>
          <a:bodyPr wrap="square">
            <a:spAutoFit/>
          </a:bodyPr>
          <a:lstStyle/>
          <a:p>
            <a:pPr marL="342900" indent="-342900" algn="l">
              <a:spcBef>
                <a:spcPct val="20000"/>
              </a:spcBef>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驾着一只小船，举起匏尊互相劝饮。像蜉蝣一样将短暂的生命寄托在天地之间，渺小得就像大海里的一粒米。 </a:t>
            </a:r>
            <a:endPar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ircle(out)">
                                      <p:cBhvr>
                                        <p:cTn id="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关于</a:t>
            </a:r>
            <a:r>
              <a:rPr lang="en-US" altLang="zh-CN" sz="2800" dirty="0">
                <a:latin typeface="华康乾隆行楷 W7" panose="03000709000000000000" charset="-122"/>
                <a:ea typeface="华康乾隆行楷 W7" panose="03000709000000000000" charset="-122"/>
              </a:rPr>
              <a:t>“</a:t>
            </a:r>
            <a:r>
              <a:rPr lang="zh-CN" altLang="en-US" sz="2800" dirty="0">
                <a:latin typeface="华康乾隆行楷 W7" panose="03000709000000000000" charset="-122"/>
                <a:ea typeface="华康乾隆行楷 W7" panose="03000709000000000000" charset="-122"/>
              </a:rPr>
              <a:t>赋</a:t>
            </a:r>
            <a:r>
              <a:rPr lang="en-US" altLang="zh-CN" sz="2800" dirty="0">
                <a:latin typeface="华康乾隆行楷 W7" panose="03000709000000000000" charset="-122"/>
                <a:ea typeface="华康乾隆行楷 W7" panose="03000709000000000000" charset="-122"/>
              </a:rPr>
              <a:t>”</a:t>
            </a:r>
            <a:endParaRPr lang="en-US" altLang="zh-CN" sz="2800" dirty="0">
              <a:latin typeface="华康乾隆行楷 W7" panose="03000709000000000000" charset="-122"/>
              <a:ea typeface="华康乾隆行楷 W7" panose="03000709000000000000" charset="-122"/>
            </a:endParaRPr>
          </a:p>
        </p:txBody>
      </p:sp>
      <p:sp>
        <p:nvSpPr>
          <p:cNvPr id="7" name="文本框 6"/>
          <p:cNvSpPr txBox="1"/>
          <p:nvPr/>
        </p:nvSpPr>
        <p:spPr>
          <a:xfrm>
            <a:off x="1153478" y="2018018"/>
            <a:ext cx="9958070" cy="3646447"/>
          </a:xfrm>
          <a:prstGeom prst="rect">
            <a:avLst/>
          </a:prstGeom>
          <a:noFill/>
        </p:spPr>
        <p:txBody>
          <a:bodyPr wrap="square" rtlCol="0" anchor="t">
            <a:spAutoFit/>
          </a:bodyPr>
          <a:lstStyle/>
          <a:p>
            <a:pPr indent="609600" algn="l" fontAlgn="auto">
              <a:lnSpc>
                <a:spcPct val="140000"/>
              </a:lnSpc>
            </a:pP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赋是我国古代一种</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文体</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，兼具诗歌和散文的特点</a:t>
            </a:r>
            <a:r>
              <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其特点是“铺采摛文，体物写志”。语音上要求声律谐协；文辞上讲究藻饰和用典。</a:t>
            </a:r>
            <a:endPar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endParaRPr>
          </a:p>
          <a:p>
            <a:pPr indent="609600" algn="l" fontAlgn="auto">
              <a:lnSpc>
                <a:spcPct val="140000"/>
              </a:lnSpc>
            </a:pP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本文既保留了传统赋体那种诗的特质与情韵，同时又吸取了散文的笔调和手法；</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骈散结合；句式长短不齐，用韵错落有致，</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更多地表现了散文融景情理于一体的艺术特色。</a:t>
            </a:r>
            <a:endParaRPr lang="zh-CN" altLang="en-US" sz="2800" dirty="0">
              <a:latin typeface="华康乾隆行楷 W7" panose="03000709000000000000" charset="-122"/>
              <a:ea typeface="华康乾隆行楷 W7" panose="03000709000000000000" charset="-122"/>
              <a:cs typeface="华康乾隆行楷 W7" panose="03000709000000000000" charset="-122"/>
              <a:sym typeface="+mn-ea"/>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134841" y="5271453"/>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1107440"/>
            <a:ext cx="2453005" cy="1226820"/>
          </a:xfrm>
          <a:prstGeom prst="rect">
            <a:avLst/>
          </a:prstGeom>
        </p:spPr>
      </p:pic>
    </p:spTree>
    <p:custDataLst>
      <p:tags r:id="rId4"/>
    </p:custData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845" y="2211070"/>
            <a:ext cx="10344150" cy="523220"/>
          </a:xfrm>
          <a:prstGeom prst="rect">
            <a:avLst/>
          </a:prstGeom>
          <a:noFill/>
        </p:spPr>
        <p:txBody>
          <a:bodyPr wrap="square" rtlCol="0" anchor="t">
            <a:spAutoFit/>
          </a:bodyPr>
          <a:lstStyle/>
          <a:p>
            <a:pPr>
              <a:buNone/>
            </a:pPr>
            <a:r>
              <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rPr>
              <a:t>  </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哀吾生之</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须臾</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，羡长江之无穷。</a:t>
            </a:r>
            <a:endParaRPr lang="zh-CN" altLang="en-US" sz="2800" dirty="0">
              <a:latin typeface="华康乾隆行楷 W7" panose="03000709000000000000" charset="-122"/>
              <a:ea typeface="华康乾隆行楷 W7" panose="03000709000000000000" charset="-122"/>
              <a:cs typeface="华康乾隆行楷 W7" panose="03000709000000000000" charset="-122"/>
              <a:sym typeface="+mn-ea"/>
            </a:endParaRPr>
          </a:p>
        </p:txBody>
      </p:sp>
    </p:spTree>
    <p:custDataLst>
      <p:tags r:id="rId4"/>
    </p:custData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845" y="2211070"/>
            <a:ext cx="10344150" cy="523220"/>
          </a:xfrm>
          <a:prstGeom prst="rect">
            <a:avLst/>
          </a:prstGeom>
          <a:noFill/>
        </p:spPr>
        <p:txBody>
          <a:bodyPr wrap="square" rtlCol="0" anchor="t">
            <a:spAutoFit/>
          </a:bodyPr>
          <a:lstStyle/>
          <a:p>
            <a:pPr>
              <a:buNone/>
            </a:pP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  哀吾生之</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须臾</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，羡长江之无穷。</a:t>
            </a:r>
            <a:endParaRPr lang="zh-CN" altLang="en-US" sz="2800" dirty="0">
              <a:latin typeface="华康乾隆行楷 W7" panose="03000709000000000000" charset="-122"/>
              <a:ea typeface="华康乾隆行楷 W7" panose="03000709000000000000" charset="-122"/>
              <a:cs typeface="华康乾隆行楷 W7" panose="03000709000000000000" charset="-122"/>
              <a:sym typeface="+mn-ea"/>
            </a:endParaRPr>
          </a:p>
        </p:txBody>
      </p:sp>
      <p:sp>
        <p:nvSpPr>
          <p:cNvPr id="272387" name="矩形 272386"/>
          <p:cNvSpPr/>
          <p:nvPr/>
        </p:nvSpPr>
        <p:spPr>
          <a:xfrm>
            <a:off x="1045845" y="3836035"/>
            <a:ext cx="10343515" cy="523220"/>
          </a:xfrm>
          <a:prstGeom prst="rect">
            <a:avLst/>
          </a:prstGeom>
          <a:solidFill>
            <a:schemeClr val="bg1">
              <a:alpha val="77000"/>
            </a:schemeClr>
          </a:solidFill>
          <a:ln w="9525">
            <a:noFill/>
          </a:ln>
        </p:spPr>
        <p:txBody>
          <a:bodyPr wrap="square">
            <a:spAutoFit/>
          </a:bodyPr>
          <a:lstStyle/>
          <a:p>
            <a:pPr marL="342900" indent="-342900">
              <a:spcBef>
                <a:spcPct val="20000"/>
              </a:spcBef>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哀叹我们生命的短暂，羡慕长江的无穷无尽。</a:t>
            </a:r>
            <a:endPar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272387"/>
                                        </p:tgtEl>
                                        <p:attrNameLst>
                                          <p:attrName>style.visibility</p:attrName>
                                        </p:attrNameLst>
                                      </p:cBhvr>
                                      <p:to>
                                        <p:strVal val="visible"/>
                                      </p:to>
                                    </p:set>
                                    <p:animEffect transition="in" filter="circle(out)">
                                      <p:cBhvr>
                                        <p:cTn id="7" dur="2000"/>
                                        <p:tgtEl>
                                          <p:spTgt spid="272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ldLvl="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845" y="2211070"/>
            <a:ext cx="10344150" cy="523220"/>
          </a:xfrm>
          <a:prstGeom prst="rect">
            <a:avLst/>
          </a:prstGeom>
          <a:noFill/>
        </p:spPr>
        <p:txBody>
          <a:bodyPr wrap="square" rtlCol="0" anchor="t">
            <a:spAutoFit/>
          </a:bodyPr>
          <a:lstStyle/>
          <a:p>
            <a:pPr>
              <a:buNone/>
            </a:pP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挟飞仙以遨游，抱明月而</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长终</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。知不可乎</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骤</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得，托</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遗响</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于悲风。</a:t>
            </a:r>
            <a:endParaRPr lang="zh-CN" altLang="en-US" sz="2800" dirty="0">
              <a:latin typeface="华康乾隆行楷 W7" panose="03000709000000000000" charset="-122"/>
              <a:ea typeface="华康乾隆行楷 W7" panose="03000709000000000000" charset="-122"/>
              <a:cs typeface="华康乾隆行楷 W7" panose="03000709000000000000" charset="-122"/>
              <a:sym typeface="+mn-ea"/>
            </a:endParaRPr>
          </a:p>
        </p:txBody>
      </p:sp>
    </p:spTree>
    <p:custDataLst>
      <p:tags r:id="rId4"/>
    </p:custData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0" y="5334830"/>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845" y="2211070"/>
            <a:ext cx="10344150" cy="523220"/>
          </a:xfrm>
          <a:prstGeom prst="rect">
            <a:avLst/>
          </a:prstGeom>
          <a:noFill/>
        </p:spPr>
        <p:txBody>
          <a:bodyPr wrap="square" rtlCol="0" anchor="t">
            <a:spAutoFit/>
          </a:bodyPr>
          <a:lstStyle/>
          <a:p>
            <a:pPr>
              <a:buNone/>
            </a:pP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挟</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飞仙以遨游，</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抱</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明月而</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长终</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。知不可乎</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骤</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得，托</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遗响</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于悲风。</a:t>
            </a:r>
            <a:endParaRPr lang="zh-CN" altLang="en-US" sz="2800" dirty="0">
              <a:latin typeface="华康乾隆行楷 W7" panose="03000709000000000000" charset="-122"/>
              <a:ea typeface="华康乾隆行楷 W7" panose="03000709000000000000" charset="-122"/>
              <a:cs typeface="华康乾隆行楷 W7" panose="03000709000000000000" charset="-122"/>
              <a:sym typeface="+mn-ea"/>
            </a:endParaRPr>
          </a:p>
        </p:txBody>
      </p:sp>
      <p:sp>
        <p:nvSpPr>
          <p:cNvPr id="272387" name="矩形 272386"/>
          <p:cNvSpPr/>
          <p:nvPr/>
        </p:nvSpPr>
        <p:spPr>
          <a:xfrm>
            <a:off x="1045755" y="2977536"/>
            <a:ext cx="10343515" cy="2591479"/>
          </a:xfrm>
          <a:prstGeom prst="rect">
            <a:avLst/>
          </a:prstGeom>
          <a:solidFill>
            <a:schemeClr val="bg1">
              <a:alpha val="77000"/>
            </a:schemeClr>
          </a:solidFill>
          <a:ln w="9525">
            <a:noFill/>
          </a:ln>
        </p:spPr>
        <p:txBody>
          <a:bodyPr wrap="square">
            <a:spAutoFit/>
          </a:bodyPr>
          <a:lstStyle/>
          <a:p>
            <a:pPr marL="342900" indent="-342900">
              <a:spcBef>
                <a:spcPct val="20000"/>
              </a:spcBef>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挟、抱：带，持，这里有“同”“与”的意思。</a:t>
            </a:r>
            <a:endParaRPr lang="en-US" altLang="zh-CN"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a:p>
            <a:pPr marL="342900" indent="-342900">
              <a:spcBef>
                <a:spcPct val="20000"/>
              </a:spcBef>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长终：至于永远。</a:t>
            </a:r>
            <a:endPar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a:p>
            <a:pPr marL="342900" indent="-342900">
              <a:spcBef>
                <a:spcPct val="20000"/>
              </a:spcBef>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骤得：屡次得到。</a:t>
            </a:r>
            <a:endPar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a:p>
            <a:pPr marL="342900" indent="-342900">
              <a:spcBef>
                <a:spcPct val="20000"/>
              </a:spcBef>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遗响：余音，指箫声。</a:t>
            </a:r>
            <a:endParaRPr lang="en-US" altLang="zh-CN"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a:p>
            <a:pPr marL="342900" indent="-342900">
              <a:spcBef>
                <a:spcPct val="20000"/>
              </a:spcBef>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悲风：悲凉的秋风。</a:t>
            </a:r>
            <a:endPar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272387"/>
                                        </p:tgtEl>
                                        <p:attrNameLst>
                                          <p:attrName>style.visibility</p:attrName>
                                        </p:attrNameLst>
                                      </p:cBhvr>
                                      <p:to>
                                        <p:strVal val="visible"/>
                                      </p:to>
                                    </p:set>
                                    <p:animEffect transition="in" filter="circle(out)">
                                      <p:cBhvr>
                                        <p:cTn id="7" dur="2000"/>
                                        <p:tgtEl>
                                          <p:spTgt spid="272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ldLvl="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845" y="2211070"/>
            <a:ext cx="10344150" cy="523220"/>
          </a:xfrm>
          <a:prstGeom prst="rect">
            <a:avLst/>
          </a:prstGeom>
          <a:noFill/>
        </p:spPr>
        <p:txBody>
          <a:bodyPr wrap="square" rtlCol="0" anchor="t">
            <a:spAutoFit/>
          </a:bodyPr>
          <a:lstStyle/>
          <a:p>
            <a:pPr>
              <a:buNone/>
            </a:pP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挟飞仙以遨游，抱明月而</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长终</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。知不可乎</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骤</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得，托</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遗响</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于悲风。</a:t>
            </a:r>
            <a:endParaRPr lang="zh-CN" altLang="en-US" sz="2800" dirty="0">
              <a:latin typeface="华康乾隆行楷 W7" panose="03000709000000000000" charset="-122"/>
              <a:ea typeface="华康乾隆行楷 W7" panose="03000709000000000000" charset="-122"/>
              <a:cs typeface="华康乾隆行楷 W7" panose="03000709000000000000" charset="-122"/>
              <a:sym typeface="+mn-ea"/>
            </a:endParaRPr>
          </a:p>
        </p:txBody>
      </p:sp>
      <p:sp>
        <p:nvSpPr>
          <p:cNvPr id="16" name="矩形 15"/>
          <p:cNvSpPr/>
          <p:nvPr/>
        </p:nvSpPr>
        <p:spPr>
          <a:xfrm>
            <a:off x="1045755" y="3375289"/>
            <a:ext cx="10343515" cy="1383665"/>
          </a:xfrm>
          <a:prstGeom prst="rect">
            <a:avLst/>
          </a:prstGeom>
          <a:solidFill>
            <a:schemeClr val="bg1">
              <a:alpha val="77000"/>
            </a:schemeClr>
          </a:solidFill>
          <a:ln w="9525">
            <a:noFill/>
          </a:ln>
        </p:spPr>
        <p:txBody>
          <a:bodyPr wrap="square">
            <a:spAutoFit/>
          </a:bodyPr>
          <a:lstStyle/>
          <a:p>
            <a:pPr marL="342900" indent="-342900" algn="l">
              <a:spcBef>
                <a:spcPct val="20000"/>
              </a:spcBef>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想要与神仙一起邀游太空，同明月一样永世长存。我知道</a:t>
            </a:r>
            <a:r>
              <a:rPr lang="en-US" altLang="zh-CN"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这些想法</a:t>
            </a:r>
            <a:r>
              <a:rPr lang="en-US" altLang="zh-CN"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不可能屡次得到，</a:t>
            </a:r>
            <a:r>
              <a:rPr lang="en-US" altLang="zh-CN"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只好把自己的无奈</a:t>
            </a:r>
            <a:r>
              <a:rPr lang="en-US" altLang="zh-CN"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通过箫声寄托在这悲凉的秋风中</a:t>
            </a:r>
            <a:endPar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ircle(out)">
                                      <p:cBhvr>
                                        <p:cTn id="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845" y="2374900"/>
            <a:ext cx="10344150" cy="521970"/>
          </a:xfrm>
          <a:prstGeom prst="rect">
            <a:avLst/>
          </a:prstGeom>
          <a:noFill/>
        </p:spPr>
        <p:txBody>
          <a:bodyPr wrap="square" rtlCol="0" anchor="t">
            <a:spAutoFit/>
          </a:bodyPr>
          <a:lstStyle/>
          <a:p>
            <a:pPr algn="l"/>
            <a:r>
              <a:rPr lang="zh-CN" altLang="en-US" sz="2800" spc="720" dirty="0">
                <a:effectLst/>
                <a:latin typeface="华康乾隆行楷 W7" panose="03000709000000000000" charset="-122"/>
                <a:ea typeface="华康乾隆行楷 W7" panose="03000709000000000000" charset="-122"/>
                <a:sym typeface="+mn-ea"/>
              </a:rPr>
              <a:t>请概括第三自然段的内容</a:t>
            </a:r>
            <a:endParaRPr lang="zh-CN" altLang="en-US" sz="2800" spc="720" dirty="0">
              <a:effectLst/>
              <a:latin typeface="华康乾隆行楷 W7" panose="03000709000000000000" charset="-122"/>
              <a:ea typeface="华康乾隆行楷 W7" panose="03000709000000000000" charset="-122"/>
              <a:cs typeface="华康乾隆行楷 W7" panose="03000709000000000000" charset="-122"/>
              <a:sym typeface="+mn-ea"/>
            </a:endParaRPr>
          </a:p>
        </p:txBody>
      </p:sp>
    </p:spTree>
    <p:custDataLst>
      <p:tags r:id="rId4"/>
    </p:custData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845" y="2374900"/>
            <a:ext cx="10344150" cy="521970"/>
          </a:xfrm>
          <a:prstGeom prst="rect">
            <a:avLst/>
          </a:prstGeom>
          <a:noFill/>
        </p:spPr>
        <p:txBody>
          <a:bodyPr wrap="square" rtlCol="0" anchor="t">
            <a:spAutoFit/>
          </a:bodyPr>
          <a:lstStyle/>
          <a:p>
            <a:pPr algn="l"/>
            <a:r>
              <a:rPr lang="zh-CN" altLang="en-US" sz="2800" spc="720" dirty="0">
                <a:effectLst/>
                <a:latin typeface="华康乾隆行楷 W7" panose="03000709000000000000" charset="-122"/>
                <a:ea typeface="华康乾隆行楷 W7" panose="03000709000000000000" charset="-122"/>
                <a:sym typeface="+mn-ea"/>
              </a:rPr>
              <a:t>请概括第三自然段的内容</a:t>
            </a:r>
            <a:endParaRPr lang="zh-CN" altLang="en-US" sz="2800" spc="720" dirty="0">
              <a:effectLst/>
              <a:latin typeface="华康乾隆行楷 W7" panose="03000709000000000000" charset="-122"/>
              <a:ea typeface="华康乾隆行楷 W7" panose="03000709000000000000" charset="-122"/>
              <a:cs typeface="华康乾隆行楷 W7" panose="03000709000000000000" charset="-122"/>
              <a:sym typeface="+mn-ea"/>
            </a:endParaRPr>
          </a:p>
        </p:txBody>
      </p:sp>
      <p:sp>
        <p:nvSpPr>
          <p:cNvPr id="272387" name="矩形 272386"/>
          <p:cNvSpPr/>
          <p:nvPr/>
        </p:nvSpPr>
        <p:spPr>
          <a:xfrm>
            <a:off x="1046481" y="3368675"/>
            <a:ext cx="6810258" cy="521970"/>
          </a:xfrm>
          <a:prstGeom prst="rect">
            <a:avLst/>
          </a:prstGeom>
          <a:solidFill>
            <a:schemeClr val="bg1">
              <a:alpha val="77000"/>
            </a:schemeClr>
          </a:solidFill>
          <a:ln w="9525">
            <a:noFill/>
          </a:ln>
        </p:spPr>
        <p:txBody>
          <a:bodyPr wrap="square">
            <a:spAutoFit/>
          </a:bodyPr>
          <a:lstStyle/>
          <a:p>
            <a:pPr algn="l">
              <a:spcBef>
                <a:spcPct val="50000"/>
              </a:spcBef>
            </a:pPr>
            <a:r>
              <a:rPr lang="zh-CN" altLang="en-US" sz="2800" dirty="0">
                <a:solidFill>
                  <a:srgbClr val="275164"/>
                </a:solidFill>
                <a:latin typeface="华康乾隆行楷 W7" panose="03000709000000000000" charset="-122"/>
                <a:ea typeface="华康乾隆行楷 W7" panose="03000709000000000000" charset="-122"/>
                <a:sym typeface="+mn-ea"/>
              </a:rPr>
              <a:t>写客人感慨人生短促无常的悲观情绪。</a:t>
            </a:r>
            <a:endPar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272387"/>
                                        </p:tgtEl>
                                        <p:attrNameLst>
                                          <p:attrName>style.visibility</p:attrName>
                                        </p:attrNameLst>
                                      </p:cBhvr>
                                      <p:to>
                                        <p:strVal val="visible"/>
                                      </p:to>
                                    </p:set>
                                    <p:animEffect transition="in" filter="circle(out)">
                                      <p:cBhvr>
                                        <p:cTn id="7" dur="2000"/>
                                        <p:tgtEl>
                                          <p:spTgt spid="272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ldLvl="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1" name="图片 10" descr="51miz-E823930-BA03D745"/>
          <p:cNvPicPr>
            <a:picLocks noChangeAspect="1"/>
          </p:cNvPicPr>
          <p:nvPr/>
        </p:nvPicPr>
        <p:blipFill>
          <a:blip r:embed="rId2"/>
          <a:stretch>
            <a:fillRect/>
          </a:stretch>
        </p:blipFill>
        <p:spPr>
          <a:xfrm>
            <a:off x="9281160" y="676275"/>
            <a:ext cx="2453005" cy="1226820"/>
          </a:xfrm>
          <a:prstGeom prst="rect">
            <a:avLst/>
          </a:prstGeom>
        </p:spPr>
      </p:pic>
      <p:sp>
        <p:nvSpPr>
          <p:cNvPr id="295938" name="矩形 295937"/>
          <p:cNvSpPr/>
          <p:nvPr/>
        </p:nvSpPr>
        <p:spPr>
          <a:xfrm>
            <a:off x="4761230" y="1504315"/>
            <a:ext cx="4702175" cy="398780"/>
          </a:xfrm>
          <a:prstGeom prst="rect">
            <a:avLst/>
          </a:prstGeom>
          <a:noFill/>
          <a:ln w="9525">
            <a:noFill/>
          </a:ln>
        </p:spPr>
        <p:txBody>
          <a:bodyPr wrap="square">
            <a:spAutoFit/>
          </a:bodyPr>
          <a:lstStyle/>
          <a:p>
            <a:pPr marL="342900" indent="-342900" algn="l">
              <a:spcBef>
                <a:spcPct val="20000"/>
              </a:spcBef>
            </a:pPr>
            <a:r>
              <a:rPr lang="zh-CN" altLang="en-US" sz="2000" dirty="0">
                <a:latin typeface="华康乾隆行楷 W7" panose="03000709000000000000" charset="-122"/>
                <a:ea typeface="华康乾隆行楷 W7" panose="03000709000000000000" charset="-122"/>
                <a:cs typeface="华康乾隆行楷 W7" panose="03000709000000000000" charset="-122"/>
              </a:rPr>
              <a:t>苏子愀然        “何为其然也？”</a:t>
            </a:r>
            <a:endParaRPr lang="zh-CN" altLang="en-US" sz="2000" dirty="0">
              <a:latin typeface="华康乾隆行楷 W7" panose="03000709000000000000" charset="-122"/>
              <a:ea typeface="华康乾隆行楷 W7" panose="03000709000000000000" charset="-122"/>
              <a:cs typeface="华康乾隆行楷 W7" panose="03000709000000000000" charset="-122"/>
            </a:endParaRPr>
          </a:p>
        </p:txBody>
      </p:sp>
      <p:sp>
        <p:nvSpPr>
          <p:cNvPr id="295940" name="矩形 295939"/>
          <p:cNvSpPr/>
          <p:nvPr/>
        </p:nvSpPr>
        <p:spPr>
          <a:xfrm>
            <a:off x="1045845" y="1504315"/>
            <a:ext cx="3357880" cy="398780"/>
          </a:xfrm>
          <a:prstGeom prst="rect">
            <a:avLst/>
          </a:prstGeom>
          <a:solidFill>
            <a:schemeClr val="bg1">
              <a:alpha val="85000"/>
            </a:schemeClr>
          </a:solidFill>
          <a:ln w="9525">
            <a:noFill/>
          </a:ln>
        </p:spPr>
        <p:txBody>
          <a:bodyPr wrap="none" anchor="t">
            <a:spAutoFit/>
          </a:bodyPr>
          <a:lstStyle/>
          <a:p>
            <a:pPr marL="342900" indent="-342900" algn="l">
              <a:spcBef>
                <a:spcPct val="20000"/>
              </a:spcBef>
            </a:pPr>
            <a:r>
              <a:rPr lang="zh-CN" altLang="en-US" sz="2000" dirty="0">
                <a:solidFill>
                  <a:srgbClr val="275164"/>
                </a:solidFill>
                <a:latin typeface="华康乾隆行楷 W7" panose="03000709000000000000" charset="-122"/>
                <a:ea typeface="华康乾隆行楷 W7" panose="03000709000000000000" charset="-122"/>
                <a:cs typeface="华康乾隆行楷 W7" panose="03000709000000000000" charset="-122"/>
              </a:rPr>
              <a:t>三</a:t>
            </a:r>
            <a:r>
              <a:rPr lang="en-US" altLang="zh-CN" sz="2000">
                <a:solidFill>
                  <a:srgbClr val="275164"/>
                </a:solidFill>
                <a:latin typeface="华康乾隆行楷 W7" panose="03000709000000000000" charset="-122"/>
                <a:ea typeface="华康乾隆行楷 W7" panose="03000709000000000000" charset="-122"/>
                <a:cs typeface="华康乾隆行楷 W7" panose="03000709000000000000" charset="-122"/>
              </a:rPr>
              <a:t>.</a:t>
            </a:r>
            <a:r>
              <a:rPr lang="zh-CN" altLang="en-US" sz="2000" dirty="0">
                <a:solidFill>
                  <a:srgbClr val="275164"/>
                </a:solidFill>
                <a:latin typeface="华康乾隆行楷 W7" panose="03000709000000000000" charset="-122"/>
                <a:ea typeface="华康乾隆行楷 W7" panose="03000709000000000000" charset="-122"/>
                <a:cs typeface="华康乾隆行楷 W7" panose="03000709000000000000" charset="-122"/>
              </a:rPr>
              <a:t>写因悲生议  </a:t>
            </a:r>
            <a:r>
              <a:rPr lang="en-US" altLang="zh-CN" sz="200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0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主客问答</a:t>
            </a:r>
            <a:r>
              <a:rPr lang="en-US" altLang="zh-CN" sz="200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a:t>
            </a:r>
            <a:endParaRPr lang="en-US" altLang="zh-CN" sz="20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p:txBody>
      </p:sp>
      <p:sp>
        <p:nvSpPr>
          <p:cNvPr id="295941" name="矩形 295940"/>
          <p:cNvSpPr/>
          <p:nvPr/>
        </p:nvSpPr>
        <p:spPr>
          <a:xfrm>
            <a:off x="2012315" y="2648585"/>
            <a:ext cx="1198880" cy="768350"/>
          </a:xfrm>
          <a:prstGeom prst="rect">
            <a:avLst/>
          </a:prstGeom>
          <a:noFill/>
          <a:ln w="9525">
            <a:noFill/>
          </a:ln>
        </p:spPr>
        <p:txBody>
          <a:bodyPr wrap="none" anchor="t">
            <a:spAutoFit/>
          </a:bodyPr>
          <a:lstStyle/>
          <a:p>
            <a:pPr marL="342900" indent="-342900" algn="ctr">
              <a:spcBef>
                <a:spcPct val="20000"/>
              </a:spcBef>
            </a:pPr>
            <a:r>
              <a:rPr lang="zh-CN" altLang="en-US" sz="2000" dirty="0">
                <a:solidFill>
                  <a:srgbClr val="FF0000"/>
                </a:solidFill>
                <a:latin typeface="华康乾隆行楷 W7" panose="03000709000000000000" charset="-122"/>
                <a:ea typeface="华康乾隆行楷 W7" panose="03000709000000000000" charset="-122"/>
              </a:rPr>
              <a:t>曹操</a:t>
            </a:r>
            <a:endParaRPr lang="zh-CN" altLang="en-US" sz="2000" dirty="0">
              <a:solidFill>
                <a:srgbClr val="FF0000"/>
              </a:solidFill>
              <a:latin typeface="华康乾隆行楷 W7" panose="03000709000000000000" charset="-122"/>
              <a:ea typeface="华康乾隆行楷 W7" panose="03000709000000000000" charset="-122"/>
            </a:endParaRPr>
          </a:p>
          <a:p>
            <a:pPr marL="342900" indent="-342900" algn="ctr">
              <a:spcBef>
                <a:spcPct val="20000"/>
              </a:spcBef>
            </a:pPr>
            <a:r>
              <a:rPr lang="zh-CN" altLang="en-US" sz="2000" dirty="0">
                <a:solidFill>
                  <a:srgbClr val="FF0000"/>
                </a:solidFill>
                <a:latin typeface="华康乾隆行楷 W7" panose="03000709000000000000" charset="-122"/>
                <a:ea typeface="华康乾隆行楷 W7" panose="03000709000000000000" charset="-122"/>
              </a:rPr>
              <a:t>（怀古）</a:t>
            </a:r>
            <a:endParaRPr lang="zh-CN" altLang="en-US" sz="2000" dirty="0">
              <a:solidFill>
                <a:srgbClr val="FF0000"/>
              </a:solidFill>
              <a:latin typeface="华康乾隆行楷 W7" panose="03000709000000000000" charset="-122"/>
              <a:ea typeface="华康乾隆行楷 W7" panose="03000709000000000000" charset="-122"/>
            </a:endParaRPr>
          </a:p>
        </p:txBody>
      </p:sp>
      <p:sp>
        <p:nvSpPr>
          <p:cNvPr id="295942" name="左大括号 295941"/>
          <p:cNvSpPr/>
          <p:nvPr/>
        </p:nvSpPr>
        <p:spPr>
          <a:xfrm>
            <a:off x="1605915" y="2648585"/>
            <a:ext cx="196850" cy="2114550"/>
          </a:xfrm>
          <a:prstGeom prst="leftBrace">
            <a:avLst>
              <a:gd name="adj1" fmla="val 83333"/>
              <a:gd name="adj2" fmla="val 50000"/>
            </a:avLst>
          </a:prstGeom>
          <a:solidFill>
            <a:schemeClr val="tx1"/>
          </a:solidFill>
          <a:ln w="9525" cap="flat" cmpd="sng">
            <a:solidFill>
              <a:schemeClr val="bg1"/>
            </a:solidFill>
            <a:prstDash val="solid"/>
            <a:headEnd type="none" w="med" len="med"/>
            <a:tailEnd type="none" w="med" len="med"/>
          </a:ln>
        </p:spPr>
        <p:txBody>
          <a:bodyPr/>
          <a:lstStyle/>
          <a:p>
            <a:endParaRPr lang="zh-CN" altLang="en-US" sz="2000">
              <a:latin typeface="华康乾隆行楷 W7" panose="03000709000000000000" charset="-122"/>
              <a:ea typeface="华康乾隆行楷 W7" panose="03000709000000000000" charset="-122"/>
            </a:endParaRPr>
          </a:p>
        </p:txBody>
      </p:sp>
      <p:sp>
        <p:nvSpPr>
          <p:cNvPr id="295945" name="矩形 295944"/>
          <p:cNvSpPr/>
          <p:nvPr/>
        </p:nvSpPr>
        <p:spPr>
          <a:xfrm>
            <a:off x="3275330" y="2279650"/>
            <a:ext cx="4800600" cy="1506855"/>
          </a:xfrm>
          <a:prstGeom prst="rect">
            <a:avLst/>
          </a:prstGeom>
          <a:solidFill>
            <a:schemeClr val="bg1"/>
          </a:solidFill>
          <a:ln w="9525">
            <a:noFill/>
          </a:ln>
        </p:spPr>
        <p:txBody>
          <a:bodyPr wrap="square">
            <a:spAutoFit/>
          </a:bodyPr>
          <a:lstStyle/>
          <a:p>
            <a:pPr marL="342900" indent="-342900" algn="l">
              <a:spcBef>
                <a:spcPct val="20000"/>
              </a:spcBef>
            </a:pPr>
            <a:r>
              <a:rPr lang="zh-CN" altLang="en-US" sz="2000" dirty="0">
                <a:solidFill>
                  <a:srgbClr val="275164"/>
                </a:solidFill>
                <a:latin typeface="华康乾隆行楷 W7" panose="03000709000000000000" charset="-122"/>
                <a:ea typeface="华康乾隆行楷 W7" panose="03000709000000000000" charset="-122"/>
                <a:cs typeface="华康乾隆行楷 W7" panose="03000709000000000000" charset="-122"/>
              </a:rPr>
              <a:t>诗句：月明、乌鹊</a:t>
            </a:r>
            <a:endParaRPr lang="zh-CN" altLang="en-US" sz="2000" dirty="0">
              <a:solidFill>
                <a:srgbClr val="275164"/>
              </a:solidFill>
              <a:latin typeface="华康乾隆行楷 W7" panose="03000709000000000000" charset="-122"/>
              <a:ea typeface="华康乾隆行楷 W7" panose="03000709000000000000" charset="-122"/>
              <a:cs typeface="华康乾隆行楷 W7" panose="03000709000000000000" charset="-122"/>
            </a:endParaRPr>
          </a:p>
          <a:p>
            <a:pPr marL="342900" indent="-342900" algn="l">
              <a:spcBef>
                <a:spcPct val="20000"/>
              </a:spcBef>
            </a:pPr>
            <a:r>
              <a:rPr lang="zh-CN" altLang="en-US" sz="2000" dirty="0">
                <a:solidFill>
                  <a:srgbClr val="275164"/>
                </a:solidFill>
                <a:latin typeface="华康乾隆行楷 W7" panose="03000709000000000000" charset="-122"/>
                <a:ea typeface="华康乾隆行楷 W7" panose="03000709000000000000" charset="-122"/>
                <a:cs typeface="华康乾隆行楷 W7" panose="03000709000000000000" charset="-122"/>
              </a:rPr>
              <a:t>写景：山川相缪，郁乎苍苍</a:t>
            </a:r>
            <a:endParaRPr lang="zh-CN" altLang="en-US" sz="2000" dirty="0">
              <a:solidFill>
                <a:srgbClr val="275164"/>
              </a:solidFill>
              <a:latin typeface="华康乾隆行楷 W7" panose="03000709000000000000" charset="-122"/>
              <a:ea typeface="华康乾隆行楷 W7" panose="03000709000000000000" charset="-122"/>
              <a:cs typeface="华康乾隆行楷 W7" panose="03000709000000000000" charset="-122"/>
            </a:endParaRPr>
          </a:p>
          <a:p>
            <a:pPr marL="342900" indent="-342900" algn="l">
              <a:spcBef>
                <a:spcPct val="20000"/>
              </a:spcBef>
            </a:pPr>
            <a:r>
              <a:rPr lang="zh-CN" altLang="en-US" sz="2000" dirty="0">
                <a:solidFill>
                  <a:srgbClr val="275164"/>
                </a:solidFill>
                <a:latin typeface="华康乾隆行楷 W7" panose="03000709000000000000" charset="-122"/>
                <a:ea typeface="华康乾隆行楷 W7" panose="03000709000000000000" charset="-122"/>
                <a:cs typeface="华康乾隆行楷 W7" panose="03000709000000000000" charset="-122"/>
              </a:rPr>
              <a:t>叙事：破荆州，下江陵，</a:t>
            </a:r>
            <a:r>
              <a:rPr lang="en-US" altLang="zh-CN" sz="2000" dirty="0">
                <a:solidFill>
                  <a:srgbClr val="275164"/>
                </a:solidFill>
                <a:latin typeface="华康乾隆行楷 W7" panose="03000709000000000000" charset="-122"/>
                <a:ea typeface="华康乾隆行楷 W7" panose="03000709000000000000" charset="-122"/>
                <a:cs typeface="华康乾隆行楷 W7" panose="03000709000000000000" charset="-122"/>
              </a:rPr>
              <a:t>……</a:t>
            </a:r>
            <a:r>
              <a:rPr lang="zh-CN" altLang="en-US" sz="2000" dirty="0">
                <a:solidFill>
                  <a:srgbClr val="275164"/>
                </a:solidFill>
                <a:latin typeface="华康乾隆行楷 W7" panose="03000709000000000000" charset="-122"/>
                <a:ea typeface="华康乾隆行楷 W7" panose="03000709000000000000" charset="-122"/>
                <a:cs typeface="华康乾隆行楷 W7" panose="03000709000000000000" charset="-122"/>
              </a:rPr>
              <a:t>横槊赋诗</a:t>
            </a:r>
            <a:endParaRPr lang="zh-CN" altLang="en-US" sz="2000" dirty="0">
              <a:solidFill>
                <a:srgbClr val="275164"/>
              </a:solidFill>
              <a:latin typeface="华康乾隆行楷 W7" panose="03000709000000000000" charset="-122"/>
              <a:ea typeface="华康乾隆行楷 W7" panose="03000709000000000000" charset="-122"/>
              <a:cs typeface="华康乾隆行楷 W7" panose="03000709000000000000" charset="-122"/>
            </a:endParaRPr>
          </a:p>
          <a:p>
            <a:pPr marL="342900" indent="-342900" algn="l">
              <a:spcBef>
                <a:spcPct val="20000"/>
              </a:spcBef>
            </a:pPr>
            <a:r>
              <a:rPr lang="zh-CN" altLang="en-US" sz="2000" dirty="0">
                <a:solidFill>
                  <a:srgbClr val="275164"/>
                </a:solidFill>
                <a:latin typeface="华康乾隆行楷 W7" panose="03000709000000000000" charset="-122"/>
                <a:ea typeface="华康乾隆行楷 W7" panose="03000709000000000000" charset="-122"/>
                <a:cs typeface="华康乾隆行楷 W7" panose="03000709000000000000" charset="-122"/>
              </a:rPr>
              <a:t>议论：固一世之雄也，而今安在哉？</a:t>
            </a:r>
            <a:endParaRPr lang="zh-CN" altLang="en-US" sz="2000" dirty="0">
              <a:solidFill>
                <a:srgbClr val="275164"/>
              </a:solidFill>
              <a:latin typeface="华康乾隆行楷 W7" panose="03000709000000000000" charset="-122"/>
              <a:ea typeface="华康乾隆行楷 W7" panose="03000709000000000000" charset="-122"/>
              <a:cs typeface="华康乾隆行楷 W7" panose="03000709000000000000" charset="-122"/>
            </a:endParaRPr>
          </a:p>
        </p:txBody>
      </p:sp>
      <p:sp>
        <p:nvSpPr>
          <p:cNvPr id="295946" name="矩形 295945"/>
          <p:cNvSpPr/>
          <p:nvPr/>
        </p:nvSpPr>
        <p:spPr>
          <a:xfrm rot="5400000">
            <a:off x="723265" y="3477260"/>
            <a:ext cx="914400" cy="457200"/>
          </a:xfrm>
          <a:prstGeom prst="rect">
            <a:avLst/>
          </a:prstGeom>
        </p:spPr>
        <p:txBody>
          <a:bodyPr vert="eaVert" wrap="none" fromWordArt="1">
            <a:prstTxWarp prst="textPlain">
              <a:avLst>
                <a:gd name="adj" fmla="val 50000"/>
              </a:avLst>
            </a:prstTxWarp>
            <a:normAutofit/>
          </a:bodyPr>
          <a:lstStyle/>
          <a:p>
            <a:pPr algn="ctr"/>
            <a:r>
              <a:rPr lang="zh-CN" altLang="en-US" sz="2000" dirty="0">
                <a:ln w="9525" cap="flat" cmpd="sng">
                  <a:noFill/>
                  <a:prstDash val="solid"/>
                  <a:headEnd type="none" w="med" len="med"/>
                  <a:tailEnd type="none" w="med" len="med"/>
                </a:ln>
                <a:effectLst/>
                <a:latin typeface="华康乾隆行楷 W7" panose="03000709000000000000" charset="-122"/>
                <a:ea typeface="华康乾隆行楷 W7" panose="03000709000000000000" charset="-122"/>
              </a:rPr>
              <a:t>客曰</a:t>
            </a:r>
            <a:endParaRPr lang="zh-CN" altLang="en-US" sz="2000" dirty="0">
              <a:ln w="9525" cap="flat" cmpd="sng">
                <a:noFill/>
                <a:prstDash val="solid"/>
                <a:headEnd type="none" w="med" len="med"/>
                <a:tailEnd type="none" w="med" len="med"/>
              </a:ln>
              <a:effectLst/>
              <a:latin typeface="华康乾隆行楷 W7" panose="03000709000000000000" charset="-122"/>
              <a:ea typeface="华康乾隆行楷 W7" panose="03000709000000000000" charset="-122"/>
            </a:endParaRPr>
          </a:p>
        </p:txBody>
      </p:sp>
      <p:sp>
        <p:nvSpPr>
          <p:cNvPr id="295947" name="矩形 295946"/>
          <p:cNvSpPr/>
          <p:nvPr/>
        </p:nvSpPr>
        <p:spPr>
          <a:xfrm>
            <a:off x="2197100" y="4158297"/>
            <a:ext cx="944880" cy="768350"/>
          </a:xfrm>
          <a:prstGeom prst="rect">
            <a:avLst/>
          </a:prstGeom>
          <a:noFill/>
          <a:ln w="9525">
            <a:noFill/>
          </a:ln>
        </p:spPr>
        <p:txBody>
          <a:bodyPr wrap="none" anchor="t">
            <a:spAutoFit/>
          </a:bodyPr>
          <a:lstStyle/>
          <a:p>
            <a:pPr marL="342900" indent="-342900" algn="l">
              <a:spcBef>
                <a:spcPct val="20000"/>
              </a:spcBef>
            </a:pPr>
            <a:r>
              <a:rPr lang="zh-CN" altLang="en-US" sz="2000" dirty="0">
                <a:solidFill>
                  <a:srgbClr val="FF0000"/>
                </a:solidFill>
                <a:latin typeface="华康乾隆行楷 W7" panose="03000709000000000000" charset="-122"/>
                <a:ea typeface="华康乾隆行楷 W7" panose="03000709000000000000" charset="-122"/>
              </a:rPr>
              <a:t>吾与子</a:t>
            </a:r>
            <a:endParaRPr lang="zh-CN" altLang="en-US" sz="2000" dirty="0">
              <a:solidFill>
                <a:srgbClr val="FF0000"/>
              </a:solidFill>
              <a:latin typeface="华康乾隆行楷 W7" panose="03000709000000000000" charset="-122"/>
              <a:ea typeface="华康乾隆行楷 W7" panose="03000709000000000000" charset="-122"/>
            </a:endParaRPr>
          </a:p>
          <a:p>
            <a:pPr marL="342900" indent="-342900" algn="l">
              <a:spcBef>
                <a:spcPct val="20000"/>
              </a:spcBef>
            </a:pPr>
            <a:r>
              <a:rPr lang="zh-CN" altLang="en-US" sz="2000" dirty="0">
                <a:solidFill>
                  <a:srgbClr val="FF0000"/>
                </a:solidFill>
                <a:latin typeface="华康乾隆行楷 W7" panose="03000709000000000000" charset="-122"/>
                <a:ea typeface="华康乾隆行楷 W7" panose="03000709000000000000" charset="-122"/>
                <a:sym typeface="+mn-ea"/>
              </a:rPr>
              <a:t>(伤今)</a:t>
            </a:r>
            <a:endParaRPr lang="zh-CN" altLang="en-US" sz="2000" dirty="0">
              <a:solidFill>
                <a:srgbClr val="FF0000"/>
              </a:solidFill>
              <a:latin typeface="华康乾隆行楷 W7" panose="03000709000000000000" charset="-122"/>
              <a:ea typeface="华康乾隆行楷 W7" panose="03000709000000000000" charset="-122"/>
            </a:endParaRPr>
          </a:p>
        </p:txBody>
      </p:sp>
      <p:sp>
        <p:nvSpPr>
          <p:cNvPr id="295948" name="矩形 295947"/>
          <p:cNvSpPr/>
          <p:nvPr/>
        </p:nvSpPr>
        <p:spPr>
          <a:xfrm>
            <a:off x="3211195" y="3973830"/>
            <a:ext cx="4800600" cy="1137285"/>
          </a:xfrm>
          <a:prstGeom prst="rect">
            <a:avLst/>
          </a:prstGeom>
          <a:solidFill>
            <a:schemeClr val="bg1"/>
          </a:solidFill>
          <a:ln w="9525">
            <a:noFill/>
          </a:ln>
        </p:spPr>
        <p:txBody>
          <a:bodyPr wrap="square">
            <a:spAutoFit/>
          </a:bodyPr>
          <a:lstStyle/>
          <a:p>
            <a:pPr marL="342900" indent="-342900" algn="l">
              <a:spcBef>
                <a:spcPct val="20000"/>
              </a:spcBef>
            </a:pPr>
            <a:r>
              <a:rPr lang="zh-CN" altLang="en-US" sz="2000" dirty="0">
                <a:solidFill>
                  <a:srgbClr val="275164"/>
                </a:solidFill>
                <a:latin typeface="华康乾隆行楷 W7" panose="03000709000000000000" charset="-122"/>
                <a:ea typeface="华康乾隆行楷 W7" panose="03000709000000000000" charset="-122"/>
              </a:rPr>
              <a:t>渔樵于江渚之上，侣鱼虾而友麋鹿</a:t>
            </a:r>
            <a:endParaRPr lang="zh-CN" altLang="en-US" sz="2000" dirty="0">
              <a:solidFill>
                <a:srgbClr val="275164"/>
              </a:solidFill>
              <a:latin typeface="华康乾隆行楷 W7" panose="03000709000000000000" charset="-122"/>
              <a:ea typeface="华康乾隆行楷 W7" panose="03000709000000000000" charset="-122"/>
            </a:endParaRPr>
          </a:p>
          <a:p>
            <a:pPr marL="342900" indent="-342900" algn="l">
              <a:spcBef>
                <a:spcPct val="20000"/>
              </a:spcBef>
            </a:pPr>
            <a:r>
              <a:rPr lang="zh-CN" altLang="en-US" sz="2000" dirty="0">
                <a:solidFill>
                  <a:srgbClr val="275164"/>
                </a:solidFill>
                <a:latin typeface="华康乾隆行楷 W7" panose="03000709000000000000" charset="-122"/>
                <a:ea typeface="华康乾隆行楷 W7" panose="03000709000000000000" charset="-122"/>
              </a:rPr>
              <a:t>驾一叶之扁舟，举匏樽以相属。</a:t>
            </a:r>
            <a:endParaRPr lang="zh-CN" altLang="en-US" sz="2000" dirty="0">
              <a:solidFill>
                <a:srgbClr val="275164"/>
              </a:solidFill>
              <a:latin typeface="华康乾隆行楷 W7" panose="03000709000000000000" charset="-122"/>
              <a:ea typeface="华康乾隆行楷 W7" panose="03000709000000000000" charset="-122"/>
            </a:endParaRPr>
          </a:p>
          <a:p>
            <a:pPr marL="342900" indent="-342900" algn="l">
              <a:spcBef>
                <a:spcPct val="20000"/>
              </a:spcBef>
            </a:pPr>
            <a:r>
              <a:rPr lang="zh-CN" altLang="en-US" sz="2000" dirty="0">
                <a:solidFill>
                  <a:srgbClr val="275164"/>
                </a:solidFill>
                <a:latin typeface="华康乾隆行楷 W7" panose="03000709000000000000" charset="-122"/>
                <a:ea typeface="华康乾隆行楷 W7" panose="03000709000000000000" charset="-122"/>
              </a:rPr>
              <a:t>寄蜉蝣于天地，渺沧海之一粟。</a:t>
            </a:r>
            <a:endParaRPr lang="zh-CN" altLang="en-US" sz="2000" dirty="0">
              <a:solidFill>
                <a:srgbClr val="275164"/>
              </a:solidFill>
              <a:latin typeface="华康乾隆行楷 W7" panose="03000709000000000000" charset="-122"/>
              <a:ea typeface="华康乾隆行楷 W7" panose="03000709000000000000" charset="-122"/>
            </a:endParaRPr>
          </a:p>
        </p:txBody>
      </p:sp>
      <p:sp>
        <p:nvSpPr>
          <p:cNvPr id="295949" name="矩形 295948"/>
          <p:cNvSpPr/>
          <p:nvPr/>
        </p:nvSpPr>
        <p:spPr>
          <a:xfrm>
            <a:off x="1047750" y="5450840"/>
            <a:ext cx="690880" cy="398780"/>
          </a:xfrm>
          <a:prstGeom prst="rect">
            <a:avLst/>
          </a:prstGeom>
          <a:noFill/>
          <a:ln w="9525">
            <a:noFill/>
          </a:ln>
        </p:spPr>
        <p:txBody>
          <a:bodyPr wrap="none" anchor="t">
            <a:spAutoFit/>
          </a:bodyPr>
          <a:lstStyle/>
          <a:p>
            <a:pPr marL="342900" indent="-342900" algn="l">
              <a:spcBef>
                <a:spcPct val="20000"/>
              </a:spcBef>
            </a:pPr>
            <a:r>
              <a:rPr lang="zh-CN" altLang="en-US" sz="2000" dirty="0">
                <a:latin typeface="华康乾隆行楷 W7" panose="03000709000000000000" charset="-122"/>
                <a:ea typeface="华康乾隆行楷 W7" panose="03000709000000000000" charset="-122"/>
              </a:rPr>
              <a:t>感慨</a:t>
            </a:r>
            <a:endParaRPr lang="zh-CN" altLang="en-US" sz="2000" dirty="0">
              <a:latin typeface="华康乾隆行楷 W7" panose="03000709000000000000" charset="-122"/>
              <a:ea typeface="华康乾隆行楷 W7" panose="03000709000000000000" charset="-122"/>
            </a:endParaRPr>
          </a:p>
        </p:txBody>
      </p:sp>
      <p:sp>
        <p:nvSpPr>
          <p:cNvPr id="295950" name="矩形 295949"/>
          <p:cNvSpPr/>
          <p:nvPr/>
        </p:nvSpPr>
        <p:spPr>
          <a:xfrm>
            <a:off x="2132330" y="5266055"/>
            <a:ext cx="1877695" cy="768350"/>
          </a:xfrm>
          <a:prstGeom prst="rect">
            <a:avLst/>
          </a:prstGeom>
          <a:solidFill>
            <a:schemeClr val="bg1"/>
          </a:solidFill>
          <a:ln w="9525">
            <a:noFill/>
          </a:ln>
        </p:spPr>
        <p:txBody>
          <a:bodyPr wrap="square">
            <a:spAutoFit/>
          </a:bodyPr>
          <a:lstStyle/>
          <a:p>
            <a:pPr marL="342900" indent="-342900" algn="l">
              <a:spcBef>
                <a:spcPct val="20000"/>
              </a:spcBef>
            </a:pPr>
            <a:r>
              <a:rPr lang="zh-CN" altLang="en-US" sz="2000" dirty="0">
                <a:solidFill>
                  <a:srgbClr val="275164"/>
                </a:solidFill>
                <a:latin typeface="华康乾隆行楷 W7" panose="03000709000000000000" charset="-122"/>
                <a:ea typeface="华康乾隆行楷 W7" panose="03000709000000000000" charset="-122"/>
              </a:rPr>
              <a:t>哀吾生之须臾</a:t>
            </a:r>
            <a:endParaRPr lang="zh-CN" altLang="en-US" sz="2000" dirty="0">
              <a:solidFill>
                <a:srgbClr val="275164"/>
              </a:solidFill>
              <a:latin typeface="华康乾隆行楷 W7" panose="03000709000000000000" charset="-122"/>
              <a:ea typeface="华康乾隆行楷 W7" panose="03000709000000000000" charset="-122"/>
            </a:endParaRPr>
          </a:p>
          <a:p>
            <a:pPr marL="342900" indent="-342900" algn="l">
              <a:spcBef>
                <a:spcPct val="20000"/>
              </a:spcBef>
            </a:pPr>
            <a:r>
              <a:rPr lang="zh-CN" altLang="en-US" sz="2000" dirty="0">
                <a:solidFill>
                  <a:srgbClr val="275164"/>
                </a:solidFill>
                <a:latin typeface="华康乾隆行楷 W7" panose="03000709000000000000" charset="-122"/>
                <a:ea typeface="华康乾隆行楷 W7" panose="03000709000000000000" charset="-122"/>
              </a:rPr>
              <a:t>羡长江之无穷</a:t>
            </a:r>
            <a:endParaRPr lang="zh-CN" altLang="en-US" sz="2000" dirty="0">
              <a:solidFill>
                <a:srgbClr val="275164"/>
              </a:solidFill>
              <a:latin typeface="华康乾隆行楷 W7" panose="03000709000000000000" charset="-122"/>
              <a:ea typeface="华康乾隆行楷 W7" panose="03000709000000000000" charset="-122"/>
            </a:endParaRPr>
          </a:p>
        </p:txBody>
      </p:sp>
      <p:sp>
        <p:nvSpPr>
          <p:cNvPr id="295952" name="文本框 295951"/>
          <p:cNvSpPr txBox="1"/>
          <p:nvPr/>
        </p:nvSpPr>
        <p:spPr>
          <a:xfrm>
            <a:off x="4403725" y="5450840"/>
            <a:ext cx="3024188" cy="398780"/>
          </a:xfrm>
          <a:prstGeom prst="rect">
            <a:avLst/>
          </a:prstGeom>
          <a:noFill/>
          <a:ln w="9525">
            <a:noFill/>
          </a:ln>
        </p:spPr>
        <p:txBody>
          <a:bodyPr>
            <a:spAutoFit/>
          </a:bodyPr>
          <a:lstStyle/>
          <a:p>
            <a:pPr algn="l"/>
            <a:r>
              <a:rPr lang="en-US" altLang="zh-CN" sz="2000" dirty="0">
                <a:solidFill>
                  <a:srgbClr val="FF0000"/>
                </a:solidFill>
                <a:latin typeface="华康乾隆行楷 W7" panose="03000709000000000000" charset="-122"/>
                <a:ea typeface="华康乾隆行楷 W7" panose="03000709000000000000" charset="-122"/>
                <a:cs typeface="华康乾隆行楷 W7" panose="03000709000000000000" charset="-122"/>
              </a:rPr>
              <a:t>—</a:t>
            </a:r>
            <a:r>
              <a:rPr lang="zh-CN" altLang="en-US" sz="2000" dirty="0">
                <a:solidFill>
                  <a:srgbClr val="FF0000"/>
                </a:solidFill>
                <a:latin typeface="华康乾隆行楷 W7" panose="03000709000000000000" charset="-122"/>
                <a:ea typeface="华康乾隆行楷 W7" panose="03000709000000000000" charset="-122"/>
                <a:cs typeface="华康乾隆行楷 W7" panose="03000709000000000000" charset="-122"/>
              </a:rPr>
              <a:t>悲</a:t>
            </a:r>
            <a:endParaRPr lang="zh-CN" altLang="en-US" sz="2000" dirty="0">
              <a:solidFill>
                <a:srgbClr val="FF0000"/>
              </a:solidFill>
              <a:latin typeface="华康乾隆行楷 W7" panose="03000709000000000000" charset="-122"/>
              <a:ea typeface="华康乾隆行楷 W7" panose="03000709000000000000" charset="-122"/>
              <a:cs typeface="华康乾隆行楷 W7" panose="03000709000000000000" charset="-122"/>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1" fill="hold" grpId="0" nodeType="clickEffect">
                                  <p:stCondLst>
                                    <p:cond delay="0"/>
                                  </p:stCondLst>
                                  <p:childTnLst>
                                    <p:set>
                                      <p:cBhvr>
                                        <p:cTn id="6" dur="1" fill="hold">
                                          <p:stCondLst>
                                            <p:cond delay="0"/>
                                          </p:stCondLst>
                                        </p:cTn>
                                        <p:tgtEl>
                                          <p:spTgt spid="295940"/>
                                        </p:tgtEl>
                                        <p:attrNameLst>
                                          <p:attrName>style.visibility</p:attrName>
                                        </p:attrNameLst>
                                      </p:cBhvr>
                                      <p:to>
                                        <p:strVal val="visible"/>
                                      </p:to>
                                    </p:set>
                                    <p:anim calcmode="lin" valueType="num">
                                      <p:cBhvr additive="base">
                                        <p:cTn id="7" dur="500" fill="hold"/>
                                        <p:tgtEl>
                                          <p:spTgt spid="295940"/>
                                        </p:tgtEl>
                                        <p:attrNameLst>
                                          <p:attrName>ppt_x</p:attrName>
                                        </p:attrNameLst>
                                      </p:cBhvr>
                                      <p:tavLst>
                                        <p:tav tm="0">
                                          <p:val>
                                            <p:strVal val="#ppt_x"/>
                                          </p:val>
                                        </p:tav>
                                        <p:tav tm="100000">
                                          <p:val>
                                            <p:strVal val="#ppt_x"/>
                                          </p:val>
                                        </p:tav>
                                      </p:tavLst>
                                    </p:anim>
                                    <p:anim calcmode="lin" valueType="num">
                                      <p:cBhvr additive="base">
                                        <p:cTn id="8" dur="500" fill="hold"/>
                                        <p:tgtEl>
                                          <p:spTgt spid="295940"/>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nodeType="clickEffect">
                                  <p:stCondLst>
                                    <p:cond delay="0"/>
                                  </p:stCondLst>
                                  <p:childTnLst>
                                    <p:set>
                                      <p:cBhvr>
                                        <p:cTn id="12" dur="1" fill="hold">
                                          <p:stCondLst>
                                            <p:cond delay="0"/>
                                          </p:stCondLst>
                                        </p:cTn>
                                        <p:tgtEl>
                                          <p:spTgt spid="295938">
                                            <p:txEl>
                                              <p:pRg st="0" end="0"/>
                                            </p:txEl>
                                          </p:spTgt>
                                        </p:tgtEl>
                                        <p:attrNameLst>
                                          <p:attrName>style.visibility</p:attrName>
                                        </p:attrNameLst>
                                      </p:cBhvr>
                                      <p:to>
                                        <p:strVal val="visible"/>
                                      </p:to>
                                    </p:set>
                                    <p:anim calcmode="lin" valueType="num">
                                      <p:cBhvr additive="base">
                                        <p:cTn id="13" dur="500" fill="hold"/>
                                        <p:tgtEl>
                                          <p:spTgt spid="29593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9593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7" presetClass="entr" presetSubtype="8" fill="hold" nodeType="clickEffect">
                                  <p:stCondLst>
                                    <p:cond delay="0"/>
                                  </p:stCondLst>
                                  <p:childTnLst>
                                    <p:set>
                                      <p:cBhvr>
                                        <p:cTn id="18" dur="1" fill="hold">
                                          <p:stCondLst>
                                            <p:cond delay="0"/>
                                          </p:stCondLst>
                                        </p:cTn>
                                        <p:tgtEl>
                                          <p:spTgt spid="295946"/>
                                        </p:tgtEl>
                                        <p:attrNameLst>
                                          <p:attrName>style.visibility</p:attrName>
                                        </p:attrNameLst>
                                      </p:cBhvr>
                                      <p:to>
                                        <p:strVal val="visible"/>
                                      </p:to>
                                    </p:set>
                                    <p:anim calcmode="lin" valueType="num">
                                      <p:cBhvr additive="base">
                                        <p:cTn id="19" dur="500" fill="hold"/>
                                        <p:tgtEl>
                                          <p:spTgt spid="295946"/>
                                        </p:tgtEl>
                                        <p:attrNameLst>
                                          <p:attrName>ppt_x</p:attrName>
                                        </p:attrNameLst>
                                      </p:cBhvr>
                                      <p:tavLst>
                                        <p:tav tm="0">
                                          <p:val>
                                            <p:strVal val="0-#ppt_w/2"/>
                                          </p:val>
                                        </p:tav>
                                        <p:tav tm="100000">
                                          <p:val>
                                            <p:strVal val="#ppt_x"/>
                                          </p:val>
                                        </p:tav>
                                      </p:tavLst>
                                    </p:anim>
                                    <p:anim calcmode="lin" valueType="num">
                                      <p:cBhvr additive="base">
                                        <p:cTn id="20" dur="500" fill="hold"/>
                                        <p:tgtEl>
                                          <p:spTgt spid="29594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95942"/>
                                        </p:tgtEl>
                                        <p:attrNameLst>
                                          <p:attrName>style.visibility</p:attrName>
                                        </p:attrNameLst>
                                      </p:cBhvr>
                                      <p:to>
                                        <p:strVal val="visible"/>
                                      </p:to>
                                    </p:set>
                                    <p:anim calcmode="lin" valueType="num">
                                      <p:cBhvr additive="base">
                                        <p:cTn id="25" dur="500" fill="hold"/>
                                        <p:tgtEl>
                                          <p:spTgt spid="295942"/>
                                        </p:tgtEl>
                                        <p:attrNameLst>
                                          <p:attrName>ppt_x</p:attrName>
                                        </p:attrNameLst>
                                      </p:cBhvr>
                                      <p:tavLst>
                                        <p:tav tm="0">
                                          <p:val>
                                            <p:strVal val="#ppt_x"/>
                                          </p:val>
                                        </p:tav>
                                        <p:tav tm="100000">
                                          <p:val>
                                            <p:strVal val="#ppt_x"/>
                                          </p:val>
                                        </p:tav>
                                      </p:tavLst>
                                    </p:anim>
                                    <p:anim calcmode="lin" valueType="num">
                                      <p:cBhvr additive="base">
                                        <p:cTn id="26" dur="500" fill="hold"/>
                                        <p:tgtEl>
                                          <p:spTgt spid="29594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7" presetClass="entr" presetSubtype="8" fill="hold" grpId="0" nodeType="clickEffect">
                                  <p:stCondLst>
                                    <p:cond delay="0"/>
                                  </p:stCondLst>
                                  <p:childTnLst>
                                    <p:set>
                                      <p:cBhvr>
                                        <p:cTn id="30" dur="1" fill="hold">
                                          <p:stCondLst>
                                            <p:cond delay="0"/>
                                          </p:stCondLst>
                                        </p:cTn>
                                        <p:tgtEl>
                                          <p:spTgt spid="295941"/>
                                        </p:tgtEl>
                                        <p:attrNameLst>
                                          <p:attrName>style.visibility</p:attrName>
                                        </p:attrNameLst>
                                      </p:cBhvr>
                                      <p:to>
                                        <p:strVal val="visible"/>
                                      </p:to>
                                    </p:set>
                                    <p:anim calcmode="lin" valueType="num">
                                      <p:cBhvr additive="base">
                                        <p:cTn id="31" dur="500" fill="hold"/>
                                        <p:tgtEl>
                                          <p:spTgt spid="295941"/>
                                        </p:tgtEl>
                                        <p:attrNameLst>
                                          <p:attrName>ppt_x</p:attrName>
                                        </p:attrNameLst>
                                      </p:cBhvr>
                                      <p:tavLst>
                                        <p:tav tm="0">
                                          <p:val>
                                            <p:strVal val="0-#ppt_w/2"/>
                                          </p:val>
                                        </p:tav>
                                        <p:tav tm="100000">
                                          <p:val>
                                            <p:strVal val="#ppt_x"/>
                                          </p:val>
                                        </p:tav>
                                      </p:tavLst>
                                    </p:anim>
                                    <p:anim calcmode="lin" valueType="num">
                                      <p:cBhvr additive="base">
                                        <p:cTn id="32" dur="500" fill="hold"/>
                                        <p:tgtEl>
                                          <p:spTgt spid="295941"/>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8" presetClass="entr" presetSubtype="32" fill="hold" grpId="0" nodeType="clickEffect">
                                  <p:stCondLst>
                                    <p:cond delay="0"/>
                                  </p:stCondLst>
                                  <p:childTnLst>
                                    <p:set>
                                      <p:cBhvr>
                                        <p:cTn id="36" dur="1" fill="hold">
                                          <p:stCondLst>
                                            <p:cond delay="0"/>
                                          </p:stCondLst>
                                        </p:cTn>
                                        <p:tgtEl>
                                          <p:spTgt spid="295945"/>
                                        </p:tgtEl>
                                        <p:attrNameLst>
                                          <p:attrName>style.visibility</p:attrName>
                                        </p:attrNameLst>
                                      </p:cBhvr>
                                      <p:to>
                                        <p:strVal val="visible"/>
                                      </p:to>
                                    </p:set>
                                    <p:animEffect transition="in" filter="diamond(out)">
                                      <p:cBhvr>
                                        <p:cTn id="37" dur="500"/>
                                        <p:tgtEl>
                                          <p:spTgt spid="295945"/>
                                        </p:tgtEl>
                                      </p:cBhvr>
                                    </p:animEffect>
                                  </p:childTnLst>
                                </p:cTn>
                              </p:par>
                            </p:childTnLst>
                          </p:cTn>
                        </p:par>
                      </p:childTnLst>
                    </p:cTn>
                  </p:par>
                  <p:par>
                    <p:cTn id="38" fill="hold">
                      <p:stCondLst>
                        <p:cond delay="indefinite"/>
                      </p:stCondLst>
                      <p:childTnLst>
                        <p:par>
                          <p:cTn id="39" fill="hold">
                            <p:stCondLst>
                              <p:cond delay="0"/>
                            </p:stCondLst>
                            <p:childTnLst>
                              <p:par>
                                <p:cTn id="40" presetID="7" presetClass="entr" presetSubtype="8" fill="hold" grpId="0" nodeType="clickEffect">
                                  <p:stCondLst>
                                    <p:cond delay="0"/>
                                  </p:stCondLst>
                                  <p:childTnLst>
                                    <p:set>
                                      <p:cBhvr>
                                        <p:cTn id="41" dur="1" fill="hold">
                                          <p:stCondLst>
                                            <p:cond delay="0"/>
                                          </p:stCondLst>
                                        </p:cTn>
                                        <p:tgtEl>
                                          <p:spTgt spid="295947"/>
                                        </p:tgtEl>
                                        <p:attrNameLst>
                                          <p:attrName>style.visibility</p:attrName>
                                        </p:attrNameLst>
                                      </p:cBhvr>
                                      <p:to>
                                        <p:strVal val="visible"/>
                                      </p:to>
                                    </p:set>
                                    <p:anim calcmode="lin" valueType="num">
                                      <p:cBhvr additive="base">
                                        <p:cTn id="42" dur="500" fill="hold"/>
                                        <p:tgtEl>
                                          <p:spTgt spid="295947"/>
                                        </p:tgtEl>
                                        <p:attrNameLst>
                                          <p:attrName>ppt_x</p:attrName>
                                        </p:attrNameLst>
                                      </p:cBhvr>
                                      <p:tavLst>
                                        <p:tav tm="0">
                                          <p:val>
                                            <p:strVal val="0-#ppt_w/2"/>
                                          </p:val>
                                        </p:tav>
                                        <p:tav tm="100000">
                                          <p:val>
                                            <p:strVal val="#ppt_x"/>
                                          </p:val>
                                        </p:tav>
                                      </p:tavLst>
                                    </p:anim>
                                    <p:anim calcmode="lin" valueType="num">
                                      <p:cBhvr additive="base">
                                        <p:cTn id="43" dur="500" fill="hold"/>
                                        <p:tgtEl>
                                          <p:spTgt spid="295947"/>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6" presetClass="entr" presetSubtype="32" fill="hold" grpId="0" nodeType="clickEffect">
                                  <p:stCondLst>
                                    <p:cond delay="0"/>
                                  </p:stCondLst>
                                  <p:childTnLst>
                                    <p:set>
                                      <p:cBhvr>
                                        <p:cTn id="47" dur="1" fill="hold">
                                          <p:stCondLst>
                                            <p:cond delay="0"/>
                                          </p:stCondLst>
                                        </p:cTn>
                                        <p:tgtEl>
                                          <p:spTgt spid="295948"/>
                                        </p:tgtEl>
                                        <p:attrNameLst>
                                          <p:attrName>style.visibility</p:attrName>
                                        </p:attrNameLst>
                                      </p:cBhvr>
                                      <p:to>
                                        <p:strVal val="visible"/>
                                      </p:to>
                                    </p:set>
                                    <p:animEffect transition="in" filter="circle(out)">
                                      <p:cBhvr>
                                        <p:cTn id="48" dur="500"/>
                                        <p:tgtEl>
                                          <p:spTgt spid="295948"/>
                                        </p:tgtEl>
                                      </p:cBhvr>
                                    </p:animEffect>
                                  </p:childTnLst>
                                </p:cTn>
                              </p:par>
                            </p:childTnLst>
                          </p:cTn>
                        </p:par>
                      </p:childTnLst>
                    </p:cTn>
                  </p:par>
                  <p:par>
                    <p:cTn id="49" fill="hold">
                      <p:stCondLst>
                        <p:cond delay="indefinite"/>
                      </p:stCondLst>
                      <p:childTnLst>
                        <p:par>
                          <p:cTn id="50" fill="hold">
                            <p:stCondLst>
                              <p:cond delay="0"/>
                            </p:stCondLst>
                            <p:childTnLst>
                              <p:par>
                                <p:cTn id="51" presetID="7" presetClass="entr" presetSubtype="4" fill="hold" grpId="0" nodeType="clickEffect">
                                  <p:stCondLst>
                                    <p:cond delay="0"/>
                                  </p:stCondLst>
                                  <p:childTnLst>
                                    <p:set>
                                      <p:cBhvr>
                                        <p:cTn id="52" dur="1" fill="hold">
                                          <p:stCondLst>
                                            <p:cond delay="0"/>
                                          </p:stCondLst>
                                        </p:cTn>
                                        <p:tgtEl>
                                          <p:spTgt spid="295949"/>
                                        </p:tgtEl>
                                        <p:attrNameLst>
                                          <p:attrName>style.visibility</p:attrName>
                                        </p:attrNameLst>
                                      </p:cBhvr>
                                      <p:to>
                                        <p:strVal val="visible"/>
                                      </p:to>
                                    </p:set>
                                    <p:anim calcmode="lin" valueType="num">
                                      <p:cBhvr additive="base">
                                        <p:cTn id="53" dur="500" fill="hold"/>
                                        <p:tgtEl>
                                          <p:spTgt spid="295949"/>
                                        </p:tgtEl>
                                        <p:attrNameLst>
                                          <p:attrName>ppt_x</p:attrName>
                                        </p:attrNameLst>
                                      </p:cBhvr>
                                      <p:tavLst>
                                        <p:tav tm="0">
                                          <p:val>
                                            <p:strVal val="#ppt_x"/>
                                          </p:val>
                                        </p:tav>
                                        <p:tav tm="100000">
                                          <p:val>
                                            <p:strVal val="#ppt_x"/>
                                          </p:val>
                                        </p:tav>
                                      </p:tavLst>
                                    </p:anim>
                                    <p:anim calcmode="lin" valueType="num">
                                      <p:cBhvr additive="base">
                                        <p:cTn id="54" dur="500" fill="hold"/>
                                        <p:tgtEl>
                                          <p:spTgt spid="295949"/>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7" presetClass="entr" presetSubtype="4" fill="hold" grpId="0" nodeType="clickEffect">
                                  <p:stCondLst>
                                    <p:cond delay="0"/>
                                  </p:stCondLst>
                                  <p:childTnLst>
                                    <p:set>
                                      <p:cBhvr>
                                        <p:cTn id="58" dur="1" fill="hold">
                                          <p:stCondLst>
                                            <p:cond delay="0"/>
                                          </p:stCondLst>
                                        </p:cTn>
                                        <p:tgtEl>
                                          <p:spTgt spid="295950"/>
                                        </p:tgtEl>
                                        <p:attrNameLst>
                                          <p:attrName>style.visibility</p:attrName>
                                        </p:attrNameLst>
                                      </p:cBhvr>
                                      <p:to>
                                        <p:strVal val="visible"/>
                                      </p:to>
                                    </p:set>
                                    <p:anim calcmode="lin" valueType="num">
                                      <p:cBhvr additive="base">
                                        <p:cTn id="59" dur="500" fill="hold"/>
                                        <p:tgtEl>
                                          <p:spTgt spid="295950"/>
                                        </p:tgtEl>
                                        <p:attrNameLst>
                                          <p:attrName>ppt_x</p:attrName>
                                        </p:attrNameLst>
                                      </p:cBhvr>
                                      <p:tavLst>
                                        <p:tav tm="0">
                                          <p:val>
                                            <p:strVal val="#ppt_x"/>
                                          </p:val>
                                        </p:tav>
                                        <p:tav tm="100000">
                                          <p:val>
                                            <p:strVal val="#ppt_x"/>
                                          </p:val>
                                        </p:tav>
                                      </p:tavLst>
                                    </p:anim>
                                    <p:anim calcmode="lin" valueType="num">
                                      <p:cBhvr additive="base">
                                        <p:cTn id="60" dur="500" fill="hold"/>
                                        <p:tgtEl>
                                          <p:spTgt spid="295950"/>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7" presetClass="entr" presetSubtype="4" fill="hold" grpId="0" nodeType="clickEffect">
                                  <p:stCondLst>
                                    <p:cond delay="0"/>
                                  </p:stCondLst>
                                  <p:childTnLst>
                                    <p:set>
                                      <p:cBhvr>
                                        <p:cTn id="64" dur="1" fill="hold">
                                          <p:stCondLst>
                                            <p:cond delay="0"/>
                                          </p:stCondLst>
                                        </p:cTn>
                                        <p:tgtEl>
                                          <p:spTgt spid="295952"/>
                                        </p:tgtEl>
                                        <p:attrNameLst>
                                          <p:attrName>style.visibility</p:attrName>
                                        </p:attrNameLst>
                                      </p:cBhvr>
                                      <p:to>
                                        <p:strVal val="visible"/>
                                      </p:to>
                                    </p:set>
                                    <p:anim calcmode="lin" valueType="num">
                                      <p:cBhvr additive="base">
                                        <p:cTn id="65" dur="500" fill="hold"/>
                                        <p:tgtEl>
                                          <p:spTgt spid="295952"/>
                                        </p:tgtEl>
                                        <p:attrNameLst>
                                          <p:attrName>ppt_x</p:attrName>
                                        </p:attrNameLst>
                                      </p:cBhvr>
                                      <p:tavLst>
                                        <p:tav tm="0">
                                          <p:val>
                                            <p:strVal val="#ppt_x"/>
                                          </p:val>
                                        </p:tav>
                                        <p:tav tm="100000">
                                          <p:val>
                                            <p:strVal val="#ppt_x"/>
                                          </p:val>
                                        </p:tav>
                                      </p:tavLst>
                                    </p:anim>
                                    <p:anim calcmode="lin" valueType="num">
                                      <p:cBhvr additive="base">
                                        <p:cTn id="66" dur="500" fill="hold"/>
                                        <p:tgtEl>
                                          <p:spTgt spid="295952"/>
                                        </p:tgtEl>
                                        <p:attrNameLst>
                                          <p:attrName>ppt_y</p:attrName>
                                        </p:attrNameLst>
                                      </p:cBhvr>
                                      <p:tavLst>
                                        <p:tav tm="0">
                                          <p:val>
                                            <p:strVal val="1+#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6" presetClass="emph" presetSubtype="0" fill="hold" grpId="1" nodeType="clickEffect">
                                  <p:stCondLst>
                                    <p:cond delay="0"/>
                                  </p:stCondLst>
                                  <p:childTnLst>
                                    <p:animScale>
                                      <p:cBhvr>
                                        <p:cTn id="70" dur="500" fill="hold"/>
                                        <p:tgtEl>
                                          <p:spTgt spid="29595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5940" grpId="0" bldLvl="0" animBg="1"/>
      <p:bldP spid="295941" grpId="0"/>
      <p:bldP spid="295945" grpId="0" bldLvl="0" animBg="1"/>
      <p:bldP spid="295947" grpId="0"/>
      <p:bldP spid="295948" grpId="0" bldLvl="0" animBg="1"/>
      <p:bldP spid="295949" grpId="0"/>
      <p:bldP spid="295950" grpId="0" bldLvl="0" animBg="1"/>
      <p:bldP spid="295952" grpId="0"/>
      <p:bldP spid="295952" grpId="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5">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base" latinLnBrk="0" hangingPunct="1">
              <a:lnSpc>
                <a:spcPts val="3200"/>
              </a:lnSpc>
              <a:spcBef>
                <a:spcPct val="0"/>
              </a:spcBef>
              <a:spcAft>
                <a:spcPct val="0"/>
              </a:spcAft>
              <a:buClrTx/>
              <a:buSzTx/>
              <a:buFontTx/>
              <a:buNone/>
              <a:defRPr/>
            </a:pP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 下列句中画线词的解释，不正确的一项是</a:t>
            </a:r>
            <a:r>
              <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　　</a:t>
            </a:r>
            <a:r>
              <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a:t>
            </a:r>
            <a:endPar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1" fontAlgn="base" latinLnBrk="0" hangingPunct="1">
              <a:lnSpc>
                <a:spcPts val="3200"/>
              </a:lnSpc>
              <a:spcBef>
                <a:spcPct val="0"/>
              </a:spcBef>
              <a:spcAft>
                <a:spcPct val="0"/>
              </a:spcAft>
              <a:buClrTx/>
              <a:buSzTx/>
              <a:buFontTx/>
              <a:buNone/>
              <a:defRPr/>
            </a:pPr>
            <a:r>
              <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A</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．击空明兮溯流光流光：江面浮动的月光 </a:t>
            </a:r>
            <a:endPar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1" fontAlgn="base" latinLnBrk="0" hangingPunct="1">
              <a:lnSpc>
                <a:spcPts val="3200"/>
              </a:lnSpc>
              <a:spcBef>
                <a:spcPct val="0"/>
              </a:spcBef>
              <a:spcAft>
                <a:spcPct val="0"/>
              </a:spcAft>
              <a:buClrTx/>
              <a:buSzTx/>
              <a:buFontTx/>
              <a:buNone/>
              <a:defRPr/>
            </a:pPr>
            <a:r>
              <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B</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．舳舻千里，旌旗蔽空       舳舻：船头和船尾的并称，泛指首尾相接的船只 </a:t>
            </a:r>
            <a:r>
              <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C</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．哀吾生之须臾       须臾：一瞬间，片刻 </a:t>
            </a:r>
            <a:endPar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1" fontAlgn="base" latinLnBrk="0" hangingPunct="1">
              <a:lnSpc>
                <a:spcPts val="3200"/>
              </a:lnSpc>
              <a:spcBef>
                <a:spcPct val="0"/>
              </a:spcBef>
              <a:spcAft>
                <a:spcPct val="0"/>
              </a:spcAft>
              <a:buClrTx/>
              <a:buSzTx/>
              <a:buFontTx/>
              <a:buNone/>
              <a:defRPr/>
            </a:pPr>
            <a:r>
              <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D</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．托遗响于悲风       </a:t>
            </a:r>
            <a:r>
              <a:rPr kumimoji="0"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宋体" panose="02010600030101010101" pitchFamily="2" charset="-122"/>
              </a:rPr>
              <a:t>悲风：悲凉的箫声</a:t>
            </a:r>
            <a:endParaRPr kumimoji="0"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1" fontAlgn="base" latinLnBrk="0" hangingPunct="1">
              <a:lnSpc>
                <a:spcPts val="3200"/>
              </a:lnSpc>
              <a:spcBef>
                <a:spcPct val="0"/>
              </a:spcBef>
              <a:spcAft>
                <a:spcPct val="0"/>
              </a:spcAft>
              <a:buClrTx/>
              <a:buSzTx/>
              <a:buFontTx/>
              <a:buNone/>
              <a:defRPr/>
            </a:pPr>
            <a:endParaRPr kumimoji="0" lang="zh-CN" altLang="en-US" sz="2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pic>
        <p:nvPicPr>
          <p:cNvPr id="11" name="图片 10" descr="51miz-E823930-BA03D745"/>
          <p:cNvPicPr>
            <a:picLocks noChangeAspect="1"/>
          </p:cNvPicPr>
          <p:nvPr/>
        </p:nvPicPr>
        <p:blipFill>
          <a:blip r:embed="rId2"/>
          <a:stretch>
            <a:fillRect/>
          </a:stretch>
        </p:blipFill>
        <p:spPr>
          <a:xfrm>
            <a:off x="9021445" y="1684655"/>
            <a:ext cx="2453005" cy="1226820"/>
          </a:xfrm>
          <a:prstGeom prst="rect">
            <a:avLst/>
          </a:prstGeom>
        </p:spPr>
      </p:pic>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707886"/>
          </a:xfrm>
          <a:prstGeom prst="rect">
            <a:avLst/>
          </a:prstGeom>
          <a:noFill/>
        </p:spPr>
        <p:txBody>
          <a:bodyPr wrap="square" rtlCol="0">
            <a:spAutoFit/>
          </a:bodyPr>
          <a:lstStyle/>
          <a:p>
            <a:pPr algn="dist"/>
            <a:r>
              <a:rPr lang="zh-CN" altLang="en-US" sz="4000" dirty="0">
                <a:latin typeface="华康乾隆行楷 W7" panose="03000709000000000000" charset="-122"/>
                <a:ea typeface="华康乾隆行楷 W7" panose="03000709000000000000" charset="-122"/>
              </a:rPr>
              <a:t>练一练</a:t>
            </a:r>
            <a:endParaRPr lang="zh-CN" altLang="en-US" sz="40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3">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5356860"/>
            <a:ext cx="1399540" cy="766445"/>
          </a:xfrm>
          <a:prstGeom prst="rect">
            <a:avLst/>
          </a:prstGeom>
        </p:spPr>
      </p:pic>
    </p:spTree>
    <p:custDataLst>
      <p:tags r:id="rId4"/>
    </p:custData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5">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base" latinLnBrk="0" hangingPunct="1">
              <a:lnSpc>
                <a:spcPts val="3200"/>
              </a:lnSpc>
              <a:spcBef>
                <a:spcPct val="0"/>
              </a:spcBef>
              <a:spcAft>
                <a:spcPct val="0"/>
              </a:spcAft>
              <a:buClrTx/>
              <a:buSzTx/>
              <a:buFontTx/>
              <a:buNone/>
              <a:defRPr/>
            </a:pP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 下列句中画线词的解释，不正确的一项是</a:t>
            </a:r>
            <a:r>
              <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　</a:t>
            </a:r>
            <a:r>
              <a:rPr kumimoji="0" lang="en-US" altLang="zh-CN" sz="24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宋体" panose="02010600030101010101" pitchFamily="2" charset="-122"/>
              </a:rPr>
              <a:t>D</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　</a:t>
            </a:r>
            <a:r>
              <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a:t>
            </a:r>
            <a:endPar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1" fontAlgn="base" latinLnBrk="0" hangingPunct="1">
              <a:lnSpc>
                <a:spcPts val="3200"/>
              </a:lnSpc>
              <a:spcBef>
                <a:spcPct val="0"/>
              </a:spcBef>
              <a:spcAft>
                <a:spcPct val="0"/>
              </a:spcAft>
              <a:buClrTx/>
              <a:buSzTx/>
              <a:buFontTx/>
              <a:buNone/>
              <a:defRPr/>
            </a:pPr>
            <a:r>
              <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A</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．击空明兮溯流光流光：江面浮动的月光 </a:t>
            </a:r>
            <a:endPar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1" fontAlgn="base" latinLnBrk="0" hangingPunct="1">
              <a:lnSpc>
                <a:spcPts val="3200"/>
              </a:lnSpc>
              <a:spcBef>
                <a:spcPct val="0"/>
              </a:spcBef>
              <a:spcAft>
                <a:spcPct val="0"/>
              </a:spcAft>
              <a:buClrTx/>
              <a:buSzTx/>
              <a:buFontTx/>
              <a:buNone/>
              <a:defRPr/>
            </a:pPr>
            <a:r>
              <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B</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．舳舻千里，旌旗蔽空       舳舻：船头和船尾的并称，泛指首尾相接的船只 </a:t>
            </a:r>
            <a:r>
              <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C</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．哀吾生之须臾       须臾：一瞬间，片刻 </a:t>
            </a:r>
            <a:endPar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1" fontAlgn="base" latinLnBrk="0" hangingPunct="1">
              <a:lnSpc>
                <a:spcPts val="3200"/>
              </a:lnSpc>
              <a:spcBef>
                <a:spcPct val="0"/>
              </a:spcBef>
              <a:spcAft>
                <a:spcPct val="0"/>
              </a:spcAft>
              <a:buClrTx/>
              <a:buSzTx/>
              <a:buFontTx/>
              <a:buNone/>
              <a:defRPr/>
            </a:pPr>
            <a:r>
              <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D</a:t>
            </a: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rPr>
              <a:t>．托遗响于悲风       </a:t>
            </a:r>
            <a:r>
              <a:rPr kumimoji="0" lang="zh-CN" altLang="en-US" sz="24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宋体" panose="02010600030101010101" pitchFamily="2" charset="-122"/>
              </a:rPr>
              <a:t>悲风：悲凉的箫声</a:t>
            </a:r>
            <a:endParaRPr kumimoji="0" lang="zh-CN" altLang="en-US" sz="24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1" fontAlgn="base" latinLnBrk="0" hangingPunct="1">
              <a:lnSpc>
                <a:spcPts val="3200"/>
              </a:lnSpc>
              <a:spcBef>
                <a:spcPct val="0"/>
              </a:spcBef>
              <a:spcAft>
                <a:spcPct val="0"/>
              </a:spcAft>
              <a:buClrTx/>
              <a:buSzTx/>
              <a:buFontTx/>
              <a:buNone/>
              <a:defRPr/>
            </a:pPr>
            <a:endParaRPr kumimoji="0" lang="zh-CN" altLang="en-US" sz="2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pic>
        <p:nvPicPr>
          <p:cNvPr id="11" name="图片 10" descr="51miz-E823930-BA03D745"/>
          <p:cNvPicPr>
            <a:picLocks noChangeAspect="1"/>
          </p:cNvPicPr>
          <p:nvPr/>
        </p:nvPicPr>
        <p:blipFill>
          <a:blip r:embed="rId2"/>
          <a:stretch>
            <a:fillRect/>
          </a:stretch>
        </p:blipFill>
        <p:spPr>
          <a:xfrm>
            <a:off x="9021445" y="1684655"/>
            <a:ext cx="2453005" cy="1226820"/>
          </a:xfrm>
          <a:prstGeom prst="rect">
            <a:avLst/>
          </a:prstGeom>
        </p:spPr>
      </p:pic>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707886"/>
          </a:xfrm>
          <a:prstGeom prst="rect">
            <a:avLst/>
          </a:prstGeom>
          <a:noFill/>
        </p:spPr>
        <p:txBody>
          <a:bodyPr wrap="square" rtlCol="0">
            <a:spAutoFit/>
          </a:bodyPr>
          <a:lstStyle/>
          <a:p>
            <a:pPr algn="dist"/>
            <a:r>
              <a:rPr lang="zh-CN" altLang="en-US" sz="4000" dirty="0">
                <a:latin typeface="华康乾隆行楷 W7" panose="03000709000000000000" charset="-122"/>
                <a:ea typeface="华康乾隆行楷 W7" panose="03000709000000000000" charset="-122"/>
              </a:rPr>
              <a:t>练一练</a:t>
            </a:r>
            <a:endParaRPr lang="zh-CN" altLang="en-US" sz="40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3">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5356860"/>
            <a:ext cx="1399540" cy="766445"/>
          </a:xfrm>
          <a:prstGeom prst="rect">
            <a:avLst/>
          </a:prstGeom>
        </p:spPr>
      </p:pic>
    </p:spTree>
    <p:custDataLst>
      <p:tags r:id="rId4"/>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301083" y="-1"/>
            <a:ext cx="1027487" cy="3826261"/>
          </a:xfrm>
          <a:prstGeom prst="rect">
            <a:avLst/>
          </a:prstGeom>
        </p:spPr>
      </p:pic>
      <p:pic>
        <p:nvPicPr>
          <p:cNvPr id="7" name="图片 6"/>
          <p:cNvPicPr>
            <a:picLocks noChangeAspect="1"/>
          </p:cNvPicPr>
          <p:nvPr/>
        </p:nvPicPr>
        <p:blipFill rotWithShape="1">
          <a:blip r:embed="rId2" cstate="print">
            <a:extLst>
              <a:ext uri="{28A0092B-C50C-407E-A947-70E740481C1C}">
                <a14:useLocalDpi xmlns:a14="http://schemas.microsoft.com/office/drawing/2010/main" val="0"/>
              </a:ext>
            </a:extLst>
          </a:blip>
          <a:srcRect l="55279" b="40113"/>
          <a:stretch>
            <a:fillRect/>
          </a:stretch>
        </p:blipFill>
        <p:spPr>
          <a:xfrm flipH="1">
            <a:off x="10948062" y="5126914"/>
            <a:ext cx="1704977" cy="2017811"/>
          </a:xfrm>
          <a:prstGeom prst="rect">
            <a:avLst/>
          </a:prstGeom>
        </p:spPr>
      </p:pic>
      <p:pic>
        <p:nvPicPr>
          <p:cNvPr id="21" name="图片 2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22268" y="-1"/>
            <a:ext cx="1027487" cy="3826261"/>
          </a:xfrm>
          <a:prstGeom prst="rect">
            <a:avLst/>
          </a:prstGeom>
        </p:spPr>
      </p:pic>
      <p:pic>
        <p:nvPicPr>
          <p:cNvPr id="22" name="图片 21"/>
          <p:cNvPicPr>
            <a:picLocks noChangeAspect="1"/>
          </p:cNvPicPr>
          <p:nvPr/>
        </p:nvPicPr>
        <p:blipFill rotWithShape="1">
          <a:blip r:embed="rId2" cstate="print">
            <a:extLst>
              <a:ext uri="{28A0092B-C50C-407E-A947-70E740481C1C}">
                <a14:useLocalDpi xmlns:a14="http://schemas.microsoft.com/office/drawing/2010/main" val="0"/>
              </a:ext>
            </a:extLst>
          </a:blip>
          <a:srcRect l="55279" b="40113"/>
          <a:stretch>
            <a:fillRect/>
          </a:stretch>
        </p:blipFill>
        <p:spPr>
          <a:xfrm rot="18969383" flipH="1">
            <a:off x="-308007" y="5553634"/>
            <a:ext cx="1704977" cy="2017811"/>
          </a:xfrm>
          <a:prstGeom prst="rect">
            <a:avLst/>
          </a:prstGeom>
        </p:spPr>
      </p:pic>
      <p:sp>
        <p:nvSpPr>
          <p:cNvPr id="11" name="文本框 10"/>
          <p:cNvSpPr txBox="1"/>
          <p:nvPr/>
        </p:nvSpPr>
        <p:spPr>
          <a:xfrm>
            <a:off x="6558551" y="1646996"/>
            <a:ext cx="2754125" cy="461665"/>
          </a:xfrm>
          <a:prstGeom prst="rect">
            <a:avLst/>
          </a:prstGeom>
          <a:noFill/>
        </p:spPr>
        <p:txBody>
          <a:bodyPr vert="horz" wrap="square" rtlCol="0">
            <a:spAutoFit/>
          </a:bodyPr>
          <a:lstStyle/>
          <a:p>
            <a:pPr algn="dist"/>
            <a:r>
              <a:rPr lang="zh-CN" altLang="en-US" sz="2400" spc="600" dirty="0">
                <a:solidFill>
                  <a:srgbClr val="7BBFA2"/>
                </a:solidFill>
                <a:latin typeface="汉仪黑荔枝体简" panose="00020600040101010101" pitchFamily="18" charset="-122"/>
                <a:ea typeface="汉仪黑荔枝体简" panose="00020600040101010101" pitchFamily="18" charset="-122"/>
              </a:rPr>
              <a:t>疏通文意</a:t>
            </a:r>
            <a:endParaRPr lang="zh-CN" altLang="en-US" sz="2400" spc="600" dirty="0">
              <a:solidFill>
                <a:srgbClr val="7BBFA2"/>
              </a:solidFill>
              <a:latin typeface="汉仪黑荔枝体简" panose="00020600040101010101" pitchFamily="18" charset="-122"/>
              <a:ea typeface="汉仪黑荔枝体简" panose="00020600040101010101" pitchFamily="18" charset="-122"/>
            </a:endParaRPr>
          </a:p>
        </p:txBody>
      </p:sp>
      <p:sp>
        <p:nvSpPr>
          <p:cNvPr id="12" name="文本框 11"/>
          <p:cNvSpPr txBox="1"/>
          <p:nvPr/>
        </p:nvSpPr>
        <p:spPr>
          <a:xfrm>
            <a:off x="5564213" y="1608310"/>
            <a:ext cx="1118226" cy="646331"/>
          </a:xfrm>
          <a:prstGeom prst="rect">
            <a:avLst/>
          </a:prstGeom>
          <a:noFill/>
        </p:spPr>
        <p:txBody>
          <a:bodyPr vert="horz" wrap="square" rtlCol="0">
            <a:spAutoFit/>
          </a:bodyPr>
          <a:lstStyle/>
          <a:p>
            <a:pPr algn="ctr"/>
            <a:r>
              <a:rPr lang="en-US" altLang="zh-CN" sz="3600" spc="300" dirty="0">
                <a:solidFill>
                  <a:srgbClr val="7BBFA2"/>
                </a:solidFill>
                <a:latin typeface="汉仪黑荔枝体简" panose="00020600040101010101" pitchFamily="18" charset="-122"/>
                <a:ea typeface="汉仪黑荔枝体简" panose="00020600040101010101" pitchFamily="18" charset="-122"/>
              </a:rPr>
              <a:t>01</a:t>
            </a:r>
            <a:endParaRPr lang="zh-CN" altLang="en-US" sz="3600" spc="300" dirty="0">
              <a:solidFill>
                <a:srgbClr val="7BBFA2"/>
              </a:solidFill>
              <a:latin typeface="汉仪黑荔枝体简" panose="00020600040101010101" pitchFamily="18" charset="-122"/>
              <a:ea typeface="汉仪黑荔枝体简" panose="00020600040101010101" pitchFamily="18" charset="-122"/>
            </a:endParaRPr>
          </a:p>
        </p:txBody>
      </p:sp>
      <p:sp>
        <p:nvSpPr>
          <p:cNvPr id="14" name="文本框 13"/>
          <p:cNvSpPr txBox="1"/>
          <p:nvPr/>
        </p:nvSpPr>
        <p:spPr>
          <a:xfrm>
            <a:off x="6558551" y="2728625"/>
            <a:ext cx="2754125" cy="461665"/>
          </a:xfrm>
          <a:prstGeom prst="rect">
            <a:avLst/>
          </a:prstGeom>
          <a:noFill/>
        </p:spPr>
        <p:txBody>
          <a:bodyPr vert="horz" wrap="square" rtlCol="0">
            <a:spAutoFit/>
          </a:bodyPr>
          <a:lstStyle/>
          <a:p>
            <a:pPr algn="dist"/>
            <a:r>
              <a:rPr lang="zh-CN" altLang="en-US" sz="2400" spc="600" dirty="0">
                <a:solidFill>
                  <a:schemeClr val="accent2"/>
                </a:solidFill>
                <a:latin typeface="汉仪黑荔枝体简" panose="00020600040101010101" pitchFamily="18" charset="-122"/>
                <a:ea typeface="汉仪黑荔枝体简" panose="00020600040101010101" pitchFamily="18" charset="-122"/>
              </a:rPr>
              <a:t>分析形象</a:t>
            </a:r>
            <a:endParaRPr lang="zh-CN" altLang="en-US" sz="2400" spc="600" dirty="0">
              <a:solidFill>
                <a:schemeClr val="accent2"/>
              </a:solidFill>
              <a:latin typeface="汉仪黑荔枝体简" panose="00020600040101010101" pitchFamily="18" charset="-122"/>
              <a:ea typeface="汉仪黑荔枝体简" panose="00020600040101010101" pitchFamily="18" charset="-122"/>
            </a:endParaRPr>
          </a:p>
        </p:txBody>
      </p:sp>
      <p:sp>
        <p:nvSpPr>
          <p:cNvPr id="15" name="文本框 14"/>
          <p:cNvSpPr txBox="1"/>
          <p:nvPr/>
        </p:nvSpPr>
        <p:spPr>
          <a:xfrm>
            <a:off x="5564213" y="2689939"/>
            <a:ext cx="1118226" cy="646331"/>
          </a:xfrm>
          <a:prstGeom prst="rect">
            <a:avLst/>
          </a:prstGeom>
          <a:noFill/>
        </p:spPr>
        <p:txBody>
          <a:bodyPr vert="horz" wrap="square" rtlCol="0">
            <a:spAutoFit/>
          </a:bodyPr>
          <a:lstStyle/>
          <a:p>
            <a:pPr algn="ctr"/>
            <a:r>
              <a:rPr lang="en-US" altLang="zh-CN" sz="3600" spc="300" dirty="0">
                <a:solidFill>
                  <a:schemeClr val="accent2"/>
                </a:solidFill>
                <a:latin typeface="汉仪黑荔枝体简" panose="00020600040101010101" pitchFamily="18" charset="-122"/>
                <a:ea typeface="汉仪黑荔枝体简" panose="00020600040101010101" pitchFamily="18" charset="-122"/>
              </a:rPr>
              <a:t>02</a:t>
            </a:r>
            <a:endParaRPr lang="zh-CN" altLang="en-US" sz="3600" spc="300" dirty="0">
              <a:solidFill>
                <a:schemeClr val="accent2"/>
              </a:solidFill>
              <a:latin typeface="汉仪黑荔枝体简" panose="00020600040101010101" pitchFamily="18" charset="-122"/>
              <a:ea typeface="汉仪黑荔枝体简" panose="00020600040101010101" pitchFamily="18" charset="-122"/>
            </a:endParaRPr>
          </a:p>
        </p:txBody>
      </p:sp>
      <p:sp>
        <p:nvSpPr>
          <p:cNvPr id="17" name="文本框 16"/>
          <p:cNvSpPr txBox="1"/>
          <p:nvPr/>
        </p:nvSpPr>
        <p:spPr>
          <a:xfrm>
            <a:off x="6558551" y="3810254"/>
            <a:ext cx="2754125" cy="461665"/>
          </a:xfrm>
          <a:prstGeom prst="rect">
            <a:avLst/>
          </a:prstGeom>
          <a:noFill/>
        </p:spPr>
        <p:txBody>
          <a:bodyPr vert="horz" wrap="square" rtlCol="0">
            <a:spAutoFit/>
          </a:bodyPr>
          <a:lstStyle/>
          <a:p>
            <a:pPr algn="dist"/>
            <a:r>
              <a:rPr lang="zh-CN" altLang="en-US" sz="2400" spc="600" dirty="0">
                <a:solidFill>
                  <a:srgbClr val="7BBFA2"/>
                </a:solidFill>
                <a:latin typeface="汉仪黑荔枝体简" panose="00020600040101010101" pitchFamily="18" charset="-122"/>
                <a:ea typeface="汉仪黑荔枝体简" panose="00020600040101010101" pitchFamily="18" charset="-122"/>
              </a:rPr>
              <a:t>文学常识</a:t>
            </a:r>
            <a:endParaRPr lang="zh-CN" altLang="en-US" sz="2400" spc="600" dirty="0">
              <a:solidFill>
                <a:srgbClr val="7BBFA2"/>
              </a:solidFill>
              <a:latin typeface="汉仪黑荔枝体简" panose="00020600040101010101" pitchFamily="18" charset="-122"/>
              <a:ea typeface="汉仪黑荔枝体简" panose="00020600040101010101" pitchFamily="18" charset="-122"/>
            </a:endParaRPr>
          </a:p>
        </p:txBody>
      </p:sp>
      <p:sp>
        <p:nvSpPr>
          <p:cNvPr id="18" name="文本框 17"/>
          <p:cNvSpPr txBox="1"/>
          <p:nvPr/>
        </p:nvSpPr>
        <p:spPr>
          <a:xfrm>
            <a:off x="5564213" y="3771567"/>
            <a:ext cx="1118226" cy="646331"/>
          </a:xfrm>
          <a:prstGeom prst="rect">
            <a:avLst/>
          </a:prstGeom>
          <a:noFill/>
        </p:spPr>
        <p:txBody>
          <a:bodyPr vert="horz" wrap="square" rtlCol="0">
            <a:spAutoFit/>
          </a:bodyPr>
          <a:lstStyle/>
          <a:p>
            <a:pPr algn="ctr"/>
            <a:r>
              <a:rPr lang="en-US" altLang="zh-CN" sz="3600" spc="300" dirty="0">
                <a:solidFill>
                  <a:srgbClr val="7BBFA2"/>
                </a:solidFill>
                <a:latin typeface="汉仪黑荔枝体简" panose="00020600040101010101" pitchFamily="18" charset="-122"/>
                <a:ea typeface="汉仪黑荔枝体简" panose="00020600040101010101" pitchFamily="18" charset="-122"/>
              </a:rPr>
              <a:t>03</a:t>
            </a:r>
            <a:endParaRPr lang="zh-CN" altLang="en-US" sz="3600" spc="300" dirty="0">
              <a:solidFill>
                <a:srgbClr val="7BBFA2"/>
              </a:solidFill>
              <a:latin typeface="汉仪黑荔枝体简" panose="00020600040101010101" pitchFamily="18" charset="-122"/>
              <a:ea typeface="汉仪黑荔枝体简" panose="00020600040101010101" pitchFamily="18" charset="-122"/>
            </a:endParaRPr>
          </a:p>
        </p:txBody>
      </p:sp>
      <p:sp>
        <p:nvSpPr>
          <p:cNvPr id="20" name="文本框 19"/>
          <p:cNvSpPr txBox="1"/>
          <p:nvPr/>
        </p:nvSpPr>
        <p:spPr>
          <a:xfrm>
            <a:off x="6558551" y="4891882"/>
            <a:ext cx="2754125" cy="461665"/>
          </a:xfrm>
          <a:prstGeom prst="rect">
            <a:avLst/>
          </a:prstGeom>
          <a:noFill/>
        </p:spPr>
        <p:txBody>
          <a:bodyPr vert="horz" wrap="square" rtlCol="0">
            <a:spAutoFit/>
          </a:bodyPr>
          <a:lstStyle/>
          <a:p>
            <a:pPr algn="dist"/>
            <a:r>
              <a:rPr lang="zh-CN" altLang="en-US" sz="2400" spc="600" dirty="0">
                <a:solidFill>
                  <a:schemeClr val="accent2"/>
                </a:solidFill>
                <a:latin typeface="汉仪黑荔枝体简" panose="00020600040101010101" pitchFamily="18" charset="-122"/>
                <a:ea typeface="汉仪黑荔枝体简" panose="00020600040101010101" pitchFamily="18" charset="-122"/>
              </a:rPr>
              <a:t>出门测试</a:t>
            </a:r>
            <a:endParaRPr lang="zh-CN" altLang="en-US" sz="2400" spc="600" dirty="0">
              <a:solidFill>
                <a:schemeClr val="accent2"/>
              </a:solidFill>
              <a:latin typeface="汉仪黑荔枝体简" panose="00020600040101010101" pitchFamily="18" charset="-122"/>
              <a:ea typeface="汉仪黑荔枝体简" panose="00020600040101010101" pitchFamily="18" charset="-122"/>
            </a:endParaRPr>
          </a:p>
        </p:txBody>
      </p:sp>
      <p:sp>
        <p:nvSpPr>
          <p:cNvPr id="23" name="文本框 22"/>
          <p:cNvSpPr txBox="1"/>
          <p:nvPr/>
        </p:nvSpPr>
        <p:spPr>
          <a:xfrm>
            <a:off x="5564213" y="4853196"/>
            <a:ext cx="1118226" cy="646331"/>
          </a:xfrm>
          <a:prstGeom prst="rect">
            <a:avLst/>
          </a:prstGeom>
          <a:noFill/>
        </p:spPr>
        <p:txBody>
          <a:bodyPr vert="horz" wrap="square" rtlCol="0">
            <a:spAutoFit/>
          </a:bodyPr>
          <a:lstStyle/>
          <a:p>
            <a:pPr algn="ctr"/>
            <a:r>
              <a:rPr lang="en-US" altLang="zh-CN" sz="3600" spc="300" dirty="0">
                <a:solidFill>
                  <a:schemeClr val="accent2"/>
                </a:solidFill>
                <a:latin typeface="汉仪黑荔枝体简" panose="00020600040101010101" pitchFamily="18" charset="-122"/>
                <a:ea typeface="汉仪黑荔枝体简" panose="00020600040101010101" pitchFamily="18" charset="-122"/>
              </a:rPr>
              <a:t>04</a:t>
            </a:r>
            <a:endParaRPr lang="zh-CN" altLang="en-US" sz="3600" spc="300" dirty="0">
              <a:solidFill>
                <a:schemeClr val="accent2"/>
              </a:solidFill>
              <a:latin typeface="汉仪黑荔枝体简" panose="00020600040101010101" pitchFamily="18" charset="-122"/>
              <a:ea typeface="汉仪黑荔枝体简" panose="00020600040101010101" pitchFamily="18" charset="-122"/>
            </a:endParaRPr>
          </a:p>
        </p:txBody>
      </p:sp>
      <p:sp>
        <p:nvSpPr>
          <p:cNvPr id="25" name="文本框 24"/>
          <p:cNvSpPr txBox="1"/>
          <p:nvPr/>
        </p:nvSpPr>
        <p:spPr>
          <a:xfrm>
            <a:off x="2367999" y="2458141"/>
            <a:ext cx="3111952" cy="923330"/>
          </a:xfrm>
          <a:prstGeom prst="rect">
            <a:avLst/>
          </a:prstGeom>
          <a:noFill/>
        </p:spPr>
        <p:txBody>
          <a:bodyPr vert="horz" wrap="square" rtlCol="0">
            <a:spAutoFit/>
          </a:bodyPr>
          <a:lstStyle/>
          <a:p>
            <a:r>
              <a:rPr lang="zh-CN" altLang="en-US" sz="5400" dirty="0">
                <a:solidFill>
                  <a:srgbClr val="7BBFA2"/>
                </a:solidFill>
                <a:latin typeface="汉仪黑荔枝体简" panose="00020600040101010101" pitchFamily="18" charset="-122"/>
                <a:ea typeface="汉仪黑荔枝体简" panose="00020600040101010101" pitchFamily="18" charset="-122"/>
              </a:rPr>
              <a:t>目  录</a:t>
            </a:r>
            <a:endParaRPr lang="zh-CN" altLang="en-US" sz="5400" dirty="0">
              <a:solidFill>
                <a:srgbClr val="7BBFA2"/>
              </a:solidFill>
              <a:latin typeface="汉仪黑荔枝体简" panose="00020600040101010101" pitchFamily="18" charset="-122"/>
              <a:ea typeface="汉仪黑荔枝体简" panose="00020600040101010101" pitchFamily="18" charset="-122"/>
            </a:endParaRPr>
          </a:p>
        </p:txBody>
      </p:sp>
      <p:sp>
        <p:nvSpPr>
          <p:cNvPr id="27" name="矩形 26"/>
          <p:cNvSpPr/>
          <p:nvPr/>
        </p:nvSpPr>
        <p:spPr>
          <a:xfrm>
            <a:off x="5810492" y="2199190"/>
            <a:ext cx="559971" cy="70659"/>
          </a:xfrm>
          <a:prstGeom prst="rect">
            <a:avLst/>
          </a:prstGeom>
          <a:solidFill>
            <a:srgbClr val="7BBFA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黑荔枝体简" panose="00020600040101010101" pitchFamily="18" charset="-122"/>
              <a:ea typeface="汉仪黑荔枝体简" panose="00020600040101010101" pitchFamily="18" charset="-122"/>
            </a:endParaRPr>
          </a:p>
        </p:txBody>
      </p:sp>
      <p:sp>
        <p:nvSpPr>
          <p:cNvPr id="28" name="矩形 27"/>
          <p:cNvSpPr/>
          <p:nvPr/>
        </p:nvSpPr>
        <p:spPr>
          <a:xfrm>
            <a:off x="5810492" y="3248498"/>
            <a:ext cx="559971" cy="70659"/>
          </a:xfrm>
          <a:prstGeom prst="rect">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黑荔枝体简" panose="00020600040101010101" pitchFamily="18" charset="-122"/>
              <a:ea typeface="汉仪黑荔枝体简" panose="00020600040101010101" pitchFamily="18" charset="-122"/>
            </a:endParaRPr>
          </a:p>
        </p:txBody>
      </p:sp>
      <p:sp>
        <p:nvSpPr>
          <p:cNvPr id="29" name="矩形 28"/>
          <p:cNvSpPr/>
          <p:nvPr/>
        </p:nvSpPr>
        <p:spPr>
          <a:xfrm>
            <a:off x="5810492" y="4332531"/>
            <a:ext cx="559971" cy="70659"/>
          </a:xfrm>
          <a:prstGeom prst="rect">
            <a:avLst/>
          </a:prstGeom>
          <a:solidFill>
            <a:srgbClr val="7BBFA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黑荔枝体简" panose="00020600040101010101" pitchFamily="18" charset="-122"/>
              <a:ea typeface="汉仪黑荔枝体简" panose="00020600040101010101" pitchFamily="18" charset="-122"/>
            </a:endParaRPr>
          </a:p>
        </p:txBody>
      </p:sp>
      <p:sp>
        <p:nvSpPr>
          <p:cNvPr id="30" name="矩形 29"/>
          <p:cNvSpPr/>
          <p:nvPr/>
        </p:nvSpPr>
        <p:spPr>
          <a:xfrm>
            <a:off x="5810492" y="5404989"/>
            <a:ext cx="559971" cy="70659"/>
          </a:xfrm>
          <a:prstGeom prst="rect">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黑荔枝体简" panose="00020600040101010101" pitchFamily="18" charset="-122"/>
              <a:ea typeface="汉仪黑荔枝体简" panose="00020600040101010101" pitchFamily="18" charset="-122"/>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845" y="2211070"/>
            <a:ext cx="10344150" cy="523220"/>
          </a:xfrm>
          <a:prstGeom prst="rect">
            <a:avLst/>
          </a:prstGeom>
          <a:noFill/>
        </p:spPr>
        <p:txBody>
          <a:bodyPr wrap="square" rtlCol="0" anchor="t">
            <a:spAutoFit/>
          </a:bodyPr>
          <a:lstStyle/>
          <a:p>
            <a:pPr>
              <a:buNone/>
            </a:pP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  苏子曰：“客亦知夫水与月乎？</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逝</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者如</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斯</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，而未尝往也；</a:t>
            </a:r>
            <a:endParaRPr lang="zh-CN" altLang="en-US" sz="2800" dirty="0">
              <a:latin typeface="华康乾隆行楷 W7" panose="03000709000000000000" charset="-122"/>
              <a:ea typeface="华康乾隆行楷 W7" panose="03000709000000000000" charset="-122"/>
              <a:cs typeface="华康乾隆行楷 W7" panose="03000709000000000000" charset="-122"/>
              <a:sym typeface="+mn-ea"/>
            </a:endParaRPr>
          </a:p>
        </p:txBody>
      </p:sp>
    </p:spTree>
    <p:custDataLst>
      <p:tags r:id="rId4"/>
    </p:custData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845" y="2211070"/>
            <a:ext cx="10344150" cy="523220"/>
          </a:xfrm>
          <a:prstGeom prst="rect">
            <a:avLst/>
          </a:prstGeom>
          <a:noFill/>
        </p:spPr>
        <p:txBody>
          <a:bodyPr wrap="square" rtlCol="0" anchor="t">
            <a:spAutoFit/>
          </a:bodyPr>
          <a:lstStyle/>
          <a:p>
            <a:pPr>
              <a:buNone/>
            </a:pP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  苏子曰：“客亦知夫水与月乎？</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逝</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者如</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斯</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，而未尝往也；</a:t>
            </a:r>
            <a:endParaRPr lang="zh-CN" altLang="en-US" sz="2800" dirty="0">
              <a:latin typeface="华康乾隆行楷 W7" panose="03000709000000000000" charset="-122"/>
              <a:ea typeface="华康乾隆行楷 W7" panose="03000709000000000000" charset="-122"/>
              <a:cs typeface="华康乾隆行楷 W7" panose="03000709000000000000" charset="-122"/>
              <a:sym typeface="+mn-ea"/>
            </a:endParaRPr>
          </a:p>
        </p:txBody>
      </p:sp>
      <p:sp>
        <p:nvSpPr>
          <p:cNvPr id="272387" name="矩形 272386"/>
          <p:cNvSpPr/>
          <p:nvPr/>
        </p:nvSpPr>
        <p:spPr>
          <a:xfrm>
            <a:off x="922972" y="3168567"/>
            <a:ext cx="10343515" cy="1988237"/>
          </a:xfrm>
          <a:prstGeom prst="rect">
            <a:avLst/>
          </a:prstGeom>
          <a:solidFill>
            <a:schemeClr val="bg1">
              <a:alpha val="77000"/>
            </a:schemeClr>
          </a:solidFill>
          <a:ln w="9525">
            <a:noFill/>
          </a:ln>
        </p:spPr>
        <p:txBody>
          <a:bodyPr wrap="square">
            <a:spAutoFit/>
          </a:bodyPr>
          <a:lstStyle/>
          <a:p>
            <a:pPr lvl="1">
              <a:spcBef>
                <a:spcPct val="20000"/>
              </a:spcBef>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逝者如斯：流逝的像这江水。语出</a:t>
            </a:r>
            <a:r>
              <a:rPr lang="en-US" altLang="zh-CN"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论语</a:t>
            </a:r>
            <a:r>
              <a:rPr lang="en-US" altLang="zh-CN"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子罕</a:t>
            </a:r>
            <a:r>
              <a:rPr lang="en-US" altLang="zh-CN"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a:t>
            </a: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：“子在川上曰：‘逝者如斯夫，不舍昼夜。’”</a:t>
            </a:r>
            <a:endParaRPr lang="en-US" altLang="zh-CN"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a:p>
            <a:pPr lvl="1">
              <a:spcBef>
                <a:spcPct val="20000"/>
              </a:spcBef>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逝，往。</a:t>
            </a:r>
            <a:endParaRPr lang="en-US" altLang="zh-CN"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a:p>
            <a:pPr lvl="1">
              <a:spcBef>
                <a:spcPct val="20000"/>
              </a:spcBef>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斯，指水。</a:t>
            </a:r>
            <a:endPar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272387"/>
                                        </p:tgtEl>
                                        <p:attrNameLst>
                                          <p:attrName>style.visibility</p:attrName>
                                        </p:attrNameLst>
                                      </p:cBhvr>
                                      <p:to>
                                        <p:strVal val="visible"/>
                                      </p:to>
                                    </p:set>
                                    <p:animEffect transition="in" filter="circle(out)">
                                      <p:cBhvr>
                                        <p:cTn id="7" dur="2000"/>
                                        <p:tgtEl>
                                          <p:spTgt spid="272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ldLvl="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845" y="2211070"/>
            <a:ext cx="10344150" cy="523220"/>
          </a:xfrm>
          <a:prstGeom prst="rect">
            <a:avLst/>
          </a:prstGeom>
          <a:noFill/>
        </p:spPr>
        <p:txBody>
          <a:bodyPr wrap="square" rtlCol="0" anchor="t">
            <a:spAutoFit/>
          </a:bodyPr>
          <a:lstStyle/>
          <a:p>
            <a:pPr>
              <a:buNone/>
            </a:pP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  苏子曰：“客亦知夫水与月乎？</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逝</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者如</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斯</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，而未尝往也；</a:t>
            </a:r>
            <a:endParaRPr lang="zh-CN" altLang="en-US" sz="2800" dirty="0">
              <a:latin typeface="华康乾隆行楷 W7" panose="03000709000000000000" charset="-122"/>
              <a:ea typeface="华康乾隆行楷 W7" panose="03000709000000000000" charset="-122"/>
              <a:cs typeface="华康乾隆行楷 W7" panose="03000709000000000000" charset="-122"/>
              <a:sym typeface="+mn-ea"/>
            </a:endParaRPr>
          </a:p>
        </p:txBody>
      </p:sp>
      <p:sp>
        <p:nvSpPr>
          <p:cNvPr id="272387" name="矩形 272386"/>
          <p:cNvSpPr/>
          <p:nvPr/>
        </p:nvSpPr>
        <p:spPr>
          <a:xfrm>
            <a:off x="922972" y="3168567"/>
            <a:ext cx="10343515" cy="954107"/>
          </a:xfrm>
          <a:prstGeom prst="rect">
            <a:avLst/>
          </a:prstGeom>
          <a:solidFill>
            <a:schemeClr val="bg1">
              <a:alpha val="77000"/>
            </a:schemeClr>
          </a:solidFill>
          <a:ln w="9525">
            <a:noFill/>
          </a:ln>
        </p:spPr>
        <p:txBody>
          <a:bodyPr wrap="square">
            <a:spAutoFit/>
          </a:bodyPr>
          <a:lstStyle/>
          <a:p>
            <a:pPr lvl="1">
              <a:spcBef>
                <a:spcPct val="20000"/>
              </a:spcBef>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我说：“客人你也知道那江水和月亮吗</a:t>
            </a:r>
            <a:r>
              <a:rPr lang="en-US" altLang="zh-CN"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 </a:t>
            </a: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水像这样（不断流去），却并没有流走；</a:t>
            </a:r>
            <a:endPar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272387"/>
                                        </p:tgtEl>
                                        <p:attrNameLst>
                                          <p:attrName>style.visibility</p:attrName>
                                        </p:attrNameLst>
                                      </p:cBhvr>
                                      <p:to>
                                        <p:strVal val="visible"/>
                                      </p:to>
                                    </p:set>
                                    <p:animEffect transition="in" filter="circle(out)">
                                      <p:cBhvr>
                                        <p:cTn id="7" dur="2000"/>
                                        <p:tgtEl>
                                          <p:spTgt spid="272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ldLvl="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2272683" y="2211070"/>
            <a:ext cx="9117312" cy="523220"/>
          </a:xfrm>
          <a:prstGeom prst="rect">
            <a:avLst/>
          </a:prstGeom>
          <a:noFill/>
        </p:spPr>
        <p:txBody>
          <a:bodyPr wrap="square" rtlCol="0" anchor="t">
            <a:spAutoFit/>
          </a:bodyPr>
          <a:lstStyle/>
          <a:p>
            <a:pPr>
              <a:buNone/>
            </a:pP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盈虚者如彼</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，而</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卒</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莫</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消长</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也。</a:t>
            </a:r>
            <a:endParaRPr lang="zh-CN" altLang="en-US" sz="2800" dirty="0">
              <a:latin typeface="华康乾隆行楷 W7" panose="03000709000000000000" charset="-122"/>
              <a:ea typeface="华康乾隆行楷 W7" panose="03000709000000000000" charset="-122"/>
              <a:cs typeface="华康乾隆行楷 W7" panose="03000709000000000000" charset="-122"/>
              <a:sym typeface="+mn-ea"/>
            </a:endParaRPr>
          </a:p>
        </p:txBody>
      </p:sp>
    </p:spTree>
    <p:custDataLst>
      <p:tags r:id="rId4"/>
    </p:custData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2645545" y="2211070"/>
            <a:ext cx="8744449" cy="523220"/>
          </a:xfrm>
          <a:prstGeom prst="rect">
            <a:avLst/>
          </a:prstGeom>
          <a:noFill/>
        </p:spPr>
        <p:txBody>
          <a:bodyPr wrap="square" rtlCol="0" anchor="t">
            <a:spAutoFit/>
          </a:bodyPr>
          <a:lstStyle/>
          <a:p>
            <a:pPr>
              <a:buNone/>
            </a:pP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盈虚者如彼</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，而</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卒</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莫</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消长</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也。</a:t>
            </a:r>
            <a:endParaRPr lang="zh-CN" altLang="en-US" sz="2800" dirty="0">
              <a:latin typeface="华康乾隆行楷 W7" panose="03000709000000000000" charset="-122"/>
              <a:ea typeface="华康乾隆行楷 W7" panose="03000709000000000000" charset="-122"/>
              <a:cs typeface="华康乾隆行楷 W7" panose="03000709000000000000" charset="-122"/>
              <a:sym typeface="+mn-ea"/>
            </a:endParaRPr>
          </a:p>
        </p:txBody>
      </p:sp>
      <p:sp>
        <p:nvSpPr>
          <p:cNvPr id="272387" name="矩形 272386"/>
          <p:cNvSpPr/>
          <p:nvPr/>
        </p:nvSpPr>
        <p:spPr>
          <a:xfrm>
            <a:off x="2032987" y="3168567"/>
            <a:ext cx="8016536" cy="1557349"/>
          </a:xfrm>
          <a:prstGeom prst="rect">
            <a:avLst/>
          </a:prstGeom>
          <a:solidFill>
            <a:schemeClr val="bg1">
              <a:alpha val="77000"/>
            </a:schemeClr>
          </a:solidFill>
          <a:ln w="9525">
            <a:noFill/>
          </a:ln>
        </p:spPr>
        <p:txBody>
          <a:bodyPr wrap="square">
            <a:spAutoFit/>
          </a:bodyPr>
          <a:lstStyle/>
          <a:p>
            <a:pPr lvl="1">
              <a:spcBef>
                <a:spcPct val="20000"/>
              </a:spcBef>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盈虚者如彼：指月亮的圆缺。</a:t>
            </a:r>
            <a:endPar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a:p>
            <a:pPr lvl="1">
              <a:spcBef>
                <a:spcPct val="20000"/>
              </a:spcBef>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卒：最终。</a:t>
            </a:r>
            <a:endParaRPr lang="en-US" altLang="zh-CN"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a:p>
            <a:pPr lvl="1">
              <a:spcBef>
                <a:spcPct val="20000"/>
              </a:spcBef>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消长：增减。</a:t>
            </a:r>
            <a:endPar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272387"/>
                                        </p:tgtEl>
                                        <p:attrNameLst>
                                          <p:attrName>style.visibility</p:attrName>
                                        </p:attrNameLst>
                                      </p:cBhvr>
                                      <p:to>
                                        <p:strVal val="visible"/>
                                      </p:to>
                                    </p:set>
                                    <p:animEffect transition="in" filter="circle(out)">
                                      <p:cBhvr>
                                        <p:cTn id="7" dur="2000"/>
                                        <p:tgtEl>
                                          <p:spTgt spid="272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ldLvl="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2858609" y="2211070"/>
            <a:ext cx="8531385" cy="523220"/>
          </a:xfrm>
          <a:prstGeom prst="rect">
            <a:avLst/>
          </a:prstGeom>
          <a:noFill/>
        </p:spPr>
        <p:txBody>
          <a:bodyPr wrap="square" rtlCol="0" anchor="t">
            <a:spAutoFit/>
          </a:bodyPr>
          <a:lstStyle/>
          <a:p>
            <a:pPr>
              <a:buNone/>
            </a:pP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盈虚者如彼</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，而</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卒</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莫</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消长</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也。</a:t>
            </a:r>
            <a:endParaRPr lang="zh-CN" altLang="en-US" sz="2800" dirty="0">
              <a:latin typeface="华康乾隆行楷 W7" panose="03000709000000000000" charset="-122"/>
              <a:ea typeface="华康乾隆行楷 W7" panose="03000709000000000000" charset="-122"/>
              <a:cs typeface="华康乾隆行楷 W7" panose="03000709000000000000" charset="-122"/>
              <a:sym typeface="+mn-ea"/>
            </a:endParaRPr>
          </a:p>
        </p:txBody>
      </p:sp>
      <p:sp>
        <p:nvSpPr>
          <p:cNvPr id="16" name="矩形 15"/>
          <p:cNvSpPr/>
          <p:nvPr/>
        </p:nvSpPr>
        <p:spPr>
          <a:xfrm>
            <a:off x="1045755" y="3418295"/>
            <a:ext cx="10343515" cy="523220"/>
          </a:xfrm>
          <a:prstGeom prst="rect">
            <a:avLst/>
          </a:prstGeom>
          <a:solidFill>
            <a:schemeClr val="bg1">
              <a:alpha val="77000"/>
            </a:schemeClr>
          </a:solidFill>
          <a:ln w="9525">
            <a:noFill/>
          </a:ln>
        </p:spPr>
        <p:txBody>
          <a:bodyPr wrap="square">
            <a:spAutoFit/>
          </a:bodyPr>
          <a:lstStyle/>
          <a:p>
            <a:pPr lvl="1" algn="l">
              <a:spcBef>
                <a:spcPct val="20000"/>
              </a:spcBef>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月亮不断地圆缺，却终于没有消减和增长</a:t>
            </a:r>
            <a:endPar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ircle(out)">
                                      <p:cBhvr>
                                        <p:cTn id="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137795" y="5047978"/>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845" y="2211070"/>
            <a:ext cx="10344150" cy="523220"/>
          </a:xfrm>
          <a:prstGeom prst="rect">
            <a:avLst/>
          </a:prstGeom>
          <a:noFill/>
        </p:spPr>
        <p:txBody>
          <a:bodyPr wrap="square" rtlCol="0" anchor="t">
            <a:spAutoFit/>
          </a:bodyPr>
          <a:lstStyle/>
          <a:p>
            <a:pPr>
              <a:buNone/>
            </a:pPr>
            <a:r>
              <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rPr>
              <a:t>  </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盖</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将自其变者而观之，</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则</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天地</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曾</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不能以</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一瞬</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a:t>
            </a:r>
            <a:endParaRPr lang="zh-CN" altLang="en-US" sz="2800" u="sng" dirty="0">
              <a:latin typeface="华康乾隆行楷 W7" panose="03000709000000000000" charset="-122"/>
              <a:ea typeface="华康乾隆行楷 W7" panose="03000709000000000000" charset="-122"/>
              <a:cs typeface="华康乾隆行楷 W7" panose="03000709000000000000" charset="-122"/>
              <a:sym typeface="+mn-ea"/>
            </a:endParaRPr>
          </a:p>
        </p:txBody>
      </p:sp>
      <p:pic>
        <p:nvPicPr>
          <p:cNvPr id="104" name="图片 103"/>
          <p:cNvPicPr/>
          <p:nvPr/>
        </p:nvPicPr>
        <p:blipFill>
          <a:blip r:embed="rId4"/>
          <a:stretch>
            <a:fillRect/>
          </a:stretch>
        </p:blipFill>
        <p:spPr>
          <a:xfrm>
            <a:off x="7856855" y="2885440"/>
            <a:ext cx="3044190" cy="2964180"/>
          </a:xfrm>
          <a:prstGeom prst="rect">
            <a:avLst/>
          </a:prstGeom>
          <a:noFill/>
          <a:ln w="9525">
            <a:noFill/>
          </a:ln>
        </p:spPr>
      </p:pic>
    </p:spTree>
    <p:custDataLst>
      <p:tags r:id="rId5"/>
    </p:custData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137795" y="5047978"/>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845" y="2211070"/>
            <a:ext cx="10344150" cy="523220"/>
          </a:xfrm>
          <a:prstGeom prst="rect">
            <a:avLst/>
          </a:prstGeom>
          <a:noFill/>
        </p:spPr>
        <p:txBody>
          <a:bodyPr wrap="square" rtlCol="0" anchor="t">
            <a:spAutoFit/>
          </a:bodyPr>
          <a:lstStyle/>
          <a:p>
            <a:pPr>
              <a:buNone/>
            </a:pPr>
            <a:r>
              <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rPr>
              <a:t>  </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盖</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将自其变者而观之，</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则</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天地</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曾</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不能以</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一瞬</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a:t>
            </a:r>
            <a:endParaRPr lang="zh-CN" altLang="en-US" sz="2800" u="sng" dirty="0">
              <a:latin typeface="华康乾隆行楷 W7" panose="03000709000000000000" charset="-122"/>
              <a:ea typeface="华康乾隆行楷 W7" panose="03000709000000000000" charset="-122"/>
              <a:cs typeface="华康乾隆行楷 W7" panose="03000709000000000000" charset="-122"/>
              <a:sym typeface="+mn-ea"/>
            </a:endParaRPr>
          </a:p>
        </p:txBody>
      </p:sp>
      <p:sp>
        <p:nvSpPr>
          <p:cNvPr id="272387" name="矩形 272386"/>
          <p:cNvSpPr/>
          <p:nvPr/>
        </p:nvSpPr>
        <p:spPr>
          <a:xfrm>
            <a:off x="1046480" y="3162840"/>
            <a:ext cx="10343515" cy="2074414"/>
          </a:xfrm>
          <a:prstGeom prst="rect">
            <a:avLst/>
          </a:prstGeom>
          <a:solidFill>
            <a:schemeClr val="bg1">
              <a:alpha val="77000"/>
            </a:schemeClr>
          </a:solidFill>
          <a:ln w="9525">
            <a:noFill/>
          </a:ln>
        </p:spPr>
        <p:txBody>
          <a:bodyPr wrap="square">
            <a:spAutoFit/>
          </a:bodyPr>
          <a:lstStyle/>
          <a:p>
            <a:pPr marL="342900" indent="-342900">
              <a:spcBef>
                <a:spcPct val="20000"/>
              </a:spcBef>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盖：这里表示假设语气。</a:t>
            </a:r>
            <a:endParaRPr lang="en-US" altLang="zh-CN"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a:p>
            <a:pPr marL="342900" indent="-342900">
              <a:spcBef>
                <a:spcPct val="20000"/>
              </a:spcBef>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则：连词，表承接。</a:t>
            </a:r>
            <a:endParaRPr lang="en-US" altLang="zh-CN"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a:p>
            <a:pPr marL="342900" indent="-342900">
              <a:spcBef>
                <a:spcPct val="20000"/>
              </a:spcBef>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曾：副词，相当于“竟”，竟然。</a:t>
            </a:r>
            <a:endParaRPr lang="en-US" altLang="zh-CN"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a:p>
            <a:pPr marL="342900" indent="-342900">
              <a:spcBef>
                <a:spcPct val="20000"/>
              </a:spcBef>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一瞬：一眨眼的功夫，瞬间。</a:t>
            </a:r>
            <a:endParaRPr lang="en-US" altLang="zh-CN"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272387"/>
                                        </p:tgtEl>
                                        <p:attrNameLst>
                                          <p:attrName>style.visibility</p:attrName>
                                        </p:attrNameLst>
                                      </p:cBhvr>
                                      <p:to>
                                        <p:strVal val="visible"/>
                                      </p:to>
                                    </p:set>
                                    <p:animEffect transition="in" filter="circle(out)">
                                      <p:cBhvr>
                                        <p:cTn id="7" dur="2000"/>
                                        <p:tgtEl>
                                          <p:spTgt spid="272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ldLvl="0"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137795" y="5047978"/>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845" y="2211070"/>
            <a:ext cx="10344150" cy="523220"/>
          </a:xfrm>
          <a:prstGeom prst="rect">
            <a:avLst/>
          </a:prstGeom>
          <a:noFill/>
        </p:spPr>
        <p:txBody>
          <a:bodyPr wrap="square" rtlCol="0" anchor="t">
            <a:spAutoFit/>
          </a:bodyPr>
          <a:lstStyle/>
          <a:p>
            <a:pPr>
              <a:buNone/>
            </a:pPr>
            <a:r>
              <a:rPr lang="zh-CN" altLang="en-US" sz="2800" dirty="0">
                <a:solidFill>
                  <a:schemeClr val="bg1"/>
                </a:solidFill>
                <a:latin typeface="华康乾隆行楷 W7" panose="03000709000000000000" charset="-122"/>
                <a:ea typeface="华康乾隆行楷 W7" panose="03000709000000000000" charset="-122"/>
                <a:cs typeface="华康乾隆行楷 W7" panose="03000709000000000000" charset="-122"/>
                <a:sym typeface="+mn-ea"/>
              </a:rPr>
              <a:t>  </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盖</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将自其变者而观之，</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则</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天地</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曾</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不能以</a:t>
            </a:r>
            <a:r>
              <a:rPr lang="zh-CN" altLang="en-US" sz="2800" dirty="0">
                <a:solidFill>
                  <a:srgbClr val="FF0000"/>
                </a:solidFill>
                <a:latin typeface="华康乾隆行楷 W7" panose="03000709000000000000" charset="-122"/>
                <a:ea typeface="华康乾隆行楷 W7" panose="03000709000000000000" charset="-122"/>
                <a:cs typeface="华康乾隆行楷 W7" panose="03000709000000000000" charset="-122"/>
                <a:sym typeface="+mn-ea"/>
              </a:rPr>
              <a:t>一瞬</a:t>
            </a: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a:t>
            </a:r>
            <a:endParaRPr lang="zh-CN" altLang="en-US" sz="2800" u="sng" dirty="0">
              <a:latin typeface="华康乾隆行楷 W7" panose="03000709000000000000" charset="-122"/>
              <a:ea typeface="华康乾隆行楷 W7" panose="03000709000000000000" charset="-122"/>
              <a:cs typeface="华康乾隆行楷 W7" panose="03000709000000000000" charset="-122"/>
              <a:sym typeface="+mn-ea"/>
            </a:endParaRPr>
          </a:p>
        </p:txBody>
      </p:sp>
      <p:sp>
        <p:nvSpPr>
          <p:cNvPr id="272387" name="矩形 272386"/>
          <p:cNvSpPr/>
          <p:nvPr/>
        </p:nvSpPr>
        <p:spPr>
          <a:xfrm>
            <a:off x="1046480" y="3162840"/>
            <a:ext cx="10343515" cy="954107"/>
          </a:xfrm>
          <a:prstGeom prst="rect">
            <a:avLst/>
          </a:prstGeom>
          <a:solidFill>
            <a:schemeClr val="bg1">
              <a:alpha val="77000"/>
            </a:schemeClr>
          </a:solidFill>
          <a:ln w="9525">
            <a:noFill/>
          </a:ln>
        </p:spPr>
        <p:txBody>
          <a:bodyPr wrap="square">
            <a:spAutoFit/>
          </a:bodyPr>
          <a:lstStyle/>
          <a:p>
            <a:pPr marL="342900" indent="-342900">
              <a:spcBef>
                <a:spcPct val="20000"/>
              </a:spcBef>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 如果从那变动的一面看，那么天地间万事万物（时刻在变动），连一眨眼的工夫都不停止（变化）；</a:t>
            </a:r>
            <a:endParaRPr lang="en-US" altLang="zh-CN"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272387"/>
                                        </p:tgtEl>
                                        <p:attrNameLst>
                                          <p:attrName>style.visibility</p:attrName>
                                        </p:attrNameLst>
                                      </p:cBhvr>
                                      <p:to>
                                        <p:strVal val="visible"/>
                                      </p:to>
                                    </p:set>
                                    <p:animEffect transition="in" filter="circle(out)">
                                      <p:cBhvr>
                                        <p:cTn id="7" dur="2000"/>
                                        <p:tgtEl>
                                          <p:spTgt spid="272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ldLvl="0"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1104747-42A6886A"/>
          <p:cNvPicPr>
            <a:picLocks noChangeAspect="1"/>
          </p:cNvPicPr>
          <p:nvPr/>
        </p:nvPicPr>
        <p:blipFill>
          <a:blip r:embed="rId1"/>
          <a:srcRect t="20083"/>
          <a:stretch>
            <a:fillRect/>
          </a:stretch>
        </p:blipFill>
        <p:spPr>
          <a:xfrm>
            <a:off x="-635" y="770890"/>
            <a:ext cx="12192635" cy="6087110"/>
          </a:xfrm>
          <a:prstGeom prst="rect">
            <a:avLst/>
          </a:prstGeom>
        </p:spPr>
      </p:pic>
      <p:sp>
        <p:nvSpPr>
          <p:cNvPr id="8" name="矩形 7"/>
          <p:cNvSpPr/>
          <p:nvPr/>
        </p:nvSpPr>
        <p:spPr>
          <a:xfrm>
            <a:off x="137795" y="133350"/>
            <a:ext cx="11913870" cy="6589395"/>
          </a:xfrm>
          <a:prstGeom prst="rect">
            <a:avLst/>
          </a:prstGeom>
          <a:noFill/>
          <a:ln>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760" y="732790"/>
            <a:ext cx="10953115" cy="5390515"/>
          </a:xfrm>
          <a:prstGeom prst="rect">
            <a:avLst/>
          </a:prstGeom>
          <a:solidFill>
            <a:schemeClr val="accent1">
              <a:lumMod val="20000"/>
              <a:lumOff val="8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半闭框 13"/>
          <p:cNvSpPr/>
          <p:nvPr/>
        </p:nvSpPr>
        <p:spPr>
          <a:xfrm>
            <a:off x="325755" y="283845"/>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11190605" y="5849620"/>
            <a:ext cx="720000" cy="720000"/>
          </a:xfrm>
          <a:prstGeom prst="halfFrame">
            <a:avLst>
              <a:gd name="adj1" fmla="val 0"/>
              <a:gd name="adj2" fmla="val 0"/>
            </a:avLst>
          </a:prstGeom>
          <a:noFill/>
          <a:ln w="63500">
            <a:solidFill>
              <a:srgbClr val="2751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 name="直接连接符 2"/>
          <p:cNvCxnSpPr/>
          <p:nvPr/>
        </p:nvCxnSpPr>
        <p:spPr>
          <a:xfrm>
            <a:off x="321119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967855" y="1107440"/>
            <a:ext cx="18713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082540" y="887730"/>
            <a:ext cx="1884680" cy="521970"/>
          </a:xfrm>
          <a:prstGeom prst="rect">
            <a:avLst/>
          </a:prstGeom>
          <a:noFill/>
        </p:spPr>
        <p:txBody>
          <a:bodyPr wrap="square" rtlCol="0">
            <a:spAutoFit/>
          </a:bodyPr>
          <a:lstStyle/>
          <a:p>
            <a:pPr algn="dist"/>
            <a:r>
              <a:rPr lang="zh-CN" altLang="en-US" sz="2800" dirty="0">
                <a:latin typeface="华康乾隆行楷 W7" panose="03000709000000000000" charset="-122"/>
                <a:ea typeface="华康乾隆行楷 W7" panose="03000709000000000000" charset="-122"/>
              </a:rPr>
              <a:t>理解全文</a:t>
            </a:r>
            <a:endParaRPr lang="zh-CN" altLang="en-US" sz="2800" dirty="0">
              <a:latin typeface="华康乾隆行楷 W7" panose="03000709000000000000" charset="-122"/>
              <a:ea typeface="华康乾隆行楷 W7" panose="03000709000000000000" charset="-122"/>
            </a:endParaRPr>
          </a:p>
        </p:txBody>
      </p:sp>
      <p:pic>
        <p:nvPicPr>
          <p:cNvPr id="10" name="图片 9" descr="51miz-E1102974-B276D890"/>
          <p:cNvPicPr>
            <a:picLocks noChangeAspect="1"/>
          </p:cNvPicPr>
          <p:nvPr/>
        </p:nvPicPr>
        <p:blipFill>
          <a:blip r:embed="rId2">
            <a:clrChange>
              <a:clrFrom>
                <a:srgbClr val="FFFDF1">
                  <a:alpha val="100000"/>
                </a:srgbClr>
              </a:clrFrom>
              <a:clrTo>
                <a:srgbClr val="FFFDF1">
                  <a:alpha val="100000"/>
                  <a:alpha val="0"/>
                </a:srgbClr>
              </a:clrTo>
            </a:clrChange>
            <a:lum bright="-18000" contrast="6000"/>
          </a:blip>
          <a:srcRect l="6705" t="63431" r="57730" b="5376"/>
          <a:stretch>
            <a:fillRect/>
          </a:stretch>
        </p:blipFill>
        <p:spPr>
          <a:xfrm>
            <a:off x="619760" y="4604385"/>
            <a:ext cx="2773680" cy="1518920"/>
          </a:xfrm>
          <a:prstGeom prst="rect">
            <a:avLst/>
          </a:prstGeom>
        </p:spPr>
      </p:pic>
      <p:pic>
        <p:nvPicPr>
          <p:cNvPr id="11" name="图片 10" descr="51miz-E823930-BA03D745"/>
          <p:cNvPicPr>
            <a:picLocks noChangeAspect="1"/>
          </p:cNvPicPr>
          <p:nvPr/>
        </p:nvPicPr>
        <p:blipFill>
          <a:blip r:embed="rId3"/>
          <a:stretch>
            <a:fillRect/>
          </a:stretch>
        </p:blipFill>
        <p:spPr>
          <a:xfrm>
            <a:off x="9281160" y="676275"/>
            <a:ext cx="2453005" cy="1226820"/>
          </a:xfrm>
          <a:prstGeom prst="rect">
            <a:avLst/>
          </a:prstGeom>
        </p:spPr>
      </p:pic>
      <p:sp>
        <p:nvSpPr>
          <p:cNvPr id="2" name="文本框 1"/>
          <p:cNvSpPr txBox="1"/>
          <p:nvPr/>
        </p:nvSpPr>
        <p:spPr>
          <a:xfrm>
            <a:off x="1045845" y="2211070"/>
            <a:ext cx="10344150" cy="523220"/>
          </a:xfrm>
          <a:prstGeom prst="rect">
            <a:avLst/>
          </a:prstGeom>
          <a:noFill/>
        </p:spPr>
        <p:txBody>
          <a:bodyPr wrap="square" rtlCol="0" anchor="t">
            <a:spAutoFit/>
          </a:bodyPr>
          <a:lstStyle/>
          <a:p>
            <a:pPr>
              <a:buNone/>
            </a:pPr>
            <a:r>
              <a:rPr lang="zh-CN" altLang="en-US" sz="2800" dirty="0">
                <a:latin typeface="华康乾隆行楷 W7" panose="03000709000000000000" charset="-122"/>
                <a:ea typeface="华康乾隆行楷 W7" panose="03000709000000000000" charset="-122"/>
                <a:cs typeface="华康乾隆行楷 W7" panose="03000709000000000000" charset="-122"/>
                <a:sym typeface="+mn-ea"/>
              </a:rPr>
              <a:t>自其不变者而观之，则物与我皆无尽也，</a:t>
            </a:r>
            <a:r>
              <a:rPr lang="zh-CN" altLang="en-US" sz="2800" u="sng" dirty="0">
                <a:solidFill>
                  <a:srgbClr val="FF0000"/>
                </a:solidFill>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rPr>
              <a:t>而又何羡乎？</a:t>
            </a:r>
            <a:endParaRPr lang="zh-CN" altLang="en-US" sz="2800" u="sng" dirty="0">
              <a:solidFill>
                <a:srgbClr val="FF0000"/>
              </a:solidFill>
              <a:highlight>
                <a:srgbClr val="FFFF00"/>
              </a:highlight>
              <a:latin typeface="华康乾隆行楷 W7" panose="03000709000000000000" charset="-122"/>
              <a:ea typeface="华康乾隆行楷 W7" panose="03000709000000000000" charset="-122"/>
              <a:cs typeface="华康乾隆行楷 W7" panose="03000709000000000000" charset="-122"/>
              <a:sym typeface="+mn-ea"/>
            </a:endParaRPr>
          </a:p>
        </p:txBody>
      </p:sp>
      <p:sp>
        <p:nvSpPr>
          <p:cNvPr id="272387" name="矩形 272386"/>
          <p:cNvSpPr/>
          <p:nvPr/>
        </p:nvSpPr>
        <p:spPr>
          <a:xfrm>
            <a:off x="1045845" y="3836035"/>
            <a:ext cx="10343515" cy="954107"/>
          </a:xfrm>
          <a:prstGeom prst="rect">
            <a:avLst/>
          </a:prstGeom>
          <a:solidFill>
            <a:schemeClr val="bg1">
              <a:alpha val="77000"/>
            </a:schemeClr>
          </a:solidFill>
          <a:ln w="9525">
            <a:noFill/>
          </a:ln>
        </p:spPr>
        <p:txBody>
          <a:bodyPr wrap="square">
            <a:spAutoFit/>
          </a:bodyPr>
          <a:lstStyle/>
          <a:p>
            <a:pPr marL="342900" indent="-342900" algn="l">
              <a:spcBef>
                <a:spcPct val="20000"/>
              </a:spcBef>
            </a:pPr>
            <a:r>
              <a:rPr lang="zh-CN" altLang="en-US"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如果从不变的方面来看，那么万物和我们都是永恒的。我们又羡慕什么呢</a:t>
            </a:r>
            <a:r>
              <a:rPr lang="en-US" altLang="zh-CN"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rPr>
              <a:t>!</a:t>
            </a:r>
            <a:endParaRPr lang="en-US" altLang="zh-CN" sz="2800" dirty="0">
              <a:solidFill>
                <a:srgbClr val="275164"/>
              </a:solidFill>
              <a:latin typeface="华康乾隆行楷 W7" panose="03000709000000000000" charset="-122"/>
              <a:ea typeface="华康乾隆行楷 W7" panose="03000709000000000000" charset="-122"/>
              <a:cs typeface="华康乾隆行楷 W7" panose="03000709000000000000" charset="-122"/>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272387"/>
                                        </p:tgtEl>
                                        <p:attrNameLst>
                                          <p:attrName>style.visibility</p:attrName>
                                        </p:attrNameLst>
                                      </p:cBhvr>
                                      <p:to>
                                        <p:strVal val="visible"/>
                                      </p:to>
                                    </p:set>
                                    <p:animEffect transition="in" filter="circle(out)">
                                      <p:cBhvr>
                                        <p:cTn id="7" dur="2000"/>
                                        <p:tgtEl>
                                          <p:spTgt spid="272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ldLvl="0" animBg="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0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0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0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0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0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0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0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0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0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1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1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1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1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1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1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1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1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1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2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2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2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2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2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2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2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2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2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3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3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3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3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3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3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3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3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3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4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4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4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4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4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4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4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4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4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5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5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5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5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5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5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5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5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5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6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6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6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6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6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6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6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6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7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7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7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7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7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7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7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7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7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8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82.xml><?xml version="1.0" encoding="utf-8"?>
<p:tagLst xmlns:p="http://schemas.openxmlformats.org/presentationml/2006/main">
  <p:tag name="KSO_WPP_MARK_KEY" val="4876e12f-8064-469c-aab5-087ef93256ee"/>
  <p:tag name="COMMONDATA" val="eyJoZGlkIjoiN2YzNjBkOTgyNWQ1YTMxYzM3MzMwNWFiODNmOWIzYWMifQ=="/>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8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8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8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8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8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8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8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8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8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9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9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9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9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9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9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9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9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9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9856</Words>
  <Application>WPS 演示</Application>
  <PresentationFormat>宽屏</PresentationFormat>
  <Paragraphs>969</Paragraphs>
  <Slides>126</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126</vt:i4>
      </vt:variant>
    </vt:vector>
  </HeadingPairs>
  <TitlesOfParts>
    <vt:vector size="140" baseType="lpstr">
      <vt:lpstr>Arial</vt:lpstr>
      <vt:lpstr>宋体</vt:lpstr>
      <vt:lpstr>Wingdings</vt:lpstr>
      <vt:lpstr>微软雅黑</vt:lpstr>
      <vt:lpstr>华康乾隆行楷 W7</vt:lpstr>
      <vt:lpstr>汉仪黑荔枝体简</vt:lpstr>
      <vt:lpstr>黑体</vt:lpstr>
      <vt:lpstr>南宋书局体</vt:lpstr>
      <vt:lpstr>Arial Unicode MS</vt:lpstr>
      <vt:lpstr>Times New Roman</vt:lpstr>
      <vt:lpstr>汉仪中隶书简</vt:lpstr>
      <vt:lpstr>隶书</vt:lpstr>
      <vt:lpstr>Office 主题​​</vt:lpstr>
      <vt:lpstr>Paint.Picture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李正蕻</dc:creator>
  <cp:lastModifiedBy>AEVO</cp:lastModifiedBy>
  <cp:revision>142</cp:revision>
  <dcterms:created xsi:type="dcterms:W3CDTF">2019-06-19T02:08:00Z</dcterms:created>
  <dcterms:modified xsi:type="dcterms:W3CDTF">2022-10-15T03:30:10Z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2052-11.1.0.12302</vt:lpwstr>
  </property>
  <property fmtid="{D5CDD505-2E9C-101B-9397-08002B2CF9AE}" pid="3" name="ICV">
    <vt:lpwstr>9223CCE6DAB449D6BD16D57C3BD8E26A</vt:lpwstr>
  </property>
</Properties>
</file>