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70" r:id="rId11"/>
    <p:sldId id="264" r:id="rId12"/>
    <p:sldId id="273" r:id="rId13"/>
    <p:sldId id="276" r:id="rId14"/>
    <p:sldId id="277" r:id="rId15"/>
    <p:sldId id="278" r:id="rId16"/>
    <p:sldId id="274" r:id="rId17"/>
    <p:sldId id="279" r:id="rId18"/>
    <p:sldId id="280" r:id="rId19"/>
    <p:sldId id="281" r:id="rId20"/>
    <p:sldId id="275" r:id="rId21"/>
    <p:sldId id="282" r:id="rId22"/>
    <p:sldId id="283" r:id="rId23"/>
    <p:sldId id="284" r:id="rId24"/>
    <p:sldId id="265" r:id="rId25"/>
    <p:sldId id="266" r:id="rId26"/>
    <p:sldId id="271" r:id="rId27"/>
    <p:sldId id="272" r:id="rId28"/>
  </p:sldIdLst>
  <p:sldSz cx="13004800" cy="9753600"/>
  <p:notesSz cx="6858000" cy="9144000"/>
  <p:defaultTextStyle>
    <a:defPPr>
      <a:defRPr lang="zh-CN"/>
    </a:defPPr>
    <a:lvl1pPr algn="l" defTabSz="584200" rtl="0" fontAlgn="base">
      <a:spcBef>
        <a:spcPct val="0"/>
      </a:spcBef>
      <a:spcAft>
        <a:spcPct val="0"/>
      </a:spcAft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1pPr>
    <a:lvl2pPr marL="457200" indent="-228600" algn="l" defTabSz="584200" rtl="0" fontAlgn="base">
      <a:spcBef>
        <a:spcPct val="0"/>
      </a:spcBef>
      <a:spcAft>
        <a:spcPct val="0"/>
      </a:spcAft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2pPr>
    <a:lvl3pPr marL="914400" indent="-457200" algn="l" defTabSz="584200" rtl="0" fontAlgn="base">
      <a:spcBef>
        <a:spcPct val="0"/>
      </a:spcBef>
      <a:spcAft>
        <a:spcPct val="0"/>
      </a:spcAft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3pPr>
    <a:lvl4pPr marL="1371600" indent="-685800" algn="l" defTabSz="584200" rtl="0" fontAlgn="base">
      <a:spcBef>
        <a:spcPct val="0"/>
      </a:spcBef>
      <a:spcAft>
        <a:spcPct val="0"/>
      </a:spcAft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4pPr>
    <a:lvl5pPr marL="1828800" indent="-914400" algn="l" defTabSz="584200" rtl="0" fontAlgn="base">
      <a:spcBef>
        <a:spcPct val="0"/>
      </a:spcBef>
      <a:spcAft>
        <a:spcPct val="0"/>
      </a:spcAft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5pPr>
    <a:lvl6pPr marL="2286000" algn="l" defTabSz="914400" rtl="0" eaLnBrk="1" latinLnBrk="0" hangingPunct="1"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6pPr>
    <a:lvl7pPr marL="2743200" algn="l" defTabSz="914400" rtl="0" eaLnBrk="1" latinLnBrk="0" hangingPunct="1"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7pPr>
    <a:lvl8pPr marL="3200400" algn="l" defTabSz="914400" rtl="0" eaLnBrk="1" latinLnBrk="0" hangingPunct="1"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8pPr>
    <a:lvl9pPr marL="3657600" algn="l" defTabSz="914400" rtl="0" eaLnBrk="1" latinLnBrk="0" hangingPunct="1">
      <a:defRPr sz="4200" kern="1200">
        <a:solidFill>
          <a:srgbClr val="515151"/>
        </a:solidFill>
        <a:latin typeface="Arial" charset="0"/>
        <a:ea typeface="Cochin"/>
        <a:cs typeface="Cochin"/>
        <a:sym typeface="Cochin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FF3300"/>
  </p:clrMru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3585F"/>
              </a:solidFill>
              <a:prstDash val="solid"/>
              <a:miter lim="400000"/>
            </a:ln>
          </a:top>
          <a:bottom>
            <a:ln w="12700" cap="flat">
              <a:solidFill>
                <a:srgbClr val="53585F"/>
              </a:solidFill>
              <a:prstDash val="solid"/>
              <a:miter lim="400000"/>
            </a:ln>
          </a:bottom>
          <a:insideH>
            <a:ln w="12700" cap="flat">
              <a:solidFill>
                <a:srgbClr val="53585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7C7C7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solidFill>
                <a:srgbClr val="DCDEE0"/>
              </a:solidFill>
              <a:prstDash val="solid"/>
              <a:miter lim="400000"/>
            </a:ln>
          </a:top>
          <a:bottom>
            <a:ln w="12700" cap="flat">
              <a:solidFill>
                <a:srgbClr val="DCDEE0"/>
              </a:solidFill>
              <a:prstDash val="solid"/>
              <a:miter lim="400000"/>
            </a:ln>
          </a:bottom>
          <a:insideH>
            <a:ln w="12700" cap="flat">
              <a:solidFill>
                <a:srgbClr val="DCDEE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3585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3585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3585F"/>
              </a:solidFill>
              <a:prstDash val="solid"/>
              <a:miter lim="400000"/>
            </a:ln>
          </a:bottom>
          <a:insideH>
            <a:ln w="12700" cap="flat">
              <a:solidFill>
                <a:srgbClr val="DCDEE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2A1A6"/>
              </a:solidFill>
              <a:prstDash val="solid"/>
              <a:miter lim="400000"/>
            </a:ln>
          </a:top>
          <a:bottom>
            <a:ln w="12700" cap="flat">
              <a:solidFill>
                <a:srgbClr val="A2A1A6"/>
              </a:solidFill>
              <a:prstDash val="solid"/>
              <a:miter lim="400000"/>
            </a:ln>
          </a:bottom>
          <a:insideH>
            <a:ln w="12700" cap="flat">
              <a:solidFill>
                <a:srgbClr val="A2A1A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7C7C7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18181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6AAA9">
              <a:alpha val="11000"/>
            </a:srgbClr>
          </a:solidFill>
        </a:fill>
      </a:tcStyle>
    </a:band2H>
    <a:firstCo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rgbClr val="A6AAA9"/>
              </a:solidFill>
              <a:custDash>
                <a:ds d="100000" sp="200000"/>
              </a:custDash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satOff val="-2410"/>
              <a:lumOff val="-16942"/>
              <a:alpha val="6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rnd">
              <a:solidFill>
                <a:srgbClr val="A6AAA9"/>
              </a:solidFill>
              <a:custDash>
                <a:ds d="100000" sp="200000"/>
              </a:custDash>
              <a:miter lim="400000"/>
            </a:ln>
          </a:bottom>
          <a:insideH>
            <a:ln w="12700" cap="flat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satOff val="-2410"/>
              <a:lumOff val="-16942"/>
              <a:alpha val="50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6AAA9">
              <a:alpha val="25000"/>
            </a:srgbClr>
          </a:solidFill>
        </a:fill>
      </a:tcStyle>
    </a:band2H>
    <a:firstCo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2">
              <a:satOff val="1875"/>
              <a:lumOff val="16453"/>
              <a:alpha val="30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>
              <a:alpha val="85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2">
                  <a:satOff val="1875"/>
                  <a:lumOff val="16453"/>
                  <a:alpha val="50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>
              <a:alpha val="64999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6AAA9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3585F">
              <a:alpha val="57000"/>
            </a:srgbClr>
          </a:solidFill>
        </a:fill>
      </a:tcStyle>
    </a:firstCol>
    <a:lastRow>
      <a:tcTxStyle b="off" i="off">
        <a:fontRef idx="minor">
          <a:srgbClr val="3D3E3F">
            <a:alpha val="90000"/>
          </a:srgbClr>
        </a:fontRef>
        <a:srgbClr val="3D3E3F">
          <a:alpha val="90000"/>
        </a:srgb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Ref idx="minor">
          <a:srgbClr val="53585F"/>
        </a:fontRef>
        <a:srgbClr val="53585F"/>
      </a:tcTxStyle>
      <a:tcStyle>
        <a:tcBdr>
          <a:left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CDEE0"/>
          </a:solidFill>
        </a:fill>
      </a:tcStyle>
    </a:band2H>
    <a:firstCol>
      <a:tcTxStyle b="off" i="off">
        <a:fontRef idx="minor">
          <a:srgbClr val="818181"/>
        </a:fontRef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right>
          <a:top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chemeClr val="accent1">
                  <a:satOff val="8779"/>
                  <a:lumOff val="16332"/>
                </a:schemeClr>
              </a:solidFill>
              <a:custDash>
                <a:ds d="100000" sp="200000"/>
              </a:custDash>
              <a:miter lim="400000"/>
            </a:ln>
          </a:insideH>
          <a:insideV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818181"/>
        </a:fontRef>
        <a:srgbClr val="818181"/>
      </a:tcTxStyle>
      <a:tcStyle>
        <a:tcBdr>
          <a:left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left>
          <a:right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right>
          <a:top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insideH>
          <a:insideV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chemeClr val="accent1"/>
        </a:fontRef>
        <a:schemeClr val="accent1"/>
      </a:tcTxStyle>
      <a:tcStyle>
        <a:tcBdr>
          <a:left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left>
          <a:right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insideH>
          <a:insideV>
            <a:ln w="25400" cap="flat">
              <a:solidFill>
                <a:schemeClr val="accent1">
                  <a:satOff val="8779"/>
                  <a:lumOff val="16332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34" y="-8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hape 116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5363" name="Shape 117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>
              <a:sym typeface="Helvetica Neue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787400" y="2057400"/>
            <a:ext cx="11430000" cy="3175000"/>
          </a:xfrm>
          <a:prstGeom prst="rect">
            <a:avLst/>
          </a:prstGeom>
        </p:spPr>
        <p:txBody>
          <a:bodyPr anchor="b"/>
          <a:lstStyle>
            <a:lvl1pPr>
              <a:defRPr sz="10000"/>
            </a:lvl1pPr>
          </a:lstStyle>
          <a:p>
            <a:r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787400" y="5334000"/>
            <a:ext cx="11430000" cy="1524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82B92-B2C1-4D80-B117-FB94F44F8EA4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tabLst>
                <a:tab pos="914400" algn="l"/>
              </a:tabLst>
              <a:defRPr sz="3000" i="1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03699"/>
            <a:ext cx="10464800" cy="8128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ClrTx/>
              <a:buSzTx/>
              <a:buNone/>
              <a:tabLst>
                <a:tab pos="914400" algn="l"/>
              </a:tabLst>
            </a:lvl1pPr>
          </a:lstStyle>
          <a:p>
            <a:r>
              <a:t>“在此键入引文。”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3A9AD-B1F9-439C-9E75-21A6D7B0FFC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3" name="Shape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420748-5AD1-4BDA-AC5D-86562FA9A2A3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3CCD5-1E8E-4E8E-8869-B2CA1101960E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7400" y="520700"/>
            <a:ext cx="11430000" cy="1905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7400" y="1257300"/>
            <a:ext cx="11430000" cy="72390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F9F2C-DA66-4D1D-BA4B-03DD34D4E5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291263" y="9258300"/>
            <a:ext cx="411162" cy="406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12CF54-05A9-4C0C-AD6E-4DC4608638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sz="half" idx="13"/>
          </p:nvPr>
        </p:nvSpPr>
        <p:spPr>
          <a:xfrm>
            <a:off x="2593163" y="762000"/>
            <a:ext cx="7823201" cy="55372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787400" y="6413500"/>
            <a:ext cx="11430000" cy="1778000"/>
          </a:xfrm>
          <a:prstGeom prst="rect">
            <a:avLst/>
          </a:prstGeom>
        </p:spPr>
        <p:txBody>
          <a:bodyPr/>
          <a:lstStyle>
            <a:lvl1pPr>
              <a:defRPr sz="10000"/>
            </a:lvl1pPr>
          </a:lstStyle>
          <a:p>
            <a: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787400" y="8178800"/>
            <a:ext cx="11430000" cy="825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2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C36E7-E3CA-4EC5-84FA-77DADDAF88E7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787400" y="3289300"/>
            <a:ext cx="11430000" cy="3175000"/>
          </a:xfrm>
          <a:prstGeom prst="rect">
            <a:avLst/>
          </a:prstGeom>
        </p:spPr>
        <p:txBody>
          <a:bodyPr/>
          <a:lstStyle>
            <a:lvl1pPr>
              <a:defRPr sz="10000"/>
            </a:lvl1pPr>
          </a:lstStyle>
          <a:p>
            <a:r>
              <a:t>标题文本</a:t>
            </a:r>
          </a:p>
        </p:txBody>
      </p:sp>
      <p:sp>
        <p:nvSpPr>
          <p:cNvPr id="3" name="Shape 3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5EB83-EE94-4128-82DF-3D34B77BFFB6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quarter" idx="13"/>
          </p:nvPr>
        </p:nvSpPr>
        <p:spPr>
          <a:xfrm>
            <a:off x="7239000" y="2082800"/>
            <a:ext cx="4191000" cy="5588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546100" y="1473200"/>
            <a:ext cx="5969000" cy="3708400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546100" y="5295900"/>
            <a:ext cx="5969000" cy="3238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1pPr>
            <a:lvl2pPr marL="0" indent="2286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2pPr>
            <a:lvl3pPr marL="0" indent="4572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3pPr>
            <a:lvl4pPr marL="0" indent="6858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4pPr>
            <a:lvl5pPr marL="0" indent="914400" algn="ctr">
              <a:spcBef>
                <a:spcPts val="0"/>
              </a:spcBef>
              <a:buClrTx/>
              <a:buSzTx/>
              <a:buNone/>
              <a:defRPr sz="4200">
                <a:effectLst>
                  <a:outerShdw blurRad="38100" dist="50800" dir="3000000" rotWithShape="0">
                    <a:srgbClr val="FFFFFF">
                      <a:alpha val="60000"/>
                    </a:srgbClr>
                  </a:outerShdw>
                </a:effectLst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3A6DF-8009-49E4-B45A-1356E5A1B35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B32F6-3A59-45BE-9110-4540F4F3D4BA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787400" y="2794000"/>
            <a:ext cx="11430000" cy="571500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9A8E0-932E-4995-B6DD-7C8B0B61EE9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quarter" idx="13"/>
          </p:nvPr>
        </p:nvSpPr>
        <p:spPr>
          <a:xfrm>
            <a:off x="7239000" y="2870200"/>
            <a:ext cx="4191000" cy="5588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787400" y="2794000"/>
            <a:ext cx="5715000" cy="57150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300"/>
              </a:spcBef>
              <a:buClrTx/>
              <a:defRPr sz="3300"/>
            </a:lvl1pPr>
            <a:lvl2pPr marL="736600" indent="-368300">
              <a:spcBef>
                <a:spcPts val="3300"/>
              </a:spcBef>
              <a:buClrTx/>
              <a:defRPr sz="3300"/>
            </a:lvl2pPr>
            <a:lvl3pPr marL="1104900" indent="-368300">
              <a:spcBef>
                <a:spcPts val="3300"/>
              </a:spcBef>
              <a:buClrTx/>
              <a:defRPr sz="3300"/>
            </a:lvl3pPr>
            <a:lvl4pPr marL="1473200" indent="-368300">
              <a:spcBef>
                <a:spcPts val="3300"/>
              </a:spcBef>
              <a:buClrTx/>
              <a:defRPr sz="3300"/>
            </a:lvl4pPr>
            <a:lvl5pPr marL="1841500" indent="-368300">
              <a:spcBef>
                <a:spcPts val="3300"/>
              </a:spcBef>
              <a:buClrTx/>
              <a:defRPr sz="33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Shape 4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CA26B-1542-47EC-BD7F-18432AA92012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" name="Shap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4C594-E1F7-47C7-A14E-37CD65B69D40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8267700" y="4292600"/>
            <a:ext cx="3378200" cy="4610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8270063" y="835385"/>
            <a:ext cx="3378201" cy="25400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1346200" y="838200"/>
            <a:ext cx="5943600" cy="8064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Cochin"/>
            </a:endParaRPr>
          </a:p>
        </p:txBody>
      </p:sp>
      <p:sp>
        <p:nvSpPr>
          <p:cNvPr id="5" name="Shape 4"/>
          <p:cNvSpPr>
            <a:spLocks noGrp="1"/>
          </p:cNvSpPr>
          <p:nvPr>
            <p:ph type="sldNum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9D0D5-34B0-412E-BC9C-D4FCC4336849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2"/>
          <p:cNvSpPr>
            <a:spLocks noGrp="1"/>
          </p:cNvSpPr>
          <p:nvPr>
            <p:ph type="body" idx="1"/>
          </p:nvPr>
        </p:nvSpPr>
        <p:spPr bwMode="auto">
          <a:xfrm>
            <a:off x="787400" y="1257300"/>
            <a:ext cx="11430000" cy="7239000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ochin"/>
              </a:rPr>
              <a:t>正文级别 </a:t>
            </a:r>
            <a:r>
              <a:rPr lang="en-US" altLang="zh-CN" smtClean="0">
                <a:sym typeface="Cochin"/>
              </a:rPr>
              <a:t>1</a:t>
            </a:r>
          </a:p>
          <a:p>
            <a:pPr lvl="1"/>
            <a:r>
              <a:rPr lang="zh-CN" altLang="en-US" smtClean="0">
                <a:sym typeface="Cochin"/>
              </a:rPr>
              <a:t>正文级别 </a:t>
            </a:r>
            <a:r>
              <a:rPr lang="en-US" altLang="zh-CN" smtClean="0">
                <a:sym typeface="Cochin"/>
              </a:rPr>
              <a:t>2</a:t>
            </a:r>
          </a:p>
          <a:p>
            <a:pPr lvl="2"/>
            <a:r>
              <a:rPr lang="zh-CN" altLang="en-US" smtClean="0">
                <a:sym typeface="Cochin"/>
              </a:rPr>
              <a:t>正文级别 </a:t>
            </a:r>
            <a:r>
              <a:rPr lang="en-US" altLang="zh-CN" smtClean="0">
                <a:sym typeface="Cochin"/>
              </a:rPr>
              <a:t>3</a:t>
            </a:r>
          </a:p>
          <a:p>
            <a:pPr lvl="3"/>
            <a:r>
              <a:rPr lang="zh-CN" altLang="en-US" smtClean="0">
                <a:sym typeface="Cochin"/>
              </a:rPr>
              <a:t>正文级别 </a:t>
            </a:r>
            <a:r>
              <a:rPr lang="en-US" altLang="zh-CN" smtClean="0">
                <a:sym typeface="Cochin"/>
              </a:rPr>
              <a:t>4</a:t>
            </a:r>
          </a:p>
          <a:p>
            <a:pPr lvl="4"/>
            <a:r>
              <a:rPr lang="zh-CN" altLang="en-US" smtClean="0">
                <a:sym typeface="Cochin"/>
              </a:rPr>
              <a:t>正文级别 </a:t>
            </a:r>
            <a:r>
              <a:rPr lang="en-US" altLang="zh-CN" smtClean="0">
                <a:sym typeface="Cochin"/>
              </a:rPr>
              <a:t>5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787400" y="520700"/>
            <a:ext cx="114300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291263" y="9258300"/>
            <a:ext cx="411162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 fontAlgn="auto" hangingPunct="0">
              <a:spcBef>
                <a:spcPts val="0"/>
              </a:spcBef>
              <a:spcAft>
                <a:spcPts val="0"/>
              </a:spcAft>
              <a:defRPr sz="2000" ker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2EAACC7-6B31-4952-8D03-781A49C4E45C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67" r:id="rId13"/>
    <p:sldLayoutId id="2147483662" r:id="rId14"/>
  </p:sldLayoutIdLst>
  <p:transition spd="med"/>
  <p:txStyles>
    <p:titleStyle>
      <a:lvl1pPr algn="ctr" defTabSz="584200" rtl="0" eaLnBrk="0" fontAlgn="base" hangingPunct="0">
        <a:spcBef>
          <a:spcPct val="0"/>
        </a:spcBef>
        <a:spcAft>
          <a:spcPct val="0"/>
        </a:spcAft>
        <a:defRPr sz="7400"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latin typeface="+mn-lt"/>
          <a:ea typeface="+mn-ea"/>
          <a:cs typeface="+mn-cs"/>
          <a:sym typeface="Cochin"/>
        </a:defRPr>
      </a:lvl1pPr>
      <a:lvl2pPr algn="ctr" defTabSz="584200" rtl="0" eaLnBrk="0" fontAlgn="base" hangingPunct="0">
        <a:spcBef>
          <a:spcPct val="0"/>
        </a:spcBef>
        <a:spcAft>
          <a:spcPct val="0"/>
        </a:spcAft>
        <a:defRPr sz="7400"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latin typeface="+mn-lt"/>
          <a:ea typeface="+mn-ea"/>
          <a:cs typeface="+mn-cs"/>
          <a:sym typeface="Cochin"/>
        </a:defRPr>
      </a:lvl2pPr>
      <a:lvl3pPr algn="ctr" defTabSz="584200" rtl="0" eaLnBrk="0" fontAlgn="base" hangingPunct="0">
        <a:spcBef>
          <a:spcPct val="0"/>
        </a:spcBef>
        <a:spcAft>
          <a:spcPct val="0"/>
        </a:spcAft>
        <a:defRPr sz="7400"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latin typeface="+mn-lt"/>
          <a:ea typeface="+mn-ea"/>
          <a:cs typeface="+mn-cs"/>
          <a:sym typeface="Cochin"/>
        </a:defRPr>
      </a:lvl3pPr>
      <a:lvl4pPr algn="ctr" defTabSz="584200" rtl="0" eaLnBrk="0" fontAlgn="base" hangingPunct="0">
        <a:spcBef>
          <a:spcPct val="0"/>
        </a:spcBef>
        <a:spcAft>
          <a:spcPct val="0"/>
        </a:spcAft>
        <a:defRPr sz="7400"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latin typeface="+mn-lt"/>
          <a:ea typeface="+mn-ea"/>
          <a:cs typeface="+mn-cs"/>
          <a:sym typeface="Cochin"/>
        </a:defRPr>
      </a:lvl4pPr>
      <a:lvl5pPr algn="ctr" defTabSz="584200" rtl="0" eaLnBrk="0" fontAlgn="base" hangingPunct="0">
        <a:spcBef>
          <a:spcPct val="0"/>
        </a:spcBef>
        <a:spcAft>
          <a:spcPct val="0"/>
        </a:spcAft>
        <a:defRPr sz="7400"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latin typeface="+mn-lt"/>
          <a:ea typeface="+mn-ea"/>
          <a:cs typeface="+mn-cs"/>
          <a:sym typeface="Cochin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uFillTx/>
          <a:latin typeface="+mn-lt"/>
          <a:ea typeface="+mn-ea"/>
          <a:cs typeface="+mn-cs"/>
          <a:sym typeface="Cochin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uFillTx/>
          <a:latin typeface="+mn-lt"/>
          <a:ea typeface="+mn-ea"/>
          <a:cs typeface="+mn-cs"/>
          <a:sym typeface="Cochin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uFillTx/>
          <a:latin typeface="+mn-lt"/>
          <a:ea typeface="+mn-ea"/>
          <a:cs typeface="+mn-cs"/>
          <a:sym typeface="Cochin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400" b="0" i="0" u="none" strike="noStrike" cap="none" spc="0" baseline="0">
          <a:ln>
            <a:noFill/>
          </a:ln>
          <a:solidFill>
            <a:srgbClr val="515151"/>
          </a:solidFill>
          <a:effectLst>
            <a:outerShdw blurRad="38100" dist="50800" dir="3000000" rotWithShape="0">
              <a:srgbClr val="FFFFFF">
                <a:alpha val="60000"/>
              </a:srgbClr>
            </a:outerShdw>
          </a:effectLst>
          <a:uFillTx/>
          <a:latin typeface="+mn-lt"/>
          <a:ea typeface="+mn-ea"/>
          <a:cs typeface="+mn-cs"/>
          <a:sym typeface="Cochin"/>
        </a:defRPr>
      </a:lvl9pPr>
    </p:titleStyle>
    <p:bodyStyle>
      <a:lvl1pPr marL="431800" indent="-431800" algn="l" defTabSz="584200" rtl="0" eaLnBrk="0" fontAlgn="base" hangingPunct="0">
        <a:spcBef>
          <a:spcPts val="4000"/>
        </a:spcBef>
        <a:spcAft>
          <a:spcPct val="0"/>
        </a:spcAft>
        <a:buClr>
          <a:srgbClr val="515151"/>
        </a:buClr>
        <a:buSzPct val="75000"/>
        <a:buChar char="•"/>
        <a:defRPr sz="4000">
          <a:solidFill>
            <a:srgbClr val="515151"/>
          </a:solidFill>
          <a:latin typeface="+mn-lt"/>
          <a:ea typeface="+mn-ea"/>
          <a:cs typeface="+mn-cs"/>
          <a:sym typeface="Cochin"/>
        </a:defRPr>
      </a:lvl1pPr>
      <a:lvl2pPr marL="863600" indent="-431800" algn="l" defTabSz="584200" rtl="0" eaLnBrk="0" fontAlgn="base" hangingPunct="0">
        <a:spcBef>
          <a:spcPts val="4000"/>
        </a:spcBef>
        <a:spcAft>
          <a:spcPct val="0"/>
        </a:spcAft>
        <a:buClr>
          <a:srgbClr val="515151"/>
        </a:buClr>
        <a:buSzPct val="75000"/>
        <a:buChar char="•"/>
        <a:defRPr sz="4000">
          <a:solidFill>
            <a:srgbClr val="515151"/>
          </a:solidFill>
          <a:latin typeface="+mn-lt"/>
          <a:ea typeface="+mn-ea"/>
          <a:cs typeface="+mn-cs"/>
          <a:sym typeface="Cochin"/>
        </a:defRPr>
      </a:lvl2pPr>
      <a:lvl3pPr marL="1295400" indent="-431800" algn="l" defTabSz="584200" rtl="0" eaLnBrk="0" fontAlgn="base" hangingPunct="0">
        <a:spcBef>
          <a:spcPts val="4000"/>
        </a:spcBef>
        <a:spcAft>
          <a:spcPct val="0"/>
        </a:spcAft>
        <a:buClr>
          <a:srgbClr val="515151"/>
        </a:buClr>
        <a:buSzPct val="75000"/>
        <a:buChar char="•"/>
        <a:defRPr sz="4000">
          <a:solidFill>
            <a:srgbClr val="515151"/>
          </a:solidFill>
          <a:latin typeface="+mn-lt"/>
          <a:ea typeface="+mn-ea"/>
          <a:cs typeface="+mn-cs"/>
          <a:sym typeface="Cochin"/>
        </a:defRPr>
      </a:lvl3pPr>
      <a:lvl4pPr marL="1727200" indent="-431800" algn="l" defTabSz="584200" rtl="0" eaLnBrk="0" fontAlgn="base" hangingPunct="0">
        <a:spcBef>
          <a:spcPts val="4000"/>
        </a:spcBef>
        <a:spcAft>
          <a:spcPct val="0"/>
        </a:spcAft>
        <a:buClr>
          <a:srgbClr val="515151"/>
        </a:buClr>
        <a:buSzPct val="75000"/>
        <a:buChar char="•"/>
        <a:defRPr sz="4000">
          <a:solidFill>
            <a:srgbClr val="515151"/>
          </a:solidFill>
          <a:latin typeface="+mn-lt"/>
          <a:ea typeface="+mn-ea"/>
          <a:cs typeface="+mn-cs"/>
          <a:sym typeface="Cochin"/>
        </a:defRPr>
      </a:lvl4pPr>
      <a:lvl5pPr marL="2159000" indent="-431800" algn="l" defTabSz="584200" rtl="0" eaLnBrk="0" fontAlgn="base" hangingPunct="0">
        <a:spcBef>
          <a:spcPts val="4000"/>
        </a:spcBef>
        <a:spcAft>
          <a:spcPct val="0"/>
        </a:spcAft>
        <a:buClr>
          <a:srgbClr val="515151"/>
        </a:buClr>
        <a:buSzPct val="75000"/>
        <a:buChar char="•"/>
        <a:defRPr sz="4000">
          <a:solidFill>
            <a:srgbClr val="515151"/>
          </a:solidFill>
          <a:latin typeface="+mn-lt"/>
          <a:ea typeface="+mn-ea"/>
          <a:cs typeface="+mn-cs"/>
          <a:sym typeface="Cochin"/>
        </a:defRPr>
      </a:lvl5pPr>
      <a:lvl6pPr marL="2590800" marR="0" indent="-4318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>
          <a:srgbClr val="515151"/>
        </a:buClr>
        <a:buSzPct val="7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15151"/>
          </a:solidFill>
          <a:uFillTx/>
          <a:latin typeface="+mn-lt"/>
          <a:ea typeface="+mn-ea"/>
          <a:cs typeface="+mn-cs"/>
          <a:sym typeface="Cochin"/>
        </a:defRPr>
      </a:lvl6pPr>
      <a:lvl7pPr marL="3022600" marR="0" indent="-4318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>
          <a:srgbClr val="515151"/>
        </a:buClr>
        <a:buSzPct val="7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15151"/>
          </a:solidFill>
          <a:uFillTx/>
          <a:latin typeface="+mn-lt"/>
          <a:ea typeface="+mn-ea"/>
          <a:cs typeface="+mn-cs"/>
          <a:sym typeface="Cochin"/>
        </a:defRPr>
      </a:lvl7pPr>
      <a:lvl8pPr marL="3454400" marR="0" indent="-4318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>
          <a:srgbClr val="515151"/>
        </a:buClr>
        <a:buSzPct val="7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15151"/>
          </a:solidFill>
          <a:uFillTx/>
          <a:latin typeface="+mn-lt"/>
          <a:ea typeface="+mn-ea"/>
          <a:cs typeface="+mn-cs"/>
          <a:sym typeface="Cochin"/>
        </a:defRPr>
      </a:lvl8pPr>
      <a:lvl9pPr marL="3886200" marR="0" indent="-4318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>
          <a:srgbClr val="515151"/>
        </a:buClr>
        <a:buSzPct val="7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15151"/>
          </a:solidFill>
          <a:uFillTx/>
          <a:latin typeface="+mn-lt"/>
          <a:ea typeface="+mn-ea"/>
          <a:cs typeface="+mn-cs"/>
          <a:sym typeface="Cochin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ochi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 bwMode="auto">
          <a:xfrm>
            <a:off x="787400" y="520700"/>
            <a:ext cx="11979275" cy="1905000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6800" smtClean="0">
                <a:solidFill>
                  <a:srgbClr val="FF3300"/>
                </a:solidFill>
                <a:effectLst/>
              </a:rPr>
              <a:t>成语</a:t>
            </a:r>
            <a:r>
              <a:rPr lang="zh-CN" altLang="en-US" sz="6800" smtClean="0">
                <a:solidFill>
                  <a:schemeClr val="hlink"/>
                </a:solidFill>
                <a:effectLst/>
              </a:rPr>
              <a:t>：“吴下阿蒙”</a:t>
            </a:r>
            <a:r>
              <a:rPr lang="zh-CN" altLang="en-US" sz="6800" smtClean="0">
                <a:solidFill>
                  <a:srgbClr val="FF3300"/>
                </a:solidFill>
                <a:effectLst/>
              </a:rPr>
              <a:t>和</a:t>
            </a:r>
            <a:r>
              <a:rPr lang="zh-CN" altLang="en-US" sz="6800" smtClean="0">
                <a:solidFill>
                  <a:schemeClr val="hlink"/>
                </a:solidFill>
                <a:effectLst/>
              </a:rPr>
              <a:t>“刮目相待”</a:t>
            </a:r>
          </a:p>
        </p:txBody>
      </p:sp>
      <p:pic>
        <p:nvPicPr>
          <p:cNvPr id="30724" name="Picture 4" descr="QQ图片201702152100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1725" y="2139950"/>
            <a:ext cx="112331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QQ图片201702152101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0288" y="6389688"/>
            <a:ext cx="1130458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 bwMode="auto">
          <a:xfrm>
            <a:off x="-193675" y="0"/>
            <a:ext cx="5859463" cy="1328738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hlink"/>
                </a:solidFill>
                <a:effectLst/>
                <a:latin typeface="Brush Script Std" pitchFamily="66" charset="0"/>
                <a:ea typeface="Adobe 楷体 Std R" pitchFamily="18" charset="-122"/>
              </a:rPr>
              <a:t>整理归纳：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525463" y="1060450"/>
            <a:ext cx="3411537" cy="9366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smtClean="0">
                <a:solidFill>
                  <a:schemeClr val="bg1"/>
                </a:solidFill>
              </a:rPr>
              <a:t>3</a:t>
            </a:r>
            <a:r>
              <a:rPr lang="zh-CN" altLang="en-US" b="1" smtClean="0">
                <a:solidFill>
                  <a:schemeClr val="bg1"/>
                </a:solidFill>
              </a:rPr>
              <a:t>、句式</a:t>
            </a:r>
          </a:p>
        </p:txBody>
      </p:sp>
      <p:sp>
        <p:nvSpPr>
          <p:cNvPr id="33796" name="Rectangle 4"/>
          <p:cNvSpPr>
            <a:spLocks/>
          </p:cNvSpPr>
          <p:nvPr/>
        </p:nvSpPr>
        <p:spPr bwMode="auto">
          <a:xfrm>
            <a:off x="3478213" y="1131888"/>
            <a:ext cx="5472112" cy="86518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marL="431800" indent="-4318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4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蒙辞以军中多务。 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8231188" y="1131888"/>
            <a:ext cx="178911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chemeClr val="bg1"/>
                </a:solidFill>
                <a:ea typeface="宋体" charset="-122"/>
              </a:rPr>
              <a:t>倒装句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38125" y="6172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40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吴下阿蒙 ：指人学识浅薄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525463" y="3324225"/>
            <a:ext cx="42259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ea typeface="宋体" charset="-122"/>
              </a:rPr>
              <a:t>、表称谓的词语</a:t>
            </a: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598488" y="5092700"/>
            <a:ext cx="208597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5</a:t>
            </a:r>
            <a:r>
              <a:rPr lang="zh-CN" altLang="en-US" b="1">
                <a:solidFill>
                  <a:schemeClr val="bg1"/>
                </a:solidFill>
                <a:ea typeface="宋体" charset="-122"/>
              </a:rPr>
              <a:t>、成语</a:t>
            </a: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957263" y="7253288"/>
            <a:ext cx="84851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刮目相待：比喻去掉旧日的看法，</a:t>
            </a:r>
          </a:p>
          <a:p>
            <a:pPr defTabSz="914400"/>
            <a:r>
              <a:rPr lang="zh-CN" altLang="en-US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     用新眼光来待人看物。</a:t>
            </a:r>
          </a:p>
          <a:p>
            <a:pPr defTabSz="914400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3189288" y="2355850"/>
            <a:ext cx="47307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蒙以军中多务辞。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9" grpId="0"/>
      <p:bldP spid="33803" grpId="0"/>
      <p:bldP spid="33804" grpId="0"/>
      <p:bldP spid="33805" grpId="0"/>
      <p:bldP spid="338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453313"/>
            <a:ext cx="13388975" cy="2380138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37891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06550" y="2789238"/>
            <a:ext cx="1439863" cy="1223962"/>
          </a:xfrm>
          <a:prstGeom prst="rect">
            <a:avLst/>
          </a:prstGeom>
          <a:noFill/>
        </p:spPr>
      </p:pic>
      <p:pic>
        <p:nvPicPr>
          <p:cNvPr id="37897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62313" y="2428875"/>
            <a:ext cx="2952750" cy="2203450"/>
          </a:xfrm>
          <a:prstGeom prst="rect">
            <a:avLst/>
          </a:prstGeom>
          <a:noFill/>
        </p:spPr>
      </p:pic>
      <p:pic>
        <p:nvPicPr>
          <p:cNvPr id="37898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500313"/>
            <a:ext cx="1871663" cy="1871662"/>
          </a:xfrm>
          <a:prstGeom prst="rect">
            <a:avLst/>
          </a:prstGeom>
          <a:noFill/>
        </p:spPr>
      </p:pic>
      <p:pic>
        <p:nvPicPr>
          <p:cNvPr id="37899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2500313"/>
            <a:ext cx="4032250" cy="2089150"/>
          </a:xfrm>
          <a:prstGeom prst="rect">
            <a:avLst/>
          </a:prstGeom>
          <a:noFill/>
        </p:spPr>
      </p:pic>
      <p:pic>
        <p:nvPicPr>
          <p:cNvPr id="37900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3525" y="4876800"/>
            <a:ext cx="1512888" cy="1871663"/>
          </a:xfrm>
          <a:prstGeom prst="rect">
            <a:avLst/>
          </a:prstGeom>
          <a:noFill/>
        </p:spPr>
      </p:pic>
      <p:pic>
        <p:nvPicPr>
          <p:cNvPr id="37901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37902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37903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37904" name="Picture 16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37905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37906" name="Picture 1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37907" name="Picture 1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3011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7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62313" y="2428875"/>
            <a:ext cx="2952750" cy="2203450"/>
          </a:xfrm>
          <a:prstGeom prst="rect">
            <a:avLst/>
          </a:prstGeom>
          <a:noFill/>
        </p:spPr>
      </p:pic>
      <p:pic>
        <p:nvPicPr>
          <p:cNvPr id="43018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500313"/>
            <a:ext cx="1871663" cy="1871662"/>
          </a:xfrm>
          <a:prstGeom prst="rect">
            <a:avLst/>
          </a:prstGeom>
          <a:noFill/>
        </p:spPr>
      </p:pic>
      <p:pic>
        <p:nvPicPr>
          <p:cNvPr id="43019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2500313"/>
            <a:ext cx="4032250" cy="2089150"/>
          </a:xfrm>
          <a:prstGeom prst="rect">
            <a:avLst/>
          </a:prstGeom>
          <a:noFill/>
        </p:spPr>
      </p:pic>
      <p:pic>
        <p:nvPicPr>
          <p:cNvPr id="43020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3525" y="4876800"/>
            <a:ext cx="1512888" cy="1871663"/>
          </a:xfrm>
          <a:prstGeom prst="rect">
            <a:avLst/>
          </a:prstGeom>
          <a:noFill/>
        </p:spPr>
      </p:pic>
      <p:pic>
        <p:nvPicPr>
          <p:cNvPr id="43021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3022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43023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3024" name="Picture 16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3025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3026" name="Picture 1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43027" name="Picture 1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4035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2500313"/>
            <a:ext cx="1871663" cy="1871662"/>
          </a:xfrm>
          <a:prstGeom prst="rect">
            <a:avLst/>
          </a:prstGeom>
          <a:noFill/>
        </p:spPr>
      </p:pic>
      <p:pic>
        <p:nvPicPr>
          <p:cNvPr id="44042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2500313"/>
            <a:ext cx="4032250" cy="2089150"/>
          </a:xfrm>
          <a:prstGeom prst="rect">
            <a:avLst/>
          </a:prstGeom>
          <a:noFill/>
        </p:spPr>
      </p:pic>
      <p:pic>
        <p:nvPicPr>
          <p:cNvPr id="44043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3525" y="4876800"/>
            <a:ext cx="1512888" cy="1871663"/>
          </a:xfrm>
          <a:prstGeom prst="rect">
            <a:avLst/>
          </a:prstGeom>
          <a:noFill/>
        </p:spPr>
      </p:pic>
      <p:pic>
        <p:nvPicPr>
          <p:cNvPr id="44044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4045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44046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4047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4048" name="Picture 16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4049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44050" name="Picture 1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5059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2500313"/>
            <a:ext cx="4032250" cy="2089150"/>
          </a:xfrm>
          <a:prstGeom prst="rect">
            <a:avLst/>
          </a:prstGeom>
          <a:noFill/>
        </p:spPr>
      </p:pic>
      <p:pic>
        <p:nvPicPr>
          <p:cNvPr id="45066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3525" y="4876800"/>
            <a:ext cx="1512888" cy="1871663"/>
          </a:xfrm>
          <a:prstGeom prst="rect">
            <a:avLst/>
          </a:prstGeom>
          <a:noFill/>
        </p:spPr>
      </p:pic>
      <p:pic>
        <p:nvPicPr>
          <p:cNvPr id="45067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5068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45069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5070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5071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5072" name="Picture 16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45073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39939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33525" y="4876800"/>
            <a:ext cx="1512888" cy="1871663"/>
          </a:xfrm>
          <a:prstGeom prst="rect">
            <a:avLst/>
          </a:prstGeom>
          <a:noFill/>
        </p:spPr>
      </p:pic>
      <p:pic>
        <p:nvPicPr>
          <p:cNvPr id="39949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39950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39951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39952" name="Picture 16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39953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39954" name="Picture 1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39955" name="Picture 1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6083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9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6090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4876800"/>
            <a:ext cx="3168650" cy="1871663"/>
          </a:xfrm>
          <a:prstGeom prst="rect">
            <a:avLst/>
          </a:prstGeom>
          <a:noFill/>
        </p:spPr>
      </p:pic>
      <p:pic>
        <p:nvPicPr>
          <p:cNvPr id="46091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6092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6093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6094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46095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7107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7114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7115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7116" name="Picture 12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7117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3838" y="4876800"/>
            <a:ext cx="1800225" cy="1871663"/>
          </a:xfrm>
          <a:prstGeom prst="rect">
            <a:avLst/>
          </a:prstGeom>
          <a:noFill/>
        </p:spPr>
      </p:pic>
      <p:pic>
        <p:nvPicPr>
          <p:cNvPr id="47118" name="Picture 14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8131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8137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8138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34425" y="4805363"/>
            <a:ext cx="4032250" cy="2016125"/>
          </a:xfrm>
          <a:prstGeom prst="rect">
            <a:avLst/>
          </a:prstGeom>
          <a:noFill/>
        </p:spPr>
      </p:pic>
      <p:pic>
        <p:nvPicPr>
          <p:cNvPr id="48139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8141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subTitle" sz="quarter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/>
          </a:p>
        </p:txBody>
      </p:sp>
      <p:pic>
        <p:nvPicPr>
          <p:cNvPr id="18435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464425"/>
            <a:ext cx="13327063" cy="236934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0963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Picture 13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62088" y="7037388"/>
            <a:ext cx="1512887" cy="1871662"/>
          </a:xfrm>
          <a:prstGeom prst="rect">
            <a:avLst/>
          </a:prstGeom>
          <a:noFill/>
        </p:spPr>
      </p:pic>
      <p:pic>
        <p:nvPicPr>
          <p:cNvPr id="40975" name="Picture 15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0977" name="Picture 17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0979" name="Picture 1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49155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89288" y="6964363"/>
            <a:ext cx="3168650" cy="2016125"/>
          </a:xfrm>
          <a:prstGeom prst="rect">
            <a:avLst/>
          </a:prstGeom>
          <a:noFill/>
        </p:spPr>
      </p:pic>
      <p:pic>
        <p:nvPicPr>
          <p:cNvPr id="49162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49163" name="Picture 11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50179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9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  <p:pic>
        <p:nvPicPr>
          <p:cNvPr id="50186" name="Picture 10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2400" y="7108825"/>
            <a:ext cx="1944688" cy="19431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51203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8" name="Picture 8" descr="1111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07450" y="6964363"/>
            <a:ext cx="4197350" cy="201612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1163" y="-7653338"/>
            <a:ext cx="13814426" cy="245570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  <p:pic>
        <p:nvPicPr>
          <p:cNvPr id="28674" name="Picture 3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9288" y="2644775"/>
            <a:ext cx="3095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7037388"/>
            <a:ext cx="2881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5" descr="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2400" y="2500313"/>
            <a:ext cx="19431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2400" y="4876800"/>
            <a:ext cx="18732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 descr="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3838" y="7037388"/>
            <a:ext cx="1770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011988"/>
            <a:ext cx="13374688" cy="23777576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 bwMode="auto">
          <a:xfrm>
            <a:off x="669925" y="1997075"/>
            <a:ext cx="6245225" cy="1905000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hlink"/>
                </a:solidFill>
                <a:effectLst/>
                <a:latin typeface="楷体" pitchFamily="49" charset="-122"/>
                <a:ea typeface="楷体" pitchFamily="49" charset="-122"/>
              </a:rPr>
              <a:t>问题探究：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>
          <a:xfrm>
            <a:off x="1173163" y="3581400"/>
            <a:ext cx="11233150" cy="40513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FF3300"/>
                </a:solidFill>
                <a:latin typeface="Adobe 仿宋 Std R" pitchFamily="18" charset="-122"/>
                <a:ea typeface="Adobe 仿宋 Std R" pitchFamily="18" charset="-122"/>
              </a:rPr>
              <a:t>课文是怎样表现吕蒙学识进步的？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 bwMode="auto">
          <a:xfrm>
            <a:off x="-627063" y="1997075"/>
            <a:ext cx="8118476" cy="1905000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rgbClr val="FF3300"/>
                </a:solidFill>
                <a:effectLst/>
              </a:rPr>
              <a:t>老师寄语</a:t>
            </a:r>
            <a:r>
              <a:rPr lang="en-US" altLang="zh-CN" smtClean="0">
                <a:solidFill>
                  <a:srgbClr val="FF3300"/>
                </a:solidFill>
                <a:effectLst/>
              </a:rPr>
              <a:t>------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598488" y="4371975"/>
            <a:ext cx="11880850" cy="26828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5400" b="1" i="1" smtClean="0">
                <a:solidFill>
                  <a:srgbClr val="FF3300"/>
                </a:solidFill>
              </a:rPr>
              <a:t>勤奋好学   做更好的、更优秀的自己！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280275"/>
            <a:ext cx="13101638" cy="232902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63" y="-7018338"/>
            <a:ext cx="12923837" cy="22974301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254875"/>
            <a:ext cx="13146088" cy="233727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-7362825"/>
            <a:ext cx="13163550" cy="234013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8613" y="-7391400"/>
            <a:ext cx="13662026" cy="242871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5738" y="-7600950"/>
            <a:ext cx="13796963" cy="245284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 bwMode="auto">
          <a:xfrm>
            <a:off x="-193675" y="0"/>
            <a:ext cx="5859463" cy="1328738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hlink"/>
                </a:solidFill>
                <a:effectLst/>
                <a:latin typeface="Brush Script Std" pitchFamily="66" charset="0"/>
                <a:ea typeface="Adobe 楷体 Std R" pitchFamily="18" charset="-122"/>
              </a:rPr>
              <a:t>整理归纳：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525463" y="1060450"/>
            <a:ext cx="3411537" cy="9366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smtClean="0">
                <a:solidFill>
                  <a:schemeClr val="bg1"/>
                </a:solidFill>
              </a:rPr>
              <a:t>1</a:t>
            </a:r>
            <a:r>
              <a:rPr lang="zh-CN" altLang="en-US" b="1" smtClean="0">
                <a:solidFill>
                  <a:schemeClr val="bg1"/>
                </a:solidFill>
              </a:rPr>
              <a:t>、通假字</a:t>
            </a:r>
          </a:p>
        </p:txBody>
      </p:sp>
      <p:sp>
        <p:nvSpPr>
          <p:cNvPr id="31748" name="Rectangle 4"/>
          <p:cNvSpPr>
            <a:spLocks/>
          </p:cNvSpPr>
          <p:nvPr/>
        </p:nvSpPr>
        <p:spPr bwMode="auto">
          <a:xfrm>
            <a:off x="3478213" y="1131888"/>
            <a:ext cx="5472112" cy="865187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marL="431800" indent="-4318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440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邪  ：通“耶” ，吗 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525463" y="1924050"/>
            <a:ext cx="315595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en-US" altLang="zh-CN" b="1">
                <a:solidFill>
                  <a:schemeClr val="bg1"/>
                </a:solidFill>
                <a:ea typeface="宋体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ea typeface="宋体" charset="-122"/>
              </a:rPr>
              <a:t>、古今异义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173163" y="2860675"/>
            <a:ext cx="597217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        古义：专掌经学传授的学官</a:t>
            </a:r>
          </a:p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        今义：学位名，学位的最高一级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1173163" y="4876800"/>
            <a:ext cx="489585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古义：只 ，只是</a:t>
            </a:r>
          </a:p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今义：但是，表转折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101725" y="7181850"/>
            <a:ext cx="4535488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古义：了解</a:t>
            </a:r>
          </a:p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今义：看见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8374063" y="2725738"/>
            <a:ext cx="411797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古义：历史</a:t>
            </a:r>
          </a:p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 今义：过去的事情</a:t>
            </a:r>
          </a:p>
        </p:txBody>
      </p:sp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8518525" y="4876800"/>
            <a:ext cx="286702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古义：重新</a:t>
            </a:r>
          </a:p>
          <a:p>
            <a:pPr defTabSz="914400" eaLnBrk="0" hangingPunct="0">
              <a:spcBef>
                <a:spcPts val="4000"/>
              </a:spcBef>
              <a:buClr>
                <a:srgbClr val="515151"/>
              </a:buClr>
              <a:buSzPct val="75000"/>
            </a:pPr>
            <a:r>
              <a:rPr lang="zh-CN" altLang="en-US" sz="28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     今义：改变</a:t>
            </a:r>
            <a:endParaRPr lang="en-US" altLang="zh-CN" sz="2800" b="1">
              <a:solidFill>
                <a:srgbClr val="FF33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525463" y="3292475"/>
            <a:ext cx="12541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rgbClr val="FF3300"/>
                </a:solidFill>
                <a:ea typeface="宋体" charset="-122"/>
              </a:rPr>
              <a:t>博士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957263" y="5092700"/>
            <a:ext cx="719137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rgbClr val="FF3300"/>
                </a:solidFill>
                <a:ea typeface="宋体" charset="-122"/>
              </a:rPr>
              <a:t>但</a:t>
            </a: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741363" y="7324725"/>
            <a:ext cx="1014412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>
                <a:ea typeface="宋体" charset="-122"/>
              </a:rPr>
              <a:t> </a:t>
            </a:r>
            <a:r>
              <a:rPr lang="zh-CN" altLang="en-US" b="1">
                <a:solidFill>
                  <a:srgbClr val="FF3300"/>
                </a:solidFill>
                <a:ea typeface="宋体" charset="-122"/>
              </a:rPr>
              <a:t>见</a:t>
            </a:r>
            <a:r>
              <a:rPr lang="zh-CN" altLang="en-US">
                <a:ea typeface="宋体" charset="-122"/>
              </a:rPr>
              <a:t> 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7942263" y="3148013"/>
            <a:ext cx="125412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rgbClr val="FF3300"/>
                </a:solidFill>
                <a:ea typeface="宋体" charset="-122"/>
              </a:rPr>
              <a:t>往事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8302625" y="5308600"/>
            <a:ext cx="7191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b="1">
                <a:solidFill>
                  <a:srgbClr val="FF3300"/>
                </a:solidFill>
                <a:ea typeface="宋体" charset="-122"/>
              </a:rPr>
              <a:t>更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1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17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7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1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1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  <p:bldP spid="31751" grpId="0"/>
      <p:bldP spid="31755" grpId="0"/>
      <p:bldP spid="31756" grpId="0"/>
      <p:bldP spid="3175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Formal">
  <a:themeElements>
    <a:clrScheme name="Formal">
      <a:dk1>
        <a:srgbClr val="515151"/>
      </a:dk1>
      <a:lt1>
        <a:srgbClr val="002951"/>
      </a:lt1>
      <a:dk2>
        <a:srgbClr val="53585F"/>
      </a:dk2>
      <a:lt2>
        <a:srgbClr val="DCDEE0"/>
      </a:lt2>
      <a:accent1>
        <a:srgbClr val="6789BA"/>
      </a:accent1>
      <a:accent2>
        <a:srgbClr val="77965C"/>
      </a:accent2>
      <a:accent3>
        <a:srgbClr val="E3B43D"/>
      </a:accent3>
      <a:accent4>
        <a:srgbClr val="D77B43"/>
      </a:accent4>
      <a:accent5>
        <a:srgbClr val="C25756"/>
      </a:accent5>
      <a:accent6>
        <a:srgbClr val="876390"/>
      </a:accent6>
      <a:hlink>
        <a:srgbClr val="0000FF"/>
      </a:hlink>
      <a:folHlink>
        <a:srgbClr val="FF00FF"/>
      </a:folHlink>
    </a:clrScheme>
    <a:fontScheme name="Formal">
      <a:majorFont>
        <a:latin typeface="Cochin"/>
        <a:ea typeface="Cochin"/>
        <a:cs typeface="Cochin"/>
      </a:majorFont>
      <a:minorFont>
        <a:latin typeface="Cochin"/>
        <a:ea typeface="Cochin"/>
        <a:cs typeface="Cochin"/>
      </a:minorFont>
    </a:fontScheme>
    <a:fmtScheme name="Fo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ochi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515151"/>
            </a:solidFill>
            <a:effectLst/>
            <a:uFillTx/>
            <a:latin typeface="+mn-lt"/>
            <a:ea typeface="+mn-ea"/>
            <a:cs typeface="+mn-cs"/>
            <a:sym typeface="Cochi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Formal">
  <a:themeElements>
    <a:clrScheme name="Form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6789BA"/>
      </a:accent1>
      <a:accent2>
        <a:srgbClr val="77965C"/>
      </a:accent2>
      <a:accent3>
        <a:srgbClr val="E3B43D"/>
      </a:accent3>
      <a:accent4>
        <a:srgbClr val="D77B43"/>
      </a:accent4>
      <a:accent5>
        <a:srgbClr val="C25756"/>
      </a:accent5>
      <a:accent6>
        <a:srgbClr val="876390"/>
      </a:accent6>
      <a:hlink>
        <a:srgbClr val="0000FF"/>
      </a:hlink>
      <a:folHlink>
        <a:srgbClr val="FF00FF"/>
      </a:folHlink>
    </a:clrScheme>
    <a:fontScheme name="Formal">
      <a:majorFont>
        <a:latin typeface="Cochin"/>
        <a:ea typeface="Cochin"/>
        <a:cs typeface="Cochin"/>
      </a:majorFont>
      <a:minorFont>
        <a:latin typeface="Cochin"/>
        <a:ea typeface="Cochin"/>
        <a:cs typeface="Cochin"/>
      </a:minorFont>
    </a:fontScheme>
    <a:fmtScheme name="Fo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ochi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515151"/>
            </a:solidFill>
            <a:effectLst/>
            <a:uFillTx/>
            <a:latin typeface="+mn-lt"/>
            <a:ea typeface="+mn-ea"/>
            <a:cs typeface="+mn-cs"/>
            <a:sym typeface="Cochi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199</Words>
  <PresentationFormat>自定义</PresentationFormat>
  <Paragraphs>34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Cochin</vt:lpstr>
      <vt:lpstr>Helvetica Neue</vt:lpstr>
      <vt:lpstr>Brush Script Std</vt:lpstr>
      <vt:lpstr>Adobe 楷体 Std R</vt:lpstr>
      <vt:lpstr>楷体</vt:lpstr>
      <vt:lpstr>Adobe 仿宋 Std R</vt:lpstr>
      <vt:lpstr>Formal</vt:lpstr>
      <vt:lpstr>Formal</vt:lpstr>
      <vt:lpstr>Formal</vt:lpstr>
      <vt:lpstr>Formal</vt:lpstr>
      <vt:lpstr>Formal</vt:lpstr>
      <vt:lpstr>Formal</vt:lpstr>
      <vt:lpstr>成语：“吴下阿蒙”和“刮目相待”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整理归纳：</vt:lpstr>
      <vt:lpstr>整理归纳：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问题探究：</vt:lpstr>
      <vt:lpstr>老师寄语------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Windows 用户</cp:lastModifiedBy>
  <cp:revision>4</cp:revision>
  <dcterms:modified xsi:type="dcterms:W3CDTF">2017-02-15T14:04:35Z</dcterms:modified>
</cp:coreProperties>
</file>