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3" r:id="rId14"/>
    <p:sldId id="269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p>
            <a:r>
              <a:rPr lang="zh-CN" altLang="en-US" sz="19900">
                <a:latin typeface="黑体" panose="02010600030101010101" charset="-122"/>
                <a:ea typeface="黑体" panose="02010600030101010101" charset="-122"/>
              </a:rPr>
              <a:t>雷雨</a:t>
            </a:r>
            <a:endParaRPr lang="zh-CN" altLang="en-US" sz="199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9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曹禺</a:t>
            </a:r>
            <a:endParaRPr lang="zh-CN" altLang="en-US" sz="9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关于</a:t>
            </a:r>
            <a:r>
              <a:rPr lang="en-US" altLang="zh-CN"/>
              <a:t>“</a:t>
            </a:r>
            <a:r>
              <a:rPr lang="zh-CN" altLang="en-US"/>
              <a:t>支票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周朴园开支票的动机是什么？反映他怎样的内心？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你是萍。</a:t>
            </a:r>
            <a:r>
              <a:rPr lang="zh-CN" altLang="en-US">
                <a:latin typeface="Arial" panose="020B0604020202020204" pitchFamily="34" charset="0"/>
              </a:rPr>
              <a:t>……凭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>
                <a:latin typeface="Arial" panose="020B0604020202020204" pitchFamily="34" charset="0"/>
              </a:rPr>
              <a:t>凭什么打我的儿子？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探究人物形象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、周朴园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、鲁侍萍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、鲁大海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试把《祝福》改编为四幕剧。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学习目标：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　　1、通过讨论分析，能准确把握周朴园和鲁侍萍的性格特点；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　　2、练习通过品味语言来把握人物复杂的心理与个性的鉴赏方法。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　　3、分角色朗读课文，并尝试进行话剧表演。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知识链接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1.戏剧：是由演员扮演角色，在舞台上当众表演故事情节的一种艺术。戏剧是一种综合性的舞台艺术，它借助文学、音乐、舞蹈、美术等艺术手法塑造舞台艺术形象，揭示社会矛盾，反映现实生活。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2.戏剧的基本要素：人物、冲突、语言。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冲突，矛盾斗争的一种表现形式。主要通过人与人之间的冲突表现阶级之间和阶级思想的矛盾冲突。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075" y="675640"/>
            <a:ext cx="11412220" cy="4351655"/>
          </a:xfrm>
        </p:spPr>
        <p:txBody>
          <a:bodyPr>
            <a:noAutofit/>
          </a:bodyPr>
          <a:p>
            <a:r>
              <a:rPr lang="zh-CN" altLang="en-US" sz="3200"/>
              <a:t>3.台词，是剧中人物的语言。人物的语言是同他的行动联系在一起的。台词的表现形式有对话、独白、旁白（登场人物离开其他人物而向观众说话）、内白（在后台说话）、潜台词（登场人物没说出来的语言，是用表情表现出来的言外之意）等。</a:t>
            </a:r>
            <a:endParaRPr lang="zh-CN" altLang="en-US" sz="3200"/>
          </a:p>
          <a:p>
            <a:r>
              <a:rPr lang="zh-CN" altLang="en-US" sz="3200"/>
              <a:t>4.舞台说明，是帮助导演和演员掌握剧情，为演出提示一些注意点的叙述和描写的语言。有交代戏剧故事背景和渲染气氛的作用。</a:t>
            </a:r>
            <a:endParaRPr lang="zh-CN" altLang="en-US" sz="3200"/>
          </a:p>
          <a:p>
            <a:r>
              <a:rPr lang="zh-CN" altLang="en-US" sz="3200"/>
              <a:t>5. 剧本：是文学作品的一种体裁。是戏剧艺术创作的基础。</a:t>
            </a:r>
            <a:endParaRPr lang="zh-CN" altLang="en-US" sz="3200"/>
          </a:p>
          <a:p>
            <a:r>
              <a:rPr lang="zh-CN" altLang="en-US" sz="3200"/>
              <a:t>剧本的组成：主要由人物对话（或唱词）和舞台说明组成。</a:t>
            </a:r>
            <a:endParaRPr lang="zh-CN" altLang="en-US" sz="3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6.戏剧的分类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endParaRPr lang="zh-CN" altLang="en-US"/>
          </a:p>
          <a:p>
            <a:r>
              <a:rPr lang="zh-CN" altLang="en-US"/>
              <a:t>（1）按戏剧矛盾冲突性质和表现手法的不同,可分为悲剧、喜剧、正剧等。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（2）按题材可分为历史剧、现代剧等。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（3）按艺术形式的不同，可分为话剧、歌剧、舞剧等。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（4）按剧情繁简和结构的不同，可分为多幕剧、独幕剧。 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整体把握 走进剧情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、复述剧中情节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、剧中矛盾冲突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揣摩剧中语言 体悟人物内心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、鲁侍萍  哦。</a:t>
            </a:r>
            <a:r>
              <a:rPr lang="zh-CN" altLang="en-US">
                <a:cs typeface="宋体" panose="02010600030101010101" pitchFamily="2" charset="-122"/>
              </a:rPr>
              <a:t>─老爷没有事了？</a:t>
            </a:r>
            <a:endParaRPr lang="zh-CN" altLang="en-US">
              <a:cs typeface="宋体" panose="02010600030101010101" pitchFamily="2" charset="-122"/>
            </a:endParaRPr>
          </a:p>
          <a:p>
            <a:r>
              <a:rPr lang="en-US" altLang="zh-CN">
                <a:cs typeface="宋体" panose="02010600030101010101" pitchFamily="2" charset="-122"/>
              </a:rPr>
              <a:t>2</a:t>
            </a:r>
            <a:r>
              <a:rPr lang="zh-CN" altLang="en-US">
                <a:cs typeface="宋体" panose="02010600030101010101" pitchFamily="2" charset="-122"/>
              </a:rPr>
              <a:t>、周朴园  哦，三十年前你在无锡？</a:t>
            </a:r>
            <a:endParaRPr lang="zh-CN" altLang="en-US">
              <a:cs typeface="宋体" panose="02010600030101010101" pitchFamily="2" charset="-122"/>
            </a:endParaRPr>
          </a:p>
          <a:p>
            <a:r>
              <a:rPr lang="zh-CN" altLang="en-US">
                <a:cs typeface="宋体" panose="02010600030101010101" pitchFamily="2" charset="-122"/>
              </a:rPr>
              <a:t>　  鲁侍萍 是的。（三十多年前呢，那时候我记得我们还没有用洋火呢。）</a:t>
            </a:r>
            <a:endParaRPr lang="zh-CN" altLang="en-US">
              <a:cs typeface="宋体" panose="02010600030101010101" pitchFamily="2" charset="-122"/>
            </a:endParaRPr>
          </a:p>
          <a:p>
            <a:r>
              <a:rPr lang="zh-CN" altLang="en-US">
                <a:cs typeface="宋体" panose="02010600030101010101" pitchFamily="2" charset="-122"/>
              </a:rPr>
              <a:t>     周朴园  嗯，（沉吟）无锡是个好地方。</a:t>
            </a:r>
            <a:endParaRPr lang="zh-CN" altLang="en-US">
              <a:cs typeface="宋体" panose="02010600030101010101" pitchFamily="2" charset="-122"/>
            </a:endParaRPr>
          </a:p>
          <a:p>
            <a:r>
              <a:rPr lang="zh-CN" altLang="en-US">
                <a:cs typeface="宋体" panose="02010600030101010101" pitchFamily="2" charset="-122"/>
              </a:rPr>
              <a:t>     鲁侍萍  哦，好地方。</a:t>
            </a:r>
            <a:endParaRPr lang="zh-CN" altLang="en-US">
              <a:cs typeface="宋体" panose="02010600030101010101" pitchFamily="2" charset="-122"/>
            </a:endParaRPr>
          </a:p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鲁   这个梅姑娘倒是有一天晚上跳的河，可是不是一个，她手里抱着一个刚生下三天的男孩。听人说她生前是不规矩的。</a:t>
            </a:r>
            <a:endParaRPr lang="zh-CN" altLang="en-US"/>
          </a:p>
          <a:p>
            <a:r>
              <a:rPr lang="zh-CN" altLang="en-US"/>
              <a:t>朴（苦痛）哦！</a:t>
            </a:r>
            <a:endParaRPr lang="zh-CN" altLang="en-US"/>
          </a:p>
          <a:p>
            <a:r>
              <a:rPr lang="zh-CN" altLang="en-US"/>
              <a:t>鲁   她是个下等人，不很守本分的。听说她跟那时周公馆的少爷有点不清白，生了两个儿子。生了第二个，才过三天，忽然周少爷不要她了，大孩子就放在周公馆，刚生的孩子她抱在怀里，在年三十夜里投河死的。</a:t>
            </a:r>
            <a:endParaRPr lang="zh-CN" altLang="en-US"/>
          </a:p>
          <a:p>
            <a:r>
              <a:rPr lang="zh-CN" altLang="en-US"/>
              <a:t>朴 （汗涔涔地）哦。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朴 （忽然严厉地）你来干什么？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鲁 不是我要来的。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朴 谁指使你来的？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鲁 （悲愤）命！不公平的命指使我来的。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朴 （冷冷地）三十年的工夫你还是找到这儿来了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WPS 演示</Application>
  <PresentationFormat>宽屏</PresentationFormat>
  <Paragraphs>85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楷体_GB2312</vt:lpstr>
      <vt:lpstr>微软雅黑</vt:lpstr>
      <vt:lpstr>Calibri Light</vt:lpstr>
      <vt:lpstr>Courier New</vt:lpstr>
      <vt:lpstr>Calibri</vt:lpstr>
      <vt:lpstr>Lucida Sans Unicode</vt:lpstr>
      <vt:lpstr>Office 主题</vt:lpstr>
      <vt:lpstr>雷雨</vt:lpstr>
      <vt:lpstr>学习目标：</vt:lpstr>
      <vt:lpstr>知识链接</vt:lpstr>
      <vt:lpstr>PowerPoint 演示文稿</vt:lpstr>
      <vt:lpstr>6.戏剧的分类</vt:lpstr>
      <vt:lpstr>整体把握 走进剧情</vt:lpstr>
      <vt:lpstr>揣摩剧中语言 体悟人物内心</vt:lpstr>
      <vt:lpstr>PowerPoint 演示文稿</vt:lpstr>
      <vt:lpstr>PowerPoint 演示文稿</vt:lpstr>
      <vt:lpstr>关于“支票”</vt:lpstr>
      <vt:lpstr>PowerPoint 演示文稿</vt:lpstr>
      <vt:lpstr>探究人物形象</vt:lpstr>
      <vt:lpstr>学以致用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2008-01-21T11:36:00Z</dcterms:created>
  <dcterms:modified xsi:type="dcterms:W3CDTF">2008-01-23T10:57:30Z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