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2"/>
  </p:notesMasterIdLst>
  <p:handoutMasterIdLst>
    <p:handoutMasterId r:id="rId23"/>
  </p:handoutMasterIdLst>
  <p:sldIdLst>
    <p:sldId id="325" r:id="rId3"/>
    <p:sldId id="359" r:id="rId4"/>
    <p:sldId id="651" r:id="rId5"/>
    <p:sldId id="735" r:id="rId6"/>
    <p:sldId id="736" r:id="rId7"/>
    <p:sldId id="652" r:id="rId8"/>
    <p:sldId id="737" r:id="rId9"/>
    <p:sldId id="738" r:id="rId10"/>
    <p:sldId id="653" r:id="rId11"/>
    <p:sldId id="739" r:id="rId12"/>
    <p:sldId id="740" r:id="rId13"/>
    <p:sldId id="741" r:id="rId14"/>
    <p:sldId id="742" r:id="rId15"/>
    <p:sldId id="743" r:id="rId16"/>
    <p:sldId id="744" r:id="rId17"/>
    <p:sldId id="440" r:id="rId18"/>
    <p:sldId id="748" r:id="rId19"/>
    <p:sldId id="749" r:id="rId20"/>
    <p:sldId id="750" r:id="rId21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260"/>
        <p:guide pos="395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75DC54A-036E-4F3A-9B99-302CC837E678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673948C7-B776-4611-84D5-D3DA6F98C20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5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AB91B574-ED30-450A-A2DD-11812758977E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6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1D12FC4-0458-47E3-BD4B-730973C839F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6226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FF446219-AA51-46BC-BF84-769D6A2D2676}" type="slidenum">
              <a:rPr lang="zh-CN" altLang="en-US">
                <a:latin typeface="微软雅黑" panose="020B0503020204020204" charset="-122"/>
                <a:ea typeface="微软雅黑"/>
              </a:rPr>
              <a:t>1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26211FFE-DD15-4F3B-9C6B-85321D1DEF7D}" type="slidenum">
              <a:rPr lang="zh-CN" altLang="en-US">
                <a:latin typeface="微软雅黑" panose="020B0503020204020204" charset="-122"/>
                <a:ea typeface="微软雅黑"/>
              </a:rPr>
              <a:t>2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rtlCol="0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8338" y="431800"/>
            <a:ext cx="10855325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68338" y="1295400"/>
            <a:ext cx="10855325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8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5"/>
          <p:cNvSpPr txBox="1"/>
          <p:nvPr/>
        </p:nvSpPr>
        <p:spPr>
          <a:xfrm>
            <a:off x="0" y="1895793"/>
            <a:ext cx="121793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宋体" panose="02010600030101010101" pitchFamily="2" charset="-122"/>
                <a:sym typeface="+mn-ea"/>
              </a:rPr>
              <a:t>九年级下册古文精练</a:t>
            </a:r>
          </a:p>
          <a:p>
            <a:pPr algn="ctr">
              <a:defRPr/>
            </a:pPr>
            <a:endParaRPr lang="zh-CN" altLang="zh-CN" sz="48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defRPr/>
            </a:pPr>
            <a:r>
              <a:rPr lang="zh-CN" altLang="zh-CN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鱼我所欲也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0445" y="1482725"/>
            <a:ext cx="101066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2.本文开头从“鱼”和“熊掌”说起，有什么好处？（写作特点）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78560" y="2825750"/>
            <a:ext cx="100450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作者用“鱼”比喻“生”，用“熊掌”比喻“义”，通过类比，形象生动地引出了本文的中心论点——舍生取义。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8555" y="757555"/>
            <a:ext cx="1024128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3.作者在文中批评和嘲讽了哪类人？肯定了哪种人？联系实际谈谈你的看法。（情感主旨）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2685" y="2085975"/>
            <a:ext cx="98666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批评和嘲讽了“万钟则不辩礼义而受之”的人，肯定的是舍生取义的人。现实生活中，舍生取义、见义勇为的人会得到人们的肯定和赞扬，而见利忘义、唯利是图的人会遭到人们的唾弃。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6770" y="532130"/>
            <a:ext cx="1068705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（二）综合分析选择题。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1.下列对文章内容的理解和分析，不正确的一项是（ 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A.开篇运用比喻论证，以“鱼”和“熊掌”为喻，论述了人生的选择应以“义”为重，必要时要“舍生而取义”，同时批判了那些见利忘义的人。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B.“非独贤者有是心也，人皆有之”进一步指出，其实人人都有向善之心。这里的“是心”指恻隐之心、羞恶之心、辞让之心、是非之心等。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98075" y="132334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8505" y="542925"/>
            <a:ext cx="1074547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C.作者以“一箪食，一豆羹”的例子告诉我们，看似微不足道的“一箪食，一豆羹”，在任何时候任何情况下都能考验一个人的品德。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D.孟子擅于运用精妙的比喻、精当的对比、精彩的排比，对论题进行多角度、多层次的论述，逻辑清晰严密，论证环环相扣，说理透彻，颇具说服力。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87780" y="4292600"/>
            <a:ext cx="94983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</a:rPr>
              <a:t>1. 【解析】作者以“一箪食，一豆羹”为例告诉我们，看似微不足道的“一箪食，一豆羹”，当关乎生死的时候，也能考验一个人的品德，“任何时候任何情况”表述错误。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5670" y="748665"/>
            <a:ext cx="10508615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2.下列对文章内容的理解和分析，不正确的一项是（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A.文章第1段作者通过正反两面，具体阐述分析为什么要“舍生取义”，并进一步指出人人都有向善之心，但只有圣贤才具有重“义”之心。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B.文章第2段以有人不吃嗟来之食和有人见利忘义的事例为论据，证明人人都有“本心”，无论在何种情况下都不能失去本心的道理。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12680" y="83312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6305" y="454025"/>
            <a:ext cx="105371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C.文章从三个方面论证了“舍生取义”：一是正面论证“义”比“生”更珍贵；二是反面论证“义”比“生”珍贵；三是客观论证舍生取义之心人人皆有。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D.本文气势充沛，感情强烈，大量使用排偶句，增添了语言的韵律美，且利用取义浅显的比喻使所述道理易于接受，富有文学趣味。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3315" y="4359910"/>
            <a:ext cx="100342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</a:rPr>
              <a:t>2. 【解析】由本文第1段中“非独贤者有是心也，人皆有之，贤者能勿丧耳”可知，重“义”之心，人人都有，贤者只是没有丧失罢了。“只有圣贤才具有重‘义’之心”理解有误。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4570" y="995680"/>
            <a:ext cx="102425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    </a:t>
            </a:r>
            <a:r>
              <a:rPr lang="zh-CN" altLang="en-US"/>
              <a:t>王恭</a:t>
            </a:r>
            <a:r>
              <a:rPr lang="zh-CN" altLang="en-US" baseline="30000"/>
              <a:t>①</a:t>
            </a:r>
            <a:r>
              <a:rPr lang="zh-CN" altLang="en-US"/>
              <a:t>从会稽</a:t>
            </a:r>
            <a:r>
              <a:rPr lang="zh-CN" altLang="en-US" baseline="30000"/>
              <a:t>②</a:t>
            </a:r>
            <a:r>
              <a:rPr lang="zh-CN" altLang="en-US"/>
              <a:t>还，王大</a:t>
            </a:r>
            <a:r>
              <a:rPr lang="zh-CN" altLang="en-US" baseline="30000"/>
              <a:t>③</a:t>
            </a:r>
            <a:r>
              <a:rPr lang="zh-CN" altLang="en-US"/>
              <a:t>看之。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见</a:t>
            </a:r>
            <a:r>
              <a:rPr lang="zh-CN" altLang="en-US"/>
              <a:t>其坐六尺簟</a:t>
            </a:r>
            <a:r>
              <a:rPr lang="zh-CN" altLang="en-US" baseline="30000"/>
              <a:t>④</a:t>
            </a:r>
            <a:r>
              <a:rPr lang="zh-CN" altLang="en-US"/>
              <a:t>，因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语</a:t>
            </a:r>
            <a:r>
              <a:rPr lang="zh-CN" altLang="en-US"/>
              <a:t>恭：“</a:t>
            </a:r>
            <a:r>
              <a:rPr lang="zh-CN" altLang="en-US" u="sng"/>
              <a:t>卿东来故应有此物可以一领及我。</a:t>
            </a:r>
            <a:r>
              <a:rPr lang="zh-CN" altLang="en-US"/>
              <a:t>”恭无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言</a:t>
            </a:r>
            <a:r>
              <a:rPr lang="zh-CN" altLang="en-US"/>
              <a:t>。大去后，即举所坐者送之。既无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余</a:t>
            </a:r>
            <a:r>
              <a:rPr lang="zh-CN" altLang="en-US"/>
              <a:t>席，便坐荐</a:t>
            </a:r>
            <a:r>
              <a:rPr lang="zh-CN" altLang="en-US" baseline="30000"/>
              <a:t>⑤</a:t>
            </a:r>
            <a:r>
              <a:rPr lang="zh-CN" altLang="en-US"/>
              <a:t>上。后大闻之，甚惊，曰：“吾本谓卿多,故求耳。”对曰：“丈人不悉恭，恭作人无长物。”</a:t>
            </a:r>
          </a:p>
          <a:p>
            <a:pPr algn="r">
              <a:lnSpc>
                <a:spcPct val="130000"/>
              </a:lnSpc>
            </a:pPr>
            <a:r>
              <a:rPr lang="zh-CN" altLang="en-US"/>
              <a:t>(选自《世说新语》)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1080" y="4770120"/>
            <a:ext cx="10120630" cy="175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【注释】①王恭：东晋重臣。②会稽：古地名，今浙江绍兴市。③王大：王恭的族叔。④簟(diàn)：竹席子。⑤荐：草垫。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175" y="724535"/>
            <a:ext cx="1045083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【参考译文】</a:t>
            </a:r>
            <a:r>
              <a:rPr lang="zh-CN" altLang="en-US"/>
              <a:t>王恭从会稽回来，王大去看他。王大看王恭坐着一张六尺长的竹席，就对他说：“你从东边回来，一定有很多这种东西，能不能拿一张给我？”王恭没有回答。王大离开后，王恭就把坐着的这张竹席给王大送去了。又没有多余的竹席了，就坐在草垫上。后来王大听说此事，十分吃惊，就对王恭说：“我原本以为你有很多（竹席），所以才向你要。”王恭回答：“您老人家不了解我，我生活上没有多余的东西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1130" y="924560"/>
            <a:ext cx="94983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1.下列句子中加点词语解释不正确的一项是（ 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见</a:t>
            </a:r>
            <a:r>
              <a:rPr lang="zh-CN" altLang="en-US"/>
              <a:t>其坐六尺簟（看见）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语</a:t>
            </a:r>
            <a:r>
              <a:rPr lang="zh-CN" altLang="en-US"/>
              <a:t>恭（对……说）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 恭无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言</a:t>
            </a:r>
            <a:r>
              <a:rPr lang="zh-CN" altLang="en-US"/>
              <a:t>（话）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 既无余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席</a:t>
            </a:r>
            <a:r>
              <a:rPr lang="zh-CN" altLang="en-US"/>
              <a:t>（多余的）</a:t>
            </a:r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62770" y="104076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82215" y="4568825"/>
            <a:ext cx="3440430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【解析】C. 回答。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2850" y="1303655"/>
            <a:ext cx="997458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 请用“/”给文中画线的句子断句。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卿 东 来  故 应 有 此 物  可 以 一 领 及 我。</a:t>
            </a: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3. 从选文可以看出王恭怎样的品行？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46070" y="214122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39155" y="215582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25065" y="4177665"/>
            <a:ext cx="477774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王恭为人清廉，随和孝顺。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71830" y="1098550"/>
            <a:ext cx="4058920" cy="703580"/>
            <a:chOff x="1058" y="1914"/>
            <a:chExt cx="6392" cy="1108"/>
          </a:xfrm>
        </p:grpSpPr>
        <p:pic>
          <p:nvPicPr>
            <p:cNvPr id="11" name="图片 10" descr="图片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8" y="1914"/>
              <a:ext cx="4995" cy="110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582" y="1961"/>
              <a:ext cx="4869" cy="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名句默写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700" y="1840230"/>
            <a:ext cx="1015111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1. 万钟则不辩礼义而受之，</a:t>
            </a:r>
            <a:r>
              <a:rPr lang="en-US" altLang="zh-CN" dirty="0"/>
              <a:t>______________________</a:t>
            </a:r>
            <a:r>
              <a:rPr lang="zh-CN" altLang="en-US" dirty="0"/>
              <a:t>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2. 是亦不可以已乎？</a:t>
            </a:r>
            <a:r>
              <a:rPr lang="en-US" altLang="zh-CN" dirty="0"/>
              <a:t>________________________</a:t>
            </a:r>
            <a:r>
              <a:rPr lang="zh-CN" altLang="en-US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3. 孔子认为志士仁人应有杀身成仁的勇气，与此相应，孟子在《鱼我所欲也》中也提出了“</a:t>
            </a:r>
            <a:r>
              <a:rPr lang="en-US" altLang="zh-CN" dirty="0"/>
              <a:t>_____________________</a:t>
            </a:r>
            <a:r>
              <a:rPr lang="zh-CN" altLang="en-US" dirty="0"/>
              <a:t>”的主张，这些都是中华民族宝贵的精神财富。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68695" y="1991360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万钟于我何加焉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60595" y="2646045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此之谓失其本心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69150" y="3985260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舍生而取义者也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527050"/>
            <a:ext cx="3779520" cy="714375"/>
            <a:chOff x="4683" y="3992"/>
            <a:chExt cx="5952" cy="1125"/>
          </a:xfrm>
        </p:grpSpPr>
        <p:pic>
          <p:nvPicPr>
            <p:cNvPr id="3" name="图片 2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3" y="3992"/>
              <a:ext cx="4133" cy="11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766" y="4108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字词解释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8815" y="1200150"/>
            <a:ext cx="1074547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/>
              <a:t>（一）解释下列句子中加点词语的意思。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1. 故患有所不辟也_______</a:t>
            </a:r>
            <a:r>
              <a:rPr lang="en-US" altLang="zh-CN"/>
              <a:t>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40000"/>
              </a:lnSpc>
            </a:pPr>
            <a:r>
              <a:rPr lang="zh-CN" altLang="en-US"/>
              <a:t>2. 贤者能勿丧耳___________</a:t>
            </a:r>
            <a:r>
              <a:rPr lang="en-US" altLang="zh-CN"/>
              <a:t>__________________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4. 不辩礼义而受之_______</a:t>
            </a:r>
            <a:r>
              <a:rPr lang="en-US" altLang="zh-CN"/>
              <a:t>_______________</a:t>
            </a:r>
            <a:r>
              <a:rPr lang="zh-CN" altLang="en-US"/>
              <a:t>____</a:t>
            </a:r>
            <a:r>
              <a:rPr lang="en-US" altLang="zh-CN"/>
              <a:t>_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6. 不可以已乎___________</a:t>
            </a:r>
            <a:r>
              <a:rPr lang="en-US" altLang="zh-CN"/>
              <a:t>____________________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3. 妻妾之奉___________</a:t>
            </a:r>
            <a:r>
              <a:rPr lang="en-US" altLang="zh-CN"/>
              <a:t>______________________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5. 万钟于我何加焉_________</a:t>
            </a:r>
            <a:r>
              <a:rPr lang="en-US" altLang="zh-CN"/>
              <a:t>_________________</a:t>
            </a:r>
            <a:r>
              <a:rPr lang="zh-CN" altLang="en-US"/>
              <a:t>__</a:t>
            </a:r>
          </a:p>
          <a:p>
            <a:pPr>
              <a:lnSpc>
                <a:spcPct val="140000"/>
              </a:lnSpc>
            </a:pPr>
            <a:r>
              <a:rPr lang="zh-CN" altLang="en-US"/>
              <a:t>7. 此之谓失其本心_______</a:t>
            </a:r>
            <a:r>
              <a:rPr lang="en-US" altLang="zh-CN"/>
              <a:t>_________________</a:t>
            </a:r>
            <a:r>
              <a:rPr lang="zh-CN" altLang="en-US"/>
              <a:t>____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00855" y="1963420"/>
            <a:ext cx="516064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祸患，灾难；同“避”，躲避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71010" y="263207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丧失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92625" y="3211830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同“辨”，辨别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50285" y="388048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停止，放弃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82340" y="446024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侍奉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37710" y="515937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益处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19905" y="5798185"/>
            <a:ext cx="36290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指人固有的羞恶之心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4260" y="497205"/>
            <a:ext cx="1003300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（二）文言词汇选择题。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1.下列各组句子中，加点词语意思相同的一项是（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A.万钟于我何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加</a:t>
            </a:r>
            <a:r>
              <a:rPr lang="zh-CN" altLang="en-US"/>
              <a:t>焉/大王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加</a:t>
            </a:r>
            <a:r>
              <a:rPr lang="zh-CN" altLang="en-US"/>
              <a:t>惠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B.故不为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苟</a:t>
            </a:r>
            <a:r>
              <a:rPr lang="zh-CN" altLang="en-US"/>
              <a:t>得也/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苟</a:t>
            </a:r>
            <a:r>
              <a:rPr lang="zh-CN" altLang="en-US"/>
              <a:t>全性命于乱世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C.所识穷乏者得我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/呼尔而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r>
              <a:rPr lang="zh-CN" altLang="en-US"/>
              <a:t>之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使</a:t>
            </a:r>
            <a:r>
              <a:rPr lang="zh-CN" altLang="en-US"/>
              <a:t>人之所恶莫甚于死者/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使</a:t>
            </a:r>
            <a:r>
              <a:rPr lang="zh-CN" altLang="en-US"/>
              <a:t>内外异法也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30740" y="129349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0445" y="4732655"/>
            <a:ext cx="1000252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>
                <a:solidFill>
                  <a:srgbClr val="FF0000"/>
                </a:solidFill>
              </a:rPr>
              <a:t>1. 【解析】A.益处/给予，施加；B.苟且；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rgbClr val="FF0000"/>
                </a:solidFill>
              </a:rPr>
              <a:t>           C.通“欤”，语气词，表反问/给；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rgbClr val="FF0000"/>
                </a:solidFill>
              </a:rPr>
              <a:t>           D.假若，假使/让，使。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4725" y="600075"/>
            <a:ext cx="103314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2.下列各组句子中，加点词语意思相同的一项是（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A.鱼，我所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欲</a:t>
            </a:r>
            <a:r>
              <a:rPr lang="zh-CN" altLang="en-US"/>
              <a:t>也/己所不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欲</a:t>
            </a:r>
            <a:r>
              <a:rPr lang="zh-CN" altLang="en-US"/>
              <a:t>，勿施于人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B.所识穷乏者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得</a:t>
            </a:r>
            <a:r>
              <a:rPr lang="zh-CN" altLang="en-US"/>
              <a:t>我与/上至，又不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得</a:t>
            </a:r>
            <a:r>
              <a:rPr lang="zh-CN" altLang="en-US"/>
              <a:t>入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患</a:t>
            </a:r>
            <a:r>
              <a:rPr lang="zh-CN" altLang="en-US"/>
              <a:t>有所不辟也/又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患</a:t>
            </a:r>
            <a:r>
              <a:rPr lang="zh-CN" altLang="en-US"/>
              <a:t>无硕师名人与游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D.今为宫室之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美</a:t>
            </a:r>
            <a:r>
              <a:rPr lang="zh-CN" altLang="en-US"/>
              <a:t>为之/吾妻之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美</a:t>
            </a:r>
            <a:r>
              <a:rPr lang="zh-CN" altLang="en-US"/>
              <a:t>我者</a:t>
            </a:r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85655" y="75819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30045" y="4271010"/>
            <a:ext cx="88734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2. 【解析】A.想；B.通“德”，感激/能够；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C.祸患/担忧；D.华美/认为……美。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78840" y="322580"/>
            <a:ext cx="4037965" cy="942975"/>
            <a:chOff x="5353" y="7731"/>
            <a:chExt cx="6359" cy="1485"/>
          </a:xfrm>
        </p:grpSpPr>
        <p:pic>
          <p:nvPicPr>
            <p:cNvPr id="6" name="图片 5" descr="图片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3" y="7731"/>
              <a:ext cx="5925" cy="148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43" y="80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句子翻译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26770" y="1247140"/>
            <a:ext cx="1056894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1.生亦我所欲，所欲有甚于生者，故不为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苟得</a:t>
            </a:r>
            <a:r>
              <a:rPr lang="zh-CN" altLang="en-US"/>
              <a:t>____也。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2.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如使</a:t>
            </a:r>
            <a:r>
              <a:rPr lang="zh-CN" altLang="en-US"/>
              <a:t>人之所欲莫甚于生，则凡可以得生者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何不用也</a:t>
            </a:r>
            <a:r>
              <a:rPr lang="zh-CN" altLang="en-US"/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4900" y="1905000"/>
            <a:ext cx="98577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生命也是我想要的，（但）我想要的东西有比生命更重要的，所以我不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苟且偷生。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6310" y="3987800"/>
            <a:ext cx="96539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假如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人们所想要的没有比生命更重要的，那么凡是可用来保全生命的，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什么(手段)不用呢？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0910" y="577850"/>
            <a:ext cx="1030097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3.是故所欲有甚于生者，所恶有甚于死者。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_______</a:t>
            </a:r>
            <a:r>
              <a:rPr lang="en-US" altLang="zh-CN">
                <a:sym typeface="+mn-ea"/>
              </a:rPr>
              <a:t>__________________________________________</a:t>
            </a:r>
            <a:r>
              <a:rPr lang="zh-CN" altLang="en-US">
                <a:sym typeface="+mn-ea"/>
              </a:rPr>
              <a:t>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4.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呼</a:t>
            </a:r>
            <a:r>
              <a:rPr lang="zh-CN" altLang="en-US"/>
              <a:t>尔而与之，行道之人弗受。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_______</a:t>
            </a:r>
            <a:r>
              <a:rPr lang="en-US" altLang="zh-CN">
                <a:sym typeface="+mn-ea"/>
              </a:rPr>
              <a:t>__________________________________________</a:t>
            </a:r>
            <a:r>
              <a:rPr lang="zh-CN" altLang="en-US">
                <a:sym typeface="+mn-ea"/>
              </a:rPr>
              <a:t>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5.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蹴</a:t>
            </a:r>
            <a:r>
              <a:rPr lang="zh-CN" altLang="en-US"/>
              <a:t>尔而与之，乞人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不屑</a:t>
            </a:r>
            <a:r>
              <a:rPr lang="zh-CN" altLang="en-US"/>
              <a:t>也。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_______</a:t>
            </a:r>
            <a:r>
              <a:rPr lang="en-US" altLang="zh-CN">
                <a:sym typeface="+mn-ea"/>
              </a:rPr>
              <a:t>__________________________________________</a:t>
            </a:r>
            <a:r>
              <a:rPr lang="zh-CN" altLang="en-US">
                <a:sym typeface="+mn-ea"/>
              </a:rPr>
              <a:t>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1905" y="1235075"/>
            <a:ext cx="93535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因此人们所想要的有比生命更重要的，所厌恶的有比死亡更可怕的。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69975" y="3479165"/>
            <a:ext cx="86067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没有礼貌地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吆喝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着给他，过路的饥民都不会接受。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43330" y="4802505"/>
            <a:ext cx="783717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踩踏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着给别人，乞丐也会因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轻视而不肯接受。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0910" y="883285"/>
            <a:ext cx="107175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6.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乡</a:t>
            </a:r>
            <a:r>
              <a:rPr lang="zh-CN" altLang="en-US"/>
              <a:t>为身死而不受，今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为</a:t>
            </a:r>
            <a:r>
              <a:rPr lang="zh-CN" altLang="en-US"/>
              <a:t>宫室之美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为</a:t>
            </a:r>
            <a:r>
              <a:rPr lang="zh-CN" altLang="en-US"/>
              <a:t>之。 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7.乡为身死而不受，今为所识穷乏者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得</a:t>
            </a:r>
            <a:r>
              <a:rPr lang="zh-CN" altLang="en-US"/>
              <a:t>我而为之。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24330" y="1536065"/>
            <a:ext cx="91522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先前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为了“礼义”，宁愿死也不接受施舍，现在却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为了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宫室的华美而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接受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它。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26185" y="3589020"/>
            <a:ext cx="104070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先前为了“礼义”，宁愿死也不接受施舍，现在却为了所认识的穷困的人感激自己而接受它。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4235" y="374650"/>
            <a:ext cx="3920490" cy="791210"/>
            <a:chOff x="6807" y="8113"/>
            <a:chExt cx="6174" cy="1246"/>
          </a:xfrm>
        </p:grpSpPr>
        <p:pic>
          <p:nvPicPr>
            <p:cNvPr id="3" name="图片 2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7" y="8113"/>
              <a:ext cx="5401" cy="12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112" y="83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内容理解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2230" y="1258570"/>
            <a:ext cx="973582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（一）内容理解简答题。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1.文章中“此之谓失其本心”中的“此”和“本心”各指什么？（内容理解）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8280" y="3254375"/>
            <a:ext cx="96151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“此”指乡为身死而不受，今为宫室之美、妻妾之奉、所识穷乏者得我而为之。“本心”指人的羞恶之心。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1819</Words>
  <Application>Microsoft Office PowerPoint</Application>
  <PresentationFormat>自定义</PresentationFormat>
  <Paragraphs>114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自定义设计方案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2021-02-21T17:56:03Z</cp:lastPrinted>
  <dcterms:created xsi:type="dcterms:W3CDTF">2021-02-21T17:56:03Z</dcterms:created>
  <dcterms:modified xsi:type="dcterms:W3CDTF">2021-02-26T02:42:03Z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