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301" r:id="rId2"/>
    <p:sldId id="257" r:id="rId3"/>
    <p:sldId id="271" r:id="rId4"/>
    <p:sldId id="274" r:id="rId5"/>
    <p:sldId id="261" r:id="rId6"/>
    <p:sldId id="315" r:id="rId7"/>
    <p:sldId id="270" r:id="rId8"/>
    <p:sldId id="329" r:id="rId9"/>
    <p:sldId id="330" r:id="rId10"/>
    <p:sldId id="307" r:id="rId11"/>
    <p:sldId id="308" r:id="rId12"/>
    <p:sldId id="310" r:id="rId13"/>
    <p:sldId id="311" r:id="rId14"/>
    <p:sldId id="322" r:id="rId15"/>
    <p:sldId id="318" r:id="rId16"/>
    <p:sldId id="326" r:id="rId17"/>
    <p:sldId id="334" r:id="rId18"/>
    <p:sldId id="335" r:id="rId19"/>
    <p:sldId id="336" r:id="rId20"/>
    <p:sldId id="337" r:id="rId21"/>
    <p:sldId id="338" r:id="rId22"/>
    <p:sldId id="339" r:id="rId23"/>
    <p:sldId id="340" r:id="rId24"/>
    <p:sldId id="341" r:id="rId25"/>
    <p:sldId id="342" r:id="rId26"/>
    <p:sldId id="343" r:id="rId27"/>
    <p:sldId id="344" r:id="rId28"/>
    <p:sldId id="346" r:id="rId2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83181" autoAdjust="0"/>
  </p:normalViewPr>
  <p:slideViewPr>
    <p:cSldViewPr snapToGrid="0">
      <p:cViewPr varScale="1">
        <p:scale>
          <a:sx n="70" d="100"/>
          <a:sy n="70" d="100"/>
        </p:scale>
        <p:origin x="-744"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16D99C05-672B-4AB2-B373-4C3D55484961}" type="datetimeFigureOut">
              <a:rPr lang="zh-CN" altLang="en-US"/>
              <a:pPr>
                <a:defRPr/>
              </a:pPr>
              <a:t>2020/3/28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D1AE72D0-D201-4300-B83C-7D029D3C33B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ln>
        </p:spPr>
      </p:sp>
      <p:sp>
        <p:nvSpPr>
          <p:cNvPr id="2048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048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5DD8BC31-7353-49DD-AF92-1DB913F6F1B0}" type="slidenum">
              <a:rPr lang="zh-CN" altLang="en-US"/>
              <a:pPr fontAlgn="base">
                <a:spcBef>
                  <a:spcPct val="0"/>
                </a:spcBef>
                <a:spcAft>
                  <a:spcPct val="0"/>
                </a:spcAft>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EB267A45-A311-4DED-930D-F26F0C1444D1}" type="datetimeFigureOut">
              <a:rPr lang="zh-CN" altLang="en-US"/>
              <a:pPr>
                <a:defRPr/>
              </a:pPr>
              <a:t>2020/3/28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A89091-3DF5-4AD0-805D-E1E979292D2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FE610952-6122-4A3B-B51E-77EADEEBB476}" type="datetimeFigureOut">
              <a:rPr lang="zh-CN" altLang="en-US"/>
              <a:pPr>
                <a:defRPr/>
              </a:pPr>
              <a:t>2020/3/28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D6C8BE-3FB5-40DC-A5AA-933AC0FC9BF2}"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BF3EE65A-E1B6-4168-A1A9-E421FA6BE8DD}" type="datetimeFigureOut">
              <a:rPr lang="zh-CN" altLang="en-US"/>
              <a:pPr>
                <a:defRPr/>
              </a:pPr>
              <a:t>2020/3/28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4A336C-F1DA-4F04-8028-77DE1916F55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FE361402-267C-4D49-9035-2745266D8777}" type="datetimeFigureOut">
              <a:rPr lang="zh-CN" altLang="en-US"/>
              <a:pPr>
                <a:defRPr/>
              </a:pPr>
              <a:t>2020/3/28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D6E2FD9-9587-4EE4-B9AA-D76E16E59D9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E2129F4-AB44-4A23-AC37-BFCB6C11CB74}" type="datetimeFigureOut">
              <a:rPr lang="zh-CN" altLang="en-US"/>
              <a:pPr>
                <a:defRPr/>
              </a:pPr>
              <a:t>2020/3/28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48BEC1F-451C-4036-A486-E7000727C8D3}"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vl1pPr>
          </a:lstStyle>
          <a:p>
            <a:pPr>
              <a:defRPr/>
            </a:pPr>
            <a:fld id="{61724D2B-9DC4-4294-A105-0F46AED325B8}" type="datetimeFigureOut">
              <a:rPr lang="zh-CN" altLang="en-US"/>
              <a:pPr>
                <a:defRPr/>
              </a:pPr>
              <a:t>2020/3/28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56E1C5E-C1CA-4AE3-AA53-C2FE8CE1BB5A}"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p:cNvSpPr>
            <a:spLocks noGrp="1"/>
          </p:cNvSpPr>
          <p:nvPr>
            <p:ph type="dt" sz="half" idx="10"/>
          </p:nvPr>
        </p:nvSpPr>
        <p:spPr/>
        <p:txBody>
          <a:bodyPr/>
          <a:lstStyle>
            <a:lvl1pPr>
              <a:defRPr/>
            </a:lvl1pPr>
          </a:lstStyle>
          <a:p>
            <a:pPr>
              <a:defRPr/>
            </a:pPr>
            <a:fld id="{344116D1-6E65-47C2-9E65-CE2EB85D6B3B}" type="datetimeFigureOut">
              <a:rPr lang="zh-CN" altLang="en-US"/>
              <a:pPr>
                <a:defRPr/>
              </a:pPr>
              <a:t>2020/3/28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32CAABA-3595-400A-A872-BC3D0AD0823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FA380BEA-9639-45C9-9EAE-B68D604F442E}" type="datetimeFigureOut">
              <a:rPr lang="zh-CN" altLang="en-US"/>
              <a:pPr>
                <a:defRPr/>
              </a:pPr>
              <a:t>2020/3/28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087EAA9-B19E-4198-A0E3-1277083E8CE5}"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7B26CAD-8FBA-402F-A982-ACCD97FD7ECA}" type="datetimeFigureOut">
              <a:rPr lang="zh-CN" altLang="en-US"/>
              <a:pPr>
                <a:defRPr/>
              </a:pPr>
              <a:t>2020/3/28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774E4DA-5414-48DB-A95E-38F6D074B1B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DDA3B6F-EBE1-4854-A67F-9CF36F03859A}" type="datetimeFigureOut">
              <a:rPr lang="zh-CN" altLang="en-US"/>
              <a:pPr>
                <a:defRPr/>
              </a:pPr>
              <a:t>2020/3/28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AFC1E6B-1E12-48B0-9AE7-E5ABAE74B7F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0D93BAE-603C-475E-B747-0AB7744E3E7D}" type="datetimeFigureOut">
              <a:rPr lang="zh-CN" altLang="en-US"/>
              <a:pPr>
                <a:defRPr/>
              </a:pPr>
              <a:t>2020/3/28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5F4AAEA-FBA3-4745-A8BD-C43B566EC90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82C3F007-5816-4310-B2A7-75DCB769492C}" type="datetimeFigureOut">
              <a:rPr lang="zh-CN" altLang="en-US"/>
              <a:pPr>
                <a:defRPr/>
              </a:pPr>
              <a:t>2020/3/28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BEE7ABE-6E77-4BE8-8F84-9A203C146E1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2pPr>
      <a:lvl3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3pPr>
      <a:lvl4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4pPr>
      <a:lvl5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5pPr>
      <a:lvl6pPr marL="4572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6pPr>
      <a:lvl7pPr marL="9144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7pPr>
      <a:lvl8pPr marL="13716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8pPr>
      <a:lvl9pPr marL="18288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7.xml"/><Relationship Id="rId4" Type="http://schemas.openxmlformats.org/officeDocument/2006/relationships/image" Target="NUL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NUL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 descr="u=655277177,3291898090&amp;fm=26&amp;gp=0"/>
          <p:cNvPicPr>
            <a:picLocks noChangeAspect="1"/>
          </p:cNvPicPr>
          <p:nvPr/>
        </p:nvPicPr>
        <p:blipFill>
          <a:blip r:embed="rId2"/>
          <a:srcRect/>
          <a:stretch>
            <a:fillRect/>
          </a:stretch>
        </p:blipFill>
        <p:spPr bwMode="auto">
          <a:xfrm>
            <a:off x="491319" y="188913"/>
            <a:ext cx="11520487" cy="6481762"/>
          </a:xfrm>
          <a:prstGeom prst="rect">
            <a:avLst/>
          </a:prstGeom>
          <a:noFill/>
          <a:ln w="9525">
            <a:noFill/>
            <a:miter lim="800000"/>
            <a:headEnd/>
            <a:tailEnd/>
          </a:ln>
        </p:spPr>
      </p:pic>
      <p:sp>
        <p:nvSpPr>
          <p:cNvPr id="3" name="内容占位符 2"/>
          <p:cNvSpPr txBox="1"/>
          <p:nvPr/>
        </p:nvSpPr>
        <p:spPr bwMode="auto">
          <a:xfrm>
            <a:off x="1428750" y="795338"/>
            <a:ext cx="9332913" cy="4525962"/>
          </a:xfrm>
          <a:prstGeom prst="rect">
            <a:avLst/>
          </a:prstGeom>
          <a:noFill/>
          <a:ln w="9525">
            <a:noFill/>
            <a:miter lim="800000"/>
          </a:ln>
        </p:spPr>
        <p:txBody>
          <a:bodyPr/>
          <a:lstStyle/>
          <a:p>
            <a:pPr marL="228600" indent="-228600" algn="ctr">
              <a:lnSpc>
                <a:spcPct val="90000"/>
              </a:lnSpc>
              <a:spcBef>
                <a:spcPts val="1000"/>
              </a:spcBef>
              <a:buFont typeface="Arial" panose="020B0604020202020204" pitchFamily="34" charset="0"/>
              <a:buNone/>
            </a:pPr>
            <a:endParaRPr lang="en-US" altLang="zh-CN" sz="4800" b="1" dirty="0">
              <a:latin typeface="等线" pitchFamily="2" charset="-122"/>
              <a:ea typeface="等线" pitchFamily="2" charset="-122"/>
            </a:endParaRPr>
          </a:p>
          <a:p>
            <a:pPr marL="228600" indent="-228600" algn="ctr">
              <a:lnSpc>
                <a:spcPct val="90000"/>
              </a:lnSpc>
              <a:spcBef>
                <a:spcPts val="1000"/>
              </a:spcBef>
              <a:buFont typeface="Arial" panose="020B0604020202020204" pitchFamily="34" charset="0"/>
              <a:buNone/>
            </a:pPr>
            <a:r>
              <a:rPr lang="zh-CN" altLang="en-US" sz="4800" b="1" dirty="0">
                <a:latin typeface="等线" pitchFamily="2" charset="-122"/>
                <a:ea typeface="等线" pitchFamily="2" charset="-122"/>
              </a:rPr>
              <a:t> </a:t>
            </a:r>
            <a:r>
              <a:rPr lang="en-US" altLang="zh-CN" sz="4800" b="1" dirty="0" smtClean="0">
                <a:latin typeface="等线" pitchFamily="2" charset="-122"/>
                <a:ea typeface="等线" pitchFamily="2" charset="-122"/>
              </a:rPr>
              <a:t>2020</a:t>
            </a:r>
            <a:r>
              <a:rPr lang="zh-CN" altLang="en-US" sz="4800" b="1" dirty="0" smtClean="0">
                <a:latin typeface="等线" pitchFamily="2" charset="-122"/>
                <a:ea typeface="等线" pitchFamily="2" charset="-122"/>
              </a:rPr>
              <a:t>高考二轮专题复习</a:t>
            </a:r>
            <a:endParaRPr lang="en-US" altLang="zh-CN" sz="2800" b="1" dirty="0">
              <a:latin typeface="黑体" panose="02010609060101010101" pitchFamily="49" charset="-122"/>
              <a:ea typeface="黑体" panose="02010609060101010101" pitchFamily="49" charset="-122"/>
            </a:endParaRPr>
          </a:p>
          <a:p>
            <a:pPr marL="228600" indent="-228600" algn="ctr">
              <a:lnSpc>
                <a:spcPct val="90000"/>
              </a:lnSpc>
              <a:spcBef>
                <a:spcPts val="1000"/>
              </a:spcBef>
              <a:buFont typeface="Arial" panose="020B0604020202020204" pitchFamily="34" charset="0"/>
              <a:buNone/>
            </a:pPr>
            <a:r>
              <a:rPr lang="zh-CN" altLang="en-US" sz="2800" b="1" dirty="0">
                <a:latin typeface="黑体" panose="02010609060101010101" pitchFamily="49" charset="-122"/>
                <a:ea typeface="黑体" panose="02010609060101010101" pitchFamily="49" charset="-122"/>
              </a:rPr>
              <a:t> 文言文断句</a:t>
            </a:r>
            <a:endParaRPr lang="en-US" altLang="zh-CN" sz="2800" b="1" dirty="0">
              <a:latin typeface="黑体" panose="02010609060101010101" pitchFamily="49" charset="-122"/>
              <a:ea typeface="黑体" panose="02010609060101010101" pitchFamily="49" charset="-122"/>
            </a:endParaRPr>
          </a:p>
          <a:p>
            <a:pPr marL="228600" indent="-228600" algn="ctr">
              <a:lnSpc>
                <a:spcPct val="90000"/>
              </a:lnSpc>
              <a:spcBef>
                <a:spcPts val="1000"/>
              </a:spcBef>
              <a:buFont typeface="Arial" panose="020B0604020202020204" pitchFamily="34" charset="0"/>
              <a:buNone/>
            </a:pPr>
            <a:endParaRPr lang="en-US" altLang="zh-CN"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9179" y="271631"/>
            <a:ext cx="9128125"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 </a:t>
            </a:r>
            <a:r>
              <a:rPr lang="en-US" altLang="zh-CN" sz="2800" dirty="0">
                <a:solidFill>
                  <a:schemeClr val="tx1"/>
                </a:solidFill>
              </a:rPr>
              <a:t>   2018</a:t>
            </a:r>
            <a:r>
              <a:rPr lang="zh-CN" altLang="en-US" sz="2800" dirty="0">
                <a:solidFill>
                  <a:schemeClr val="tx1"/>
                </a:solidFill>
              </a:rPr>
              <a:t>年全国</a:t>
            </a:r>
            <a:r>
              <a:rPr lang="zh-CN" altLang="en-US" sz="2800" dirty="0" smtClean="0">
                <a:solidFill>
                  <a:schemeClr val="tx1"/>
                </a:solidFill>
              </a:rPr>
              <a:t>卷</a:t>
            </a:r>
            <a:r>
              <a:rPr lang="en-US" altLang="zh-CN" sz="2800" dirty="0" smtClean="0">
                <a:solidFill>
                  <a:schemeClr val="tx1"/>
                </a:solidFill>
                <a:latin typeface="宋体" panose="02010600030101010101" pitchFamily="2" charset="-122"/>
                <a:ea typeface="宋体" panose="02010600030101010101" pitchFamily="2" charset="-122"/>
              </a:rPr>
              <a:t>II</a:t>
            </a:r>
            <a:r>
              <a:rPr lang="en-US" altLang="zh-CN" sz="2800" dirty="0" smtClean="0">
                <a:solidFill>
                  <a:schemeClr val="tx1"/>
                </a:solidFill>
              </a:rPr>
              <a:t>《</a:t>
            </a:r>
            <a:r>
              <a:rPr lang="zh-CN" altLang="en-US" sz="2800" dirty="0">
                <a:solidFill>
                  <a:schemeClr val="tx1"/>
                </a:solidFill>
              </a:rPr>
              <a:t>后汉书 王涣传</a:t>
            </a:r>
            <a:r>
              <a:rPr lang="en-US" altLang="zh-CN" sz="2800" dirty="0">
                <a:solidFill>
                  <a:schemeClr val="tx1"/>
                </a:solidFill>
              </a:rPr>
              <a:t>》</a:t>
            </a:r>
            <a:endParaRPr lang="zh-CN" altLang="en-US" sz="2800" dirty="0">
              <a:solidFill>
                <a:schemeClr val="tx1"/>
              </a:solidFill>
            </a:endParaRPr>
          </a:p>
        </p:txBody>
      </p:sp>
      <p:sp>
        <p:nvSpPr>
          <p:cNvPr id="22530" name="文本框 4"/>
          <p:cNvSpPr txBox="1">
            <a:spLocks noChangeArrowheads="1"/>
          </p:cNvSpPr>
          <p:nvPr/>
        </p:nvSpPr>
        <p:spPr bwMode="auto">
          <a:xfrm>
            <a:off x="0" y="1194301"/>
            <a:ext cx="11677650" cy="4095480"/>
          </a:xfrm>
          <a:prstGeom prst="rect">
            <a:avLst/>
          </a:prstGeom>
          <a:noFill/>
          <a:ln w="9525">
            <a:noFill/>
            <a:miter lim="800000"/>
          </a:ln>
        </p:spPr>
        <p:txBody>
          <a:bodyPr>
            <a:spAutoFit/>
          </a:bodyPr>
          <a:lstStyle/>
          <a:p>
            <a:pPr>
              <a:lnSpc>
                <a:spcPct val="90000"/>
              </a:lnSpc>
              <a:spcBef>
                <a:spcPts val="1000"/>
              </a:spcBef>
            </a:pPr>
            <a:r>
              <a:rPr lang="en-US" altLang="zh-CN" sz="2800" dirty="0" smtClean="0">
                <a:latin typeface="宋体" panose="02010600030101010101" pitchFamily="2" charset="-122"/>
                <a:ea typeface="宋体" panose="02010600030101010101" pitchFamily="2" charset="-122"/>
              </a:rPr>
              <a:t>2.</a:t>
            </a:r>
            <a:r>
              <a:rPr lang="zh-CN" altLang="en-US" sz="2800" dirty="0">
                <a:latin typeface="宋体" panose="02010600030101010101" pitchFamily="2" charset="-122"/>
                <a:ea typeface="宋体" panose="02010600030101010101" pitchFamily="2" charset="-122"/>
              </a:rPr>
              <a:t>下列对文中画波浪线部分的断句，正确的一项</a:t>
            </a:r>
            <a:endParaRPr lang="en-US" altLang="zh-CN" sz="2800" dirty="0">
              <a:latin typeface="宋体" panose="02010600030101010101" pitchFamily="2" charset="-122"/>
              <a:ea typeface="宋体" panose="02010600030101010101" pitchFamily="2" charset="-122"/>
            </a:endParaRPr>
          </a:p>
          <a:p>
            <a:pPr>
              <a:lnSpc>
                <a:spcPct val="90000"/>
              </a:lnSpc>
              <a:spcBef>
                <a:spcPts val="1000"/>
              </a:spcBef>
            </a:pPr>
            <a:r>
              <a:rPr lang="zh-CN" altLang="en-US" sz="2800" dirty="0">
                <a:latin typeface="宋体" panose="02010600030101010101" pitchFamily="2" charset="-122"/>
                <a:ea typeface="宋体" panose="02010600030101010101" pitchFamily="2" charset="-122"/>
              </a:rPr>
              <a:t> </a:t>
            </a:r>
            <a:r>
              <a:rPr lang="en-US" altLang="zh-CN" sz="2800" dirty="0">
                <a:latin typeface="宋体" panose="02010600030101010101" pitchFamily="2" charset="-122"/>
                <a:ea typeface="宋体" panose="02010600030101010101" pitchFamily="2" charset="-122"/>
              </a:rPr>
              <a:t>A</a:t>
            </a:r>
            <a:r>
              <a:rPr lang="zh-CN" altLang="en-US" sz="2800" dirty="0">
                <a:latin typeface="宋体" panose="02010600030101010101" pitchFamily="2" charset="-122"/>
                <a:ea typeface="宋体" panose="02010600030101010101" pitchFamily="2" charset="-122"/>
              </a:rPr>
              <a:t>  王涣字稚子</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广汉都人也</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父顺</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安定太守</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涣少好侠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晚而改节敦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儒学习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读律令</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略举大义</a:t>
            </a:r>
            <a:r>
              <a:rPr lang="en-US" altLang="zh-CN" sz="2800" dirty="0">
                <a:latin typeface="宋体" panose="02010600030101010101" pitchFamily="2" charset="-122"/>
                <a:ea typeface="宋体" panose="02010600030101010101" pitchFamily="2" charset="-122"/>
              </a:rPr>
              <a:t>/</a:t>
            </a:r>
          </a:p>
          <a:p>
            <a:pPr>
              <a:lnSpc>
                <a:spcPct val="90000"/>
              </a:lnSpc>
              <a:spcBef>
                <a:spcPts val="1000"/>
              </a:spcBef>
            </a:pPr>
            <a:r>
              <a:rPr lang="en-US" altLang="zh-CN" sz="2800" dirty="0">
                <a:latin typeface="宋体" panose="02010600030101010101" pitchFamily="2" charset="-122"/>
                <a:ea typeface="宋体" panose="02010600030101010101" pitchFamily="2" charset="-122"/>
              </a:rPr>
              <a:t> B</a:t>
            </a:r>
            <a:r>
              <a:rPr lang="zh-CN" altLang="en-US" sz="2800" dirty="0">
                <a:latin typeface="宋体" panose="02010600030101010101" pitchFamily="2" charset="-122"/>
                <a:ea typeface="宋体" panose="02010600030101010101" pitchFamily="2" charset="-122"/>
              </a:rPr>
              <a:t>  王涣字稚子</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广汉都人也</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父顺</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安定太守</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涣少好侠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晚而改节</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敦儒学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读律令</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略举大义</a:t>
            </a:r>
            <a:r>
              <a:rPr lang="en-US" altLang="zh-CN" sz="2800" dirty="0">
                <a:latin typeface="宋体" panose="02010600030101010101" pitchFamily="2" charset="-122"/>
                <a:ea typeface="宋体" panose="02010600030101010101" pitchFamily="2" charset="-122"/>
              </a:rPr>
              <a:t>/</a:t>
            </a:r>
          </a:p>
          <a:p>
            <a:pPr>
              <a:lnSpc>
                <a:spcPct val="90000"/>
              </a:lnSpc>
              <a:spcBef>
                <a:spcPts val="1000"/>
              </a:spcBef>
            </a:pPr>
            <a:r>
              <a:rPr lang="en-US" altLang="zh-CN" sz="2800" dirty="0" smtClean="0">
                <a:latin typeface="宋体" panose="02010600030101010101" pitchFamily="2" charset="-122"/>
                <a:ea typeface="宋体" panose="02010600030101010101" pitchFamily="2" charset="-122"/>
              </a:rPr>
              <a:t> C  </a:t>
            </a:r>
            <a:r>
              <a:rPr lang="zh-CN" altLang="en-US" sz="2800" dirty="0" smtClean="0">
                <a:latin typeface="宋体" panose="02010600030101010101" pitchFamily="2" charset="-122"/>
                <a:ea typeface="宋体" panose="02010600030101010101" pitchFamily="2" charset="-122"/>
              </a:rPr>
              <a:t>王</a:t>
            </a:r>
            <a:r>
              <a:rPr lang="zh-CN" altLang="en-US" sz="2800" dirty="0">
                <a:latin typeface="宋体" panose="02010600030101010101" pitchFamily="2" charset="-122"/>
                <a:ea typeface="宋体" panose="02010600030101010101" pitchFamily="2" charset="-122"/>
              </a:rPr>
              <a:t>涣字稚子</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广汉都人也</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父顺</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安定太守</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涣少</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好侠尚气力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晚而改节敦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儒学习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读律令</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略举大义</a:t>
            </a:r>
            <a:r>
              <a:rPr lang="en-US" altLang="zh-CN" sz="2800" dirty="0">
                <a:latin typeface="宋体" panose="02010600030101010101" pitchFamily="2" charset="-122"/>
                <a:ea typeface="宋体" panose="02010600030101010101" pitchFamily="2" charset="-122"/>
              </a:rPr>
              <a:t>/</a:t>
            </a:r>
          </a:p>
          <a:p>
            <a:pPr>
              <a:lnSpc>
                <a:spcPct val="90000"/>
              </a:lnSpc>
              <a:spcBef>
                <a:spcPts val="1000"/>
              </a:spcBef>
            </a:pPr>
            <a:r>
              <a:rPr lang="en-US" altLang="zh-CN" sz="2800" dirty="0">
                <a:latin typeface="宋体" panose="02010600030101010101" pitchFamily="2" charset="-122"/>
                <a:ea typeface="宋体" panose="02010600030101010101" pitchFamily="2" charset="-122"/>
              </a:rPr>
              <a:t> D</a:t>
            </a:r>
            <a:r>
              <a:rPr lang="zh-CN" altLang="en-US" sz="2800" dirty="0">
                <a:latin typeface="宋体" panose="02010600030101010101" pitchFamily="2" charset="-122"/>
                <a:ea typeface="宋体" panose="02010600030101010101" pitchFamily="2" charset="-122"/>
              </a:rPr>
              <a:t>  王涣字稚子</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广汉都人也</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父顺</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安定太守</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涣少</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好侠尚气力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晚而改节</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敦儒学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读律令</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略举大义</a:t>
            </a:r>
            <a:r>
              <a:rPr lang="en-US" altLang="zh-CN" sz="2800" dirty="0">
                <a:latin typeface="宋体" panose="02010600030101010101" pitchFamily="2" charset="-122"/>
                <a:ea typeface="宋体" panose="02010600030101010101" pitchFamily="2" charset="-122"/>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925" y="-2070"/>
            <a:ext cx="9129713"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 </a:t>
            </a:r>
            <a:r>
              <a:rPr lang="en-US" altLang="zh-CN" sz="2800" dirty="0">
                <a:solidFill>
                  <a:schemeClr val="tx1"/>
                </a:solidFill>
              </a:rPr>
              <a:t>2018</a:t>
            </a:r>
            <a:r>
              <a:rPr lang="zh-CN" altLang="en-US" sz="2800" dirty="0">
                <a:solidFill>
                  <a:schemeClr val="tx1"/>
                </a:solidFill>
              </a:rPr>
              <a:t>年全国</a:t>
            </a:r>
            <a:r>
              <a:rPr lang="zh-CN" altLang="en-US" sz="2800" dirty="0" smtClean="0">
                <a:solidFill>
                  <a:schemeClr val="tx1"/>
                </a:solidFill>
              </a:rPr>
              <a:t>卷</a:t>
            </a:r>
            <a:r>
              <a:rPr lang="en-US" altLang="zh-CN" sz="2800" dirty="0" smtClean="0">
                <a:solidFill>
                  <a:schemeClr val="tx1"/>
                </a:solidFill>
                <a:latin typeface="宋体" panose="02010600030101010101" pitchFamily="2" charset="-122"/>
                <a:ea typeface="宋体" panose="02010600030101010101" pitchFamily="2" charset="-122"/>
              </a:rPr>
              <a:t>II</a:t>
            </a:r>
            <a:r>
              <a:rPr lang="en-US" altLang="zh-CN" sz="2800" dirty="0" smtClean="0">
                <a:solidFill>
                  <a:schemeClr val="tx1"/>
                </a:solidFill>
              </a:rPr>
              <a:t>《</a:t>
            </a:r>
            <a:r>
              <a:rPr lang="zh-CN" altLang="en-US" sz="2800" dirty="0">
                <a:solidFill>
                  <a:schemeClr val="tx1"/>
                </a:solidFill>
              </a:rPr>
              <a:t>后汉书 王涣传</a:t>
            </a:r>
            <a:r>
              <a:rPr lang="en-US" altLang="zh-CN" sz="2800" dirty="0">
                <a:solidFill>
                  <a:schemeClr val="tx1"/>
                </a:solidFill>
              </a:rPr>
              <a:t>》</a:t>
            </a:r>
            <a:endParaRPr lang="zh-CN" altLang="en-US" sz="2800" dirty="0">
              <a:solidFill>
                <a:schemeClr val="tx1"/>
              </a:solidFill>
            </a:endParaRPr>
          </a:p>
        </p:txBody>
      </p:sp>
      <p:sp>
        <p:nvSpPr>
          <p:cNvPr id="5" name="文本框 4"/>
          <p:cNvSpPr txBox="1"/>
          <p:nvPr/>
        </p:nvSpPr>
        <p:spPr>
          <a:xfrm>
            <a:off x="107950" y="532073"/>
            <a:ext cx="12084050" cy="6023610"/>
          </a:xfrm>
          <a:prstGeom prst="rect">
            <a:avLst/>
          </a:prstGeom>
          <a:solidFill>
            <a:schemeClr val="bg1"/>
          </a:solidFill>
        </p:spPr>
        <p:txBody>
          <a:bodyPr>
            <a:spAutoFit/>
          </a:bodyPr>
          <a:lstStyle/>
          <a:p>
            <a:pPr fontAlgn="auto">
              <a:lnSpc>
                <a:spcPct val="90000"/>
              </a:lnSpc>
              <a:spcBef>
                <a:spcPts val="1000"/>
              </a:spcBef>
              <a:spcAft>
                <a:spcPts val="0"/>
              </a:spcAft>
              <a:defRPr/>
            </a:pPr>
            <a:r>
              <a:rPr lang="en-US" altLang="zh-CN" sz="2800" dirty="0" smtClean="0">
                <a:latin typeface="宋体" panose="02010600030101010101" pitchFamily="2" charset="-122"/>
                <a:ea typeface="宋体" panose="02010600030101010101" pitchFamily="2" charset="-122"/>
              </a:rPr>
              <a:t>2.</a:t>
            </a:r>
            <a:r>
              <a:rPr lang="zh-CN" altLang="en-US" sz="2800" dirty="0">
                <a:latin typeface="宋体" panose="02010600030101010101" pitchFamily="2" charset="-122"/>
                <a:ea typeface="宋体" panose="02010600030101010101" pitchFamily="2" charset="-122"/>
              </a:rPr>
              <a:t>下列对文中画波浪线部分的断句，正确的一项</a:t>
            </a:r>
            <a:endParaRPr lang="en-US" altLang="zh-CN" sz="2800" dirty="0">
              <a:latin typeface="宋体" panose="02010600030101010101" pitchFamily="2" charset="-122"/>
              <a:ea typeface="宋体" panose="02010600030101010101" pitchFamily="2" charset="-122"/>
            </a:endParaRPr>
          </a:p>
          <a:p>
            <a:pPr fontAlgn="auto">
              <a:lnSpc>
                <a:spcPct val="90000"/>
              </a:lnSpc>
              <a:spcBef>
                <a:spcPts val="1000"/>
              </a:spcBef>
              <a:spcAft>
                <a:spcPts val="0"/>
              </a:spcAft>
              <a:defRPr/>
            </a:pPr>
            <a:r>
              <a:rPr lang="zh-CN" altLang="en-US" sz="2800" dirty="0">
                <a:latin typeface="宋体" panose="02010600030101010101" pitchFamily="2" charset="-122"/>
                <a:ea typeface="宋体" panose="02010600030101010101" pitchFamily="2" charset="-122"/>
              </a:rPr>
              <a:t> </a:t>
            </a:r>
            <a:r>
              <a:rPr lang="zh-CN" altLang="en-US" sz="2800" dirty="0" smtClean="0">
                <a:latin typeface="宋体" panose="02010600030101010101" pitchFamily="2" charset="-122"/>
                <a:ea typeface="宋体" panose="02010600030101010101" pitchFamily="2" charset="-122"/>
              </a:rPr>
              <a:t>                                           </a:t>
            </a:r>
            <a:r>
              <a:rPr lang="en-US" altLang="zh-CN" sz="2800" dirty="0" smtClean="0">
                <a:solidFill>
                  <a:srgbClr val="FF0000"/>
                </a:solidFill>
                <a:latin typeface="宋体" panose="02010600030101010101" pitchFamily="2" charset="-122"/>
                <a:ea typeface="宋体" panose="02010600030101010101" pitchFamily="2" charset="-122"/>
              </a:rPr>
              <a:t>B</a:t>
            </a:r>
          </a:p>
          <a:p>
            <a:pPr fontAlgn="auto">
              <a:lnSpc>
                <a:spcPct val="90000"/>
              </a:lnSpc>
              <a:spcBef>
                <a:spcPts val="1000"/>
              </a:spcBef>
              <a:spcAft>
                <a:spcPts val="0"/>
              </a:spcAft>
              <a:defRPr/>
            </a:pPr>
            <a:r>
              <a:rPr lang="en-US" altLang="zh-CN" sz="2800" dirty="0" smtClean="0">
                <a:latin typeface="宋体" panose="02010600030101010101" pitchFamily="2" charset="-122"/>
                <a:ea typeface="宋体" panose="02010600030101010101" pitchFamily="2" charset="-122"/>
              </a:rPr>
              <a:t>A</a:t>
            </a:r>
            <a:r>
              <a:rPr lang="zh-CN" altLang="en-US" sz="2800" dirty="0" smtClean="0">
                <a:latin typeface="宋体" panose="02010600030101010101" pitchFamily="2" charset="-122"/>
                <a:ea typeface="宋体" panose="02010600030101010101" pitchFamily="2" charset="-122"/>
              </a:rPr>
              <a:t>  </a:t>
            </a:r>
            <a:r>
              <a:rPr lang="zh-CN" altLang="en-US" sz="2800" dirty="0">
                <a:solidFill>
                  <a:schemeClr val="bg1">
                    <a:lumMod val="75000"/>
                  </a:schemeClr>
                </a:solidFill>
                <a:latin typeface="宋体" panose="02010600030101010101" pitchFamily="2" charset="-122"/>
                <a:ea typeface="宋体" panose="02010600030101010101" pitchFamily="2" charset="-122"/>
              </a:rPr>
              <a:t>王涣字稚子</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广汉都人也</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父顺</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安定太守</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涣少好侠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晚而改节敦</a:t>
            </a:r>
            <a:r>
              <a:rPr lang="en-US" altLang="zh-CN" sz="2800" u="sng" dirty="0">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儒学习</a:t>
            </a:r>
            <a:r>
              <a:rPr lang="en-US" altLang="zh-CN" sz="2800" u="sng" dirty="0">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尚书</a:t>
            </a:r>
            <a:r>
              <a:rPr lang="en-US" altLang="zh-CN" sz="2800" u="sng"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读律令</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略举大义</a:t>
            </a:r>
            <a:r>
              <a:rPr lang="en-US" altLang="zh-CN" sz="2800" dirty="0">
                <a:solidFill>
                  <a:schemeClr val="bg1">
                    <a:lumMod val="75000"/>
                  </a:schemeClr>
                </a:solidFill>
                <a:latin typeface="宋体" panose="02010600030101010101" pitchFamily="2" charset="-122"/>
                <a:ea typeface="宋体" panose="02010600030101010101" pitchFamily="2" charset="-122"/>
              </a:rPr>
              <a:t>/</a:t>
            </a:r>
          </a:p>
          <a:p>
            <a:pPr fontAlgn="auto">
              <a:lnSpc>
                <a:spcPct val="90000"/>
              </a:lnSpc>
              <a:spcBef>
                <a:spcPts val="1000"/>
              </a:spcBef>
              <a:spcAft>
                <a:spcPts val="0"/>
              </a:spcAft>
              <a:defRPr/>
            </a:pPr>
            <a:r>
              <a:rPr lang="zh-CN" altLang="en-US" sz="2800" dirty="0">
                <a:solidFill>
                  <a:srgbClr val="FF0000"/>
                </a:solidFill>
                <a:latin typeface="宋体" panose="02010600030101010101" pitchFamily="2" charset="-122"/>
                <a:ea typeface="宋体" panose="02010600030101010101" pitchFamily="2" charset="-122"/>
              </a:rPr>
              <a:t>“敦儒学</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习</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尚书</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读律令” 是并列关系，中间分别断开</a:t>
            </a:r>
            <a:endParaRPr lang="en-US" altLang="zh-CN" sz="2800" dirty="0">
              <a:solidFill>
                <a:srgbClr val="FF0000"/>
              </a:solidFill>
              <a:latin typeface="宋体" panose="02010600030101010101" pitchFamily="2" charset="-122"/>
              <a:ea typeface="宋体" panose="02010600030101010101" pitchFamily="2" charset="-122"/>
            </a:endParaRPr>
          </a:p>
          <a:p>
            <a:pPr fontAlgn="auto">
              <a:lnSpc>
                <a:spcPct val="90000"/>
              </a:lnSpc>
              <a:spcBef>
                <a:spcPts val="1000"/>
              </a:spcBef>
              <a:spcAft>
                <a:spcPts val="0"/>
              </a:spcAft>
              <a:defRPr/>
            </a:pPr>
            <a:r>
              <a:rPr lang="en-US" altLang="zh-CN" sz="2800" dirty="0">
                <a:latin typeface="宋体" panose="02010600030101010101" pitchFamily="2" charset="-122"/>
                <a:ea typeface="宋体" panose="02010600030101010101" pitchFamily="2" charset="-122"/>
              </a:rPr>
              <a:t>B</a:t>
            </a:r>
            <a:r>
              <a:rPr lang="zh-CN" altLang="en-US" sz="2800" dirty="0">
                <a:latin typeface="宋体" panose="02010600030101010101" pitchFamily="2" charset="-122"/>
                <a:ea typeface="宋体" panose="02010600030101010101" pitchFamily="2" charset="-122"/>
              </a:rPr>
              <a:t>  </a:t>
            </a:r>
            <a:r>
              <a:rPr lang="zh-CN" altLang="en-US" sz="2800" dirty="0">
                <a:solidFill>
                  <a:schemeClr val="bg1">
                    <a:lumMod val="75000"/>
                  </a:schemeClr>
                </a:solidFill>
                <a:latin typeface="宋体" panose="02010600030101010101" pitchFamily="2" charset="-122"/>
                <a:ea typeface="宋体" panose="02010600030101010101" pitchFamily="2" charset="-122"/>
              </a:rPr>
              <a:t>王涣字稚子</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广汉都人也</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父顺</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安定太守</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涣少好侠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晚而改节</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敦儒学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尚书</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读律令</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略举大义</a:t>
            </a:r>
            <a:r>
              <a:rPr lang="en-US" altLang="zh-CN" sz="2800" dirty="0" smtClean="0">
                <a:solidFill>
                  <a:schemeClr val="bg1">
                    <a:lumMod val="75000"/>
                  </a:schemeClr>
                </a:solidFill>
                <a:latin typeface="宋体" panose="02010600030101010101" pitchFamily="2" charset="-122"/>
                <a:ea typeface="宋体" panose="02010600030101010101" pitchFamily="2" charset="-122"/>
              </a:rPr>
              <a:t>/</a:t>
            </a:r>
            <a:endParaRPr lang="en-US" altLang="zh-CN" sz="2800" dirty="0">
              <a:latin typeface="宋体" panose="02010600030101010101" pitchFamily="2" charset="-122"/>
              <a:ea typeface="宋体" panose="02010600030101010101" pitchFamily="2" charset="-122"/>
            </a:endParaRPr>
          </a:p>
          <a:p>
            <a:pPr fontAlgn="auto">
              <a:lnSpc>
                <a:spcPct val="90000"/>
              </a:lnSpc>
              <a:spcBef>
                <a:spcPts val="1000"/>
              </a:spcBef>
              <a:spcAft>
                <a:spcPts val="0"/>
              </a:spcAft>
              <a:defRPr/>
            </a:pPr>
            <a:r>
              <a:rPr lang="en-US" altLang="zh-CN" sz="2800" dirty="0">
                <a:latin typeface="宋体" panose="02010600030101010101" pitchFamily="2" charset="-122"/>
                <a:ea typeface="宋体" panose="02010600030101010101" pitchFamily="2" charset="-122"/>
              </a:rPr>
              <a:t>C</a:t>
            </a:r>
            <a:r>
              <a:rPr lang="zh-CN" altLang="en-US" sz="2800" dirty="0">
                <a:solidFill>
                  <a:schemeClr val="bg1">
                    <a:lumMod val="75000"/>
                  </a:schemeClr>
                </a:solidFill>
                <a:latin typeface="宋体" panose="02010600030101010101" pitchFamily="2" charset="-122"/>
                <a:ea typeface="宋体" panose="02010600030101010101" pitchFamily="2" charset="-122"/>
              </a:rPr>
              <a:t>王涣字稚子</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广汉都人也</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父顺</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安定太守</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涣少</a:t>
            </a:r>
            <a:r>
              <a:rPr lang="en-US" altLang="zh-CN" sz="2800" u="sng" dirty="0">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好侠尚气力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晚而改节敦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儒学习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尚书</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读律令</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略举大义</a:t>
            </a:r>
            <a:r>
              <a:rPr lang="en-US" altLang="zh-CN" sz="2800" dirty="0">
                <a:solidFill>
                  <a:schemeClr val="bg1">
                    <a:lumMod val="75000"/>
                  </a:schemeClr>
                </a:solidFill>
                <a:latin typeface="宋体" panose="02010600030101010101" pitchFamily="2" charset="-122"/>
                <a:ea typeface="宋体" panose="02010600030101010101" pitchFamily="2" charset="-122"/>
              </a:rPr>
              <a:t>/ </a:t>
            </a:r>
          </a:p>
          <a:p>
            <a:pPr fontAlgn="auto">
              <a:lnSpc>
                <a:spcPct val="90000"/>
              </a:lnSpc>
              <a:spcBef>
                <a:spcPts val="1000"/>
              </a:spcBef>
              <a:spcAft>
                <a:spcPts val="0"/>
              </a:spcAft>
              <a:defRPr/>
            </a:pPr>
            <a:r>
              <a:rPr lang="en-US" altLang="zh-CN" sz="2800" dirty="0">
                <a:solidFill>
                  <a:srgbClr val="C00000"/>
                </a:solidFill>
                <a:latin typeface="宋体" panose="02010600030101010101" pitchFamily="2" charset="-122"/>
                <a:ea typeface="宋体" panose="02010600030101010101" pitchFamily="2" charset="-122"/>
              </a:rPr>
              <a:t> </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涣</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是“好侠”的主语，语意连贯，不能断开，</a:t>
            </a:r>
            <a:r>
              <a:rPr lang="zh-CN" altLang="en-US" sz="2800" dirty="0">
                <a:solidFill>
                  <a:srgbClr val="0000FF"/>
                </a:solidFill>
                <a:latin typeface="宋体" panose="02010600030101010101" pitchFamily="2" charset="-122"/>
                <a:ea typeface="宋体" panose="02010600030101010101" pitchFamily="2" charset="-122"/>
              </a:rPr>
              <a:t>“尚气力”承前省略主语“王涣”</a:t>
            </a:r>
            <a:endParaRPr lang="en-US" altLang="zh-CN" sz="2800" dirty="0">
              <a:solidFill>
                <a:srgbClr val="0000FF"/>
              </a:solidFill>
              <a:latin typeface="宋体" panose="02010600030101010101" pitchFamily="2" charset="-122"/>
              <a:ea typeface="宋体" panose="02010600030101010101" pitchFamily="2" charset="-122"/>
            </a:endParaRPr>
          </a:p>
          <a:p>
            <a:pPr fontAlgn="auto">
              <a:lnSpc>
                <a:spcPct val="90000"/>
              </a:lnSpc>
              <a:spcBef>
                <a:spcPts val="1000"/>
              </a:spcBef>
              <a:spcAft>
                <a:spcPts val="0"/>
              </a:spcAft>
              <a:defRPr/>
            </a:pPr>
            <a:r>
              <a:rPr lang="en-US" altLang="zh-CN" sz="2800" dirty="0">
                <a:latin typeface="宋体" panose="02010600030101010101" pitchFamily="2" charset="-122"/>
                <a:ea typeface="宋体" panose="02010600030101010101" pitchFamily="2" charset="-122"/>
              </a:rPr>
              <a:t>D</a:t>
            </a:r>
            <a:r>
              <a:rPr lang="zh-CN" altLang="en-US" sz="2800" dirty="0">
                <a:latin typeface="宋体" panose="02010600030101010101" pitchFamily="2" charset="-122"/>
                <a:ea typeface="宋体" panose="02010600030101010101" pitchFamily="2" charset="-122"/>
              </a:rPr>
              <a:t>  </a:t>
            </a:r>
            <a:r>
              <a:rPr lang="zh-CN" altLang="en-US" sz="2800" dirty="0">
                <a:solidFill>
                  <a:schemeClr val="bg1">
                    <a:lumMod val="75000"/>
                  </a:schemeClr>
                </a:solidFill>
                <a:latin typeface="宋体" panose="02010600030101010101" pitchFamily="2" charset="-122"/>
                <a:ea typeface="宋体" panose="02010600030101010101" pitchFamily="2" charset="-122"/>
              </a:rPr>
              <a:t>王涣字稚子</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广汉都人也</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父顺</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安定太守</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涣少</a:t>
            </a:r>
            <a:r>
              <a:rPr lang="en-US" altLang="zh-CN" sz="2800" u="sng" dirty="0">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好侠尚气力</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数通剽轻少年</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晚而改节</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敦儒学</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习</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尚书</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读律令</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略举大义</a:t>
            </a:r>
            <a:r>
              <a:rPr lang="en-US" altLang="zh-CN" sz="2800" dirty="0">
                <a:solidFill>
                  <a:schemeClr val="bg1">
                    <a:lumMod val="75000"/>
                  </a:schemeClr>
                </a:solidFill>
                <a:latin typeface="宋体" panose="02010600030101010101" pitchFamily="2" charset="-122"/>
                <a:ea typeface="宋体" panose="02010600030101010101" pitchFamily="2" charset="-122"/>
              </a:rPr>
              <a:t>/</a:t>
            </a:r>
          </a:p>
        </p:txBody>
      </p:sp>
      <p:pic>
        <p:nvPicPr>
          <p:cNvPr id="2" name="墨迹 1"/>
          <p:cNvPicPr>
            <a:picLocks noChangeAspect="1" noChangeArrowheads="1"/>
          </p:cNvPicPr>
          <p:nvPr/>
        </p:nvPicPr>
        <p:blipFill>
          <a:blip r:embed="rId2"/>
          <a:srcRect/>
          <a:stretch>
            <a:fillRect/>
          </a:stretch>
        </p:blipFill>
        <p:spPr bwMode="auto">
          <a:xfrm>
            <a:off x="1022183" y="2272130"/>
            <a:ext cx="4319588" cy="217488"/>
          </a:xfrm>
          <a:prstGeom prst="rect">
            <a:avLst/>
          </a:prstGeom>
          <a:noFill/>
          <a:ln w="9525">
            <a:noFill/>
            <a:miter lim="800000"/>
            <a:headEnd/>
            <a:tailEnd/>
          </a:ln>
        </p:spPr>
      </p:pic>
      <p:pic>
        <p:nvPicPr>
          <p:cNvPr id="4" name="墨迹 3"/>
          <p:cNvPicPr>
            <a:picLocks noChangeAspect="1" noChangeArrowheads="1"/>
          </p:cNvPicPr>
          <p:nvPr/>
        </p:nvPicPr>
        <p:blipFill>
          <a:blip r:embed="rId3"/>
          <a:srcRect/>
          <a:stretch>
            <a:fillRect/>
          </a:stretch>
        </p:blipFill>
        <p:spPr bwMode="auto">
          <a:xfrm>
            <a:off x="6973302" y="4188660"/>
            <a:ext cx="2622550" cy="233363"/>
          </a:xfrm>
          <a:prstGeom prst="rect">
            <a:avLst/>
          </a:prstGeom>
          <a:noFill/>
          <a:ln w="9525">
            <a:noFill/>
            <a:miter lim="800000"/>
            <a:headEnd/>
            <a:tailEnd/>
          </a:ln>
        </p:spPr>
      </p:pic>
      <p:pic>
        <p:nvPicPr>
          <p:cNvPr id="7" name="墨迹 6"/>
          <p:cNvPicPr>
            <a:picLocks noChangeAspect="1" noChangeArrowheads="1"/>
          </p:cNvPicPr>
          <p:nvPr/>
        </p:nvPicPr>
        <p:blipFill>
          <a:blip r:embed="rId4"/>
          <a:srcRect/>
          <a:stretch>
            <a:fillRect/>
          </a:stretch>
        </p:blipFill>
        <p:spPr bwMode="auto">
          <a:xfrm>
            <a:off x="7135227" y="5985785"/>
            <a:ext cx="2460625" cy="288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additive="base">
                                        <p:cTn id="2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 calcmode="lin" valueType="num">
                                      <p:cBhvr additive="base">
                                        <p:cTn id="3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 calcmode="lin" valueType="num">
                                      <p:cBhvr additive="base">
                                        <p:cTn id="3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0" y="27428"/>
            <a:ext cx="10515600" cy="480131"/>
          </a:xfrm>
          <a:solidFill>
            <a:schemeClr val="bg1"/>
          </a:solidFill>
        </p:spPr>
        <p:style>
          <a:lnRef idx="1">
            <a:schemeClr val="accent2"/>
          </a:lnRef>
          <a:fillRef idx="2">
            <a:schemeClr val="accent2"/>
          </a:fillRef>
          <a:effectRef idx="1">
            <a:schemeClr val="accent2"/>
          </a:effectRef>
          <a:fontRef idx="minor">
            <a:schemeClr val="dk1"/>
          </a:fontRef>
        </p:style>
        <p:txBody>
          <a:bodyPr rtlCol="0">
            <a:spAutoFit/>
          </a:bodyPr>
          <a:lstStyle/>
          <a:p>
            <a:pPr eaLnBrk="1" fontAlgn="auto" hangingPunct="1">
              <a:spcAft>
                <a:spcPts val="0"/>
              </a:spcAft>
              <a:defRPr/>
            </a:pPr>
            <a:r>
              <a:rPr lang="zh-CN" altLang="en-US" sz="2800" dirty="0" smtClean="0">
                <a:solidFill>
                  <a:schemeClr val="tx1"/>
                </a:solidFill>
              </a:rPr>
              <a:t>练一练 </a:t>
            </a:r>
            <a:r>
              <a:rPr lang="en-US" altLang="zh-CN" sz="2800" dirty="0" smtClean="0">
                <a:solidFill>
                  <a:schemeClr val="tx1"/>
                </a:solidFill>
              </a:rPr>
              <a:t>2018</a:t>
            </a:r>
            <a:r>
              <a:rPr lang="zh-CN" altLang="en-US" sz="2800" dirty="0" smtClean="0">
                <a:solidFill>
                  <a:schemeClr val="tx1"/>
                </a:solidFill>
              </a:rPr>
              <a:t>年全国卷 </a:t>
            </a:r>
            <a:r>
              <a:rPr lang="en-US" altLang="zh-CN" sz="2800" dirty="0">
                <a:solidFill>
                  <a:schemeClr val="tx1"/>
                </a:solidFill>
                <a:latin typeface="宋体" panose="02010600030101010101" pitchFamily="2" charset="-122"/>
                <a:ea typeface="宋体" panose="02010600030101010101" pitchFamily="2" charset="-122"/>
              </a:rPr>
              <a:t>III </a:t>
            </a:r>
            <a:r>
              <a:rPr lang="en-US" altLang="zh-CN" sz="2800" dirty="0" smtClean="0">
                <a:solidFill>
                  <a:schemeClr val="tx1"/>
                </a:solidFill>
              </a:rPr>
              <a:t>《</a:t>
            </a:r>
            <a:r>
              <a:rPr lang="zh-CN" altLang="en-US" sz="2800" dirty="0" smtClean="0">
                <a:solidFill>
                  <a:schemeClr val="tx1"/>
                </a:solidFill>
              </a:rPr>
              <a:t>宋史 范纯礼传</a:t>
            </a:r>
            <a:r>
              <a:rPr lang="en-US" altLang="zh-CN" sz="2800" dirty="0" smtClean="0">
                <a:solidFill>
                  <a:schemeClr val="tx1"/>
                </a:solidFill>
              </a:rPr>
              <a:t>》</a:t>
            </a:r>
            <a:endParaRPr lang="zh-CN" altLang="en-US" sz="2800" dirty="0">
              <a:solidFill>
                <a:schemeClr val="tx1"/>
              </a:solidFill>
            </a:endParaRPr>
          </a:p>
        </p:txBody>
      </p:sp>
      <p:sp>
        <p:nvSpPr>
          <p:cNvPr id="3" name="内容占位符 2"/>
          <p:cNvSpPr>
            <a:spLocks noGrp="1"/>
          </p:cNvSpPr>
          <p:nvPr>
            <p:ph idx="1"/>
          </p:nvPr>
        </p:nvSpPr>
        <p:spPr>
          <a:xfrm>
            <a:off x="0" y="788988"/>
            <a:ext cx="11872913" cy="6238875"/>
          </a:xfrm>
        </p:spPr>
        <p:txBody>
          <a:bodyPr rtlCol="0">
            <a:noAutofit/>
          </a:bodyPr>
          <a:lstStyle/>
          <a:p>
            <a:pPr marL="0" lvl="1" indent="0" eaLnBrk="1" fontAlgn="auto" hangingPunct="1">
              <a:spcBef>
                <a:spcPts val="1000"/>
              </a:spcBef>
              <a:spcAft>
                <a:spcPts val="0"/>
              </a:spcAft>
              <a:buFont typeface="Arial" panose="020B0604020202020204" pitchFamily="34" charset="0"/>
              <a:buNone/>
              <a:defRPr/>
            </a:pPr>
            <a:r>
              <a:rPr lang="en-US" altLang="zh-CN" sz="2800" dirty="0" smtClean="0">
                <a:latin typeface="宋体" panose="02010600030101010101" pitchFamily="2" charset="-122"/>
                <a:ea typeface="宋体" panose="02010600030101010101" pitchFamily="2" charset="-122"/>
              </a:rPr>
              <a:t>3.</a:t>
            </a:r>
            <a:r>
              <a:rPr lang="zh-CN" altLang="en-US" sz="2800" dirty="0">
                <a:latin typeface="宋体" panose="02010600030101010101" pitchFamily="2" charset="-122"/>
                <a:ea typeface="宋体" panose="02010600030101010101" pitchFamily="2" charset="-122"/>
              </a:rPr>
              <a:t>下列对文中画波浪线部分的断句，正确的一项是</a:t>
            </a:r>
            <a:r>
              <a:rPr lang="en-US" altLang="zh-CN" sz="2800" dirty="0">
                <a:latin typeface="宋体" panose="02010600030101010101" pitchFamily="2" charset="-122"/>
                <a:ea typeface="宋体" panose="02010600030101010101" pitchFamily="2" charset="-122"/>
              </a:rPr>
              <a:t>(3</a:t>
            </a:r>
            <a:r>
              <a:rPr lang="zh-CN" altLang="en-US" sz="2800" dirty="0">
                <a:latin typeface="宋体" panose="02010600030101010101" pitchFamily="2" charset="-122"/>
                <a:ea typeface="宋体" panose="02010600030101010101" pitchFamily="2" charset="-122"/>
              </a:rPr>
              <a:t>分</a:t>
            </a:r>
            <a:r>
              <a:rPr lang="en-US" altLang="zh-CN" sz="2800" dirty="0" smtClean="0">
                <a:latin typeface="宋体" panose="02010600030101010101" pitchFamily="2" charset="-122"/>
                <a:ea typeface="宋体" panose="02010600030101010101" pitchFamily="2" charset="-122"/>
              </a:rPr>
              <a:t>)</a:t>
            </a:r>
          </a:p>
          <a:p>
            <a:pPr marL="0" lvl="1" indent="0" eaLnBrk="1" fontAlgn="auto" hangingPunct="1">
              <a:spcBef>
                <a:spcPts val="1000"/>
              </a:spcBef>
              <a:spcAft>
                <a:spcPts val="0"/>
              </a:spcAft>
              <a:buFont typeface="Arial" panose="020B0604020202020204" pitchFamily="34" charset="0"/>
              <a:buNone/>
              <a:defRPr/>
            </a:pPr>
            <a:r>
              <a:rPr lang="en-US" altLang="zh-CN" sz="2800" dirty="0" smtClean="0">
                <a:latin typeface="宋体" panose="02010600030101010101" pitchFamily="2" charset="-122"/>
                <a:ea typeface="宋体" panose="02010600030101010101" pitchFamily="2" charset="-122"/>
              </a:rPr>
              <a:t>A</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纯礼字彝叟</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以父仲淹荫</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知陵台令兼永安县</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永昭陵建京西转运使</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配木石砖甓及工徒于一路</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独永安不受令</a:t>
            </a:r>
            <a:r>
              <a:rPr lang="en-US" altLang="zh-CN" sz="2800"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pPr marL="0" indent="0" eaLnBrk="1" fontAlgn="auto" hangingPunct="1">
              <a:spcAft>
                <a:spcPts val="0"/>
              </a:spcAft>
              <a:buFont typeface="Arial" panose="020B0604020202020204" pitchFamily="34" charset="0"/>
              <a:buNone/>
              <a:defRPr/>
            </a:pPr>
            <a:r>
              <a:rPr lang="en-US" altLang="zh-CN" dirty="0" smtClean="0">
                <a:latin typeface="宋体" panose="02010600030101010101" pitchFamily="2" charset="-122"/>
                <a:ea typeface="宋体" panose="02010600030101010101" pitchFamily="2" charset="-122"/>
              </a:rPr>
              <a:t>B</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纯礼字彝叟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以父仲淹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荫知陵台令兼永安县</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永昭陵建</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京西转运使配木石砖甓及工徒于一路</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独永安不受令</a:t>
            </a:r>
            <a:r>
              <a:rPr lang="en-US" altLang="zh-CN" dirty="0" smtClean="0">
                <a:latin typeface="宋体" panose="02010600030101010101" pitchFamily="2" charset="-122"/>
                <a:ea typeface="宋体" panose="02010600030101010101" pitchFamily="2" charset="-122"/>
              </a:rPr>
              <a:t>/</a:t>
            </a:r>
          </a:p>
          <a:p>
            <a:pPr marL="0" indent="0" eaLnBrk="1" fontAlgn="auto" hangingPunct="1">
              <a:spcAft>
                <a:spcPts val="0"/>
              </a:spcAft>
              <a:buFont typeface="Arial" panose="020B0604020202020204" pitchFamily="34" charset="0"/>
              <a:buNone/>
              <a:defRPr/>
            </a:pPr>
            <a:r>
              <a:rPr lang="en-US" altLang="zh-CN" dirty="0" smtClean="0">
                <a:latin typeface="宋体" panose="02010600030101010101" pitchFamily="2" charset="-122"/>
                <a:ea typeface="宋体" panose="02010600030101010101" pitchFamily="2" charset="-122"/>
              </a:rPr>
              <a:t>C</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纯礼字彝叟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以父仲淹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荫知陵台令兼永安县</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永昭陵建京西转运使</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配木石砖甓及工徒于一路</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独永安不受令</a:t>
            </a:r>
            <a:r>
              <a:rPr lang="en-US" altLang="zh-CN" dirty="0">
                <a:latin typeface="宋体" panose="02010600030101010101" pitchFamily="2" charset="-122"/>
                <a:ea typeface="宋体" panose="02010600030101010101" pitchFamily="2" charset="-122"/>
              </a:rPr>
              <a:t>/</a:t>
            </a:r>
          </a:p>
          <a:p>
            <a:pPr marL="0" indent="0" eaLnBrk="1" fontAlgn="auto" hangingPunct="1">
              <a:spcAft>
                <a:spcPts val="0"/>
              </a:spcAft>
              <a:buFont typeface="Arial" panose="020B0604020202020204" pitchFamily="34" charset="0"/>
              <a:buNone/>
              <a:defRPr/>
            </a:pPr>
            <a:r>
              <a:rPr lang="en-US" altLang="zh-CN" dirty="0" smtClean="0">
                <a:latin typeface="宋体" panose="02010600030101010101" pitchFamily="2" charset="-122"/>
                <a:ea typeface="宋体" panose="02010600030101010101" pitchFamily="2" charset="-122"/>
              </a:rPr>
              <a:t>D</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纯礼字彝叟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以父仲淹荫</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知陵台令兼永安县永昭陵建</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京西转运使配木石砖甓及工徒于一路</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独永安不受令</a:t>
            </a:r>
            <a:r>
              <a:rPr lang="en-US" altLang="zh-CN" dirty="0">
                <a:latin typeface="宋体" panose="02010600030101010101" pitchFamily="2" charset="-122"/>
                <a:ea typeface="宋体" panose="02010600030101010101" pitchFamily="2" charset="-122"/>
              </a:rPr>
              <a:t>/</a:t>
            </a:r>
          </a:p>
          <a:p>
            <a:pPr marL="0" eaLnBrk="1" fontAlgn="auto" hangingPunct="1">
              <a:spcAft>
                <a:spcPts val="0"/>
              </a:spcAft>
              <a:buFont typeface="Arial" panose="020B0604020202020204" pitchFamily="34" charset="0"/>
              <a:buChar char="•"/>
              <a:defRPr/>
            </a:pPr>
            <a:endParaRPr lang="zh-CN" altLang="en-US" dirty="0">
              <a:latin typeface="宋体" panose="02010600030101010101" pitchFamily="2" charset="-122"/>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123825" y="86166"/>
            <a:ext cx="6790322" cy="480131"/>
          </a:xfrm>
          <a:solidFill>
            <a:schemeClr val="bg1"/>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eaLnBrk="1" fontAlgn="auto" hangingPunct="1">
              <a:spcAft>
                <a:spcPts val="0"/>
              </a:spcAft>
              <a:defRPr/>
            </a:pPr>
            <a:r>
              <a:rPr lang="zh-CN" altLang="en-US" sz="2800" dirty="0" smtClean="0">
                <a:solidFill>
                  <a:schemeClr val="tx1"/>
                </a:solidFill>
                <a:latin typeface="宋体" panose="02010600030101010101" pitchFamily="2" charset="-122"/>
                <a:ea typeface="宋体" panose="02010600030101010101" pitchFamily="2" charset="-122"/>
              </a:rPr>
              <a:t>练一练 </a:t>
            </a:r>
            <a:r>
              <a:rPr lang="en-US" altLang="zh-CN" sz="2800" dirty="0" smtClean="0">
                <a:solidFill>
                  <a:schemeClr val="tx1"/>
                </a:solidFill>
                <a:latin typeface="宋体" panose="02010600030101010101" pitchFamily="2" charset="-122"/>
                <a:ea typeface="宋体" panose="02010600030101010101" pitchFamily="2" charset="-122"/>
              </a:rPr>
              <a:t>2018</a:t>
            </a:r>
            <a:r>
              <a:rPr lang="zh-CN" altLang="en-US" sz="2800" dirty="0" smtClean="0">
                <a:solidFill>
                  <a:schemeClr val="tx1"/>
                </a:solidFill>
                <a:latin typeface="宋体" panose="02010600030101010101" pitchFamily="2" charset="-122"/>
                <a:ea typeface="宋体" panose="02010600030101010101" pitchFamily="2" charset="-122"/>
              </a:rPr>
              <a:t>年全国卷</a:t>
            </a:r>
            <a:r>
              <a:rPr lang="en-US" altLang="zh-CN" sz="2800" dirty="0">
                <a:solidFill>
                  <a:schemeClr val="tx1"/>
                </a:solidFill>
                <a:latin typeface="宋体" panose="02010600030101010101" pitchFamily="2" charset="-122"/>
                <a:ea typeface="宋体" panose="02010600030101010101" pitchFamily="2" charset="-122"/>
              </a:rPr>
              <a:t>III《</a:t>
            </a:r>
            <a:r>
              <a:rPr lang="zh-CN" altLang="en-US" sz="2800" dirty="0" smtClean="0">
                <a:solidFill>
                  <a:schemeClr val="tx1"/>
                </a:solidFill>
                <a:latin typeface="宋体" panose="02010600030101010101" pitchFamily="2" charset="-122"/>
                <a:ea typeface="宋体" panose="02010600030101010101" pitchFamily="2" charset="-122"/>
              </a:rPr>
              <a:t>宋史 范纯礼传</a:t>
            </a:r>
            <a:r>
              <a:rPr lang="en-US" altLang="zh-CN" sz="2800" dirty="0" smtClean="0">
                <a:solidFill>
                  <a:schemeClr val="tx1"/>
                </a:solidFill>
                <a:latin typeface="宋体" panose="02010600030101010101" pitchFamily="2" charset="-122"/>
                <a:ea typeface="宋体" panose="02010600030101010101" pitchFamily="2" charset="-122"/>
              </a:rPr>
              <a:t>》</a:t>
            </a:r>
            <a:endParaRPr lang="zh-CN" altLang="en-US" sz="2800" dirty="0">
              <a:solidFill>
                <a:schemeClr val="tx1"/>
              </a:solidFill>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285750" y="681038"/>
            <a:ext cx="11872913" cy="6238875"/>
          </a:xfrm>
        </p:spPr>
        <p:txBody>
          <a:bodyPr rtlCol="0">
            <a:noAutofit/>
          </a:bodyPr>
          <a:lstStyle/>
          <a:p>
            <a:pPr marL="0" lvl="1" indent="0" eaLnBrk="1" fontAlgn="auto" hangingPunct="1">
              <a:spcBef>
                <a:spcPts val="1000"/>
              </a:spcBef>
              <a:spcAft>
                <a:spcPts val="0"/>
              </a:spcAft>
              <a:buFont typeface="Arial" panose="020B0604020202020204" pitchFamily="34" charset="0"/>
              <a:buNone/>
              <a:defRPr/>
            </a:pPr>
            <a:r>
              <a:rPr lang="en-US" altLang="zh-CN" sz="2800" dirty="0" smtClean="0">
                <a:latin typeface="宋体" panose="02010600030101010101" pitchFamily="2" charset="-122"/>
                <a:ea typeface="宋体" panose="02010600030101010101" pitchFamily="2" charset="-122"/>
              </a:rPr>
              <a:t>3.</a:t>
            </a:r>
            <a:r>
              <a:rPr lang="zh-CN" altLang="en-US" sz="2800" dirty="0">
                <a:latin typeface="宋体" panose="02010600030101010101" pitchFamily="2" charset="-122"/>
                <a:ea typeface="宋体" panose="02010600030101010101" pitchFamily="2" charset="-122"/>
              </a:rPr>
              <a:t>下列对文中画波浪线部分的断句，正确的一项是</a:t>
            </a:r>
            <a:r>
              <a:rPr lang="en-US" altLang="zh-CN" sz="2800" dirty="0">
                <a:latin typeface="宋体" panose="02010600030101010101" pitchFamily="2" charset="-122"/>
                <a:ea typeface="宋体" panose="02010600030101010101" pitchFamily="2" charset="-122"/>
              </a:rPr>
              <a:t>(3</a:t>
            </a:r>
            <a:r>
              <a:rPr lang="zh-CN" altLang="en-US" sz="2800" dirty="0">
                <a:latin typeface="宋体" panose="02010600030101010101" pitchFamily="2" charset="-122"/>
                <a:ea typeface="宋体" panose="02010600030101010101" pitchFamily="2" charset="-122"/>
              </a:rPr>
              <a:t>分</a:t>
            </a:r>
            <a:r>
              <a:rPr lang="en-US" altLang="zh-CN" sz="2800" dirty="0" smtClean="0">
                <a:latin typeface="宋体" panose="02010600030101010101" pitchFamily="2" charset="-122"/>
                <a:ea typeface="宋体" panose="02010600030101010101" pitchFamily="2" charset="-122"/>
              </a:rPr>
              <a:t>)</a:t>
            </a:r>
          </a:p>
          <a:p>
            <a:pPr marL="0" lvl="1" indent="0" eaLnBrk="1" fontAlgn="auto" hangingPunct="1">
              <a:spcBef>
                <a:spcPts val="1000"/>
              </a:spcBef>
              <a:spcAft>
                <a:spcPts val="0"/>
              </a:spcAft>
              <a:buFont typeface="Arial" panose="020B0604020202020204" pitchFamily="34" charset="0"/>
              <a:buNone/>
              <a:defRPr/>
            </a:pPr>
            <a:r>
              <a:rPr lang="en-US" altLang="zh-CN" sz="2800" dirty="0" smtClean="0">
                <a:solidFill>
                  <a:srgbClr val="FF0000"/>
                </a:solidFill>
                <a:latin typeface="宋体" panose="02010600030101010101" pitchFamily="2" charset="-122"/>
                <a:ea typeface="宋体" panose="02010600030101010101" pitchFamily="2" charset="-122"/>
              </a:rPr>
              <a:t>                                                D</a:t>
            </a:r>
          </a:p>
          <a:p>
            <a:pPr marL="0" lvl="1" indent="0" eaLnBrk="1" fontAlgn="auto" hangingPunct="1">
              <a:spcBef>
                <a:spcPts val="1000"/>
              </a:spcBef>
              <a:spcAft>
                <a:spcPts val="0"/>
              </a:spcAft>
              <a:buFont typeface="Arial" panose="020B0604020202020204" pitchFamily="34" charset="0"/>
              <a:buNone/>
              <a:defRPr/>
            </a:pPr>
            <a:r>
              <a:rPr lang="en-US" altLang="zh-CN" sz="2800" dirty="0" smtClean="0">
                <a:latin typeface="宋体" panose="02010600030101010101" pitchFamily="2" charset="-122"/>
                <a:ea typeface="宋体" panose="02010600030101010101" pitchFamily="2" charset="-122"/>
              </a:rPr>
              <a:t>A</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纯礼字彝叟</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以父仲淹荫</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知陵台令兼永安县</a:t>
            </a:r>
            <a:r>
              <a:rPr lang="en-US" altLang="zh-CN" sz="2800" dirty="0">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永昭陵建京西转运使</a:t>
            </a:r>
            <a:r>
              <a:rPr lang="en-US" altLang="zh-CN" sz="2800" u="sng"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配木</a:t>
            </a:r>
            <a:r>
              <a:rPr lang="zh-CN" altLang="en-US" sz="2800" dirty="0" smtClean="0">
                <a:latin typeface="宋体" panose="02010600030101010101" pitchFamily="2" charset="-122"/>
                <a:ea typeface="宋体" panose="02010600030101010101" pitchFamily="2" charset="-122"/>
              </a:rPr>
              <a:t>石砖</a:t>
            </a:r>
            <a:r>
              <a:rPr lang="zh-CN" altLang="en-US" sz="2800" dirty="0">
                <a:latin typeface="宋体" panose="02010600030101010101" pitchFamily="2" charset="-122"/>
                <a:ea typeface="宋体" panose="02010600030101010101" pitchFamily="2" charset="-122"/>
              </a:rPr>
              <a:t>甓及工徒于一路</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独永安不受令</a:t>
            </a:r>
            <a:r>
              <a:rPr lang="en-US" altLang="zh-CN" sz="2800" dirty="0" smtClean="0">
                <a:latin typeface="宋体" panose="02010600030101010101" pitchFamily="2" charset="-122"/>
                <a:ea typeface="宋体" panose="02010600030101010101" pitchFamily="2" charset="-122"/>
              </a:rPr>
              <a:t>/</a:t>
            </a:r>
          </a:p>
          <a:p>
            <a:pPr marL="0" lvl="1" indent="0" eaLnBrk="1" fontAlgn="auto" hangingPunct="1">
              <a:spcBef>
                <a:spcPts val="1000"/>
              </a:spcBef>
              <a:spcAft>
                <a:spcPts val="0"/>
              </a:spcAft>
              <a:buFont typeface="Arial" panose="020B0604020202020204" pitchFamily="34" charset="0"/>
              <a:buNone/>
              <a:defRPr/>
            </a:pPr>
            <a:r>
              <a:rPr lang="zh-CN" altLang="en-US" sz="2800" dirty="0">
                <a:solidFill>
                  <a:srgbClr val="FF0000"/>
                </a:solidFill>
                <a:latin typeface="宋体" panose="02010600030101010101" pitchFamily="2" charset="-122"/>
                <a:ea typeface="宋体" panose="02010600030101010101" pitchFamily="2" charset="-122"/>
              </a:rPr>
              <a:t>“京西转运使”是</a:t>
            </a:r>
            <a:r>
              <a:rPr lang="zh-CN" altLang="en-US" sz="2800" dirty="0" smtClean="0">
                <a:solidFill>
                  <a:srgbClr val="FF0000"/>
                </a:solidFill>
                <a:latin typeface="宋体" panose="02010600030101010101" pitchFamily="2" charset="-122"/>
                <a:ea typeface="宋体" panose="02010600030101010101" pitchFamily="2" charset="-122"/>
              </a:rPr>
              <a:t>官名</a:t>
            </a:r>
            <a:endParaRPr lang="en-US" altLang="zh-CN" sz="2800" dirty="0" smtClean="0">
              <a:latin typeface="宋体" panose="02010600030101010101" pitchFamily="2" charset="-122"/>
              <a:ea typeface="宋体" panose="02010600030101010101" pitchFamily="2" charset="-122"/>
            </a:endParaRPr>
          </a:p>
          <a:p>
            <a:pPr marL="0" lvl="1" indent="0" eaLnBrk="1" fontAlgn="auto" hangingPunct="1">
              <a:spcBef>
                <a:spcPts val="1000"/>
              </a:spcBef>
              <a:spcAft>
                <a:spcPts val="0"/>
              </a:spcAft>
              <a:buFont typeface="Arial" panose="020B0604020202020204" pitchFamily="34" charset="0"/>
              <a:buNone/>
              <a:defRPr/>
            </a:pPr>
            <a:r>
              <a:rPr lang="en-US" altLang="zh-CN" sz="2800" dirty="0" smtClean="0">
                <a:latin typeface="宋体" panose="02010600030101010101" pitchFamily="2" charset="-122"/>
                <a:ea typeface="宋体" panose="02010600030101010101" pitchFamily="2" charset="-122"/>
              </a:rPr>
              <a:t>B</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纯礼字彝叟</a:t>
            </a:r>
            <a:r>
              <a:rPr lang="en-US" altLang="zh-CN" sz="2800" dirty="0">
                <a:solidFill>
                  <a:schemeClr val="bg1">
                    <a:lumMod val="75000"/>
                  </a:schemeClr>
                </a:solidFill>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以父仲淹</a:t>
            </a:r>
            <a:r>
              <a:rPr lang="en-US" altLang="zh-CN" sz="2800" u="sng" dirty="0">
                <a:latin typeface="宋体" panose="02010600030101010101" pitchFamily="2" charset="-122"/>
                <a:ea typeface="宋体" panose="02010600030101010101" pitchFamily="2" charset="-122"/>
              </a:rPr>
              <a:t>/</a:t>
            </a:r>
            <a:r>
              <a:rPr lang="zh-CN" altLang="en-US" sz="2800" u="sng" dirty="0">
                <a:latin typeface="宋体" panose="02010600030101010101" pitchFamily="2" charset="-122"/>
                <a:ea typeface="宋体" panose="02010600030101010101" pitchFamily="2" charset="-122"/>
              </a:rPr>
              <a:t>荫知陵台令兼永安县</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永昭陵建</a:t>
            </a:r>
            <a:r>
              <a:rPr lang="en-US" altLang="zh-CN" sz="2800" dirty="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京西转运使配</a:t>
            </a:r>
            <a:r>
              <a:rPr lang="zh-CN" altLang="en-US" sz="2800" dirty="0" smtClean="0">
                <a:latin typeface="宋体" panose="02010600030101010101" pitchFamily="2" charset="-122"/>
                <a:ea typeface="宋体" panose="02010600030101010101" pitchFamily="2" charset="-122"/>
              </a:rPr>
              <a:t>木</a:t>
            </a:r>
            <a:endParaRPr lang="en-US" altLang="zh-CN" sz="2800" dirty="0" smtClean="0">
              <a:latin typeface="宋体" panose="02010600030101010101" pitchFamily="2" charset="-122"/>
              <a:ea typeface="宋体" panose="02010600030101010101" pitchFamily="2" charset="-122"/>
            </a:endParaRPr>
          </a:p>
          <a:p>
            <a:pPr marL="0" lvl="1" indent="0" eaLnBrk="1" fontAlgn="auto" hangingPunct="1">
              <a:spcBef>
                <a:spcPts val="1000"/>
              </a:spcBef>
              <a:spcAft>
                <a:spcPts val="0"/>
              </a:spcAft>
              <a:buFont typeface="Arial" panose="020B0604020202020204" pitchFamily="34" charset="0"/>
              <a:buNone/>
              <a:defRPr/>
            </a:pPr>
            <a:r>
              <a:rPr lang="zh-CN" altLang="en-US" sz="2800" dirty="0" smtClean="0">
                <a:latin typeface="宋体" panose="02010600030101010101" pitchFamily="2" charset="-122"/>
                <a:ea typeface="宋体" panose="02010600030101010101" pitchFamily="2" charset="-122"/>
              </a:rPr>
              <a:t>石</a:t>
            </a:r>
            <a:r>
              <a:rPr lang="zh-CN" altLang="en-US" sz="2800" dirty="0">
                <a:latin typeface="宋体" panose="02010600030101010101" pitchFamily="2" charset="-122"/>
                <a:ea typeface="宋体" panose="02010600030101010101" pitchFamily="2" charset="-122"/>
              </a:rPr>
              <a:t>砖甓及工徒于一路</a:t>
            </a:r>
            <a:r>
              <a:rPr lang="en-US" altLang="zh-CN" sz="2800" dirty="0">
                <a:latin typeface="宋体" panose="02010600030101010101" pitchFamily="2" charset="-122"/>
                <a:ea typeface="宋体" panose="02010600030101010101" pitchFamily="2" charset="-122"/>
              </a:rPr>
              <a:t>/</a:t>
            </a:r>
            <a:r>
              <a:rPr lang="zh-CN" altLang="en-US" sz="2800" dirty="0">
                <a:solidFill>
                  <a:schemeClr val="bg1">
                    <a:lumMod val="75000"/>
                  </a:schemeClr>
                </a:solidFill>
                <a:latin typeface="宋体" panose="02010600030101010101" pitchFamily="2" charset="-122"/>
                <a:ea typeface="宋体" panose="02010600030101010101" pitchFamily="2" charset="-122"/>
              </a:rPr>
              <a:t>独永安不受令</a:t>
            </a:r>
            <a:r>
              <a:rPr lang="en-US" altLang="zh-CN" sz="2800" dirty="0">
                <a:solidFill>
                  <a:schemeClr val="bg1">
                    <a:lumMod val="75000"/>
                  </a:schemeClr>
                </a:solidFill>
                <a:latin typeface="宋体" panose="02010600030101010101" pitchFamily="2" charset="-122"/>
                <a:ea typeface="宋体" panose="02010600030101010101" pitchFamily="2" charset="-122"/>
              </a:rPr>
              <a:t>/                                                                                    </a:t>
            </a:r>
            <a:endParaRPr lang="en-US" altLang="zh-CN" sz="2800" dirty="0" smtClean="0">
              <a:solidFill>
                <a:schemeClr val="bg1">
                  <a:lumMod val="75000"/>
                </a:schemeClr>
              </a:solidFill>
              <a:latin typeface="宋体" panose="02010600030101010101" pitchFamily="2" charset="-122"/>
              <a:ea typeface="宋体" panose="02010600030101010101" pitchFamily="2" charset="-122"/>
            </a:endParaRPr>
          </a:p>
          <a:p>
            <a:pPr marL="0" lvl="1" indent="0" eaLnBrk="1" fontAlgn="auto" hangingPunct="1">
              <a:spcBef>
                <a:spcPts val="1000"/>
              </a:spcBef>
              <a:spcAft>
                <a:spcPts val="0"/>
              </a:spcAft>
              <a:buFont typeface="Arial" panose="020B0604020202020204" pitchFamily="34" charset="0"/>
              <a:buNone/>
              <a:defRPr/>
            </a:pPr>
            <a:r>
              <a:rPr lang="zh-CN" altLang="en-US" dirty="0" smtClean="0">
                <a:solidFill>
                  <a:srgbClr val="FF0000"/>
                </a:solidFill>
                <a:latin typeface="宋体" panose="02010600030101010101" pitchFamily="2" charset="-122"/>
                <a:ea typeface="宋体" panose="02010600030101010101" pitchFamily="2" charset="-122"/>
              </a:rPr>
              <a:t>“知”是“担任”，后面跟名词官职</a:t>
            </a:r>
            <a:endParaRPr lang="en-US" altLang="zh-CN" dirty="0" smtClean="0">
              <a:latin typeface="宋体" panose="02010600030101010101" pitchFamily="2" charset="-122"/>
              <a:ea typeface="宋体" panose="02010600030101010101" pitchFamily="2" charset="-122"/>
            </a:endParaRPr>
          </a:p>
          <a:p>
            <a:pPr marL="0" indent="0" eaLnBrk="1" fontAlgn="auto" hangingPunct="1">
              <a:spcAft>
                <a:spcPts val="0"/>
              </a:spcAft>
              <a:buFont typeface="Arial" panose="020B0604020202020204" pitchFamily="34" charset="0"/>
              <a:buNone/>
              <a:defRPr/>
            </a:pPr>
            <a:r>
              <a:rPr lang="en-US" altLang="zh-CN" dirty="0" smtClean="0">
                <a:latin typeface="宋体" panose="02010600030101010101" pitchFamily="2" charset="-122"/>
                <a:ea typeface="宋体" panose="02010600030101010101" pitchFamily="2" charset="-122"/>
              </a:rPr>
              <a:t>C</a:t>
            </a:r>
            <a:r>
              <a:rPr lang="en-US" altLang="zh-CN" dirty="0">
                <a:latin typeface="宋体" panose="02010600030101010101" pitchFamily="2" charset="-122"/>
                <a:ea typeface="宋体" panose="02010600030101010101" pitchFamily="2" charset="-122"/>
              </a:rPr>
              <a:t>.</a:t>
            </a:r>
            <a:r>
              <a:rPr lang="zh-CN" altLang="en-US" dirty="0">
                <a:solidFill>
                  <a:schemeClr val="bg1">
                    <a:lumMod val="75000"/>
                  </a:schemeClr>
                </a:solidFill>
                <a:latin typeface="宋体" panose="02010600030101010101" pitchFamily="2" charset="-122"/>
                <a:ea typeface="宋体" panose="02010600030101010101" pitchFamily="2" charset="-122"/>
              </a:rPr>
              <a:t>纯礼字彝叟</a:t>
            </a:r>
            <a:r>
              <a:rPr lang="en-US" altLang="zh-CN" dirty="0">
                <a:solidFill>
                  <a:schemeClr val="bg1">
                    <a:lumMod val="75000"/>
                  </a:schemeClr>
                </a:solidFill>
                <a:latin typeface="宋体" panose="02010600030101010101" pitchFamily="2" charset="-122"/>
                <a:ea typeface="宋体" panose="02010600030101010101" pitchFamily="2" charset="-122"/>
              </a:rPr>
              <a:t>/</a:t>
            </a:r>
            <a:r>
              <a:rPr lang="zh-CN" altLang="en-US" u="sng" dirty="0">
                <a:latin typeface="宋体" panose="02010600030101010101" pitchFamily="2" charset="-122"/>
                <a:ea typeface="宋体" panose="02010600030101010101" pitchFamily="2" charset="-122"/>
              </a:rPr>
              <a:t>以父仲淹</a:t>
            </a:r>
            <a:r>
              <a:rPr lang="en-US" altLang="zh-CN" u="sng" dirty="0">
                <a:latin typeface="宋体" panose="02010600030101010101" pitchFamily="2" charset="-122"/>
                <a:ea typeface="宋体" panose="02010600030101010101" pitchFamily="2" charset="-122"/>
              </a:rPr>
              <a:t>/</a:t>
            </a:r>
            <a:r>
              <a:rPr lang="zh-CN" altLang="en-US" u="sng" dirty="0">
                <a:latin typeface="宋体" panose="02010600030101010101" pitchFamily="2" charset="-122"/>
                <a:ea typeface="宋体" panose="02010600030101010101" pitchFamily="2" charset="-122"/>
              </a:rPr>
              <a:t>荫知陵台令兼永安县</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永昭陵建京西转运使</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配</a:t>
            </a:r>
            <a:r>
              <a:rPr lang="zh-CN" altLang="en-US" dirty="0" smtClean="0">
                <a:latin typeface="宋体" panose="02010600030101010101" pitchFamily="2" charset="-122"/>
                <a:ea typeface="宋体" panose="02010600030101010101" pitchFamily="2" charset="-122"/>
              </a:rPr>
              <a:t>木</a:t>
            </a:r>
            <a:endParaRPr lang="en-US" altLang="zh-CN" dirty="0" smtClean="0">
              <a:latin typeface="宋体" panose="02010600030101010101" pitchFamily="2" charset="-122"/>
              <a:ea typeface="宋体" panose="02010600030101010101" pitchFamily="2" charset="-122"/>
            </a:endParaRPr>
          </a:p>
          <a:p>
            <a:pPr marL="0" indent="0" eaLnBrk="1" fontAlgn="auto" hangingPunct="1">
              <a:spcAft>
                <a:spcPts val="0"/>
              </a:spcAft>
              <a:buFont typeface="Arial" panose="020B0604020202020204" pitchFamily="34" charset="0"/>
              <a:buNone/>
              <a:defRPr/>
            </a:pPr>
            <a:r>
              <a:rPr lang="zh-CN" altLang="en-US" dirty="0" smtClean="0">
                <a:latin typeface="宋体" panose="02010600030101010101" pitchFamily="2" charset="-122"/>
                <a:ea typeface="宋体" panose="02010600030101010101" pitchFamily="2" charset="-122"/>
              </a:rPr>
              <a:t>石砖</a:t>
            </a:r>
            <a:r>
              <a:rPr lang="zh-CN" altLang="en-US" dirty="0">
                <a:latin typeface="宋体" panose="02010600030101010101" pitchFamily="2" charset="-122"/>
                <a:ea typeface="宋体" panose="02010600030101010101" pitchFamily="2" charset="-122"/>
              </a:rPr>
              <a:t>甓及工徒于一路</a:t>
            </a:r>
            <a:r>
              <a:rPr lang="en-US" altLang="zh-CN" dirty="0">
                <a:latin typeface="宋体" panose="02010600030101010101" pitchFamily="2" charset="-122"/>
                <a:ea typeface="宋体" panose="02010600030101010101" pitchFamily="2" charset="-122"/>
              </a:rPr>
              <a:t>/</a:t>
            </a:r>
            <a:r>
              <a:rPr lang="zh-CN" altLang="en-US" dirty="0">
                <a:solidFill>
                  <a:schemeClr val="bg1">
                    <a:lumMod val="75000"/>
                  </a:schemeClr>
                </a:solidFill>
                <a:latin typeface="宋体" panose="02010600030101010101" pitchFamily="2" charset="-122"/>
                <a:ea typeface="宋体" panose="02010600030101010101" pitchFamily="2" charset="-122"/>
              </a:rPr>
              <a:t>独永安不受令</a:t>
            </a:r>
            <a:r>
              <a:rPr lang="en-US" altLang="zh-CN" dirty="0" smtClean="0">
                <a:solidFill>
                  <a:schemeClr val="bg1">
                    <a:lumMod val="75000"/>
                  </a:schemeClr>
                </a:solidFill>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pPr marL="0" indent="0" eaLnBrk="1" fontAlgn="auto" hangingPunct="1">
              <a:spcAft>
                <a:spcPts val="0"/>
              </a:spcAft>
              <a:buFont typeface="Arial" panose="020B0604020202020204" pitchFamily="34" charset="0"/>
              <a:buNone/>
              <a:defRPr/>
            </a:pPr>
            <a:r>
              <a:rPr lang="en-US" altLang="zh-CN" dirty="0" smtClean="0">
                <a:latin typeface="宋体" panose="02010600030101010101" pitchFamily="2" charset="-122"/>
                <a:ea typeface="宋体" panose="02010600030101010101" pitchFamily="2" charset="-122"/>
              </a:rPr>
              <a:t>D</a:t>
            </a:r>
            <a:r>
              <a:rPr lang="en-US" altLang="zh-CN" dirty="0" smtClean="0">
                <a:solidFill>
                  <a:schemeClr val="bg1">
                    <a:lumMod val="75000"/>
                  </a:schemeClr>
                </a:solidFill>
                <a:latin typeface="宋体" panose="02010600030101010101" pitchFamily="2" charset="-122"/>
                <a:ea typeface="宋体" panose="02010600030101010101" pitchFamily="2" charset="-122"/>
              </a:rPr>
              <a:t>.</a:t>
            </a:r>
            <a:r>
              <a:rPr lang="zh-CN" altLang="en-US" dirty="0">
                <a:solidFill>
                  <a:schemeClr val="bg1">
                    <a:lumMod val="75000"/>
                  </a:schemeClr>
                </a:solidFill>
                <a:latin typeface="宋体" panose="02010600030101010101" pitchFamily="2" charset="-122"/>
                <a:ea typeface="宋体" panose="02010600030101010101" pitchFamily="2" charset="-122"/>
              </a:rPr>
              <a:t>纯礼字彝叟</a:t>
            </a:r>
            <a:r>
              <a:rPr lang="en-US" altLang="zh-CN" dirty="0">
                <a:solidFill>
                  <a:schemeClr val="bg1">
                    <a:lumMod val="75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以父仲淹荫</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知陵台令兼永安</a:t>
            </a:r>
            <a:r>
              <a:rPr lang="zh-CN" altLang="en-US" dirty="0" smtClean="0">
                <a:latin typeface="宋体" panose="02010600030101010101" pitchFamily="2" charset="-122"/>
                <a:ea typeface="宋体" panose="02010600030101010101" pitchFamily="2" charset="-122"/>
              </a:rPr>
              <a:t>县</a:t>
            </a:r>
            <a:r>
              <a:rPr lang="en-US" altLang="zh-CN" dirty="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永</a:t>
            </a:r>
            <a:r>
              <a:rPr lang="zh-CN" altLang="en-US" dirty="0">
                <a:latin typeface="宋体" panose="02010600030101010101" pitchFamily="2" charset="-122"/>
                <a:ea typeface="宋体" panose="02010600030101010101" pitchFamily="2" charset="-122"/>
              </a:rPr>
              <a:t>昭陵建</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京西转运</a:t>
            </a:r>
            <a:r>
              <a:rPr lang="zh-CN" altLang="en-US" dirty="0" smtClean="0">
                <a:latin typeface="宋体" panose="02010600030101010101" pitchFamily="2" charset="-122"/>
                <a:ea typeface="宋体" panose="02010600030101010101" pitchFamily="2" charset="-122"/>
              </a:rPr>
              <a:t>使配木石砖</a:t>
            </a:r>
            <a:r>
              <a:rPr lang="zh-CN" altLang="en-US" dirty="0">
                <a:latin typeface="宋体" panose="02010600030101010101" pitchFamily="2" charset="-122"/>
                <a:ea typeface="宋体" panose="02010600030101010101" pitchFamily="2" charset="-122"/>
              </a:rPr>
              <a:t>甓及工徒于一路</a:t>
            </a:r>
            <a:r>
              <a:rPr lang="en-US" altLang="zh-CN" dirty="0">
                <a:latin typeface="宋体" panose="02010600030101010101" pitchFamily="2" charset="-122"/>
                <a:ea typeface="宋体" panose="02010600030101010101" pitchFamily="2" charset="-122"/>
              </a:rPr>
              <a:t>/</a:t>
            </a:r>
            <a:r>
              <a:rPr lang="zh-CN" altLang="en-US" dirty="0">
                <a:solidFill>
                  <a:schemeClr val="bg1">
                    <a:lumMod val="75000"/>
                  </a:schemeClr>
                </a:solidFill>
                <a:latin typeface="宋体" panose="02010600030101010101" pitchFamily="2" charset="-122"/>
                <a:ea typeface="宋体" panose="02010600030101010101" pitchFamily="2" charset="-122"/>
              </a:rPr>
              <a:t>独永安不受令</a:t>
            </a:r>
            <a:r>
              <a:rPr lang="en-US" altLang="zh-CN" dirty="0">
                <a:solidFill>
                  <a:schemeClr val="bg1">
                    <a:lumMod val="75000"/>
                  </a:schemeClr>
                </a:solidFill>
                <a:latin typeface="宋体" panose="02010600030101010101" pitchFamily="2" charset="-122"/>
                <a:ea typeface="宋体" panose="02010600030101010101" pitchFamily="2" charset="-122"/>
              </a:rPr>
              <a:t>/</a:t>
            </a:r>
          </a:p>
          <a:p>
            <a:pPr marL="0" eaLnBrk="1" fontAlgn="auto" hangingPunct="1">
              <a:spcAft>
                <a:spcPts val="0"/>
              </a:spcAft>
              <a:buFont typeface="Arial" panose="020B0604020202020204" pitchFamily="34" charset="0"/>
              <a:buChar char="•"/>
              <a:defRPr/>
            </a:pPr>
            <a:endParaRPr lang="zh-CN" altLang="en-US" dirty="0">
              <a:latin typeface="宋体" panose="02010600030101010101" pitchFamily="2" charset="-122"/>
              <a:ea typeface="宋体" panose="02010600030101010101" pitchFamily="2" charset="-122"/>
            </a:endParaRPr>
          </a:p>
        </p:txBody>
      </p:sp>
      <p:pic>
        <p:nvPicPr>
          <p:cNvPr id="25603" name="墨迹 1"/>
          <p:cNvPicPr>
            <a:picLocks noChangeAspect="1" noChangeArrowheads="1"/>
          </p:cNvPicPr>
          <p:nvPr/>
        </p:nvPicPr>
        <p:blipFill>
          <a:blip r:embed="rId2"/>
          <a:srcRect/>
          <a:stretch>
            <a:fillRect/>
          </a:stretch>
        </p:blipFill>
        <p:spPr bwMode="auto">
          <a:xfrm>
            <a:off x="3383422" y="4873625"/>
            <a:ext cx="2501900" cy="179388"/>
          </a:xfrm>
          <a:prstGeom prst="rect">
            <a:avLst/>
          </a:prstGeom>
          <a:noFill/>
          <a:ln w="9525">
            <a:noFill/>
            <a:miter lim="800000"/>
            <a:headEnd/>
            <a:tailEnd/>
          </a:ln>
        </p:spPr>
      </p:pic>
      <p:pic>
        <p:nvPicPr>
          <p:cNvPr id="5" name="墨迹 4"/>
          <p:cNvPicPr>
            <a:picLocks noChangeAspect="1" noChangeArrowheads="1"/>
          </p:cNvPicPr>
          <p:nvPr/>
        </p:nvPicPr>
        <p:blipFill>
          <a:blip r:embed="rId3"/>
          <a:srcRect/>
          <a:stretch>
            <a:fillRect/>
          </a:stretch>
        </p:blipFill>
        <p:spPr bwMode="auto">
          <a:xfrm>
            <a:off x="3872706" y="3521339"/>
            <a:ext cx="2349500" cy="255588"/>
          </a:xfrm>
          <a:prstGeom prst="rect">
            <a:avLst/>
          </a:prstGeom>
          <a:noFill/>
          <a:ln w="9525">
            <a:noFill/>
            <a:miter lim="800000"/>
            <a:headEnd/>
            <a:tailEnd/>
          </a:ln>
        </p:spPr>
      </p:pic>
      <p:pic>
        <p:nvPicPr>
          <p:cNvPr id="6" name="墨迹 5"/>
          <p:cNvPicPr>
            <a:picLocks noChangeAspect="1" noChangeArrowheads="1"/>
          </p:cNvPicPr>
          <p:nvPr/>
        </p:nvPicPr>
        <p:blipFill>
          <a:blip r:embed="rId4"/>
          <a:srcRect/>
          <a:stretch>
            <a:fillRect/>
          </a:stretch>
        </p:blipFill>
        <p:spPr bwMode="auto">
          <a:xfrm>
            <a:off x="9105900" y="2069571"/>
            <a:ext cx="1817688" cy="2174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6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Effect transition="in" filter="fade">
                                      <p:cBhvr>
                                        <p:cTn id="3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355" y="86166"/>
            <a:ext cx="11742821" cy="1690688"/>
          </a:xfrm>
        </p:spPr>
        <p:txBody>
          <a:bodyPr/>
          <a:lstStyle/>
          <a:p>
            <a:r>
              <a:rPr lang="en-US" altLang="zh-CN" sz="2800" dirty="0" smtClean="0">
                <a:latin typeface="宋体" panose="02010600030101010101" pitchFamily="2" charset="-122"/>
                <a:ea typeface="宋体" panose="02010600030101010101" pitchFamily="2" charset="-122"/>
              </a:rPr>
              <a:t/>
            </a:r>
            <a:br>
              <a:rPr lang="en-US" altLang="zh-CN" sz="2800" dirty="0" smtClean="0">
                <a:latin typeface="宋体" panose="02010600030101010101" pitchFamily="2" charset="-122"/>
                <a:ea typeface="宋体" panose="02010600030101010101" pitchFamily="2" charset="-122"/>
              </a:rPr>
            </a:br>
            <a:endParaRPr lang="zh-CN" altLang="en-US" sz="2800" dirty="0">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98759" y="931509"/>
            <a:ext cx="11779417" cy="6271395"/>
          </a:xfrm>
        </p:spPr>
        <p:txBody>
          <a:bodyPr/>
          <a:lstStyle/>
          <a:p>
            <a:pPr marL="0" indent="0">
              <a:buNone/>
            </a:pPr>
            <a:r>
              <a:rPr lang="en-US" altLang="zh-CN" dirty="0" smtClean="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下列对文中画浪线部分的断句，正确的一项是（</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分）</a:t>
            </a:r>
          </a:p>
          <a:p>
            <a:pPr marL="0" indent="0">
              <a:buNone/>
            </a:pPr>
            <a:r>
              <a:rPr lang="en-US" altLang="zh-CN" dirty="0">
                <a:latin typeface="宋体" panose="02010600030101010101" pitchFamily="2" charset="-122"/>
                <a:ea typeface="宋体" panose="02010600030101010101" pitchFamily="2" charset="-122"/>
              </a:rPr>
              <a:t>A</a:t>
            </a:r>
            <a:r>
              <a:rPr lang="zh-CN" altLang="en-US" dirty="0">
                <a:latin typeface="宋体" panose="02010600030101010101" pitchFamily="2" charset="-122"/>
                <a:ea typeface="宋体" panose="02010600030101010101" pitchFamily="2" charset="-122"/>
              </a:rPr>
              <a:t>．初</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选人调拟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先南曹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次考功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综核无法</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吏的缘文为奸选者</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又不得诉长吏</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将奏罢南曹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辟公舍以待来诉者</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士无留难</a:t>
            </a:r>
            <a:r>
              <a:rPr lang="en-US" altLang="zh-CN" dirty="0">
                <a:latin typeface="宋体" panose="02010600030101010101" pitchFamily="2" charset="-122"/>
                <a:ea typeface="宋体" panose="02010600030101010101" pitchFamily="2" charset="-122"/>
              </a:rPr>
              <a:t>/</a:t>
            </a:r>
          </a:p>
          <a:p>
            <a:pPr marL="0" indent="0">
              <a:buNone/>
            </a:pPr>
            <a:r>
              <a:rPr lang="en-US" altLang="zh-CN" dirty="0">
                <a:latin typeface="宋体" panose="02010600030101010101" pitchFamily="2" charset="-122"/>
                <a:ea typeface="宋体" panose="02010600030101010101" pitchFamily="2" charset="-122"/>
              </a:rPr>
              <a:t>B</a:t>
            </a:r>
            <a:r>
              <a:rPr lang="zh-CN" altLang="en-US" dirty="0">
                <a:latin typeface="宋体" panose="02010600030101010101" pitchFamily="2" charset="-122"/>
                <a:ea typeface="宋体" panose="02010600030101010101" pitchFamily="2" charset="-122"/>
              </a:rPr>
              <a:t>．初选人调拟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先南曹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次考功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综核无法</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吏的缘文为奸选者</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又不得诉长吏</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将奏罢南曹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辟公舍以待来诉者</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士无留难</a:t>
            </a:r>
            <a:r>
              <a:rPr lang="en-US" altLang="zh-CN" dirty="0">
                <a:latin typeface="宋体" panose="02010600030101010101" pitchFamily="2" charset="-122"/>
                <a:ea typeface="宋体" panose="02010600030101010101" pitchFamily="2" charset="-122"/>
              </a:rPr>
              <a:t>/</a:t>
            </a:r>
          </a:p>
          <a:p>
            <a:pPr marL="0" indent="0">
              <a:buNone/>
            </a:pPr>
            <a:r>
              <a:rPr lang="en-US" altLang="zh-CN" dirty="0">
                <a:latin typeface="宋体" panose="02010600030101010101" pitchFamily="2" charset="-122"/>
                <a:ea typeface="宋体" panose="02010600030101010101" pitchFamily="2" charset="-122"/>
              </a:rPr>
              <a:t>C</a:t>
            </a:r>
            <a:r>
              <a:rPr lang="zh-CN" altLang="en-US" dirty="0">
                <a:latin typeface="宋体" panose="02010600030101010101" pitchFamily="2" charset="-122"/>
                <a:ea typeface="宋体" panose="02010600030101010101" pitchFamily="2" charset="-122"/>
              </a:rPr>
              <a:t>．初选人调拟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先南曹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次考功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综核无法</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吏的缘文为奸</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选者又不得诉长吏</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将奏罢南曹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辟公舍以待来诉者</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士无留难</a:t>
            </a:r>
            <a:r>
              <a:rPr lang="en-US" altLang="zh-CN" dirty="0">
                <a:latin typeface="宋体" panose="02010600030101010101" pitchFamily="2" charset="-122"/>
                <a:ea typeface="宋体" panose="02010600030101010101" pitchFamily="2" charset="-122"/>
              </a:rPr>
              <a:t>/</a:t>
            </a:r>
          </a:p>
          <a:p>
            <a:pPr marL="0" indent="0">
              <a:buNone/>
            </a:pPr>
            <a:r>
              <a:rPr lang="en-US" altLang="zh-CN" dirty="0">
                <a:latin typeface="宋体" panose="02010600030101010101" pitchFamily="2" charset="-122"/>
                <a:ea typeface="宋体" panose="02010600030101010101" pitchFamily="2" charset="-122"/>
              </a:rPr>
              <a:t>D</a:t>
            </a:r>
            <a:r>
              <a:rPr lang="zh-CN" altLang="en-US" dirty="0">
                <a:latin typeface="宋体" panose="02010600030101010101" pitchFamily="2" charset="-122"/>
                <a:ea typeface="宋体" panose="02010600030101010101" pitchFamily="2" charset="-122"/>
              </a:rPr>
              <a:t>．初</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选人调拟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先南曹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次考功</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综核无法</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吏的缘文为奸</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选者又不得诉长吏</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将奏罢南曹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辟公舍以待来诉者</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士无留难</a:t>
            </a:r>
            <a:r>
              <a:rPr lang="en-US" altLang="zh-CN" dirty="0">
                <a:latin typeface="宋体" panose="02010600030101010101" pitchFamily="2" charset="-122"/>
                <a:ea typeface="宋体" panose="02010600030101010101" pitchFamily="2" charset="-122"/>
              </a:rPr>
              <a:t>/</a:t>
            </a:r>
          </a:p>
          <a:p>
            <a:endParaRPr lang="zh-CN" altLang="en-US" dirty="0">
              <a:latin typeface="宋体" panose="02010600030101010101" pitchFamily="2" charset="-122"/>
              <a:ea typeface="宋体" panose="02010600030101010101" pitchFamily="2" charset="-122"/>
            </a:endParaRPr>
          </a:p>
        </p:txBody>
      </p:sp>
      <p:sp>
        <p:nvSpPr>
          <p:cNvPr id="4" name="标题 3"/>
          <p:cNvSpPr txBox="1"/>
          <p:nvPr/>
        </p:nvSpPr>
        <p:spPr bwMode="auto">
          <a:xfrm>
            <a:off x="98759" y="116404"/>
            <a:ext cx="10515600" cy="480131"/>
          </a:xfrm>
          <a:prstGeom prst="rect">
            <a:avLst/>
          </a:prstGeom>
          <a:solidFill>
            <a:schemeClr val="bg1"/>
          </a:solidFill>
          <a:ln w="6350" cap="flat" cmpd="sng" algn="ctr">
            <a:solidFill>
              <a:schemeClr val="accent2"/>
            </a:solidFill>
            <a:prstDash val="solid"/>
            <a:miter lim="800000"/>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spAutoFit/>
          </a:bodyPr>
          <a:lstStyle>
            <a:lvl1pPr algn="l" rtl="0" eaLnBrk="0" fontAlgn="base" hangingPunct="0">
              <a:lnSpc>
                <a:spcPct val="90000"/>
              </a:lnSpc>
              <a:spcBef>
                <a:spcPct val="0"/>
              </a:spcBef>
              <a:spcAft>
                <a:spcPct val="0"/>
              </a:spcAft>
              <a:defRPr sz="4400" kern="1200">
                <a:solidFill>
                  <a:schemeClr val="dk1"/>
                </a:solidFill>
                <a:latin typeface="+mn-lt"/>
                <a:ea typeface="+mn-ea"/>
                <a:cs typeface="+mn-cs"/>
              </a:defRPr>
            </a:lvl1pPr>
            <a:lvl2pPr algn="l" rtl="0" eaLnBrk="0" fontAlgn="base" hangingPunct="0">
              <a:lnSpc>
                <a:spcPct val="90000"/>
              </a:lnSpc>
              <a:spcBef>
                <a:spcPct val="0"/>
              </a:spcBef>
              <a:spcAft>
                <a:spcPct val="0"/>
              </a:spcAft>
              <a:defRPr sz="4400">
                <a:solidFill>
                  <a:schemeClr val="dk1"/>
                </a:solidFill>
                <a:latin typeface="+mn-lt"/>
                <a:ea typeface="+mn-ea"/>
                <a:cs typeface="+mn-cs"/>
              </a:defRPr>
            </a:lvl2pPr>
            <a:lvl3pPr algn="l" rtl="0" eaLnBrk="0" fontAlgn="base" hangingPunct="0">
              <a:lnSpc>
                <a:spcPct val="90000"/>
              </a:lnSpc>
              <a:spcBef>
                <a:spcPct val="0"/>
              </a:spcBef>
              <a:spcAft>
                <a:spcPct val="0"/>
              </a:spcAft>
              <a:defRPr sz="4400">
                <a:solidFill>
                  <a:schemeClr val="dk1"/>
                </a:solidFill>
                <a:latin typeface="+mn-lt"/>
                <a:ea typeface="+mn-ea"/>
                <a:cs typeface="+mn-cs"/>
              </a:defRPr>
            </a:lvl3pPr>
            <a:lvl4pPr algn="l" rtl="0" eaLnBrk="0" fontAlgn="base" hangingPunct="0">
              <a:lnSpc>
                <a:spcPct val="90000"/>
              </a:lnSpc>
              <a:spcBef>
                <a:spcPct val="0"/>
              </a:spcBef>
              <a:spcAft>
                <a:spcPct val="0"/>
              </a:spcAft>
              <a:defRPr sz="4400">
                <a:solidFill>
                  <a:schemeClr val="dk1"/>
                </a:solidFill>
                <a:latin typeface="+mn-lt"/>
                <a:ea typeface="+mn-ea"/>
                <a:cs typeface="+mn-cs"/>
              </a:defRPr>
            </a:lvl4pPr>
            <a:lvl5pPr algn="l" rtl="0" eaLnBrk="0" fontAlgn="base" hangingPunct="0">
              <a:lnSpc>
                <a:spcPct val="90000"/>
              </a:lnSpc>
              <a:spcBef>
                <a:spcPct val="0"/>
              </a:spcBef>
              <a:spcAft>
                <a:spcPct val="0"/>
              </a:spcAft>
              <a:defRPr sz="4400">
                <a:solidFill>
                  <a:schemeClr val="dk1"/>
                </a:solidFill>
                <a:latin typeface="+mn-lt"/>
                <a:ea typeface="+mn-ea"/>
                <a:cs typeface="+mn-cs"/>
              </a:defRPr>
            </a:lvl5pPr>
            <a:lvl6pPr marL="457200" algn="l" rtl="0" fontAlgn="base">
              <a:lnSpc>
                <a:spcPct val="90000"/>
              </a:lnSpc>
              <a:spcBef>
                <a:spcPct val="0"/>
              </a:spcBef>
              <a:spcAft>
                <a:spcPct val="0"/>
              </a:spcAft>
              <a:defRPr sz="4400">
                <a:solidFill>
                  <a:schemeClr val="dk1"/>
                </a:solidFill>
                <a:latin typeface="+mn-lt"/>
                <a:ea typeface="+mn-ea"/>
                <a:cs typeface="+mn-cs"/>
              </a:defRPr>
            </a:lvl6pPr>
            <a:lvl7pPr marL="914400" algn="l" rtl="0" fontAlgn="base">
              <a:lnSpc>
                <a:spcPct val="90000"/>
              </a:lnSpc>
              <a:spcBef>
                <a:spcPct val="0"/>
              </a:spcBef>
              <a:spcAft>
                <a:spcPct val="0"/>
              </a:spcAft>
              <a:defRPr sz="4400">
                <a:solidFill>
                  <a:schemeClr val="dk1"/>
                </a:solidFill>
                <a:latin typeface="+mn-lt"/>
                <a:ea typeface="+mn-ea"/>
                <a:cs typeface="+mn-cs"/>
              </a:defRPr>
            </a:lvl7pPr>
            <a:lvl8pPr marL="1371600" algn="l" rtl="0" fontAlgn="base">
              <a:lnSpc>
                <a:spcPct val="90000"/>
              </a:lnSpc>
              <a:spcBef>
                <a:spcPct val="0"/>
              </a:spcBef>
              <a:spcAft>
                <a:spcPct val="0"/>
              </a:spcAft>
              <a:defRPr sz="4400">
                <a:solidFill>
                  <a:schemeClr val="dk1"/>
                </a:solidFill>
                <a:latin typeface="+mn-lt"/>
                <a:ea typeface="+mn-ea"/>
                <a:cs typeface="+mn-cs"/>
              </a:defRPr>
            </a:lvl8pPr>
            <a:lvl9pPr marL="1828800" algn="l" rtl="0" fontAlgn="base">
              <a:lnSpc>
                <a:spcPct val="90000"/>
              </a:lnSpc>
              <a:spcBef>
                <a:spcPct val="0"/>
              </a:spcBef>
              <a:spcAft>
                <a:spcPct val="0"/>
              </a:spcAft>
              <a:defRPr sz="4400">
                <a:solidFill>
                  <a:schemeClr val="dk1"/>
                </a:solidFill>
                <a:latin typeface="+mn-lt"/>
                <a:ea typeface="+mn-ea"/>
                <a:cs typeface="+mn-cs"/>
              </a:defRPr>
            </a:lvl9pPr>
          </a:lstStyle>
          <a:p>
            <a:pPr eaLnBrk="1" fontAlgn="auto" hangingPunct="1">
              <a:spcAft>
                <a:spcPts val="0"/>
              </a:spcAft>
              <a:defRPr/>
            </a:pPr>
            <a:r>
              <a:rPr lang="zh-CN" altLang="en-US" sz="2800" dirty="0" smtClean="0">
                <a:solidFill>
                  <a:schemeClr val="tx1"/>
                </a:solidFill>
                <a:latin typeface="宋体" panose="02010600030101010101" pitchFamily="2" charset="-122"/>
                <a:ea typeface="宋体" panose="02010600030101010101" pitchFamily="2" charset="-122"/>
              </a:rPr>
              <a:t>练一练 （</a:t>
            </a:r>
            <a:r>
              <a:rPr lang="en-US" altLang="zh-CN" sz="2800" dirty="0">
                <a:solidFill>
                  <a:schemeClr val="tx1"/>
                </a:solidFill>
                <a:latin typeface="宋体" panose="02010600030101010101" pitchFamily="2" charset="-122"/>
                <a:ea typeface="宋体" panose="02010600030101010101" pitchFamily="2" charset="-122"/>
              </a:rPr>
              <a:t>2017</a:t>
            </a:r>
            <a:r>
              <a:rPr lang="zh-CN" altLang="en-US" sz="2800" dirty="0">
                <a:solidFill>
                  <a:schemeClr val="tx1"/>
                </a:solidFill>
                <a:latin typeface="宋体" panose="02010600030101010101" pitchFamily="2" charset="-122"/>
                <a:ea typeface="宋体" panose="02010600030101010101" pitchFamily="2" charset="-122"/>
              </a:rPr>
              <a:t>年全国</a:t>
            </a:r>
            <a:r>
              <a:rPr lang="en-US" altLang="zh-CN" sz="2800" dirty="0">
                <a:solidFill>
                  <a:schemeClr val="tx1"/>
                </a:solidFill>
                <a:latin typeface="宋体" panose="02010600030101010101" pitchFamily="2" charset="-122"/>
                <a:ea typeface="宋体" panose="02010600030101010101" pitchFamily="2" charset="-122"/>
              </a:rPr>
              <a:t>III</a:t>
            </a:r>
            <a:r>
              <a:rPr lang="zh-CN" altLang="en-US" sz="2800" dirty="0" smtClean="0">
                <a:solidFill>
                  <a:schemeClr val="tx1"/>
                </a:solidFill>
                <a:latin typeface="宋体" panose="02010600030101010101" pitchFamily="2" charset="-122"/>
                <a:ea typeface="宋体" panose="02010600030101010101" pitchFamily="2" charset="-122"/>
              </a:rPr>
              <a:t>卷</a:t>
            </a:r>
            <a:r>
              <a:rPr lang="en-US" altLang="zh-CN" sz="2800" dirty="0">
                <a:solidFill>
                  <a:schemeClr val="tx1"/>
                </a:solidFill>
                <a:latin typeface="宋体" panose="02010600030101010101" pitchFamily="2" charset="-122"/>
                <a:ea typeface="宋体" panose="02010600030101010101" pitchFamily="2" charset="-122"/>
              </a:rPr>
              <a:t>《</a:t>
            </a:r>
            <a:r>
              <a:rPr lang="zh-CN" altLang="en-US" sz="2800" dirty="0">
                <a:solidFill>
                  <a:schemeClr val="tx1"/>
                </a:solidFill>
                <a:latin typeface="宋体" panose="02010600030101010101" pitchFamily="2" charset="-122"/>
                <a:ea typeface="宋体" panose="02010600030101010101" pitchFamily="2" charset="-122"/>
              </a:rPr>
              <a:t>宋史</a:t>
            </a:r>
            <a:r>
              <a:rPr lang="en-US" altLang="zh-CN" sz="2800" dirty="0">
                <a:solidFill>
                  <a:schemeClr val="tx1"/>
                </a:solidFill>
                <a:latin typeface="宋体" panose="02010600030101010101" pitchFamily="2" charset="-122"/>
                <a:ea typeface="宋体" panose="02010600030101010101" pitchFamily="2" charset="-122"/>
              </a:rPr>
              <a:t>·</a:t>
            </a:r>
            <a:r>
              <a:rPr lang="zh-CN" altLang="en-US" sz="2800" dirty="0">
                <a:solidFill>
                  <a:schemeClr val="tx1"/>
                </a:solidFill>
                <a:latin typeface="宋体" panose="02010600030101010101" pitchFamily="2" charset="-122"/>
                <a:ea typeface="宋体" panose="02010600030101010101" pitchFamily="2" charset="-122"/>
              </a:rPr>
              <a:t>许将传</a:t>
            </a:r>
            <a:r>
              <a:rPr lang="en-US" altLang="zh-CN" sz="2800" dirty="0">
                <a:solidFill>
                  <a:schemeClr val="tx1"/>
                </a:solidFill>
                <a:latin typeface="宋体" panose="02010600030101010101" pitchFamily="2" charset="-122"/>
                <a:ea typeface="宋体" panose="02010600030101010101" pitchFamily="2" charset="-122"/>
              </a:rPr>
              <a:t>》</a:t>
            </a:r>
            <a:r>
              <a:rPr lang="zh-CN" altLang="en-US" sz="2800" dirty="0" smtClean="0">
                <a:solidFill>
                  <a:schemeClr val="tx1"/>
                </a:solidFill>
                <a:latin typeface="宋体" panose="02010600030101010101" pitchFamily="2" charset="-122"/>
                <a:ea typeface="宋体" panose="02010600030101010101" pitchFamily="2" charset="-122"/>
              </a:rPr>
              <a:t> ）</a:t>
            </a:r>
            <a:endParaRPr lang="zh-CN" altLang="en-US" sz="2800"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8758" y="1052723"/>
            <a:ext cx="11903242" cy="6837362"/>
          </a:xfrm>
        </p:spPr>
        <p:txBody>
          <a:bodyPr rtlCol="0">
            <a:normAutofit/>
          </a:bodyPr>
          <a:lstStyle/>
          <a:p>
            <a:pPr marL="0" indent="0" fontAlgn="auto">
              <a:spcAft>
                <a:spcPts val="0"/>
              </a:spcAft>
              <a:buFont typeface="Arial" panose="020B0604020202020204" pitchFamily="34" charset="0"/>
              <a:buNone/>
              <a:defRPr/>
            </a:pPr>
            <a:r>
              <a:rPr lang="en-US" altLang="zh-CN" dirty="0" smtClean="0">
                <a:latin typeface="宋体" panose="02010600030101010101" pitchFamily="2" charset="-122"/>
                <a:ea typeface="宋体" panose="02010600030101010101" pitchFamily="2" charset="-122"/>
              </a:rPr>
              <a:t>5 </a:t>
            </a:r>
            <a:r>
              <a:rPr lang="zh-CN" altLang="zh-CN" dirty="0" smtClean="0">
                <a:latin typeface="宋体" panose="02010600030101010101" pitchFamily="2" charset="-122"/>
                <a:ea typeface="宋体" panose="02010600030101010101" pitchFamily="2" charset="-122"/>
              </a:rPr>
              <a:t>下列</a:t>
            </a:r>
            <a:r>
              <a:rPr lang="zh-CN" altLang="zh-CN" dirty="0">
                <a:latin typeface="宋体" panose="02010600030101010101" pitchFamily="2" charset="-122"/>
                <a:ea typeface="宋体" panose="02010600030101010101" pitchFamily="2" charset="-122"/>
              </a:rPr>
              <a:t>对文中画波浪线部分的断句，正确的一项</a:t>
            </a:r>
            <a:r>
              <a:rPr lang="zh-CN" altLang="zh-CN" dirty="0" smtClean="0">
                <a:latin typeface="宋体" panose="02010600030101010101" pitchFamily="2" charset="-122"/>
                <a:ea typeface="宋体" panose="02010600030101010101" pitchFamily="2" charset="-122"/>
              </a:rPr>
              <a:t>是</a:t>
            </a:r>
            <a:endParaRPr lang="en-US" altLang="zh-CN" dirty="0" smtClean="0">
              <a:latin typeface="宋体" panose="02010600030101010101" pitchFamily="2" charset="-122"/>
              <a:ea typeface="宋体" panose="02010600030101010101" pitchFamily="2" charset="-122"/>
            </a:endParaRPr>
          </a:p>
          <a:p>
            <a:pPr marL="0" indent="0" fontAlgn="auto">
              <a:spcAft>
                <a:spcPts val="0"/>
              </a:spcAft>
              <a:buFont typeface="Arial" panose="020B0604020202020204" pitchFamily="34" charset="0"/>
              <a:buNone/>
              <a:defRPr/>
            </a:pPr>
            <a:r>
              <a:rPr lang="en-US" altLang="zh-CN" dirty="0" smtClean="0">
                <a:latin typeface="宋体" panose="02010600030101010101" pitchFamily="2" charset="-122"/>
                <a:ea typeface="宋体" panose="02010600030101010101" pitchFamily="2" charset="-122"/>
              </a:rPr>
              <a:t> A </a:t>
            </a:r>
            <a:r>
              <a:rPr lang="zh-CN" altLang="zh-CN" dirty="0">
                <a:latin typeface="宋体" panose="02010600030101010101" pitchFamily="2" charset="-122"/>
                <a:ea typeface="宋体" panose="02010600030101010101" pitchFamily="2" charset="-122"/>
              </a:rPr>
              <a:t>会周师定淮南所</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住白土村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地居疆埸</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数见军旅护儿</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常慨然有立功名之志</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及开皇初</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宇文忻等镇广陵</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平陈之役</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护儿有功焉</a:t>
            </a:r>
            <a:r>
              <a:rPr lang="en-US" altLang="zh-CN" dirty="0">
                <a:latin typeface="宋体" panose="02010600030101010101" pitchFamily="2" charset="-122"/>
                <a:ea typeface="宋体" panose="02010600030101010101" pitchFamily="2" charset="-122"/>
              </a:rPr>
              <a:t>/</a:t>
            </a:r>
            <a:endParaRPr lang="zh-CN" altLang="zh-CN" dirty="0">
              <a:latin typeface="宋体" panose="02010600030101010101" pitchFamily="2" charset="-122"/>
              <a:ea typeface="宋体" panose="02010600030101010101" pitchFamily="2" charset="-122"/>
            </a:endParaRPr>
          </a:p>
          <a:p>
            <a:pPr marL="0" indent="0" fontAlgn="auto">
              <a:spcAft>
                <a:spcPts val="0"/>
              </a:spcAft>
              <a:buFont typeface="Arial" panose="020B0604020202020204" pitchFamily="34" charset="0"/>
              <a:buNone/>
              <a:defRPr/>
            </a:pP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B </a:t>
            </a:r>
            <a:r>
              <a:rPr lang="zh-CN" altLang="zh-CN" dirty="0">
                <a:latin typeface="宋体" panose="02010600030101010101" pitchFamily="2" charset="-122"/>
                <a:ea typeface="宋体" panose="02010600030101010101" pitchFamily="2" charset="-122"/>
              </a:rPr>
              <a:t>会周师定淮南所</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住白土村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地居疆埸</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数见军旅</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护儿常慨然有立功名之志</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及开皇初</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宇文忻等镇广陵</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平陈之役</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护儿有功焉</a:t>
            </a:r>
          </a:p>
          <a:p>
            <a:pPr marL="0" indent="0" fontAlgn="auto">
              <a:spcAft>
                <a:spcPts val="0"/>
              </a:spcAft>
              <a:buFont typeface="Arial" panose="020B0604020202020204" pitchFamily="34" charset="0"/>
              <a:buNone/>
              <a:defRPr/>
            </a:pP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C </a:t>
            </a:r>
            <a:r>
              <a:rPr lang="zh-CN" altLang="zh-CN" dirty="0">
                <a:latin typeface="宋体" panose="02010600030101010101" pitchFamily="2" charset="-122"/>
                <a:ea typeface="宋体" panose="02010600030101010101" pitchFamily="2" charset="-122"/>
              </a:rPr>
              <a:t>会周师定淮南</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所住白土村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地居疆埸</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数见军旅护儿</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常慨然有立功名之志</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及开皇初</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宇文忻等镇广陵</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平陈之役护儿有功焉</a:t>
            </a:r>
          </a:p>
          <a:p>
            <a:pPr marL="0" indent="0" fontAlgn="auto">
              <a:spcAft>
                <a:spcPts val="0"/>
              </a:spcAft>
              <a:buFont typeface="Arial" panose="020B0604020202020204" pitchFamily="34" charset="0"/>
              <a:buNone/>
              <a:defRPr/>
            </a:pP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D </a:t>
            </a:r>
            <a:r>
              <a:rPr lang="zh-CN" altLang="zh-CN" dirty="0">
                <a:latin typeface="宋体" panose="02010600030101010101" pitchFamily="2" charset="-122"/>
                <a:ea typeface="宋体" panose="02010600030101010101" pitchFamily="2" charset="-122"/>
              </a:rPr>
              <a:t>会周师定淮南</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所住白土村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地居疆埸</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数见军旅</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护儿常慨然有立功名之志</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及开皇初</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宇文忻等镇广陵</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平陈之役</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护儿有功焉</a:t>
            </a:r>
            <a:r>
              <a:rPr lang="en-US" altLang="zh-CN" dirty="0">
                <a:latin typeface="宋体" panose="02010600030101010101" pitchFamily="2" charset="-122"/>
                <a:ea typeface="宋体" panose="02010600030101010101" pitchFamily="2" charset="-122"/>
              </a:rPr>
              <a:t>/</a:t>
            </a:r>
            <a:endParaRPr lang="zh-CN" altLang="zh-CN" dirty="0">
              <a:latin typeface="宋体" panose="02010600030101010101" pitchFamily="2" charset="-122"/>
              <a:ea typeface="宋体" panose="02010600030101010101" pitchFamily="2" charset="-122"/>
            </a:endParaRPr>
          </a:p>
          <a:p>
            <a:pPr fontAlgn="auto">
              <a:spcAft>
                <a:spcPts val="0"/>
              </a:spcAft>
              <a:buFont typeface="Arial" panose="020B0604020202020204" pitchFamily="34" charset="0"/>
              <a:buChar char="•"/>
              <a:defRPr/>
            </a:pPr>
            <a:endParaRPr lang="zh-CN" altLang="en-US" dirty="0">
              <a:latin typeface="宋体" panose="02010600030101010101" pitchFamily="2" charset="-122"/>
              <a:ea typeface="宋体" panose="02010600030101010101" pitchFamily="2" charset="-122"/>
            </a:endParaRPr>
          </a:p>
        </p:txBody>
      </p:sp>
      <p:sp>
        <p:nvSpPr>
          <p:cNvPr id="4" name="标题 3"/>
          <p:cNvSpPr txBox="1">
            <a:spLocks noGrp="1"/>
          </p:cNvSpPr>
          <p:nvPr>
            <p:ph type="title"/>
          </p:nvPr>
        </p:nvSpPr>
        <p:spPr>
          <a:xfrm>
            <a:off x="80210" y="208925"/>
            <a:ext cx="10515600" cy="480131"/>
          </a:xfrm>
          <a:solidFill>
            <a:schemeClr val="bg1"/>
          </a:solidFill>
        </p:spPr>
        <p:style>
          <a:lnRef idx="1">
            <a:schemeClr val="accent2"/>
          </a:lnRef>
          <a:fillRef idx="2">
            <a:schemeClr val="accent2"/>
          </a:fillRef>
          <a:effectRef idx="1">
            <a:schemeClr val="accent2"/>
          </a:effectRef>
          <a:fontRef idx="minor">
            <a:schemeClr val="dk1"/>
          </a:fontRef>
        </p:style>
        <p:txBody>
          <a:bodyPr rtlCol="0">
            <a:spAutoFit/>
          </a:bodyPr>
          <a:lstStyle/>
          <a:p>
            <a:pPr eaLnBrk="1" fontAlgn="auto" hangingPunct="1">
              <a:spcAft>
                <a:spcPts val="0"/>
              </a:spcAft>
              <a:defRPr/>
            </a:pPr>
            <a:r>
              <a:rPr lang="zh-CN" altLang="en-US" sz="2800" dirty="0" smtClean="0">
                <a:solidFill>
                  <a:schemeClr val="tx1"/>
                </a:solidFill>
                <a:latin typeface="宋体" panose="02010600030101010101" pitchFamily="2" charset="-122"/>
                <a:ea typeface="宋体" panose="02010600030101010101" pitchFamily="2" charset="-122"/>
              </a:rPr>
              <a:t>练一练 </a:t>
            </a:r>
            <a:r>
              <a:rPr lang="en-US" altLang="zh-CN" sz="2800" dirty="0" smtClean="0">
                <a:latin typeface="宋体" panose="02010600030101010101" pitchFamily="2" charset="-122"/>
                <a:ea typeface="宋体" panose="02010600030101010101" pitchFamily="2" charset="-122"/>
              </a:rPr>
              <a:t> 2015</a:t>
            </a:r>
            <a:r>
              <a:rPr lang="zh-CN" altLang="zh-CN" sz="2800" dirty="0">
                <a:latin typeface="宋体" panose="02010600030101010101" pitchFamily="2" charset="-122"/>
                <a:ea typeface="宋体" panose="02010600030101010101" pitchFamily="2" charset="-122"/>
              </a:rPr>
              <a:t>年新课标</a:t>
            </a:r>
            <a:r>
              <a:rPr lang="en-US" altLang="zh-CN" sz="2800" dirty="0" smtClean="0">
                <a:latin typeface="宋体" panose="02010600030101010101" pitchFamily="2" charset="-122"/>
                <a:ea typeface="宋体" panose="02010600030101010101" pitchFamily="2" charset="-122"/>
              </a:rPr>
              <a:t>II </a:t>
            </a:r>
            <a:r>
              <a:rPr lang="en-US" altLang="zh-CN" sz="2800" dirty="0" smtClean="0">
                <a:solidFill>
                  <a:schemeClr val="tx1"/>
                </a:solidFill>
                <a:latin typeface="宋体" panose="02010600030101010101" pitchFamily="2" charset="-122"/>
                <a:ea typeface="宋体" panose="02010600030101010101" pitchFamily="2" charset="-122"/>
              </a:rPr>
              <a:t>《</a:t>
            </a:r>
            <a:r>
              <a:rPr lang="zh-CN" altLang="en-US" sz="2800" dirty="0" smtClean="0">
                <a:solidFill>
                  <a:schemeClr val="tx1"/>
                </a:solidFill>
                <a:latin typeface="宋体" panose="02010600030101010101" pitchFamily="2" charset="-122"/>
                <a:ea typeface="宋体" panose="02010600030101010101" pitchFamily="2" charset="-122"/>
              </a:rPr>
              <a:t>北史 来护儿传</a:t>
            </a:r>
            <a:r>
              <a:rPr lang="en-US" altLang="zh-CN" sz="2800" dirty="0" smtClean="0">
                <a:solidFill>
                  <a:schemeClr val="tx1"/>
                </a:solidFill>
                <a:latin typeface="宋体" panose="02010600030101010101" pitchFamily="2" charset="-122"/>
                <a:ea typeface="宋体" panose="02010600030101010101" pitchFamily="2" charset="-122"/>
              </a:rPr>
              <a:t>》</a:t>
            </a:r>
            <a:endParaRPr lang="zh-CN" altLang="en-US" sz="2800"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1"/>
          </p:nvPr>
        </p:nvSpPr>
        <p:spPr>
          <a:xfrm>
            <a:off x="0" y="0"/>
            <a:ext cx="11982450" cy="7127875"/>
          </a:xfrm>
        </p:spPr>
        <p:txBody>
          <a:bodyPr/>
          <a:lstStyle/>
          <a:p>
            <a:pPr marL="0" indent="0" eaLnBrk="1" fontAlgn="ctr" hangingPunct="1">
              <a:buFont typeface="Arial" panose="020B0604020202020204" pitchFamily="34" charset="0"/>
              <a:buNone/>
            </a:pPr>
            <a:endParaRPr lang="en-US" altLang="zh-CN" dirty="0" smtClean="0"/>
          </a:p>
          <a:p>
            <a:pPr marL="0" indent="0" eaLnBrk="1" fontAlgn="ctr" hangingPunct="1">
              <a:buFont typeface="Arial" panose="020B0604020202020204" pitchFamily="34" charset="0"/>
              <a:buNone/>
            </a:pPr>
            <a:endParaRPr lang="en-US" altLang="zh-CN" dirty="0" smtClean="0"/>
          </a:p>
          <a:p>
            <a:pPr marL="0" indent="0" eaLnBrk="1" fontAlgn="ctr" hangingPunct="1">
              <a:buFont typeface="Arial" panose="020B0604020202020204" pitchFamily="34" charset="0"/>
              <a:buNone/>
            </a:pPr>
            <a:endParaRPr lang="zh-CN" altLang="zh-CN" dirty="0" smtClean="0">
              <a:latin typeface="宋体" panose="02010600030101010101" pitchFamily="2" charset="-122"/>
              <a:ea typeface="宋体" panose="02010600030101010101" pitchFamily="2" charset="-122"/>
            </a:endParaRPr>
          </a:p>
        </p:txBody>
      </p:sp>
      <p:sp>
        <p:nvSpPr>
          <p:cNvPr id="4" name="文本框 3"/>
          <p:cNvSpPr txBox="1"/>
          <p:nvPr/>
        </p:nvSpPr>
        <p:spPr>
          <a:xfrm>
            <a:off x="27574" y="101600"/>
            <a:ext cx="1155114" cy="64611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fontAlgn="auto">
              <a:spcBef>
                <a:spcPts val="0"/>
              </a:spcBef>
              <a:spcAft>
                <a:spcPts val="0"/>
              </a:spcAft>
              <a:defRPr/>
            </a:pPr>
            <a:r>
              <a:rPr lang="zh-CN" altLang="en-US" sz="3600" b="1" dirty="0">
                <a:solidFill>
                  <a:srgbClr val="FF0000"/>
                </a:solidFill>
              </a:rPr>
              <a:t>作业</a:t>
            </a:r>
          </a:p>
        </p:txBody>
      </p:sp>
      <p:sp>
        <p:nvSpPr>
          <p:cNvPr id="5" name="标题 3"/>
          <p:cNvSpPr txBox="1">
            <a:spLocks noGrp="1"/>
          </p:cNvSpPr>
          <p:nvPr>
            <p:ph type="title"/>
          </p:nvPr>
        </p:nvSpPr>
        <p:spPr>
          <a:xfrm>
            <a:off x="1441952" y="156890"/>
            <a:ext cx="8504154" cy="535531"/>
          </a:xfrm>
          <a:solidFill>
            <a:schemeClr val="bg1"/>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eaLnBrk="1" fontAlgn="auto" hangingPunct="1">
              <a:spcAft>
                <a:spcPts val="0"/>
              </a:spcAft>
              <a:defRPr/>
            </a:pPr>
            <a:r>
              <a:rPr lang="en-US" altLang="zh-CN" sz="3200" dirty="0" smtClean="0">
                <a:solidFill>
                  <a:schemeClr val="tx1"/>
                </a:solidFill>
              </a:rPr>
              <a:t>2015</a:t>
            </a:r>
            <a:r>
              <a:rPr lang="zh-CN" altLang="zh-CN" sz="3200" dirty="0">
                <a:solidFill>
                  <a:schemeClr val="tx1"/>
                </a:solidFill>
              </a:rPr>
              <a:t>年新课标全国卷</a:t>
            </a:r>
            <a:r>
              <a:rPr lang="en-US" altLang="zh-CN" sz="3200" dirty="0">
                <a:solidFill>
                  <a:schemeClr val="tx1"/>
                </a:solidFill>
              </a:rPr>
              <a:t>I 《</a:t>
            </a:r>
            <a:r>
              <a:rPr lang="zh-CN" altLang="en-US" sz="3200" dirty="0">
                <a:solidFill>
                  <a:schemeClr val="tx1"/>
                </a:solidFill>
              </a:rPr>
              <a:t>宋史 孙傅传</a:t>
            </a:r>
            <a:r>
              <a:rPr lang="en-US" altLang="zh-CN" sz="3200" dirty="0">
                <a:solidFill>
                  <a:schemeClr val="tx1"/>
                </a:solidFill>
              </a:rPr>
              <a:t>》</a:t>
            </a:r>
            <a:endParaRPr lang="zh-CN" altLang="en-US" sz="3200" dirty="0">
              <a:solidFill>
                <a:schemeClr val="tx1"/>
              </a:solidFill>
            </a:endParaRPr>
          </a:p>
        </p:txBody>
      </p:sp>
      <p:sp>
        <p:nvSpPr>
          <p:cNvPr id="2" name="矩形 1"/>
          <p:cNvSpPr/>
          <p:nvPr/>
        </p:nvSpPr>
        <p:spPr>
          <a:xfrm>
            <a:off x="103356" y="904603"/>
            <a:ext cx="11181346" cy="5693866"/>
          </a:xfrm>
          <a:prstGeom prst="rect">
            <a:avLst/>
          </a:prstGeom>
        </p:spPr>
        <p:txBody>
          <a:bodyPr wrap="square">
            <a:spAutoFit/>
          </a:bodyPr>
          <a:lstStyle/>
          <a:p>
            <a:pPr marL="0" indent="0" fontAlgn="auto">
              <a:spcAft>
                <a:spcPts val="0"/>
              </a:spcAft>
              <a:buNone/>
              <a:defRPr/>
            </a:pPr>
            <a:r>
              <a:rPr lang="zh-CN" altLang="zh-CN" sz="2800" dirty="0">
                <a:latin typeface="宋体" panose="02010600030101010101" pitchFamily="2" charset="-122"/>
                <a:ea typeface="宋体" panose="02010600030101010101" pitchFamily="2" charset="-122"/>
              </a:rPr>
              <a:t>下列对文中画波浪线部分的断句，正确的一项是　</a:t>
            </a:r>
            <a:endParaRPr lang="en-US" altLang="zh-CN" sz="2800" dirty="0">
              <a:latin typeface="宋体" panose="02010600030101010101" pitchFamily="2" charset="-122"/>
              <a:ea typeface="宋体" panose="02010600030101010101" pitchFamily="2" charset="-122"/>
            </a:endParaRPr>
          </a:p>
          <a:p>
            <a:pPr marL="0" indent="0" fontAlgn="auto">
              <a:spcAft>
                <a:spcPts val="0"/>
              </a:spcAft>
              <a:buNone/>
              <a:defRPr/>
            </a:pPr>
            <a:endParaRPr lang="en-US" altLang="zh-CN" sz="2800" dirty="0" smtClean="0">
              <a:latin typeface="宋体" panose="02010600030101010101" pitchFamily="2" charset="-122"/>
              <a:ea typeface="宋体" panose="02010600030101010101" pitchFamily="2" charset="-122"/>
            </a:endParaRPr>
          </a:p>
          <a:p>
            <a:pPr marL="0" indent="0" fontAlgn="auto">
              <a:spcAft>
                <a:spcPts val="0"/>
              </a:spcAft>
              <a:buNone/>
              <a:defRPr/>
            </a:pPr>
            <a:r>
              <a:rPr lang="en-US" altLang="zh-CN" sz="2800" dirty="0" smtClean="0">
                <a:latin typeface="宋体" panose="02010600030101010101" pitchFamily="2" charset="-122"/>
                <a:ea typeface="宋体" panose="02010600030101010101" pitchFamily="2" charset="-122"/>
              </a:rPr>
              <a:t>A</a:t>
            </a:r>
            <a:r>
              <a:rPr lang="zh-CN" altLang="zh-CN" sz="2800" dirty="0">
                <a:latin typeface="宋体" panose="02010600030101010101" pitchFamily="2" charset="-122"/>
                <a:ea typeface="宋体" panose="02010600030101010101" pitchFamily="2" charset="-122"/>
              </a:rPr>
              <a:t>．宣和末</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高丽入贡</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使者所过</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调夫治舟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骚然烦费</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傅言</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索民力以妨农功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而于中国无丝毫之益</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宰相谓其所论同苏轼</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奏贬蕲州安置</a:t>
            </a:r>
            <a:r>
              <a:rPr lang="en-US" altLang="zh-CN" sz="2800" dirty="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a:p>
            <a:pPr marL="0" indent="0" fontAlgn="auto">
              <a:spcAft>
                <a:spcPts val="0"/>
              </a:spcAft>
              <a:buNone/>
              <a:defRPr/>
            </a:pPr>
            <a:endParaRPr lang="en-US" altLang="zh-CN" sz="2800" dirty="0" smtClean="0">
              <a:latin typeface="宋体" panose="02010600030101010101" pitchFamily="2" charset="-122"/>
              <a:ea typeface="宋体" panose="02010600030101010101" pitchFamily="2" charset="-122"/>
            </a:endParaRPr>
          </a:p>
          <a:p>
            <a:pPr marL="0" indent="0" fontAlgn="auto">
              <a:spcAft>
                <a:spcPts val="0"/>
              </a:spcAft>
              <a:buNone/>
              <a:defRPr/>
            </a:pPr>
            <a:r>
              <a:rPr lang="en-US" altLang="zh-CN" sz="2800" dirty="0" smtClean="0">
                <a:latin typeface="宋体" panose="02010600030101010101" pitchFamily="2" charset="-122"/>
                <a:ea typeface="宋体" panose="02010600030101010101" pitchFamily="2" charset="-122"/>
              </a:rPr>
              <a:t>B</a:t>
            </a:r>
            <a:r>
              <a:rPr lang="zh-CN" altLang="zh-CN" sz="2800" dirty="0">
                <a:latin typeface="宋体" panose="02010600030101010101" pitchFamily="2" charset="-122"/>
                <a:ea typeface="宋体" panose="02010600030101010101" pitchFamily="2" charset="-122"/>
              </a:rPr>
              <a:t>．宣和末</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高丽入贡</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使者所过</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调夫治舟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骚然烦费</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傅言</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索民力以妨农功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而于中国无丝毫之益</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宰相谓其所论</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同苏轼奏</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贬蕲州安置</a:t>
            </a:r>
            <a:r>
              <a:rPr lang="en-US" altLang="zh-CN" sz="2800" dirty="0">
                <a:latin typeface="宋体" panose="02010600030101010101" pitchFamily="2" charset="-122"/>
                <a:ea typeface="宋体" panose="02010600030101010101" pitchFamily="2" charset="-122"/>
              </a:rPr>
              <a:t>/</a:t>
            </a:r>
          </a:p>
          <a:p>
            <a:pPr marL="0" indent="0" fontAlgn="auto">
              <a:spcAft>
                <a:spcPts val="0"/>
              </a:spcAft>
              <a:buNone/>
              <a:defRPr/>
            </a:pPr>
            <a:endParaRPr lang="en-US" altLang="zh-CN" sz="2800" dirty="0" smtClean="0">
              <a:latin typeface="宋体" panose="02010600030101010101" pitchFamily="2" charset="-122"/>
              <a:ea typeface="宋体" panose="02010600030101010101" pitchFamily="2" charset="-122"/>
            </a:endParaRPr>
          </a:p>
          <a:p>
            <a:pPr marL="0" indent="0" fontAlgn="auto">
              <a:spcAft>
                <a:spcPts val="0"/>
              </a:spcAft>
              <a:buNone/>
              <a:defRPr/>
            </a:pPr>
            <a:r>
              <a:rPr lang="en-US" altLang="zh-CN" sz="2800" dirty="0" smtClean="0">
                <a:latin typeface="宋体" panose="02010600030101010101" pitchFamily="2" charset="-122"/>
                <a:ea typeface="宋体" panose="02010600030101010101" pitchFamily="2" charset="-122"/>
              </a:rPr>
              <a:t>C</a:t>
            </a:r>
            <a:r>
              <a:rPr lang="zh-CN" altLang="zh-CN" sz="2800" dirty="0">
                <a:latin typeface="宋体" panose="02010600030101010101" pitchFamily="2" charset="-122"/>
                <a:ea typeface="宋体" panose="02010600030101010101" pitchFamily="2" charset="-122"/>
              </a:rPr>
              <a:t>．宣和末</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高丽入贡使者</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所过调夫治舟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骚然烦费</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傅言</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索民力以妨农功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而于中国无丝毫之益</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宰相谓其所论</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同苏轼奏</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贬蕲州安置</a:t>
            </a:r>
            <a:r>
              <a:rPr lang="en-US" altLang="zh-CN" sz="2800" dirty="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a:p>
            <a:pPr marL="0" indent="0" fontAlgn="auto">
              <a:spcAft>
                <a:spcPts val="0"/>
              </a:spcAft>
              <a:buNone/>
              <a:defRPr/>
            </a:pPr>
            <a:endParaRPr lang="en-US" altLang="zh-CN" sz="2800" dirty="0" smtClean="0">
              <a:latin typeface="宋体" panose="02010600030101010101" pitchFamily="2" charset="-122"/>
              <a:ea typeface="宋体" panose="02010600030101010101" pitchFamily="2" charset="-122"/>
            </a:endParaRPr>
          </a:p>
          <a:p>
            <a:pPr marL="0" indent="0" fontAlgn="auto">
              <a:spcAft>
                <a:spcPts val="0"/>
              </a:spcAft>
              <a:buNone/>
              <a:defRPr/>
            </a:pPr>
            <a:r>
              <a:rPr lang="en-US" altLang="zh-CN" sz="2800" dirty="0" smtClean="0">
                <a:latin typeface="宋体" panose="02010600030101010101" pitchFamily="2" charset="-122"/>
                <a:ea typeface="宋体" panose="02010600030101010101" pitchFamily="2" charset="-122"/>
              </a:rPr>
              <a:t>D</a:t>
            </a:r>
            <a:r>
              <a:rPr lang="zh-CN" altLang="zh-CN" sz="2800" dirty="0">
                <a:latin typeface="宋体" panose="02010600030101010101" pitchFamily="2" charset="-122"/>
                <a:ea typeface="宋体" panose="02010600030101010101" pitchFamily="2" charset="-122"/>
              </a:rPr>
              <a:t>．宣和末</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高丽入贡使者</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所过调夫治舟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骚然烦费</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傅言</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索民力以妨农功</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而于中国无丝毫之益</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宰相谓其所论同苏轼</a:t>
            </a:r>
            <a:r>
              <a:rPr lang="en-US" altLang="zh-CN" sz="2800" dirty="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奏贬蕲州安置</a:t>
            </a:r>
            <a:r>
              <a:rPr lang="en-US" altLang="zh-CN" sz="2800" dirty="0" smtClean="0">
                <a:latin typeface="宋体" panose="02010600030101010101" pitchFamily="2" charset="-122"/>
                <a:ea typeface="宋体" panose="02010600030101010101" pitchFamily="2" charset="-122"/>
              </a:rPr>
              <a:t>/</a:t>
            </a:r>
            <a:endParaRPr lang="en-US" altLang="zh-CN" sz="28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79400" y="471488"/>
            <a:ext cx="11912600" cy="9140190"/>
          </a:xfrm>
          <a:prstGeom prst="rect">
            <a:avLst/>
          </a:prstGeom>
          <a:noFill/>
          <a:ln w="9525">
            <a:noFill/>
            <a:miter lim="800000"/>
          </a:ln>
        </p:spPr>
        <p:txBody>
          <a:bodyPr>
            <a:spAutoFit/>
          </a:bodyPr>
          <a:lstStyle/>
          <a:p>
            <a:r>
              <a:rPr lang="en-US" altLang="zh-CN" sz="2800" b="1" dirty="0">
                <a:latin typeface="等线" pitchFamily="2" charset="-122"/>
                <a:ea typeface="等线" pitchFamily="2" charset="-122"/>
              </a:rPr>
              <a:t>2   </a:t>
            </a:r>
            <a:r>
              <a:rPr lang="zh-CN" altLang="zh-CN" sz="2800" b="1" dirty="0">
                <a:latin typeface="等线" pitchFamily="2" charset="-122"/>
                <a:ea typeface="等线" pitchFamily="2" charset="-122"/>
              </a:rPr>
              <a:t>下列语段</a:t>
            </a:r>
            <a:r>
              <a:rPr lang="zh-CN" altLang="zh-CN" sz="2800" b="1" dirty="0" smtClean="0">
                <a:latin typeface="等线" pitchFamily="2" charset="-122"/>
                <a:ea typeface="等线" pitchFamily="2" charset="-122"/>
              </a:rPr>
              <a:t>断句特点</a:t>
            </a:r>
            <a:endParaRPr lang="zh-CN" altLang="zh-CN" sz="2800" b="1" dirty="0">
              <a:latin typeface="等线" pitchFamily="2" charset="-122"/>
              <a:ea typeface="等线" pitchFamily="2" charset="-122"/>
            </a:endParaRPr>
          </a:p>
          <a:p>
            <a:endParaRPr lang="en-US" altLang="zh-CN" sz="2800" dirty="0">
              <a:latin typeface="等线" pitchFamily="2" charset="-122"/>
              <a:ea typeface="等线" pitchFamily="2" charset="-122"/>
            </a:endParaRPr>
          </a:p>
          <a:p>
            <a:r>
              <a:rPr lang="en-US" altLang="zh-CN" sz="2800" dirty="0">
                <a:latin typeface="等线" pitchFamily="2" charset="-122"/>
                <a:ea typeface="等线" pitchFamily="2" charset="-122"/>
              </a:rPr>
              <a:t>    </a:t>
            </a:r>
            <a:r>
              <a:rPr lang="zh-CN" altLang="en-US" sz="2800" b="1" dirty="0" smtClean="0">
                <a:solidFill>
                  <a:srgbClr val="FF0000"/>
                </a:solidFill>
                <a:latin typeface="等线" pitchFamily="2" charset="-122"/>
                <a:ea typeface="等线" pitchFamily="2" charset="-122"/>
              </a:rPr>
              <a:t>例句</a:t>
            </a:r>
            <a:r>
              <a:rPr lang="en-US" altLang="zh-CN" sz="2800" b="1" dirty="0">
                <a:solidFill>
                  <a:srgbClr val="FF0000"/>
                </a:solidFill>
                <a:latin typeface="等线" pitchFamily="2" charset="-122"/>
                <a:ea typeface="等线" pitchFamily="2" charset="-122"/>
              </a:rPr>
              <a:t> </a:t>
            </a:r>
            <a:r>
              <a:rPr lang="en-US" altLang="zh-CN" sz="2800" b="1" dirty="0" smtClean="0">
                <a:solidFill>
                  <a:srgbClr val="FF0000"/>
                </a:solidFill>
                <a:latin typeface="等线" pitchFamily="2" charset="-122"/>
                <a:ea typeface="等线" pitchFamily="2" charset="-122"/>
              </a:rPr>
              <a:t>       </a:t>
            </a:r>
          </a:p>
          <a:p>
            <a:r>
              <a:rPr lang="en-US" altLang="zh-CN" sz="2800" b="1" dirty="0">
                <a:solidFill>
                  <a:srgbClr val="FF0000"/>
                </a:solidFill>
                <a:latin typeface="等线" pitchFamily="2" charset="-122"/>
                <a:ea typeface="等线" pitchFamily="2" charset="-122"/>
              </a:rPr>
              <a:t> </a:t>
            </a:r>
            <a:r>
              <a:rPr lang="en-US" altLang="zh-CN" sz="2800" b="1" dirty="0" smtClean="0">
                <a:solidFill>
                  <a:srgbClr val="FF0000"/>
                </a:solidFill>
                <a:latin typeface="等线" pitchFamily="2" charset="-122"/>
                <a:ea typeface="等线" pitchFamily="2" charset="-122"/>
              </a:rPr>
              <a:t>     </a:t>
            </a:r>
            <a:r>
              <a:rPr lang="zh-CN" altLang="en-US" sz="2800" b="1" dirty="0" smtClean="0">
                <a:solidFill>
                  <a:schemeClr val="tx1"/>
                </a:solidFill>
                <a:latin typeface="等线" pitchFamily="2" charset="-122"/>
                <a:ea typeface="等线" pitchFamily="2" charset="-122"/>
                <a:sym typeface="+mn-ea"/>
              </a:rPr>
              <a:t>于是</a:t>
            </a:r>
            <a:r>
              <a:rPr lang="zh-CN" altLang="en-US" sz="2800" b="1" dirty="0">
                <a:solidFill>
                  <a:schemeClr val="tx1"/>
                </a:solidFill>
                <a:latin typeface="等线" pitchFamily="2" charset="-122"/>
                <a:ea typeface="等线" pitchFamily="2" charset="-122"/>
                <a:sym typeface="+mn-ea"/>
              </a:rPr>
              <a:t>余有叹焉古人之观于天地山川草木虫鱼鸟兽往往有得以其求思之深而无不在也夫夷以近则游者众险以远则至者少而世之奇伟瑰怪非常之观常在于险远而人之所罕至焉故非有志者不能至也</a:t>
            </a:r>
            <a:r>
              <a:rPr lang="en-US" altLang="zh-CN" sz="2800" b="1" dirty="0">
                <a:solidFill>
                  <a:schemeClr val="tx1"/>
                </a:solidFill>
                <a:latin typeface="等线" pitchFamily="2" charset="-122"/>
                <a:ea typeface="等线" pitchFamily="2" charset="-122"/>
                <a:sym typeface="+mn-ea"/>
              </a:rPr>
              <a:t>                     </a:t>
            </a:r>
          </a:p>
          <a:p>
            <a:endParaRPr lang="en-US" altLang="zh-CN" sz="2800" b="1" dirty="0">
              <a:solidFill>
                <a:schemeClr val="tx1"/>
              </a:solidFill>
              <a:latin typeface="等线" pitchFamily="2" charset="-122"/>
              <a:ea typeface="等线" pitchFamily="2" charset="-122"/>
              <a:sym typeface="+mn-ea"/>
            </a:endParaRPr>
          </a:p>
          <a:p>
            <a:r>
              <a:rPr lang="en-US" altLang="zh-CN" sz="2800" b="1" dirty="0">
                <a:solidFill>
                  <a:schemeClr val="tx1"/>
                </a:solidFill>
                <a:latin typeface="等线" pitchFamily="2" charset="-122"/>
                <a:ea typeface="等线" pitchFamily="2" charset="-122"/>
                <a:sym typeface="+mn-ea"/>
              </a:rPr>
              <a:t>                                    </a:t>
            </a:r>
            <a:r>
              <a:rPr lang="zh-CN" altLang="en-US" sz="2800" b="1" dirty="0">
                <a:latin typeface="等线" pitchFamily="2" charset="-122"/>
                <a:ea typeface="等线" pitchFamily="2" charset="-122"/>
                <a:sym typeface="+mn-ea"/>
              </a:rPr>
              <a:t>（</a:t>
            </a:r>
            <a:r>
              <a:rPr lang="en-US" altLang="zh-CN" sz="2800" b="1" dirty="0">
                <a:latin typeface="等线" pitchFamily="2" charset="-122"/>
                <a:ea typeface="等线" pitchFamily="2" charset="-122"/>
                <a:sym typeface="+mn-ea"/>
              </a:rPr>
              <a:t>《</a:t>
            </a:r>
            <a:r>
              <a:rPr lang="zh-CN" altLang="en-US" sz="2800" b="1" dirty="0">
                <a:latin typeface="等线" pitchFamily="2" charset="-122"/>
                <a:ea typeface="等线" pitchFamily="2" charset="-122"/>
                <a:sym typeface="+mn-ea"/>
              </a:rPr>
              <a:t>游褒禅山记</a:t>
            </a:r>
            <a:r>
              <a:rPr lang="en-US" altLang="zh-CN" sz="2800" b="1" dirty="0">
                <a:latin typeface="等线" pitchFamily="2" charset="-122"/>
                <a:ea typeface="等线" pitchFamily="2" charset="-122"/>
                <a:sym typeface="+mn-ea"/>
              </a:rPr>
              <a:t>》</a:t>
            </a:r>
            <a:r>
              <a:rPr lang="zh-CN" altLang="en-US" sz="2800" b="1" dirty="0">
                <a:latin typeface="等线" pitchFamily="2" charset="-122"/>
                <a:ea typeface="等线" pitchFamily="2" charset="-122"/>
                <a:sym typeface="+mn-ea"/>
              </a:rPr>
              <a:t>王安石）</a:t>
            </a:r>
            <a:r>
              <a:rPr lang="en-US" altLang="zh-CN" sz="2800" b="1" dirty="0">
                <a:solidFill>
                  <a:schemeClr val="tx1"/>
                </a:solidFill>
                <a:latin typeface="等线" pitchFamily="2" charset="-122"/>
                <a:ea typeface="等线" pitchFamily="2" charset="-122"/>
                <a:sym typeface="+mn-ea"/>
              </a:rPr>
              <a:t>                                               </a:t>
            </a:r>
            <a:r>
              <a:rPr lang="zh-CN" altLang="en-US" sz="2800" b="1" dirty="0">
                <a:solidFill>
                  <a:srgbClr val="0000FF"/>
                </a:solidFill>
                <a:latin typeface="等线" pitchFamily="2" charset="-122"/>
                <a:ea typeface="等线" pitchFamily="2" charset="-122"/>
                <a:sym typeface="+mn-ea"/>
              </a:rPr>
              <a:t>         </a:t>
            </a:r>
            <a:endParaRPr lang="zh-CN" altLang="en-US" sz="2800" b="1" dirty="0">
              <a:solidFill>
                <a:srgbClr val="0000FF"/>
              </a:solidFill>
              <a:latin typeface="等线" pitchFamily="2" charset="-122"/>
              <a:ea typeface="等线" pitchFamily="2" charset="-122"/>
            </a:endParaRPr>
          </a:p>
          <a:p>
            <a:r>
              <a:rPr lang="en-US" altLang="zh-CN" sz="2800" b="1" dirty="0">
                <a:latin typeface="等线" pitchFamily="2" charset="-122"/>
                <a:ea typeface="等线" pitchFamily="2" charset="-122"/>
                <a:sym typeface="+mn-ea"/>
              </a:rPr>
              <a:t>        </a:t>
            </a:r>
            <a:endParaRPr lang="en-US" altLang="zh-CN" sz="2800" b="1" dirty="0" smtClean="0">
              <a:solidFill>
                <a:srgbClr val="FF0000"/>
              </a:solidFill>
              <a:latin typeface="等线" pitchFamily="2" charset="-122"/>
              <a:ea typeface="等线" pitchFamily="2" charset="-122"/>
            </a:endParaRPr>
          </a:p>
          <a:p>
            <a:r>
              <a:rPr lang="en-US" altLang="zh-CN" sz="2800" b="1" dirty="0" smtClean="0">
                <a:solidFill>
                  <a:srgbClr val="FF0000"/>
                </a:solidFill>
                <a:latin typeface="等线" pitchFamily="2" charset="-122"/>
                <a:ea typeface="等线" pitchFamily="2" charset="-122"/>
              </a:rPr>
              <a:t>  </a:t>
            </a:r>
            <a:r>
              <a:rPr lang="zh-CN" altLang="en-US" sz="2800" b="1" dirty="0" smtClean="0">
                <a:solidFill>
                  <a:srgbClr val="0000FF"/>
                </a:solidFill>
                <a:latin typeface="等线" pitchFamily="2" charset="-122"/>
                <a:ea typeface="等线" pitchFamily="2" charset="-122"/>
              </a:rPr>
              <a:t>于是</a:t>
            </a:r>
            <a:r>
              <a:rPr lang="zh-CN" altLang="en-US" sz="2800" b="1" dirty="0">
                <a:solidFill>
                  <a:srgbClr val="0000FF"/>
                </a:solidFill>
                <a:latin typeface="等线" pitchFamily="2" charset="-122"/>
                <a:ea typeface="等线" pitchFamily="2" charset="-122"/>
              </a:rPr>
              <a:t>余有叹</a:t>
            </a:r>
            <a:r>
              <a:rPr lang="zh-CN" altLang="en-US" sz="2800" b="1" dirty="0">
                <a:solidFill>
                  <a:srgbClr val="FF0000"/>
                </a:solidFill>
                <a:latin typeface="等线" pitchFamily="2" charset="-122"/>
                <a:ea typeface="等线" pitchFamily="2" charset="-122"/>
              </a:rPr>
              <a:t>焉</a:t>
            </a:r>
            <a:r>
              <a:rPr lang="zh-CN" altLang="en-US" sz="2800" b="1" dirty="0">
                <a:solidFill>
                  <a:srgbClr val="0000FF"/>
                </a:solidFill>
                <a:latin typeface="等线" pitchFamily="2" charset="-122"/>
                <a:ea typeface="等线" pitchFamily="2" charset="-122"/>
              </a:rPr>
              <a:t>。古人之观于天地、山川、草木、虫鱼、鸟兽，往往有得，以其求思之深而无不在</a:t>
            </a:r>
            <a:r>
              <a:rPr lang="zh-CN" altLang="en-US" sz="2800" b="1" dirty="0">
                <a:solidFill>
                  <a:srgbClr val="FF0000"/>
                </a:solidFill>
                <a:latin typeface="等线" pitchFamily="2" charset="-122"/>
                <a:ea typeface="等线" pitchFamily="2" charset="-122"/>
              </a:rPr>
              <a:t>也</a:t>
            </a:r>
            <a:r>
              <a:rPr lang="zh-CN" altLang="en-US" sz="2800" b="1" dirty="0">
                <a:solidFill>
                  <a:srgbClr val="0000FF"/>
                </a:solidFill>
                <a:latin typeface="等线" pitchFamily="2" charset="-122"/>
                <a:ea typeface="等线" pitchFamily="2" charset="-122"/>
              </a:rPr>
              <a:t>。</a:t>
            </a:r>
            <a:r>
              <a:rPr lang="zh-CN" altLang="en-US" sz="2800" b="1" dirty="0">
                <a:solidFill>
                  <a:srgbClr val="FF0000"/>
                </a:solidFill>
                <a:latin typeface="等线" pitchFamily="2" charset="-122"/>
                <a:ea typeface="等线" pitchFamily="2" charset="-122"/>
              </a:rPr>
              <a:t>夫</a:t>
            </a:r>
            <a:r>
              <a:rPr lang="zh-CN" altLang="en-US" sz="2800" b="1" dirty="0">
                <a:solidFill>
                  <a:srgbClr val="0000FF"/>
                </a:solidFill>
                <a:latin typeface="等线" pitchFamily="2" charset="-122"/>
                <a:ea typeface="等线" pitchFamily="2" charset="-122"/>
              </a:rPr>
              <a:t>夷以近，</a:t>
            </a:r>
            <a:r>
              <a:rPr lang="zh-CN" altLang="en-US" sz="2800" b="1" dirty="0">
                <a:solidFill>
                  <a:srgbClr val="FF0000"/>
                </a:solidFill>
                <a:latin typeface="等线" pitchFamily="2" charset="-122"/>
                <a:ea typeface="等线" pitchFamily="2" charset="-122"/>
              </a:rPr>
              <a:t>则</a:t>
            </a:r>
            <a:r>
              <a:rPr lang="zh-CN" altLang="en-US" sz="2800" b="1" dirty="0">
                <a:solidFill>
                  <a:srgbClr val="0000FF"/>
                </a:solidFill>
                <a:latin typeface="等线" pitchFamily="2" charset="-122"/>
                <a:ea typeface="等线" pitchFamily="2" charset="-122"/>
              </a:rPr>
              <a:t>游者众；险以远，</a:t>
            </a:r>
            <a:r>
              <a:rPr lang="zh-CN" altLang="en-US" sz="2800" b="1" dirty="0">
                <a:solidFill>
                  <a:srgbClr val="FF0000"/>
                </a:solidFill>
                <a:latin typeface="等线" pitchFamily="2" charset="-122"/>
                <a:ea typeface="等线" pitchFamily="2" charset="-122"/>
              </a:rPr>
              <a:t>则</a:t>
            </a:r>
            <a:r>
              <a:rPr lang="zh-CN" altLang="en-US" sz="2800" b="1" dirty="0">
                <a:solidFill>
                  <a:srgbClr val="0000FF"/>
                </a:solidFill>
                <a:latin typeface="等线" pitchFamily="2" charset="-122"/>
                <a:ea typeface="等线" pitchFamily="2" charset="-122"/>
              </a:rPr>
              <a:t>至者少。</a:t>
            </a:r>
            <a:r>
              <a:rPr lang="zh-CN" altLang="en-US" sz="2800" b="1" dirty="0">
                <a:solidFill>
                  <a:srgbClr val="FF0000"/>
                </a:solidFill>
                <a:latin typeface="等线" pitchFamily="2" charset="-122"/>
                <a:ea typeface="等线" pitchFamily="2" charset="-122"/>
              </a:rPr>
              <a:t>而</a:t>
            </a:r>
            <a:r>
              <a:rPr lang="zh-CN" altLang="en-US" sz="2800" b="1" dirty="0">
                <a:solidFill>
                  <a:srgbClr val="0000FF"/>
                </a:solidFill>
                <a:latin typeface="等线" pitchFamily="2" charset="-122"/>
                <a:ea typeface="等线" pitchFamily="2" charset="-122"/>
              </a:rPr>
              <a:t>世之奇伟、瑰怪、非常之观，常在于险远，</a:t>
            </a:r>
            <a:r>
              <a:rPr lang="zh-CN" altLang="en-US" sz="2800" b="1" dirty="0">
                <a:solidFill>
                  <a:srgbClr val="FF0000"/>
                </a:solidFill>
                <a:latin typeface="等线" pitchFamily="2" charset="-122"/>
                <a:ea typeface="等线" pitchFamily="2" charset="-122"/>
              </a:rPr>
              <a:t>而</a:t>
            </a:r>
            <a:r>
              <a:rPr lang="zh-CN" altLang="en-US" sz="2800" b="1" dirty="0">
                <a:solidFill>
                  <a:srgbClr val="0000FF"/>
                </a:solidFill>
                <a:latin typeface="等线" pitchFamily="2" charset="-122"/>
                <a:ea typeface="等线" pitchFamily="2" charset="-122"/>
              </a:rPr>
              <a:t>人之所罕至焉，</a:t>
            </a:r>
            <a:r>
              <a:rPr lang="zh-CN" altLang="en-US" sz="2800" b="1" dirty="0">
                <a:solidFill>
                  <a:srgbClr val="FF0000"/>
                </a:solidFill>
                <a:latin typeface="等线" pitchFamily="2" charset="-122"/>
                <a:ea typeface="等线" pitchFamily="2" charset="-122"/>
              </a:rPr>
              <a:t>故</a:t>
            </a:r>
            <a:r>
              <a:rPr lang="zh-CN" altLang="en-US" sz="2800" b="1" dirty="0">
                <a:solidFill>
                  <a:srgbClr val="0000FF"/>
                </a:solidFill>
                <a:latin typeface="等线" pitchFamily="2" charset="-122"/>
                <a:ea typeface="等线" pitchFamily="2" charset="-122"/>
              </a:rPr>
              <a:t>非有志者不能至</a:t>
            </a:r>
            <a:r>
              <a:rPr lang="zh-CN" altLang="en-US" sz="2800" b="1" dirty="0">
                <a:solidFill>
                  <a:srgbClr val="FF0000"/>
                </a:solidFill>
                <a:latin typeface="等线" pitchFamily="2" charset="-122"/>
                <a:ea typeface="等线" pitchFamily="2" charset="-122"/>
              </a:rPr>
              <a:t>也</a:t>
            </a:r>
            <a:r>
              <a:rPr lang="zh-CN" altLang="en-US" sz="2800" b="1" dirty="0">
                <a:solidFill>
                  <a:srgbClr val="0000FF"/>
                </a:solidFill>
                <a:latin typeface="等线" pitchFamily="2" charset="-122"/>
                <a:ea typeface="等线" pitchFamily="2" charset="-122"/>
              </a:rPr>
              <a:t>。                      </a:t>
            </a:r>
            <a:r>
              <a:rPr lang="zh-CN" altLang="en-US" sz="2800" b="1" dirty="0">
                <a:solidFill>
                  <a:srgbClr val="0000FF"/>
                </a:solidFill>
                <a:latin typeface="等线" pitchFamily="2" charset="-122"/>
                <a:ea typeface="等线" pitchFamily="2" charset="-122"/>
                <a:sym typeface="+mn-ea"/>
              </a:rPr>
              <a:t>（</a:t>
            </a:r>
            <a:r>
              <a:rPr lang="en-US" altLang="zh-CN" sz="2800" b="1" dirty="0">
                <a:solidFill>
                  <a:srgbClr val="0000FF"/>
                </a:solidFill>
                <a:latin typeface="等线" pitchFamily="2" charset="-122"/>
                <a:ea typeface="等线" pitchFamily="2" charset="-122"/>
                <a:sym typeface="+mn-ea"/>
              </a:rPr>
              <a:t>《</a:t>
            </a:r>
            <a:r>
              <a:rPr lang="zh-CN" altLang="en-US" sz="2800" b="1" dirty="0">
                <a:solidFill>
                  <a:srgbClr val="0000FF"/>
                </a:solidFill>
                <a:latin typeface="等线" pitchFamily="2" charset="-122"/>
                <a:ea typeface="等线" pitchFamily="2" charset="-122"/>
                <a:sym typeface="+mn-ea"/>
              </a:rPr>
              <a:t>游褒禅山记</a:t>
            </a:r>
            <a:r>
              <a:rPr lang="en-US" altLang="zh-CN" sz="2800" b="1" dirty="0">
                <a:solidFill>
                  <a:srgbClr val="0000FF"/>
                </a:solidFill>
                <a:latin typeface="等线" pitchFamily="2" charset="-122"/>
                <a:ea typeface="等线" pitchFamily="2" charset="-122"/>
                <a:sym typeface="+mn-ea"/>
              </a:rPr>
              <a:t>》</a:t>
            </a:r>
            <a:r>
              <a:rPr lang="zh-CN" altLang="en-US" sz="2800" b="1" dirty="0">
                <a:solidFill>
                  <a:srgbClr val="0000FF"/>
                </a:solidFill>
                <a:latin typeface="等线" pitchFamily="2" charset="-122"/>
                <a:ea typeface="等线" pitchFamily="2" charset="-122"/>
                <a:sym typeface="+mn-ea"/>
              </a:rPr>
              <a:t>王安石）</a:t>
            </a:r>
            <a:endParaRPr lang="en-US" altLang="zh-CN" sz="2800" b="1" dirty="0">
              <a:solidFill>
                <a:srgbClr val="0000FF"/>
              </a:solidFill>
              <a:latin typeface="等线" pitchFamily="2" charset="-122"/>
              <a:ea typeface="等线" pitchFamily="2" charset="-122"/>
            </a:endParaRPr>
          </a:p>
          <a:p>
            <a:pPr algn="r"/>
            <a:r>
              <a:rPr lang="en-US" altLang="zh-CN" sz="2800" b="1" dirty="0">
                <a:solidFill>
                  <a:srgbClr val="0000FF"/>
                </a:solidFill>
                <a:latin typeface="等线" pitchFamily="2" charset="-122"/>
                <a:ea typeface="等线" pitchFamily="2" charset="-122"/>
              </a:rPr>
              <a:t>                                                                        </a:t>
            </a:r>
            <a:r>
              <a:rPr lang="zh-CN" altLang="en-US" sz="2800" b="1" dirty="0">
                <a:solidFill>
                  <a:srgbClr val="0000FF"/>
                </a:solidFill>
                <a:latin typeface="等线" pitchFamily="2" charset="-122"/>
                <a:ea typeface="等线" pitchFamily="2" charset="-122"/>
              </a:rPr>
              <a:t>         </a:t>
            </a:r>
          </a:p>
          <a:p>
            <a:r>
              <a:rPr lang="en-US" altLang="zh-CN" sz="2800" b="1" dirty="0">
                <a:latin typeface="等线" pitchFamily="2" charset="-122"/>
                <a:ea typeface="等线" pitchFamily="2" charset="-122"/>
              </a:rPr>
              <a:t>        </a:t>
            </a:r>
          </a:p>
          <a:p>
            <a:r>
              <a:rPr lang="en-US" altLang="zh-CN" sz="2800" b="1" dirty="0">
                <a:latin typeface="等线" pitchFamily="2" charset="-122"/>
                <a:ea typeface="等线" pitchFamily="2" charset="-122"/>
              </a:rPr>
              <a:t>                   </a:t>
            </a:r>
          </a:p>
          <a:p>
            <a:pPr fontAlgn="ctr"/>
            <a:endParaRPr lang="zh-CN" altLang="zh-CN" sz="2800" dirty="0">
              <a:latin typeface="等线" pitchFamily="2" charset="-122"/>
              <a:ea typeface="等线" pitchFamily="2" charset="-122"/>
            </a:endParaRPr>
          </a:p>
          <a:p>
            <a:endParaRPr lang="en-US" altLang="zh-CN" sz="2800" b="1" dirty="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  </a:t>
            </a:r>
          </a:p>
          <a:p>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p>
        </p:txBody>
      </p:sp>
      <p:sp>
        <p:nvSpPr>
          <p:cNvPr id="26626" name="文本框 4"/>
          <p:cNvSpPr txBox="1">
            <a:spLocks noChangeArrowheads="1"/>
          </p:cNvSpPr>
          <p:nvPr/>
        </p:nvSpPr>
        <p:spPr bwMode="auto">
          <a:xfrm>
            <a:off x="4700905" y="2719705"/>
            <a:ext cx="184150" cy="368300"/>
          </a:xfrm>
          <a:prstGeom prst="rect">
            <a:avLst/>
          </a:prstGeom>
          <a:noFill/>
          <a:ln w="9525">
            <a:noFill/>
            <a:miter lim="800000"/>
          </a:ln>
        </p:spPr>
        <p:txBody>
          <a:bodyPr wrap="none">
            <a:spAutoFit/>
          </a:bodyPr>
          <a:lstStyle/>
          <a:p>
            <a:endParaRPr lang="zh-CN" altLang="en-US">
              <a:latin typeface="等线" pitchFamily="2" charset="-122"/>
              <a:ea typeface="等线"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 calcmode="lin" valueType="num">
                                      <p:cBhvr additive="base">
                                        <p:cTn id="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7"/>
          <p:cNvSpPr txBox="1">
            <a:spLocks noChangeArrowheads="1"/>
          </p:cNvSpPr>
          <p:nvPr/>
        </p:nvSpPr>
        <p:spPr bwMode="auto">
          <a:xfrm>
            <a:off x="727075" y="982663"/>
            <a:ext cx="10299700" cy="368300"/>
          </a:xfrm>
          <a:prstGeom prst="rect">
            <a:avLst/>
          </a:prstGeom>
          <a:noFill/>
          <a:ln w="9525">
            <a:noFill/>
            <a:miter lim="800000"/>
          </a:ln>
        </p:spPr>
        <p:txBody>
          <a:bodyPr>
            <a:spAutoFit/>
          </a:bodyPr>
          <a:lstStyle/>
          <a:p>
            <a:r>
              <a:rPr lang="zh-CN" altLang="en-US">
                <a:latin typeface="等线" pitchFamily="2" charset="-122"/>
                <a:ea typeface="等线" pitchFamily="2" charset="-122"/>
              </a:rPr>
              <a:t>      </a:t>
            </a:r>
          </a:p>
        </p:txBody>
      </p:sp>
      <p:sp>
        <p:nvSpPr>
          <p:cNvPr id="27650" name="文本框 8"/>
          <p:cNvSpPr txBox="1">
            <a:spLocks noChangeArrowheads="1"/>
          </p:cNvSpPr>
          <p:nvPr/>
        </p:nvSpPr>
        <p:spPr bwMode="auto">
          <a:xfrm>
            <a:off x="246063" y="38100"/>
            <a:ext cx="10414000" cy="523875"/>
          </a:xfrm>
          <a:prstGeom prst="rect">
            <a:avLst/>
          </a:prstGeom>
          <a:noFill/>
          <a:ln w="9525">
            <a:noFill/>
            <a:miter lim="800000"/>
          </a:ln>
        </p:spPr>
        <p:txBody>
          <a:bodyPr>
            <a:spAutoFit/>
          </a:bodyPr>
          <a:lstStyle/>
          <a:p>
            <a:r>
              <a:rPr lang="en-US" altLang="zh-CN" sz="2800" b="1" dirty="0" smtClean="0">
                <a:solidFill>
                  <a:srgbClr val="FF0000"/>
                </a:solidFill>
                <a:latin typeface="等线" pitchFamily="2" charset="-122"/>
                <a:ea typeface="等线" pitchFamily="2" charset="-122"/>
              </a:rPr>
              <a:t>2</a:t>
            </a:r>
            <a:r>
              <a:rPr lang="zh-CN" altLang="en-US" sz="2800" b="1" dirty="0" smtClean="0">
                <a:solidFill>
                  <a:srgbClr val="FF0000"/>
                </a:solidFill>
                <a:latin typeface="等线" pitchFamily="2" charset="-122"/>
                <a:ea typeface="等线" pitchFamily="2" charset="-122"/>
              </a:rPr>
              <a:t>、虚词断句法</a:t>
            </a:r>
            <a:endParaRPr lang="zh-CN" altLang="en-US" sz="2800" b="1" dirty="0">
              <a:solidFill>
                <a:srgbClr val="FF0000"/>
              </a:solidFill>
              <a:latin typeface="等线" pitchFamily="2" charset="-122"/>
              <a:ea typeface="等线" pitchFamily="2" charset="-122"/>
            </a:endParaRPr>
          </a:p>
        </p:txBody>
      </p:sp>
      <p:sp>
        <p:nvSpPr>
          <p:cNvPr id="6" name="矩形 5"/>
          <p:cNvSpPr>
            <a:spLocks noChangeArrowheads="1"/>
          </p:cNvSpPr>
          <p:nvPr/>
        </p:nvSpPr>
        <p:spPr bwMode="auto">
          <a:xfrm>
            <a:off x="246063" y="717550"/>
            <a:ext cx="11771312" cy="5969635"/>
          </a:xfrm>
          <a:prstGeom prst="rect">
            <a:avLst/>
          </a:prstGeom>
          <a:noFill/>
          <a:ln w="9525">
            <a:noFill/>
            <a:miter lim="800000"/>
          </a:ln>
        </p:spPr>
        <p:txBody>
          <a:bodyPr>
            <a:spAutoFit/>
          </a:bodyPr>
          <a:lstStyle/>
          <a:p>
            <a:r>
              <a:rPr lang="zh-CN" altLang="en-US" sz="2800" b="1" dirty="0" smtClean="0">
                <a:latin typeface="宋体" panose="02010600030101010101" pitchFamily="2" charset="-122"/>
                <a:ea typeface="宋体" panose="02010600030101010101" pitchFamily="2" charset="-122"/>
              </a:rPr>
              <a:t>古人</a:t>
            </a:r>
            <a:r>
              <a:rPr lang="zh-CN" altLang="en-US" sz="2800" b="1" dirty="0">
                <a:latin typeface="宋体" panose="02010600030101010101" pitchFamily="2" charset="-122"/>
                <a:ea typeface="宋体" panose="02010600030101010101" pitchFamily="2" charset="-122"/>
              </a:rPr>
              <a:t>的文章没有标点符号，为了明辨句读，虚词就成了重要的标志。尤其是一些语气词和连词的前后往往是该断句的地方。文言文，多用虚词来表达语气或感情。</a:t>
            </a:r>
            <a:endParaRPr lang="en-US" altLang="zh-CN" sz="2800" b="1" dirty="0">
              <a:latin typeface="宋体" panose="02010600030101010101" pitchFamily="2" charset="-122"/>
              <a:ea typeface="宋体" panose="02010600030101010101" pitchFamily="2" charset="-122"/>
            </a:endParaRPr>
          </a:p>
          <a:p>
            <a:endParaRPr lang="en-US" altLang="zh-CN" sz="2800" dirty="0">
              <a:solidFill>
                <a:srgbClr val="0000FF"/>
              </a:solidFill>
              <a:latin typeface="宋体" panose="02010600030101010101" pitchFamily="2" charset="-122"/>
              <a:ea typeface="宋体" panose="02010600030101010101" pitchFamily="2" charset="-122"/>
            </a:endParaRPr>
          </a:p>
          <a:p>
            <a:r>
              <a:rPr lang="zh-CN" altLang="en-US" sz="2800" b="1" dirty="0">
                <a:solidFill>
                  <a:srgbClr val="FF0000"/>
                </a:solidFill>
                <a:latin typeface="宋体" panose="02010600030101010101" pitchFamily="2" charset="-122"/>
                <a:ea typeface="宋体" panose="02010600030101010101" pitchFamily="2" charset="-122"/>
              </a:rPr>
              <a:t>积累常见的虚词：</a:t>
            </a:r>
          </a:p>
          <a:p>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①</a:t>
            </a:r>
            <a:r>
              <a:rPr lang="zh-CN" altLang="en-US" sz="2800" b="1" dirty="0">
                <a:latin typeface="宋体" panose="02010600030101010101" pitchFamily="2" charset="-122"/>
                <a:ea typeface="宋体" panose="02010600030101010101" pitchFamily="2" charset="-122"/>
              </a:rPr>
              <a:t>句尾词：也、矣、焉、耳、耶、与（欤）、邪（耶）、哉等后可断句</a:t>
            </a:r>
            <a:r>
              <a:rPr lang="zh-CN" altLang="en-US" sz="2800" b="1" dirty="0" smtClean="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②句首发语词：夫、盖、至若、若夫、唯、斯、凡、且、且夫、嗟夫、嗟乎、呜呼、窃、请、敬等常用于一句话的开头，在它们的前面一般要断开</a:t>
            </a:r>
            <a:r>
              <a:rPr lang="zh-CN" altLang="en-US" sz="2800" b="1" dirty="0" smtClean="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③句首时间词：如“顷之、俄顷、向之、未几、已而、斯须、既而、俄而”等前可断句。</a:t>
            </a:r>
          </a:p>
          <a:p>
            <a:endParaRPr lang="en-US" altLang="zh-CN" sz="2800" b="1" dirty="0">
              <a:latin typeface="等线" pitchFamily="2" charset="-122"/>
              <a:ea typeface="等线" pitchFamily="2" charset="-122"/>
            </a:endParaRPr>
          </a:p>
          <a:p>
            <a:r>
              <a:rPr lang="en-US" altLang="zh-CN" sz="2800" dirty="0">
                <a:latin typeface="等线" pitchFamily="2" charset="-122"/>
                <a:ea typeface="等线" pitchFamily="2" charset="-122"/>
              </a:rPr>
              <a:t>       </a:t>
            </a:r>
            <a:endParaRPr lang="zh-CN" altLang="en-US" sz="2800" dirty="0">
              <a:latin typeface="等线" pitchFamily="2" charset="-122"/>
              <a:ea typeface="等线" pitchFamily="2" charset="-122"/>
            </a:endParaRPr>
          </a:p>
          <a:p>
            <a:endParaRPr lang="zh-CN" altLang="en-US" dirty="0">
              <a:latin typeface="等线" pitchFamily="2" charset="-122"/>
              <a:ea typeface="等线"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anim calcmode="lin" valueType="num">
                                      <p:cBhvr additive="base">
                                        <p:cTn id="1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 calcmode="lin" valueType="num">
                                      <p:cBhvr additive="base">
                                        <p:cTn id="1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 calcmode="lin" valueType="num">
                                      <p:cBhvr additive="base">
                                        <p:cTn id="19"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2"/>
          <p:cNvSpPr txBox="1">
            <a:spLocks noChangeArrowheads="1"/>
          </p:cNvSpPr>
          <p:nvPr/>
        </p:nvSpPr>
        <p:spPr bwMode="auto">
          <a:xfrm>
            <a:off x="139700" y="588963"/>
            <a:ext cx="11896725" cy="4401205"/>
          </a:xfrm>
          <a:prstGeom prst="rect">
            <a:avLst/>
          </a:prstGeom>
          <a:noFill/>
          <a:ln w="9525">
            <a:noFill/>
            <a:miter lim="800000"/>
          </a:ln>
        </p:spPr>
        <p:txBody>
          <a:bodyPr>
            <a:spAutoFit/>
          </a:bodyPr>
          <a:lstStyle/>
          <a:p>
            <a:r>
              <a:rPr lang="zh-CN" altLang="en-US" sz="2800" b="1" dirty="0">
                <a:latin typeface="宋体" panose="02010600030101010101" pitchFamily="2" charset="-122"/>
                <a:ea typeface="宋体" panose="02010600030101010101" pitchFamily="2" charset="-122"/>
              </a:rPr>
              <a:t>④疑问语气词：何、胡、安、曷、奚、盍、焉、孰、孰与、何如、奈何、如之何、若之何等词或固定结构之后，一般可构成疑问句，只要贯通上下文意，就可断句</a:t>
            </a:r>
            <a:r>
              <a:rPr lang="zh-CN" altLang="en-US" sz="2800" b="1" dirty="0" smtClean="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⑤关联词：虽、虽然、纵、纵使、向使、假使、苟、故、是故、则、然则、或、且、若夫、至于、至若、已而、于是、岂、岂非，在它们的前面一般要断开</a:t>
            </a:r>
            <a:r>
              <a:rPr lang="zh-CN" altLang="en-US" sz="2800" b="1" dirty="0" smtClean="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⑥其它的如：以、于、为、则、而，往往用于句中，在他们的前后一般就不断句；“而”表转折时，后面为一个比较长和完整的句子时，“而”前面要断开。</a:t>
            </a:r>
          </a:p>
          <a:p>
            <a:endParaRPr lang="zh-CN" altLang="en-US" sz="2800" b="1" dirty="0">
              <a:latin typeface="等线" pitchFamily="2" charset="-122"/>
              <a:ea typeface="等线"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4488" y="714375"/>
            <a:ext cx="2417762" cy="58578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3200" b="1" dirty="0">
                <a:solidFill>
                  <a:srgbClr val="FF0000"/>
                </a:solidFill>
              </a:rPr>
              <a:t>高考解读</a:t>
            </a:r>
            <a:endParaRPr lang="en-US" altLang="zh-CN" sz="3200" b="1" dirty="0">
              <a:solidFill>
                <a:srgbClr val="FF0000"/>
              </a:solidFill>
            </a:endParaRPr>
          </a:p>
        </p:txBody>
      </p:sp>
      <p:sp>
        <p:nvSpPr>
          <p:cNvPr id="4" name="文本框 3"/>
          <p:cNvSpPr txBox="1">
            <a:spLocks noChangeArrowheads="1"/>
          </p:cNvSpPr>
          <p:nvPr/>
        </p:nvSpPr>
        <p:spPr bwMode="auto">
          <a:xfrm>
            <a:off x="344488" y="1829719"/>
            <a:ext cx="11226800" cy="2830195"/>
          </a:xfrm>
          <a:prstGeom prst="rect">
            <a:avLst/>
          </a:prstGeom>
          <a:noFill/>
          <a:ln w="9525">
            <a:noFill/>
            <a:miter lim="800000"/>
          </a:ln>
        </p:spPr>
        <p:txBody>
          <a:bodyPr>
            <a:spAutoFit/>
          </a:bodyPr>
          <a:lstStyle/>
          <a:p>
            <a:endParaRPr lang="en-US" altLang="zh-CN" sz="3200" b="1" dirty="0" smtClean="0">
              <a:latin typeface="楷体" panose="02010609060101010101" pitchFamily="49" charset="-122"/>
              <a:ea typeface="楷体" panose="02010609060101010101" pitchFamily="49" charset="-122"/>
            </a:endParaRPr>
          </a:p>
          <a:p>
            <a:r>
              <a:rPr lang="zh-CN" altLang="zh-CN" sz="3200" b="1" dirty="0" smtClean="0">
                <a:latin typeface="楷体" panose="02010609060101010101" pitchFamily="49" charset="-122"/>
                <a:ea typeface="楷体" panose="02010609060101010101" pitchFamily="49" charset="-122"/>
              </a:rPr>
              <a:t>近</a:t>
            </a:r>
            <a:r>
              <a:rPr lang="zh-CN" altLang="zh-CN" sz="3200" b="1" dirty="0">
                <a:latin typeface="楷体" panose="02010609060101010101" pitchFamily="49" charset="-122"/>
                <a:ea typeface="楷体" panose="02010609060101010101" pitchFamily="49" charset="-122"/>
              </a:rPr>
              <a:t>五年的全国卷以及我们面对的新高考试卷，文言文断句所选语句不长，</a:t>
            </a:r>
            <a:r>
              <a:rPr lang="en-US" altLang="zh-CN" sz="3200" b="1" dirty="0">
                <a:latin typeface="楷体" panose="02010609060101010101" pitchFamily="49" charset="-122"/>
                <a:ea typeface="楷体" panose="02010609060101010101" pitchFamily="49" charset="-122"/>
              </a:rPr>
              <a:t>40—50</a:t>
            </a:r>
            <a:r>
              <a:rPr lang="zh-CN" altLang="zh-CN" sz="3200" b="1" dirty="0">
                <a:latin typeface="楷体" panose="02010609060101010101" pitchFamily="49" charset="-122"/>
                <a:ea typeface="楷体" panose="02010609060101010101" pitchFamily="49" charset="-122"/>
              </a:rPr>
              <a:t>字之间，有故事性或者分析评论性，可能涉及文史知识，以选择题的形式，分值三分，一般是六处。</a:t>
            </a:r>
          </a:p>
          <a:p>
            <a:endParaRPr lang="en-US" altLang="zh-CN" sz="3200" b="1" dirty="0">
              <a:latin typeface="楷体" panose="02010609060101010101" pitchFamily="49" charset="-122"/>
              <a:ea typeface="楷体" panose="02010609060101010101" pitchFamily="49" charset="-122"/>
            </a:endParaRPr>
          </a:p>
          <a:p>
            <a:endParaRPr lang="zh-CN" altLang="en-US" dirty="0">
              <a:latin typeface="等线" pitchFamily="2" charset="-122"/>
              <a:ea typeface="等线"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0" y="892175"/>
            <a:ext cx="11960225" cy="5264150"/>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zh-CN" altLang="en-US" sz="2800" dirty="0">
                <a:latin typeface="楷体" panose="02010609060101010101" pitchFamily="49" charset="-122"/>
                <a:ea typeface="楷体" panose="02010609060101010101" pitchFamily="49" charset="-122"/>
              </a:rPr>
              <a:t>利用虚词标志断句要注意灵活性</a:t>
            </a:r>
          </a:p>
          <a:p>
            <a:pPr fontAlgn="auto">
              <a:spcBef>
                <a:spcPts val="0"/>
              </a:spcBef>
              <a:spcAft>
                <a:spcPts val="0"/>
              </a:spcAft>
              <a:defRPr/>
            </a:pPr>
            <a:r>
              <a:rPr lang="zh-CN" altLang="en-US" sz="2800" dirty="0">
                <a:latin typeface="楷体" panose="02010609060101010101" pitchFamily="49" charset="-122"/>
                <a:ea typeface="楷体" panose="02010609060101010101" pitchFamily="49" charset="-122"/>
              </a:rPr>
              <a:t>①“乎”用在句中相当于“于”时，不能点断。如：“生乎吾前，其闻道也固先乎吾。”    </a:t>
            </a:r>
          </a:p>
          <a:p>
            <a:pPr fontAlgn="auto">
              <a:spcBef>
                <a:spcPts val="0"/>
              </a:spcBef>
              <a:spcAft>
                <a:spcPts val="0"/>
              </a:spcAft>
              <a:defRPr/>
            </a:pPr>
            <a:r>
              <a:rPr lang="zh-CN" altLang="en-US" sz="2800" dirty="0">
                <a:latin typeface="楷体" panose="02010609060101010101" pitchFamily="49" charset="-122"/>
                <a:ea typeface="楷体" panose="02010609060101010101" pitchFamily="49" charset="-122"/>
              </a:rPr>
              <a:t>②“也”用在句中起舒缓语气的作用，可点断也可不点断。如：“师道之不传也久矣！欲人之无惑也难矣！”    </a:t>
            </a:r>
          </a:p>
          <a:p>
            <a:pPr fontAlgn="auto">
              <a:spcBef>
                <a:spcPts val="0"/>
              </a:spcBef>
              <a:spcAft>
                <a:spcPts val="0"/>
              </a:spcAft>
              <a:defRPr/>
            </a:pPr>
            <a:r>
              <a:rPr lang="zh-CN" altLang="en-US" sz="2800" dirty="0">
                <a:latin typeface="楷体" panose="02010609060101010101" pitchFamily="49" charset="-122"/>
                <a:ea typeface="楷体" panose="02010609060101010101" pitchFamily="49" charset="-122"/>
              </a:rPr>
              <a:t>③连词“而”有时用于词或短语之间起连接作用，所连接的内容共同作句子的成分，前后联系很紧密，一般不在其前断开。但如果“而”是连接两个句子，则往往要在其前断开。如：“其下平旷，有泉侧出，而记游者甚众，所谓前洞也。”    </a:t>
            </a:r>
          </a:p>
          <a:p>
            <a:pPr fontAlgn="auto">
              <a:spcBef>
                <a:spcPts val="0"/>
              </a:spcBef>
              <a:spcAft>
                <a:spcPts val="0"/>
              </a:spcAft>
              <a:defRPr/>
            </a:pPr>
            <a:r>
              <a:rPr lang="zh-CN" altLang="en-US" sz="2800" dirty="0">
                <a:latin typeface="楷体" panose="02010609060101010101" pitchFamily="49" charset="-122"/>
                <a:ea typeface="楷体" panose="02010609060101010101" pitchFamily="49" charset="-122"/>
              </a:rPr>
              <a:t>④“夫”有时可作句末语气词，表感叹语气，有时也作指示代词</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兼有舒缓语气的作用</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用在句中，这种情况都不能点断。如：“故为之说，以俟夫观人风者得焉。”</a:t>
            </a:r>
          </a:p>
        </p:txBody>
      </p:sp>
      <p:sp>
        <p:nvSpPr>
          <p:cNvPr id="29698" name="文本框 8"/>
          <p:cNvSpPr txBox="1">
            <a:spLocks noChangeArrowheads="1"/>
          </p:cNvSpPr>
          <p:nvPr/>
        </p:nvSpPr>
        <p:spPr bwMode="auto">
          <a:xfrm>
            <a:off x="201613" y="276225"/>
            <a:ext cx="10414000" cy="1016000"/>
          </a:xfrm>
          <a:prstGeom prst="rect">
            <a:avLst/>
          </a:prstGeom>
          <a:noFill/>
          <a:ln w="9525">
            <a:noFill/>
            <a:miter lim="800000"/>
          </a:ln>
        </p:spPr>
        <p:txBody>
          <a:bodyPr>
            <a:spAutoFit/>
          </a:bodyPr>
          <a:lstStyle/>
          <a:p>
            <a:r>
              <a:rPr lang="zh-CN" altLang="en-US" sz="3200" b="1">
                <a:solidFill>
                  <a:srgbClr val="FF0000"/>
                </a:solidFill>
                <a:latin typeface="等线" pitchFamily="2" charset="-122"/>
                <a:ea typeface="等线" pitchFamily="2" charset="-122"/>
              </a:rPr>
              <a:t>虚词断句法   特别提示</a:t>
            </a:r>
            <a:r>
              <a:rPr lang="zh-CN" altLang="en-US" sz="3200">
                <a:solidFill>
                  <a:srgbClr val="C00000"/>
                </a:solidFill>
                <a:latin typeface="等线" pitchFamily="2" charset="-122"/>
                <a:ea typeface="等线" pitchFamily="2" charset="-122"/>
              </a:rPr>
              <a:t>：</a:t>
            </a:r>
          </a:p>
          <a:p>
            <a:endParaRPr lang="zh-CN" altLang="en-US" sz="2800" b="1">
              <a:solidFill>
                <a:srgbClr val="FF0000"/>
              </a:solidFill>
              <a:latin typeface="等线" pitchFamily="2" charset="-122"/>
              <a:ea typeface="等线" pitchFamily="2" charset="-122"/>
            </a:endParaRPr>
          </a:p>
        </p:txBody>
      </p:sp>
      <p:sp>
        <p:nvSpPr>
          <p:cNvPr id="29699" name="矩形 5"/>
          <p:cNvSpPr>
            <a:spLocks noChangeArrowheads="1"/>
          </p:cNvSpPr>
          <p:nvPr/>
        </p:nvSpPr>
        <p:spPr bwMode="auto">
          <a:xfrm>
            <a:off x="231775" y="384175"/>
            <a:ext cx="11409363" cy="800100"/>
          </a:xfrm>
          <a:prstGeom prst="rect">
            <a:avLst/>
          </a:prstGeom>
          <a:noFill/>
          <a:ln w="9525">
            <a:noFill/>
            <a:miter lim="800000"/>
          </a:ln>
        </p:spPr>
        <p:txBody>
          <a:bodyPr>
            <a:spAutoFit/>
          </a:bodyPr>
          <a:lstStyle/>
          <a:p>
            <a:r>
              <a:rPr lang="en-US" altLang="zh-CN" sz="2800">
                <a:latin typeface="等线" pitchFamily="2" charset="-122"/>
                <a:ea typeface="等线" pitchFamily="2" charset="-122"/>
              </a:rPr>
              <a:t>       </a:t>
            </a:r>
            <a:endParaRPr lang="zh-CN" altLang="en-US" sz="2800">
              <a:latin typeface="等线" pitchFamily="2" charset="-122"/>
              <a:ea typeface="等线" pitchFamily="2" charset="-122"/>
            </a:endParaRPr>
          </a:p>
          <a:p>
            <a:endParaRPr lang="zh-CN" altLang="en-US">
              <a:latin typeface="等线" pitchFamily="2" charset="-122"/>
              <a:ea typeface="等线"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2"/>
          <p:cNvSpPr>
            <a:spLocks noGrp="1"/>
          </p:cNvSpPr>
          <p:nvPr>
            <p:ph idx="1"/>
          </p:nvPr>
        </p:nvSpPr>
        <p:spPr>
          <a:xfrm>
            <a:off x="0" y="920750"/>
            <a:ext cx="12030075" cy="7046913"/>
          </a:xfrm>
        </p:spPr>
        <p:txBody>
          <a:bodyPr/>
          <a:lstStyle/>
          <a:p>
            <a:pPr marL="0" indent="0" eaLnBrk="1" hangingPunct="1">
              <a:buFont typeface="Arial" panose="020B0604020202020204" pitchFamily="34" charset="0"/>
              <a:buNone/>
            </a:pPr>
            <a:endParaRPr lang="en-US" altLang="zh-CN" dirty="0" smtClean="0"/>
          </a:p>
          <a:p>
            <a:pPr marL="0" indent="0" eaLnBrk="1" hangingPunct="1">
              <a:buFont typeface="Arial" panose="020B0604020202020204" pitchFamily="34" charset="0"/>
              <a:buNone/>
            </a:pPr>
            <a:r>
              <a:rPr lang="en-US" altLang="zh-CN" sz="3200" dirty="0" smtClean="0"/>
              <a:t>  </a:t>
            </a: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．下列对文中画波浪线部分的断句，正确的一项是 </a:t>
            </a: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A</a:t>
            </a:r>
            <a:r>
              <a:rPr lang="zh-CN" altLang="en-US" dirty="0" smtClean="0">
                <a:latin typeface="宋体" panose="02010600030101010101" pitchFamily="2" charset="-122"/>
                <a:ea typeface="宋体" panose="02010600030101010101" pitchFamily="2" charset="-122"/>
              </a:rPr>
              <a:t>．会座病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魏惠王亲往问病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公叔曰</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公孙鞅年虽少有</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王即不听用鞅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必杀之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无令出境</a:t>
            </a:r>
            <a:r>
              <a:rPr lang="en-US" altLang="zh-CN" dirty="0" smtClean="0">
                <a:latin typeface="宋体" panose="02010600030101010101" pitchFamily="2" charset="-122"/>
                <a:ea typeface="宋体" panose="02010600030101010101" pitchFamily="2" charset="-122"/>
              </a:rPr>
              <a:t>/ </a:t>
            </a: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B</a:t>
            </a:r>
            <a:r>
              <a:rPr lang="zh-CN" altLang="en-US" dirty="0" smtClean="0">
                <a:latin typeface="宋体" panose="02010600030101010101" pitchFamily="2" charset="-122"/>
                <a:ea typeface="宋体" panose="02010600030101010101" pitchFamily="2" charset="-122"/>
              </a:rPr>
              <a:t>．会座病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魏惠王亲往问病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公叔曰</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有奇才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王即不听用鞅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必杀之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无令出境</a:t>
            </a:r>
            <a:r>
              <a:rPr lang="en-US" altLang="zh-CN" dirty="0" smtClean="0">
                <a:latin typeface="宋体" panose="02010600030101010101" pitchFamily="2" charset="-122"/>
                <a:ea typeface="宋体" panose="02010600030101010101" pitchFamily="2" charset="-122"/>
              </a:rPr>
              <a:t>/ </a:t>
            </a: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C</a:t>
            </a:r>
            <a:r>
              <a:rPr lang="zh-CN" altLang="en-US" dirty="0" smtClean="0">
                <a:latin typeface="宋体" panose="02010600030101010101" pitchFamily="2" charset="-122"/>
                <a:ea typeface="宋体" panose="02010600030101010101" pitchFamily="2" charset="-122"/>
              </a:rPr>
              <a:t>．会座病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魏惠王亲往问病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公叔曰</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有奇才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用鞅必杀之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无令出境</a:t>
            </a:r>
            <a:r>
              <a:rPr lang="en-US" altLang="zh-CN" dirty="0" smtClean="0">
                <a:latin typeface="宋体" panose="02010600030101010101" pitchFamily="2" charset="-122"/>
                <a:ea typeface="宋体" panose="02010600030101010101" pitchFamily="2" charset="-122"/>
              </a:rPr>
              <a:t>/ </a:t>
            </a: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D</a:t>
            </a:r>
            <a:r>
              <a:rPr lang="zh-CN" altLang="en-US" dirty="0" smtClean="0">
                <a:latin typeface="宋体" panose="02010600030101010101" pitchFamily="2" charset="-122"/>
                <a:ea typeface="宋体" panose="02010600030101010101" pitchFamily="2" charset="-122"/>
              </a:rPr>
              <a:t>．会座病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魏惠王亲往问病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公叔曰</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有奇才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王即不听用鞅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必杀之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无令出境</a:t>
            </a:r>
            <a:r>
              <a:rPr lang="en-US" altLang="zh-CN" dirty="0" smtClean="0">
                <a:latin typeface="宋体" panose="02010600030101010101" pitchFamily="2" charset="-122"/>
                <a:ea typeface="宋体" panose="02010600030101010101" pitchFamily="2" charset="-122"/>
              </a:rPr>
              <a:t>/</a:t>
            </a:r>
            <a:endParaRPr lang="zh-CN" altLang="zh-CN" dirty="0" smtClean="0">
              <a:latin typeface="宋体" panose="02010600030101010101" pitchFamily="2" charset="-122"/>
              <a:ea typeface="宋体" panose="02010600030101010101" pitchFamily="2" charset="-122"/>
            </a:endParaRPr>
          </a:p>
        </p:txBody>
      </p:sp>
      <p:sp>
        <p:nvSpPr>
          <p:cNvPr id="4" name="文本框 3"/>
          <p:cNvSpPr txBox="1"/>
          <p:nvPr/>
        </p:nvSpPr>
        <p:spPr>
          <a:xfrm>
            <a:off x="0" y="162343"/>
            <a:ext cx="9685338"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a:t>
            </a:r>
            <a:r>
              <a:rPr lang="en-US" altLang="zh-CN" sz="2800" dirty="0">
                <a:solidFill>
                  <a:schemeClr val="tx1"/>
                </a:solidFill>
              </a:rPr>
              <a:t>2019</a:t>
            </a:r>
            <a:r>
              <a:rPr lang="zh-CN" altLang="en-US" sz="2800" dirty="0">
                <a:solidFill>
                  <a:schemeClr val="tx1"/>
                </a:solidFill>
              </a:rPr>
              <a:t>年全国</a:t>
            </a:r>
            <a:r>
              <a:rPr lang="zh-CN" altLang="en-US" sz="2800" dirty="0" smtClean="0">
                <a:solidFill>
                  <a:schemeClr val="tx1"/>
                </a:solidFill>
              </a:rPr>
              <a:t>卷</a:t>
            </a:r>
            <a:r>
              <a:rPr lang="en-US" altLang="zh-CN" sz="2800" dirty="0" smtClean="0">
                <a:solidFill>
                  <a:schemeClr val="tx1"/>
                </a:solidFill>
                <a:latin typeface="宋体" panose="02010600030101010101" pitchFamily="2" charset="-122"/>
                <a:ea typeface="宋体" panose="02010600030101010101" pitchFamily="2" charset="-122"/>
              </a:rPr>
              <a:t>II</a:t>
            </a:r>
            <a:r>
              <a:rPr lang="en-US" altLang="zh-CN" sz="2800" dirty="0" smtClean="0">
                <a:solidFill>
                  <a:schemeClr val="tx1"/>
                </a:solidFill>
              </a:rPr>
              <a:t>《</a:t>
            </a:r>
            <a:r>
              <a:rPr lang="zh-CN" altLang="en-US" sz="2800" dirty="0">
                <a:solidFill>
                  <a:schemeClr val="tx1"/>
                </a:solidFill>
              </a:rPr>
              <a:t>史记 商君列传</a:t>
            </a:r>
            <a:r>
              <a:rPr lang="en-US" altLang="zh-CN" sz="2800" dirty="0">
                <a:solidFill>
                  <a:schemeClr val="tx1"/>
                </a:solidFill>
              </a:rPr>
              <a:t>》</a:t>
            </a:r>
            <a:r>
              <a:rPr lang="zh-CN" altLang="en-US" sz="2800" dirty="0">
                <a:solidFill>
                  <a:schemeClr val="tx1"/>
                </a:solidFill>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70231"/>
            <a:ext cx="12030075" cy="7046912"/>
          </a:xfrm>
        </p:spPr>
        <p:txBody>
          <a:bodyPr/>
          <a:lstStyle/>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．下列对文中画波浪线部分的断句，正确的一项是     </a:t>
            </a:r>
            <a:endParaRPr lang="en-US" altLang="zh-CN" dirty="0" smtClean="0">
              <a:latin typeface="宋体" panose="02010600030101010101" pitchFamily="2" charset="-122"/>
              <a:ea typeface="宋体" panose="02010600030101010101" pitchFamily="2" charset="-122"/>
            </a:endParaRP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A</a:t>
            </a:r>
            <a:r>
              <a:rPr lang="zh-CN" altLang="en-US"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会座病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魏惠王亲往问病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公叔曰</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公孙鞅年虽少有</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王即不听用鞅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必杀之</a:t>
            </a:r>
            <a:r>
              <a:rPr lang="en-US" altLang="zh-CN"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无令出境</a:t>
            </a:r>
            <a:r>
              <a:rPr lang="en-US" altLang="zh-CN" dirty="0" smtClean="0">
                <a:solidFill>
                  <a:schemeClr val="bg1">
                    <a:lumMod val="50000"/>
                  </a:schemeClr>
                </a:solidFill>
                <a:latin typeface="宋体" panose="02010600030101010101" pitchFamily="2" charset="-122"/>
                <a:ea typeface="宋体" panose="02010600030101010101" pitchFamily="2" charset="-122"/>
              </a:rPr>
              <a:t>/ </a:t>
            </a:r>
            <a:r>
              <a:rPr lang="en-US" altLang="zh-CN" dirty="0" smtClean="0">
                <a:solidFill>
                  <a:srgbClr val="C00000"/>
                </a:solidFill>
                <a:latin typeface="宋体" panose="02010600030101010101" pitchFamily="2" charset="-122"/>
                <a:ea typeface="宋体" panose="02010600030101010101" pitchFamily="2" charset="-122"/>
              </a:rPr>
              <a:t>  </a:t>
            </a:r>
            <a:r>
              <a:rPr lang="en-US" altLang="zh-CN" dirty="0" smtClean="0">
                <a:solidFill>
                  <a:srgbClr val="FF0000"/>
                </a:solidFill>
                <a:latin typeface="宋体" panose="02010600030101010101" pitchFamily="2" charset="-122"/>
                <a:ea typeface="宋体" panose="02010600030101010101" pitchFamily="2" charset="-122"/>
              </a:rPr>
              <a:t>                                                                          </a:t>
            </a:r>
          </a:p>
          <a:p>
            <a:pPr marL="0" indent="0" eaLnBrk="1" hangingPunct="1">
              <a:buFont typeface="Arial" panose="020B0604020202020204" pitchFamily="34" charset="0"/>
              <a:buNone/>
            </a:pPr>
            <a:r>
              <a:rPr lang="zh-CN" altLang="en-US" dirty="0" smtClean="0">
                <a:solidFill>
                  <a:srgbClr val="FF0000"/>
                </a:solidFill>
                <a:latin typeface="宋体" panose="02010600030101010101" pitchFamily="2" charset="-122"/>
                <a:ea typeface="宋体" panose="02010600030101010101" pitchFamily="2" charset="-122"/>
              </a:rPr>
              <a:t>“有”的宾语是“奇才”</a:t>
            </a:r>
            <a:endParaRPr lang="en-US" altLang="zh-CN" dirty="0" smtClean="0">
              <a:solidFill>
                <a:srgbClr val="FF0000"/>
              </a:solidFill>
              <a:latin typeface="宋体" panose="02010600030101010101" pitchFamily="2" charset="-122"/>
              <a:ea typeface="宋体" panose="02010600030101010101" pitchFamily="2" charset="-122"/>
            </a:endParaRP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B</a:t>
            </a:r>
            <a:r>
              <a:rPr lang="zh-CN" altLang="en-US"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会座病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魏惠王亲往问病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公叔曰</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有奇才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王即不听用鞅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必杀之</a:t>
            </a:r>
            <a:r>
              <a:rPr lang="en-US" altLang="zh-CN"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无令出境</a:t>
            </a:r>
            <a:r>
              <a:rPr lang="en-US" altLang="zh-CN" dirty="0" smtClean="0">
                <a:solidFill>
                  <a:schemeClr val="bg1">
                    <a:lumMod val="50000"/>
                  </a:schemeClr>
                </a:solidFill>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C</a:t>
            </a:r>
            <a:r>
              <a:rPr lang="zh-CN" altLang="en-US"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会座病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魏惠王亲往问病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公叔曰</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有奇才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用鞅必杀之</a:t>
            </a:r>
            <a:r>
              <a:rPr lang="en-US" altLang="zh-CN"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无令出境</a:t>
            </a:r>
            <a:r>
              <a:rPr lang="en-US" altLang="zh-CN" dirty="0" smtClean="0">
                <a:solidFill>
                  <a:schemeClr val="bg1">
                    <a:lumMod val="50000"/>
                  </a:schemeClr>
                </a:solidFill>
                <a:latin typeface="宋体" panose="02010600030101010101" pitchFamily="2" charset="-122"/>
                <a:ea typeface="宋体" panose="02010600030101010101" pitchFamily="2" charset="-122"/>
              </a:rPr>
              <a:t>/ </a:t>
            </a:r>
          </a:p>
          <a:p>
            <a:pPr marL="0" indent="0" eaLnBrk="1" hangingPunct="1">
              <a:buFont typeface="Arial" panose="020B0604020202020204" pitchFamily="34" charset="0"/>
              <a:buNone/>
            </a:pPr>
            <a:r>
              <a:rPr lang="en-US" altLang="zh-CN" dirty="0" smtClean="0">
                <a:solidFill>
                  <a:srgbClr val="FF0000"/>
                </a:solidFill>
                <a:latin typeface="宋体" panose="02010600030101010101" pitchFamily="2" charset="-122"/>
                <a:ea typeface="宋体" panose="02010600030101010101" pitchFamily="2" charset="-122"/>
              </a:rPr>
              <a:t>                </a:t>
            </a:r>
            <a:r>
              <a:rPr lang="zh-CN" altLang="en-US" dirty="0" smtClean="0">
                <a:solidFill>
                  <a:srgbClr val="FF0000"/>
                </a:solidFill>
                <a:latin typeface="宋体" panose="02010600030101010101" pitchFamily="2" charset="-122"/>
                <a:ea typeface="宋体" panose="02010600030101010101" pitchFamily="2" charset="-122"/>
              </a:rPr>
              <a:t>“听用”是“任用”</a:t>
            </a:r>
            <a:endParaRPr lang="en-US" altLang="zh-CN" dirty="0" smtClean="0">
              <a:solidFill>
                <a:srgbClr val="FF0000"/>
              </a:solidFill>
              <a:latin typeface="宋体" panose="02010600030101010101" pitchFamily="2" charset="-122"/>
              <a:ea typeface="宋体" panose="02010600030101010101" pitchFamily="2" charset="-122"/>
            </a:endParaRPr>
          </a:p>
          <a:p>
            <a:pPr marL="0" indent="0" eaLnBrk="1"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D</a:t>
            </a:r>
            <a:r>
              <a:rPr lang="zh-CN" altLang="en-US"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会座病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魏惠王亲往问病</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公叔曰</a:t>
            </a:r>
            <a:r>
              <a:rPr lang="en-US" altLang="zh-CN" dirty="0" smtClean="0">
                <a:solidFill>
                  <a:schemeClr val="bg1">
                    <a:lumMod val="50000"/>
                  </a:schemeClr>
                </a:solidFill>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公孙鞅年虽少</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有奇才</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愿王举国</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而听之</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王即不听用鞅</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必杀之</a:t>
            </a:r>
            <a:r>
              <a:rPr lang="en-US" altLang="zh-CN" dirty="0" smtClean="0">
                <a:latin typeface="宋体" panose="02010600030101010101" pitchFamily="2" charset="-122"/>
                <a:ea typeface="宋体" panose="02010600030101010101" pitchFamily="2" charset="-122"/>
              </a:rPr>
              <a:t>/</a:t>
            </a:r>
            <a:r>
              <a:rPr lang="zh-CN" altLang="en-US" dirty="0" smtClean="0">
                <a:solidFill>
                  <a:schemeClr val="bg1">
                    <a:lumMod val="50000"/>
                  </a:schemeClr>
                </a:solidFill>
                <a:latin typeface="宋体" panose="02010600030101010101" pitchFamily="2" charset="-122"/>
                <a:ea typeface="宋体" panose="02010600030101010101" pitchFamily="2" charset="-122"/>
              </a:rPr>
              <a:t>无令出境</a:t>
            </a:r>
            <a:r>
              <a:rPr lang="en-US" altLang="zh-CN" dirty="0" smtClean="0">
                <a:solidFill>
                  <a:schemeClr val="bg1">
                    <a:lumMod val="50000"/>
                  </a:schemeClr>
                </a:solidFill>
                <a:latin typeface="宋体" panose="02010600030101010101" pitchFamily="2" charset="-122"/>
                <a:ea typeface="宋体" panose="02010600030101010101" pitchFamily="2" charset="-122"/>
              </a:rPr>
              <a:t>/</a:t>
            </a:r>
          </a:p>
          <a:p>
            <a:pPr marL="0" indent="0" eaLnBrk="1" hangingPunct="1">
              <a:buFont typeface="Arial" panose="020B0604020202020204" pitchFamily="34" charset="0"/>
              <a:buNone/>
            </a:pPr>
            <a:r>
              <a:rPr lang="en-US" altLang="zh-CN" dirty="0" smtClean="0">
                <a:solidFill>
                  <a:srgbClr val="C00000"/>
                </a:solidFill>
                <a:latin typeface="宋体" panose="02010600030101010101" pitchFamily="2" charset="-122"/>
                <a:ea typeface="宋体" panose="02010600030101010101" pitchFamily="2" charset="-122"/>
              </a:rPr>
              <a:t> </a:t>
            </a:r>
            <a:r>
              <a:rPr lang="zh-CN" altLang="en-US" dirty="0" smtClean="0">
                <a:solidFill>
                  <a:srgbClr val="C00000"/>
                </a:solidFill>
                <a:latin typeface="宋体" panose="02010600030101010101" pitchFamily="2" charset="-122"/>
                <a:ea typeface="宋体" panose="02010600030101010101" pitchFamily="2" charset="-122"/>
              </a:rPr>
              <a:t>“举国</a:t>
            </a:r>
            <a:r>
              <a:rPr lang="zh-CN" altLang="en-US" dirty="0" smtClean="0">
                <a:solidFill>
                  <a:srgbClr val="0000FF"/>
                </a:solidFill>
                <a:latin typeface="宋体" panose="02010600030101010101" pitchFamily="2" charset="-122"/>
                <a:ea typeface="宋体" panose="02010600030101010101" pitchFamily="2" charset="-122"/>
              </a:rPr>
              <a:t>而</a:t>
            </a:r>
            <a:r>
              <a:rPr lang="zh-CN" altLang="en-US" dirty="0" smtClean="0">
                <a:solidFill>
                  <a:srgbClr val="C00000"/>
                </a:solidFill>
                <a:latin typeface="宋体" panose="02010600030101010101" pitchFamily="2" charset="-122"/>
                <a:ea typeface="宋体" panose="02010600030101010101" pitchFamily="2" charset="-122"/>
              </a:rPr>
              <a:t>听之”是“希望大王把全部国政交给他” </a:t>
            </a:r>
            <a:r>
              <a:rPr lang="zh-CN" altLang="en-US" dirty="0" smtClean="0">
                <a:solidFill>
                  <a:srgbClr val="0000FF"/>
                </a:solidFill>
                <a:latin typeface="宋体" panose="02010600030101010101" pitchFamily="2" charset="-122"/>
                <a:ea typeface="宋体" panose="02010600030101010101" pitchFamily="2" charset="-122"/>
              </a:rPr>
              <a:t>语意连贯，不间断</a:t>
            </a:r>
            <a:endParaRPr lang="en-US" altLang="zh-CN" dirty="0" smtClean="0">
              <a:solidFill>
                <a:srgbClr val="0000FF"/>
              </a:solidFill>
              <a:latin typeface="宋体" panose="02010600030101010101" pitchFamily="2" charset="-122"/>
              <a:ea typeface="宋体" panose="02010600030101010101" pitchFamily="2" charset="-122"/>
            </a:endParaRPr>
          </a:p>
        </p:txBody>
      </p:sp>
      <p:sp>
        <p:nvSpPr>
          <p:cNvPr id="4" name="文本框 3"/>
          <p:cNvSpPr txBox="1"/>
          <p:nvPr/>
        </p:nvSpPr>
        <p:spPr>
          <a:xfrm>
            <a:off x="0" y="0"/>
            <a:ext cx="10548938"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a:t>
            </a:r>
            <a:r>
              <a:rPr lang="en-US" altLang="zh-CN" sz="2800" dirty="0">
                <a:solidFill>
                  <a:schemeClr val="tx1"/>
                </a:solidFill>
              </a:rPr>
              <a:t>2019</a:t>
            </a:r>
            <a:r>
              <a:rPr lang="zh-CN" altLang="en-US" sz="2800" dirty="0">
                <a:solidFill>
                  <a:schemeClr val="tx1"/>
                </a:solidFill>
              </a:rPr>
              <a:t>年全国</a:t>
            </a:r>
            <a:r>
              <a:rPr lang="zh-CN" altLang="en-US" sz="2800" dirty="0" smtClean="0">
                <a:solidFill>
                  <a:schemeClr val="tx1"/>
                </a:solidFill>
              </a:rPr>
              <a:t>卷</a:t>
            </a:r>
            <a:r>
              <a:rPr lang="en-US" altLang="zh-CN" sz="2800" dirty="0">
                <a:solidFill>
                  <a:schemeClr val="tx1"/>
                </a:solidFill>
                <a:latin typeface="宋体" panose="02010600030101010101" pitchFamily="2" charset="-122"/>
                <a:ea typeface="宋体" panose="02010600030101010101" pitchFamily="2" charset="-122"/>
              </a:rPr>
              <a:t>II </a:t>
            </a:r>
            <a:r>
              <a:rPr lang="en-US" altLang="zh-CN" sz="2800" dirty="0" smtClean="0">
                <a:solidFill>
                  <a:schemeClr val="tx1"/>
                </a:solidFill>
              </a:rPr>
              <a:t>《</a:t>
            </a:r>
            <a:r>
              <a:rPr lang="zh-CN" altLang="en-US" sz="2800" dirty="0">
                <a:solidFill>
                  <a:schemeClr val="tx1"/>
                </a:solidFill>
              </a:rPr>
              <a:t>史记 商君列传</a:t>
            </a:r>
            <a:r>
              <a:rPr lang="en-US" altLang="zh-CN" sz="2800" dirty="0">
                <a:solidFill>
                  <a:schemeClr val="tx1"/>
                </a:solidFill>
              </a:rPr>
              <a:t>》</a:t>
            </a:r>
            <a:r>
              <a:rPr lang="zh-CN" altLang="en-US" sz="2800" dirty="0">
                <a:solidFill>
                  <a:schemeClr val="tx1"/>
                </a:solidFill>
              </a:rPr>
              <a:t>）</a:t>
            </a:r>
          </a:p>
        </p:txBody>
      </p:sp>
      <p:pic>
        <p:nvPicPr>
          <p:cNvPr id="8" name="墨迹 7"/>
          <p:cNvPicPr>
            <a:picLocks noChangeAspect="1" noChangeArrowheads="1"/>
          </p:cNvPicPr>
          <p:nvPr/>
        </p:nvPicPr>
        <p:blipFill>
          <a:blip r:embed="rId2"/>
          <a:srcRect/>
          <a:stretch>
            <a:fillRect/>
          </a:stretch>
        </p:blipFill>
        <p:spPr bwMode="auto">
          <a:xfrm>
            <a:off x="5964555" y="1617980"/>
            <a:ext cx="3071495" cy="315595"/>
          </a:xfrm>
          <a:prstGeom prst="rect">
            <a:avLst/>
          </a:prstGeom>
          <a:noFill/>
          <a:ln w="9525">
            <a:noFill/>
            <a:miter lim="800000"/>
            <a:headEnd/>
            <a:tailEnd/>
          </a:ln>
        </p:spPr>
      </p:pic>
      <p:pic>
        <p:nvPicPr>
          <p:cNvPr id="9" name="墨迹 8"/>
          <p:cNvPicPr>
            <a:picLocks noChangeAspect="1" noChangeArrowheads="1"/>
          </p:cNvPicPr>
          <p:nvPr/>
        </p:nvPicPr>
        <p:blipFill>
          <a:blip r:embed="rId3"/>
          <a:srcRect/>
          <a:stretch>
            <a:fillRect/>
          </a:stretch>
        </p:blipFill>
        <p:spPr bwMode="auto">
          <a:xfrm>
            <a:off x="1022183" y="4293687"/>
            <a:ext cx="1693863" cy="188912"/>
          </a:xfrm>
          <a:prstGeom prst="rect">
            <a:avLst/>
          </a:prstGeom>
          <a:noFill/>
          <a:ln w="9525">
            <a:noFill/>
            <a:miter lim="800000"/>
            <a:headEnd/>
            <a:tailEnd/>
          </a:ln>
        </p:spPr>
      </p:pic>
      <p:pic>
        <p:nvPicPr>
          <p:cNvPr id="10" name="墨迹 9"/>
          <p:cNvPicPr>
            <a:picLocks noChangeAspect="1" noChangeArrowheads="1"/>
          </p:cNvPicPr>
          <p:nvPr/>
        </p:nvPicPr>
        <p:blipFill>
          <a:blip r:embed="rId4"/>
          <a:srcRect/>
          <a:stretch>
            <a:fillRect/>
          </a:stretch>
        </p:blipFill>
        <p:spPr bwMode="auto">
          <a:xfrm>
            <a:off x="9036050" y="5426159"/>
            <a:ext cx="2640012" cy="188912"/>
          </a:xfrm>
          <a:prstGeom prst="rect">
            <a:avLst/>
          </a:prstGeom>
          <a:noFill/>
          <a:ln w="9525">
            <a:noFill/>
            <a:miter lim="800000"/>
            <a:headEnd/>
            <a:tailEnd/>
          </a:ln>
        </p:spPr>
      </p:pic>
      <p:sp>
        <p:nvSpPr>
          <p:cNvPr id="5" name="文本框 4"/>
          <p:cNvSpPr txBox="1"/>
          <p:nvPr/>
        </p:nvSpPr>
        <p:spPr>
          <a:xfrm>
            <a:off x="8477250" y="705521"/>
            <a:ext cx="1117600" cy="646331"/>
          </a:xfrm>
          <a:prstGeom prst="rect">
            <a:avLst/>
          </a:prstGeom>
          <a:noFill/>
        </p:spPr>
        <p:txBody>
          <a:bodyPr wrap="square" rtlCol="0">
            <a:spAutoFit/>
          </a:bodyPr>
          <a:lstStyle/>
          <a:p>
            <a:r>
              <a:rPr lang="en-US" altLang="zh-CN" sz="3600" dirty="0" smtClean="0">
                <a:solidFill>
                  <a:srgbClr val="FF0000"/>
                </a:solidFill>
              </a:rPr>
              <a:t>B</a:t>
            </a:r>
            <a:endParaRPr lang="zh-CN" alt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3"/>
          <p:cNvSpPr txBox="1">
            <a:spLocks noChangeArrowheads="1"/>
          </p:cNvSpPr>
          <p:nvPr/>
        </p:nvSpPr>
        <p:spPr bwMode="auto">
          <a:xfrm>
            <a:off x="101600" y="0"/>
            <a:ext cx="12090400" cy="7417415"/>
          </a:xfrm>
          <a:prstGeom prst="rect">
            <a:avLst/>
          </a:prstGeom>
          <a:noFill/>
          <a:ln w="9525">
            <a:noFill/>
            <a:miter lim="800000"/>
          </a:ln>
        </p:spPr>
        <p:txBody>
          <a:bodyPr wrap="square">
            <a:spAutoFit/>
          </a:bodyPr>
          <a:lstStyle/>
          <a:p>
            <a:r>
              <a:rPr lang="en-US" altLang="zh-CN" sz="2800" dirty="0" smtClean="0">
                <a:latin typeface="宋体" panose="02010600030101010101" pitchFamily="2" charset="-122"/>
                <a:ea typeface="宋体" panose="02010600030101010101" pitchFamily="2" charset="-122"/>
              </a:rPr>
              <a:t>3 </a:t>
            </a:r>
            <a:r>
              <a:rPr lang="zh-CN" altLang="en-US" sz="2800" dirty="0" smtClean="0">
                <a:latin typeface="宋体" panose="02010600030101010101" pitchFamily="2" charset="-122"/>
                <a:ea typeface="宋体" panose="02010600030101010101" pitchFamily="2" charset="-122"/>
              </a:rPr>
              <a:t> 对话断句法</a:t>
            </a:r>
            <a:endParaRPr lang="zh-CN" altLang="zh-CN" sz="2800" dirty="0">
              <a:latin typeface="宋体" panose="02010600030101010101" pitchFamily="2" charset="-122"/>
              <a:ea typeface="宋体" panose="02010600030101010101" pitchFamily="2" charset="-122"/>
            </a:endParaRPr>
          </a:p>
          <a:p>
            <a:endParaRPr lang="en-US" altLang="zh-CN" sz="2800" dirty="0" smtClean="0">
              <a:latin typeface="宋体" panose="02010600030101010101" pitchFamily="2" charset="-122"/>
              <a:ea typeface="宋体" panose="02010600030101010101" pitchFamily="2" charset="-122"/>
            </a:endParaRPr>
          </a:p>
          <a:p>
            <a:r>
              <a:rPr lang="zh-CN" altLang="en-US" sz="2800" dirty="0" smtClean="0">
                <a:latin typeface="宋体" panose="02010600030101010101" pitchFamily="2" charset="-122"/>
                <a:ea typeface="宋体" panose="02010600030101010101" pitchFamily="2" charset="-122"/>
              </a:rPr>
              <a:t>（</a:t>
            </a:r>
            <a:r>
              <a:rPr lang="en-US" altLang="zh-CN" sz="2800" dirty="0" smtClean="0">
                <a:latin typeface="宋体" panose="02010600030101010101" pitchFamily="2" charset="-122"/>
                <a:ea typeface="宋体" panose="02010600030101010101" pitchFamily="2" charset="-122"/>
              </a:rPr>
              <a:t>1</a:t>
            </a:r>
            <a:r>
              <a:rPr lang="zh-CN" altLang="en-US" sz="2800" dirty="0" smtClean="0">
                <a:latin typeface="宋体" panose="02010600030101010101" pitchFamily="2" charset="-122"/>
                <a:ea typeface="宋体" panose="02010600030101010101" pitchFamily="2" charset="-122"/>
              </a:rPr>
              <a:t>）</a:t>
            </a:r>
            <a:r>
              <a:rPr lang="en-US" altLang="zh-CN" sz="2800" dirty="0" smtClean="0">
                <a:latin typeface="宋体" panose="02010600030101010101" pitchFamily="2" charset="-122"/>
                <a:ea typeface="宋体" panose="02010600030101010101" pitchFamily="2" charset="-122"/>
              </a:rPr>
              <a:t>   </a:t>
            </a:r>
            <a:r>
              <a:rPr lang="zh-CN" altLang="zh-CN" sz="2800" dirty="0" smtClean="0">
                <a:latin typeface="宋体" panose="02010600030101010101" pitchFamily="2" charset="-122"/>
                <a:ea typeface="宋体" panose="02010600030101010101" pitchFamily="2" charset="-122"/>
              </a:rPr>
              <a:t>沛</a:t>
            </a:r>
            <a:r>
              <a:rPr lang="zh-CN" altLang="zh-CN" sz="2800" dirty="0">
                <a:latin typeface="宋体" panose="02010600030101010101" pitchFamily="2" charset="-122"/>
                <a:ea typeface="宋体" panose="02010600030101010101" pitchFamily="2" charset="-122"/>
              </a:rPr>
              <a:t>公曰孰与君少长良曰长于臣沛公曰君为我呼入吾得兄事之</a:t>
            </a:r>
            <a:r>
              <a:rPr lang="en-US" altLang="zh-CN" sz="2800" dirty="0">
                <a:latin typeface="宋体" panose="02010600030101010101" pitchFamily="2" charset="-122"/>
                <a:ea typeface="宋体" panose="02010600030101010101" pitchFamily="2" charset="-122"/>
              </a:rPr>
              <a:t> </a:t>
            </a:r>
            <a:r>
              <a:rPr lang="en-US" altLang="zh-CN" sz="2800" dirty="0" smtClean="0">
                <a:latin typeface="宋体" panose="02010600030101010101" pitchFamily="2" charset="-122"/>
                <a:ea typeface="宋体" panose="02010600030101010101" pitchFamily="2" charset="-122"/>
              </a:rPr>
              <a:t>                                                                                    </a:t>
            </a:r>
          </a:p>
          <a:p>
            <a:r>
              <a:rPr lang="en-US" altLang="zh-CN" sz="2800" dirty="0" smtClean="0">
                <a:latin typeface="宋体" panose="02010600030101010101" pitchFamily="2" charset="-122"/>
                <a:ea typeface="宋体" panose="02010600030101010101" pitchFamily="2" charset="-122"/>
              </a:rPr>
              <a:t>                                                 </a:t>
            </a:r>
            <a:r>
              <a:rPr lang="zh-CN" altLang="zh-CN" sz="2800" dirty="0" smtClean="0">
                <a:latin typeface="宋体" panose="02010600030101010101" pitchFamily="2" charset="-122"/>
                <a:ea typeface="宋体" panose="02010600030101010101" pitchFamily="2" charset="-122"/>
              </a:rPr>
              <a:t>（</a:t>
            </a:r>
            <a:r>
              <a:rPr lang="zh-CN" altLang="zh-CN" sz="2800" dirty="0">
                <a:latin typeface="宋体" panose="02010600030101010101" pitchFamily="2" charset="-122"/>
                <a:ea typeface="宋体" panose="02010600030101010101" pitchFamily="2" charset="-122"/>
              </a:rPr>
              <a:t>《鸿门宴》</a:t>
            </a:r>
            <a:r>
              <a:rPr lang="zh-CN" altLang="zh-CN" sz="2800" dirty="0" smtClean="0">
                <a:latin typeface="宋体" panose="02010600030101010101" pitchFamily="2" charset="-122"/>
                <a:ea typeface="宋体" panose="02010600030101010101" pitchFamily="2" charset="-122"/>
              </a:rPr>
              <a:t>）</a:t>
            </a:r>
            <a:r>
              <a:rPr lang="en-US" altLang="zh-CN" sz="2800" dirty="0" smtClean="0">
                <a:latin typeface="宋体" panose="02010600030101010101" pitchFamily="2" charset="-122"/>
                <a:ea typeface="宋体" panose="02010600030101010101" pitchFamily="2" charset="-122"/>
              </a:rPr>
              <a:t>   </a:t>
            </a:r>
            <a:endParaRPr lang="en-US" altLang="zh-CN" sz="2800" dirty="0">
              <a:latin typeface="宋体" panose="02010600030101010101" pitchFamily="2" charset="-122"/>
              <a:ea typeface="宋体" panose="02010600030101010101" pitchFamily="2" charset="-122"/>
            </a:endParaRPr>
          </a:p>
          <a:p>
            <a:r>
              <a:rPr lang="zh-CN" altLang="zh-CN" sz="2800" dirty="0">
                <a:solidFill>
                  <a:srgbClr val="FF0000"/>
                </a:solidFill>
                <a:latin typeface="宋体" panose="02010600030101010101" pitchFamily="2" charset="-122"/>
                <a:ea typeface="宋体" panose="02010600030101010101" pitchFamily="2" charset="-122"/>
              </a:rPr>
              <a:t>沛公曰∕孰与君少长∕良曰∕长于臣∕沛公曰∕君为我呼入∕吾得兄事之</a:t>
            </a:r>
            <a:r>
              <a:rPr lang="en-US" altLang="zh-CN" sz="2800" dirty="0">
                <a:solidFill>
                  <a:srgbClr val="FF0000"/>
                </a:solidFill>
                <a:latin typeface="宋体" panose="02010600030101010101" pitchFamily="2" charset="-122"/>
                <a:ea typeface="宋体" panose="02010600030101010101" pitchFamily="2" charset="-122"/>
              </a:rPr>
              <a:t>       </a:t>
            </a:r>
            <a:r>
              <a:rPr lang="en-US" altLang="zh-CN" sz="2800" dirty="0" smtClean="0">
                <a:solidFill>
                  <a:srgbClr val="FF0000"/>
                </a:solidFill>
                <a:latin typeface="宋体" panose="02010600030101010101" pitchFamily="2" charset="-122"/>
                <a:ea typeface="宋体" panose="02010600030101010101" pitchFamily="2" charset="-122"/>
              </a:rPr>
              <a:t>                                                                                                             </a:t>
            </a:r>
          </a:p>
          <a:p>
            <a:r>
              <a:rPr lang="en-US" altLang="zh-CN" sz="2800" dirty="0">
                <a:solidFill>
                  <a:srgbClr val="FF0000"/>
                </a:solidFill>
                <a:latin typeface="宋体" panose="02010600030101010101" pitchFamily="2" charset="-122"/>
                <a:ea typeface="宋体" panose="02010600030101010101" pitchFamily="2" charset="-122"/>
              </a:rPr>
              <a:t> </a:t>
            </a:r>
            <a:r>
              <a:rPr lang="en-US" altLang="zh-CN" sz="2800" dirty="0" smtClean="0">
                <a:solidFill>
                  <a:srgbClr val="FF0000"/>
                </a:solidFill>
                <a:latin typeface="宋体" panose="02010600030101010101" pitchFamily="2" charset="-122"/>
                <a:ea typeface="宋体" panose="02010600030101010101" pitchFamily="2" charset="-122"/>
              </a:rPr>
              <a:t>                                                </a:t>
            </a:r>
            <a:r>
              <a:rPr lang="zh-CN" altLang="en-US" sz="2800" dirty="0" smtClean="0">
                <a:solidFill>
                  <a:srgbClr val="FF0000"/>
                </a:solidFill>
                <a:latin typeface="宋体" panose="02010600030101010101" pitchFamily="2" charset="-122"/>
                <a:ea typeface="宋体" panose="02010600030101010101" pitchFamily="2" charset="-122"/>
              </a:rPr>
              <a:t>（</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鸿门宴</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smtClean="0">
                <a:solidFill>
                  <a:srgbClr val="FF0000"/>
                </a:solidFill>
                <a:latin typeface="宋体" panose="02010600030101010101" pitchFamily="2" charset="-122"/>
                <a:ea typeface="宋体" panose="02010600030101010101" pitchFamily="2" charset="-122"/>
              </a:rPr>
              <a:t>）</a:t>
            </a:r>
            <a:endParaRPr lang="en-US" altLang="zh-CN" sz="2800"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endParaRPr lang="en-US" altLang="zh-CN" sz="2800"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r>
              <a:rPr lang="zh-CN" altLang="en-US" sz="2800" dirty="0" smtClean="0">
                <a:latin typeface="宋体" panose="02010600030101010101" pitchFamily="2" charset="-122"/>
                <a:ea typeface="宋体" panose="02010600030101010101" pitchFamily="2" charset="-122"/>
              </a:rPr>
              <a:t>（</a:t>
            </a:r>
            <a:r>
              <a:rPr lang="en-US" altLang="zh-CN" sz="2800" dirty="0" smtClean="0">
                <a:latin typeface="宋体" panose="02010600030101010101" pitchFamily="2" charset="-122"/>
                <a:ea typeface="宋体" panose="02010600030101010101" pitchFamily="2" charset="-122"/>
              </a:rPr>
              <a:t>2</a:t>
            </a:r>
            <a:r>
              <a:rPr lang="zh-CN" altLang="en-US" sz="2800" dirty="0" smtClean="0">
                <a:latin typeface="宋体" panose="02010600030101010101" pitchFamily="2" charset="-122"/>
                <a:ea typeface="宋体" panose="02010600030101010101" pitchFamily="2" charset="-122"/>
              </a:rPr>
              <a:t>）</a:t>
            </a:r>
            <a:r>
              <a:rPr lang="zh-CN" altLang="zh-CN" sz="2800" dirty="0" smtClean="0">
                <a:latin typeface="宋体" panose="02010600030101010101" pitchFamily="2" charset="-122"/>
                <a:ea typeface="宋体" panose="02010600030101010101" pitchFamily="2" charset="-122"/>
              </a:rPr>
              <a:t>上</a:t>
            </a:r>
            <a:r>
              <a:rPr lang="zh-CN" altLang="zh-CN" sz="2800" dirty="0">
                <a:latin typeface="宋体" panose="02010600030101010101" pitchFamily="2" charset="-122"/>
                <a:ea typeface="宋体" panose="02010600030101010101" pitchFamily="2" charset="-122"/>
              </a:rPr>
              <a:t>常从容与信言诸将能不各有差上问曰如我能将几何信曰陛下不过能将十万上曰于君何如曰臣多多而益善耳上笑曰多多益善何为为我禽信曰陛下不能将兵而善将将此乃信之所以为陛下禽</a:t>
            </a:r>
            <a:r>
              <a:rPr lang="zh-CN" altLang="zh-CN" sz="2800" dirty="0" smtClean="0">
                <a:latin typeface="宋体" panose="02010600030101010101" pitchFamily="2" charset="-122"/>
                <a:ea typeface="宋体" panose="02010600030101010101" pitchFamily="2" charset="-122"/>
              </a:rPr>
              <a:t>也</a:t>
            </a:r>
            <a:r>
              <a:rPr lang="en-US" altLang="zh-CN" sz="2800" dirty="0" smtClean="0">
                <a:latin typeface="宋体" panose="02010600030101010101" pitchFamily="2" charset="-122"/>
                <a:ea typeface="宋体" panose="02010600030101010101" pitchFamily="2" charset="-122"/>
              </a:rPr>
              <a:t>       (《</a:t>
            </a:r>
            <a:r>
              <a:rPr lang="zh-CN" altLang="en-US" sz="2800" dirty="0" smtClean="0">
                <a:latin typeface="宋体" panose="02010600030101010101" pitchFamily="2" charset="-122"/>
                <a:ea typeface="宋体" panose="02010600030101010101" pitchFamily="2" charset="-122"/>
              </a:rPr>
              <a:t>史记 淮阴侯列传</a:t>
            </a:r>
            <a:r>
              <a:rPr lang="en-US" altLang="zh-CN" sz="2800" dirty="0" smtClean="0">
                <a:latin typeface="宋体" panose="02010600030101010101" pitchFamily="2" charset="-122"/>
                <a:ea typeface="宋体" panose="02010600030101010101" pitchFamily="2" charset="-122"/>
              </a:rPr>
              <a:t>》) </a:t>
            </a:r>
            <a:endParaRPr lang="en-US" altLang="zh-CN" sz="2800" dirty="0">
              <a:latin typeface="宋体" panose="02010600030101010101" pitchFamily="2" charset="-122"/>
              <a:ea typeface="宋体" panose="02010600030101010101" pitchFamily="2" charset="-122"/>
            </a:endParaRPr>
          </a:p>
          <a:p>
            <a:pPr marL="0" indent="0">
              <a:buFont typeface="Arial" panose="020B0604020202020204" pitchFamily="34" charset="0"/>
              <a:buNone/>
            </a:pPr>
            <a:endParaRPr lang="en-US" altLang="zh-CN" sz="2800" dirty="0" smtClean="0">
              <a:solidFill>
                <a:srgbClr val="FF0000"/>
              </a:solidFill>
              <a:latin typeface="宋体" panose="02010600030101010101" pitchFamily="2" charset="-122"/>
              <a:ea typeface="宋体" panose="02010600030101010101" pitchFamily="2" charset="-122"/>
            </a:endParaRPr>
          </a:p>
          <a:p>
            <a:pPr marL="0" indent="0">
              <a:buFont typeface="Arial" panose="020B0604020202020204" pitchFamily="34" charset="0"/>
              <a:buNone/>
            </a:pPr>
            <a:r>
              <a:rPr lang="zh-CN" altLang="zh-CN" sz="2800" dirty="0" smtClean="0">
                <a:solidFill>
                  <a:srgbClr val="FF0000"/>
                </a:solidFill>
                <a:latin typeface="宋体" panose="02010600030101010101" pitchFamily="2" charset="-122"/>
                <a:ea typeface="宋体" panose="02010600030101010101" pitchFamily="2" charset="-122"/>
              </a:rPr>
              <a:t>上</a:t>
            </a:r>
            <a:r>
              <a:rPr lang="zh-CN" altLang="zh-CN" sz="2800" dirty="0">
                <a:solidFill>
                  <a:srgbClr val="FF0000"/>
                </a:solidFill>
                <a:latin typeface="宋体" panose="02010600030101010101" pitchFamily="2" charset="-122"/>
                <a:ea typeface="宋体" panose="02010600030101010101" pitchFamily="2" charset="-122"/>
              </a:rPr>
              <a:t>常从容与信言诸将能不∕各有差∕上问曰∕如我∕能将几何∕信曰∕陛下不过能将十万∕上曰∕于君何如∕曰∕臣多多而益善耳∕上笑曰∕多多益善∕何为为我禽∕信曰∕陛下不能将兵∕而善将将∕此乃信之所以为陛下禽</a:t>
            </a:r>
            <a:r>
              <a:rPr lang="zh-CN" altLang="zh-CN" sz="2800" dirty="0" smtClean="0">
                <a:solidFill>
                  <a:srgbClr val="FF0000"/>
                </a:solidFill>
                <a:latin typeface="宋体" panose="02010600030101010101" pitchFamily="2" charset="-122"/>
                <a:ea typeface="宋体" panose="02010600030101010101" pitchFamily="2" charset="-122"/>
              </a:rPr>
              <a:t>也</a:t>
            </a:r>
            <a:r>
              <a:rPr lang="en-US" altLang="zh-CN" sz="2800" dirty="0" smtClean="0">
                <a:solidFill>
                  <a:srgbClr val="FF0000"/>
                </a:solidFill>
                <a:latin typeface="宋体" panose="02010600030101010101" pitchFamily="2" charset="-122"/>
                <a:ea typeface="宋体" panose="02010600030101010101" pitchFamily="2" charset="-122"/>
              </a:rPr>
              <a:t>                                             </a:t>
            </a:r>
          </a:p>
          <a:p>
            <a:pPr marL="0" indent="0">
              <a:buFont typeface="Arial" panose="020B0604020202020204" pitchFamily="34" charset="0"/>
              <a:buNone/>
            </a:pPr>
            <a:r>
              <a:rPr lang="en-US" altLang="zh-CN" sz="2800" dirty="0">
                <a:solidFill>
                  <a:srgbClr val="FF0000"/>
                </a:solidFill>
                <a:latin typeface="宋体" panose="02010600030101010101" pitchFamily="2" charset="-122"/>
                <a:ea typeface="宋体" panose="02010600030101010101" pitchFamily="2" charset="-122"/>
              </a:rPr>
              <a:t> </a:t>
            </a:r>
            <a:r>
              <a:rPr lang="en-US" altLang="zh-CN" sz="2800" dirty="0" smtClean="0">
                <a:solidFill>
                  <a:srgbClr val="FF0000"/>
                </a:solidFill>
                <a:latin typeface="宋体" panose="02010600030101010101" pitchFamily="2" charset="-122"/>
                <a:ea typeface="宋体" panose="02010600030101010101" pitchFamily="2" charset="-122"/>
              </a:rPr>
              <a:t>                                      </a:t>
            </a:r>
            <a:r>
              <a:rPr lang="zh-CN" altLang="en-US" sz="2800" dirty="0" smtClean="0">
                <a:solidFill>
                  <a:srgbClr val="FF0000"/>
                </a:solidFill>
                <a:latin typeface="宋体" panose="02010600030101010101" pitchFamily="2" charset="-122"/>
                <a:ea typeface="宋体" panose="02010600030101010101" pitchFamily="2" charset="-122"/>
              </a:rPr>
              <a:t>（</a:t>
            </a:r>
            <a:r>
              <a:rPr lang="en-US" altLang="zh-CN" sz="2800" dirty="0" smtClean="0">
                <a:solidFill>
                  <a:srgbClr val="FF0000"/>
                </a:solidFill>
                <a:latin typeface="宋体" panose="02010600030101010101" pitchFamily="2" charset="-122"/>
                <a:ea typeface="宋体" panose="02010600030101010101" pitchFamily="2" charset="-122"/>
              </a:rPr>
              <a:t>《</a:t>
            </a:r>
            <a:r>
              <a:rPr lang="zh-CN" altLang="en-US" sz="2800" dirty="0" smtClean="0">
                <a:solidFill>
                  <a:srgbClr val="FF0000"/>
                </a:solidFill>
                <a:latin typeface="宋体" panose="02010600030101010101" pitchFamily="2" charset="-122"/>
                <a:ea typeface="宋体" panose="02010600030101010101" pitchFamily="2" charset="-122"/>
              </a:rPr>
              <a:t>史记 淮阴侯列传 </a:t>
            </a:r>
            <a:r>
              <a:rPr lang="en-US" altLang="zh-CN" sz="2800" dirty="0" smtClean="0">
                <a:solidFill>
                  <a:srgbClr val="FF0000"/>
                </a:solidFill>
                <a:latin typeface="宋体" panose="02010600030101010101" pitchFamily="2" charset="-122"/>
                <a:ea typeface="宋体" panose="02010600030101010101" pitchFamily="2" charset="-122"/>
              </a:rPr>
              <a:t>》</a:t>
            </a:r>
            <a:r>
              <a:rPr lang="zh-CN" altLang="en-US" sz="2800" dirty="0" smtClean="0">
                <a:solidFill>
                  <a:srgbClr val="FF0000"/>
                </a:solidFill>
                <a:latin typeface="宋体" panose="02010600030101010101" pitchFamily="2" charset="-122"/>
                <a:ea typeface="宋体" panose="02010600030101010101" pitchFamily="2" charset="-122"/>
              </a:rPr>
              <a:t>）</a:t>
            </a:r>
            <a:endParaRPr lang="zh-CN" altLang="zh-CN" sz="2800" dirty="0">
              <a:solidFill>
                <a:srgbClr val="FF0000"/>
              </a:solidFill>
              <a:latin typeface="宋体" panose="02010600030101010101" pitchFamily="2" charset="-122"/>
              <a:ea typeface="宋体" panose="02010600030101010101" pitchFamily="2" charset="-122"/>
            </a:endParaRPr>
          </a:p>
          <a:p>
            <a:r>
              <a:rPr lang="en-US" altLang="zh-CN" sz="2800" dirty="0" smtClean="0">
                <a:solidFill>
                  <a:srgbClr val="FF0000"/>
                </a:solidFill>
                <a:latin typeface="宋体" panose="02010600030101010101" pitchFamily="2" charset="-122"/>
                <a:ea typeface="宋体" panose="02010600030101010101" pitchFamily="2" charset="-122"/>
              </a:rPr>
              <a:t>                                                                                                                           </a:t>
            </a:r>
            <a:endParaRPr lang="zh-CN" altLang="zh-CN" sz="2800" dirty="0">
              <a:solidFill>
                <a:srgbClr val="FF0000"/>
              </a:solidFill>
              <a:latin typeface="宋体" panose="02010600030101010101" pitchFamily="2" charset="-122"/>
              <a:ea typeface="宋体" panose="02010600030101010101" pitchFamily="2" charset="-122"/>
            </a:endParaRPr>
          </a:p>
          <a:p>
            <a:endParaRPr lang="en-US" altLang="zh-CN" sz="28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6385">
                                            <p:txEl>
                                              <p:pRg st="4" end="4"/>
                                            </p:txEl>
                                          </p:spTgt>
                                        </p:tgtEl>
                                        <p:attrNameLst>
                                          <p:attrName>style.visibility</p:attrName>
                                        </p:attrNameLst>
                                      </p:cBhvr>
                                      <p:to>
                                        <p:strVal val="visible"/>
                                      </p:to>
                                    </p:set>
                                    <p:animEffect transition="in" filter="blinds(horizontal)">
                                      <p:cBhvr>
                                        <p:cTn id="13" dur="500"/>
                                        <p:tgtEl>
                                          <p:spTgt spid="16385">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6385">
                                            <p:txEl>
                                              <p:pRg st="5" end="5"/>
                                            </p:txEl>
                                          </p:spTgt>
                                        </p:tgtEl>
                                        <p:attrNameLst>
                                          <p:attrName>style.visibility</p:attrName>
                                        </p:attrNameLst>
                                      </p:cBhvr>
                                      <p:to>
                                        <p:strVal val="visible"/>
                                      </p:to>
                                    </p:set>
                                    <p:animEffect transition="in" filter="blinds(horizontal)">
                                      <p:cBhvr>
                                        <p:cTn id="18" dur="500"/>
                                        <p:tgtEl>
                                          <p:spTgt spid="16385">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38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385">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385">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38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3"/>
          <p:cNvSpPr txBox="1">
            <a:spLocks noChangeArrowheads="1"/>
          </p:cNvSpPr>
          <p:nvPr/>
        </p:nvSpPr>
        <p:spPr bwMode="auto">
          <a:xfrm>
            <a:off x="479425" y="392113"/>
            <a:ext cx="11509375" cy="3046988"/>
          </a:xfrm>
          <a:prstGeom prst="rect">
            <a:avLst/>
          </a:prstGeom>
          <a:noFill/>
          <a:ln w="9525">
            <a:noFill/>
            <a:miter lim="800000"/>
          </a:ln>
        </p:spPr>
        <p:txBody>
          <a:bodyPr>
            <a:spAutoFit/>
          </a:bodyPr>
          <a:lstStyle/>
          <a:p>
            <a:r>
              <a:rPr lang="en-US" altLang="zh-CN" sz="3200" b="1" dirty="0">
                <a:solidFill>
                  <a:srgbClr val="FF0000"/>
                </a:solidFill>
                <a:latin typeface="等线" pitchFamily="2" charset="-122"/>
                <a:ea typeface="等线" pitchFamily="2" charset="-122"/>
              </a:rPr>
              <a:t>3 </a:t>
            </a:r>
            <a:r>
              <a:rPr lang="zh-CN" altLang="en-US" sz="3200" b="1" dirty="0">
                <a:solidFill>
                  <a:srgbClr val="FF0000"/>
                </a:solidFill>
                <a:latin typeface="等线" pitchFamily="2" charset="-122"/>
                <a:ea typeface="等线" pitchFamily="2" charset="-122"/>
              </a:rPr>
              <a:t>对话断句</a:t>
            </a:r>
            <a:r>
              <a:rPr lang="zh-CN" altLang="en-US" sz="3200" b="1" dirty="0" smtClean="0">
                <a:solidFill>
                  <a:srgbClr val="FF0000"/>
                </a:solidFill>
                <a:latin typeface="等线" pitchFamily="2" charset="-122"/>
                <a:ea typeface="等线" pitchFamily="2" charset="-122"/>
              </a:rPr>
              <a:t>法</a:t>
            </a:r>
            <a:r>
              <a:rPr lang="en-US" altLang="zh-CN" sz="3200" dirty="0">
                <a:latin typeface="等线" pitchFamily="2" charset="-122"/>
                <a:ea typeface="等线" pitchFamily="2" charset="-122"/>
              </a:rPr>
              <a:t> </a:t>
            </a:r>
            <a:r>
              <a:rPr lang="en-US" altLang="zh-CN" sz="3200" dirty="0" smtClean="0">
                <a:latin typeface="等线" pitchFamily="2" charset="-122"/>
                <a:ea typeface="等线" pitchFamily="2" charset="-122"/>
              </a:rPr>
              <a:t>     </a:t>
            </a:r>
            <a:r>
              <a:rPr lang="zh-CN" altLang="zh-CN" sz="3200" b="1" dirty="0" smtClean="0">
                <a:latin typeface="等线" pitchFamily="2" charset="-122"/>
                <a:ea typeface="等线" pitchFamily="2" charset="-122"/>
              </a:rPr>
              <a:t>文言文</a:t>
            </a:r>
            <a:r>
              <a:rPr lang="zh-CN" altLang="zh-CN" sz="3200" b="1" dirty="0">
                <a:latin typeface="等线" pitchFamily="2" charset="-122"/>
                <a:ea typeface="等线" pitchFamily="2" charset="-122"/>
              </a:rPr>
              <a:t>中，有一些对话的标志，如：“曰”、“云”、“言”等，在它们后面一般都要断开。</a:t>
            </a:r>
            <a:endParaRPr lang="en-US" altLang="zh-CN" sz="3200" b="1" dirty="0">
              <a:latin typeface="等线" pitchFamily="2" charset="-122"/>
              <a:ea typeface="等线" pitchFamily="2" charset="-122"/>
            </a:endParaRPr>
          </a:p>
          <a:p>
            <a:r>
              <a:rPr lang="en-US" altLang="zh-CN" sz="3200" b="1" dirty="0">
                <a:latin typeface="等线" pitchFamily="2" charset="-122"/>
                <a:ea typeface="等线" pitchFamily="2" charset="-122"/>
              </a:rPr>
              <a:t>      </a:t>
            </a:r>
          </a:p>
          <a:p>
            <a:endParaRPr lang="en-US" altLang="zh-CN" sz="3200" b="1" dirty="0">
              <a:solidFill>
                <a:srgbClr val="0000FF"/>
              </a:solidFill>
              <a:latin typeface="等线" pitchFamily="2" charset="-122"/>
              <a:ea typeface="等线" pitchFamily="2" charset="-122"/>
            </a:endParaRPr>
          </a:p>
          <a:p>
            <a:r>
              <a:rPr lang="en-US" altLang="zh-CN" sz="3200" b="1" dirty="0">
                <a:solidFill>
                  <a:srgbClr val="0000FF"/>
                </a:solidFill>
                <a:latin typeface="等线" pitchFamily="2" charset="-122"/>
                <a:ea typeface="等线" pitchFamily="2" charset="-122"/>
              </a:rPr>
              <a:t> </a:t>
            </a:r>
            <a:endParaRPr lang="zh-CN" altLang="zh-CN" sz="3200" b="1" dirty="0">
              <a:solidFill>
                <a:srgbClr val="0000FF"/>
              </a:solidFill>
              <a:latin typeface="等线" pitchFamily="2" charset="-122"/>
              <a:ea typeface="等线" pitchFamily="2" charset="-122"/>
            </a:endParaRPr>
          </a:p>
          <a:p>
            <a:r>
              <a:rPr lang="en-US" altLang="zh-CN" sz="3200" b="1" dirty="0">
                <a:solidFill>
                  <a:srgbClr val="0000FF"/>
                </a:solidFill>
                <a:latin typeface="等线" pitchFamily="2" charset="-122"/>
                <a:ea typeface="等线" pitchFamily="2" charset="-122"/>
              </a:rPr>
              <a:t>    </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文本框 4"/>
          <p:cNvSpPr txBox="1"/>
          <p:nvPr/>
        </p:nvSpPr>
        <p:spPr>
          <a:xfrm>
            <a:off x="479425" y="2556555"/>
            <a:ext cx="10298113" cy="1066800"/>
          </a:xfrm>
          <a:prstGeom prst="rect">
            <a:avLst/>
          </a:prstGeom>
          <a:solidFill>
            <a:schemeClr val="accent1">
              <a:lumMod val="40000"/>
              <a:lumOff val="60000"/>
            </a:schemeClr>
          </a:solidFill>
        </p:spPr>
        <p:txBody>
          <a:bodyPr>
            <a:spAutoFit/>
          </a:bodyPr>
          <a:lstStyle/>
          <a:p>
            <a:pPr fontAlgn="auto">
              <a:spcBef>
                <a:spcPts val="0"/>
              </a:spcBef>
              <a:spcAft>
                <a:spcPts val="0"/>
              </a:spcAft>
              <a:defRPr/>
            </a:pPr>
            <a:r>
              <a:rPr lang="zh-CN" altLang="zh-CN" sz="3200" dirty="0">
                <a:latin typeface="楷体" panose="02010609060101010101" pitchFamily="49" charset="-122"/>
                <a:ea typeface="楷体" panose="02010609060101010101" pitchFamily="49" charset="-122"/>
              </a:rPr>
              <a:t>注意两点：一是对话中又有对话的情况，</a:t>
            </a:r>
            <a:endParaRPr lang="en-US" altLang="zh-CN" sz="3200" dirty="0">
              <a:latin typeface="楷体" panose="02010609060101010101" pitchFamily="49" charset="-122"/>
              <a:ea typeface="楷体" panose="02010609060101010101" pitchFamily="49" charset="-122"/>
            </a:endParaRPr>
          </a:p>
          <a:p>
            <a:pPr fontAlgn="auto">
              <a:spcBef>
                <a:spcPts val="0"/>
              </a:spcBef>
              <a:spcAft>
                <a:spcPts val="0"/>
              </a:spcAft>
              <a:defRPr/>
            </a:pP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二是文中省略说话人和“曰”字的。</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09">
                                            <p:txEl>
                                              <p:pRg st="0" end="0"/>
                                            </p:txEl>
                                          </p:spTgt>
                                        </p:tgtEl>
                                        <p:attrNameLst>
                                          <p:attrName>style.visibility</p:attrName>
                                        </p:attrNameLst>
                                      </p:cBhvr>
                                      <p:to>
                                        <p:strVal val="visible"/>
                                      </p:to>
                                    </p:set>
                                    <p:anim calcmode="lin" valueType="num">
                                      <p:cBhvr additive="base">
                                        <p:cTn id="7" dur="500" fill="hold"/>
                                        <p:tgtEl>
                                          <p:spTgt spid="174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9938"/>
            <a:ext cx="12030075" cy="7046912"/>
          </a:xfrm>
        </p:spPr>
        <p:txBody>
          <a:bodyPr/>
          <a:lstStyle/>
          <a:p>
            <a:pPr marL="0" indent="0" eaLnBrk="1" hangingPunct="1">
              <a:buNone/>
            </a:pPr>
            <a:r>
              <a:rPr lang="en-US" altLang="zh-CN" sz="3200" dirty="0" smtClean="0">
                <a:latin typeface="宋体" panose="02010600030101010101" pitchFamily="2" charset="-122"/>
                <a:ea typeface="宋体" panose="02010600030101010101" pitchFamily="2" charset="-122"/>
              </a:rPr>
              <a:t>1.</a:t>
            </a:r>
            <a:r>
              <a:rPr lang="zh-CN" altLang="en-US" sz="3200" dirty="0">
                <a:latin typeface="宋体" panose="02010600030101010101" pitchFamily="2" charset="-122"/>
                <a:ea typeface="宋体" panose="02010600030101010101" pitchFamily="2" charset="-122"/>
              </a:rPr>
              <a:t>下列对文中画波浪线部分的断句，正确的一项是（</a:t>
            </a:r>
            <a:r>
              <a:rPr lang="en-US" altLang="zh-CN" sz="3200" dirty="0">
                <a:latin typeface="宋体" panose="02010600030101010101" pitchFamily="2" charset="-122"/>
                <a:ea typeface="宋体" panose="02010600030101010101" pitchFamily="2" charset="-122"/>
              </a:rPr>
              <a:t>3</a:t>
            </a:r>
            <a:r>
              <a:rPr lang="zh-CN" altLang="en-US" sz="3200" dirty="0">
                <a:latin typeface="宋体" panose="02010600030101010101" pitchFamily="2" charset="-122"/>
                <a:ea typeface="宋体" panose="02010600030101010101" pitchFamily="2" charset="-122"/>
              </a:rPr>
              <a:t>分）</a:t>
            </a:r>
          </a:p>
          <a:p>
            <a:pPr marL="0" indent="0" eaLnBrk="1" hangingPunct="1">
              <a:buNone/>
            </a:pPr>
            <a:r>
              <a:rPr lang="en-US" altLang="zh-CN" sz="3200" dirty="0">
                <a:latin typeface="宋体" panose="02010600030101010101" pitchFamily="2" charset="-122"/>
                <a:ea typeface="宋体" panose="02010600030101010101" pitchFamily="2" charset="-122"/>
              </a:rPr>
              <a:t>A.</a:t>
            </a:r>
            <a:r>
              <a:rPr lang="zh-CN" altLang="en-US" sz="3200" dirty="0">
                <a:latin typeface="宋体" panose="02010600030101010101" pitchFamily="2" charset="-122"/>
                <a:ea typeface="宋体" panose="02010600030101010101" pitchFamily="2" charset="-122"/>
              </a:rPr>
              <a:t>童幼时</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精神端审</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时然后言</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所继叔父混名知人</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见而异之</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谓思曰</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此儿深中夙敏方成</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佳器有子如此</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足矣</a:t>
            </a:r>
            <a:r>
              <a:rPr lang="en-US" altLang="zh-CN" sz="3200" dirty="0">
                <a:latin typeface="宋体" panose="02010600030101010101" pitchFamily="2" charset="-122"/>
                <a:ea typeface="宋体" panose="02010600030101010101" pitchFamily="2" charset="-122"/>
              </a:rPr>
              <a:t>/</a:t>
            </a:r>
          </a:p>
          <a:p>
            <a:pPr marL="0" indent="0" eaLnBrk="1" hangingPunct="1">
              <a:buNone/>
            </a:pPr>
            <a:r>
              <a:rPr lang="en-US" altLang="zh-CN" sz="3200" dirty="0">
                <a:latin typeface="宋体" panose="02010600030101010101" pitchFamily="2" charset="-122"/>
                <a:ea typeface="宋体" panose="02010600030101010101" pitchFamily="2" charset="-122"/>
              </a:rPr>
              <a:t>B. </a:t>
            </a:r>
            <a:r>
              <a:rPr lang="zh-CN" altLang="en-US" sz="3200" dirty="0">
                <a:latin typeface="宋体" panose="02010600030101010101" pitchFamily="2" charset="-122"/>
                <a:ea typeface="宋体" panose="02010600030101010101" pitchFamily="2" charset="-122"/>
              </a:rPr>
              <a:t>童幼时</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精神端审</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时然后言所继叔父</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混名知人</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见而异之</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谓思曰</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此儿深中夙敏</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方成佳器</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有子如此</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足矣</a:t>
            </a:r>
            <a:r>
              <a:rPr lang="en-US" altLang="zh-CN" sz="3200" dirty="0">
                <a:latin typeface="宋体" panose="02010600030101010101" pitchFamily="2" charset="-122"/>
                <a:ea typeface="宋体" panose="02010600030101010101" pitchFamily="2" charset="-122"/>
              </a:rPr>
              <a:t>/</a:t>
            </a:r>
          </a:p>
          <a:p>
            <a:pPr marL="0" indent="0" eaLnBrk="1" hangingPunct="1">
              <a:buNone/>
            </a:pPr>
            <a:r>
              <a:rPr lang="en-US" altLang="zh-CN" sz="3200" dirty="0">
                <a:latin typeface="宋体" panose="02010600030101010101" pitchFamily="2" charset="-122"/>
                <a:ea typeface="宋体" panose="02010600030101010101" pitchFamily="2" charset="-122"/>
              </a:rPr>
              <a:t>C. </a:t>
            </a:r>
            <a:r>
              <a:rPr lang="zh-CN" altLang="en-US" sz="3200" dirty="0">
                <a:latin typeface="宋体" panose="02010600030101010101" pitchFamily="2" charset="-122"/>
                <a:ea typeface="宋体" panose="02010600030101010101" pitchFamily="2" charset="-122"/>
              </a:rPr>
              <a:t>童幼时</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精神端审</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时然后言所继叔父</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混名知人</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见而异之</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谓思曰</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此儿深中夙敏方成</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佳器有子如此</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足矣</a:t>
            </a:r>
            <a:r>
              <a:rPr lang="en-US" altLang="zh-CN" sz="3200" dirty="0">
                <a:latin typeface="宋体" panose="02010600030101010101" pitchFamily="2" charset="-122"/>
                <a:ea typeface="宋体" panose="02010600030101010101" pitchFamily="2" charset="-122"/>
              </a:rPr>
              <a:t>/</a:t>
            </a:r>
          </a:p>
          <a:p>
            <a:pPr marL="0" indent="0" eaLnBrk="1" hangingPunct="1">
              <a:buNone/>
            </a:pPr>
            <a:r>
              <a:rPr lang="en-US" altLang="zh-CN" sz="3200" dirty="0">
                <a:latin typeface="宋体" panose="02010600030101010101" pitchFamily="2" charset="-122"/>
                <a:ea typeface="宋体" panose="02010600030101010101" pitchFamily="2" charset="-122"/>
              </a:rPr>
              <a:t>D. </a:t>
            </a:r>
            <a:r>
              <a:rPr lang="zh-CN" altLang="en-US" sz="3200" dirty="0">
                <a:latin typeface="宋体" panose="02010600030101010101" pitchFamily="2" charset="-122"/>
                <a:ea typeface="宋体" panose="02010600030101010101" pitchFamily="2" charset="-122"/>
              </a:rPr>
              <a:t>童幼时</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精神端审</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时然后言</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所继叔父混名知人</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见而异之</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谓思曰</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此儿深中夙敏</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方成佳器</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有子如此</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足矣</a:t>
            </a:r>
            <a:r>
              <a:rPr lang="en-US" altLang="zh-CN" sz="3200" dirty="0">
                <a:latin typeface="宋体" panose="02010600030101010101" pitchFamily="2" charset="-122"/>
                <a:ea typeface="宋体" panose="02010600030101010101" pitchFamily="2" charset="-122"/>
              </a:rPr>
              <a:t>/</a:t>
            </a:r>
          </a:p>
          <a:p>
            <a:pPr marL="0" indent="0" eaLnBrk="1" hangingPunct="1">
              <a:buNone/>
            </a:pPr>
            <a:endParaRPr lang="zh-CN" altLang="zh-CN" sz="3200" dirty="0">
              <a:latin typeface="宋体" panose="02010600030101010101" pitchFamily="2" charset="-122"/>
              <a:ea typeface="宋体" panose="02010600030101010101" pitchFamily="2" charset="-122"/>
            </a:endParaRPr>
          </a:p>
        </p:txBody>
      </p:sp>
      <p:sp>
        <p:nvSpPr>
          <p:cNvPr id="4" name="文本框 3"/>
          <p:cNvSpPr txBox="1"/>
          <p:nvPr/>
        </p:nvSpPr>
        <p:spPr>
          <a:xfrm>
            <a:off x="0" y="0"/>
            <a:ext cx="10548938"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a:t>
            </a:r>
            <a:r>
              <a:rPr lang="en-US" altLang="zh-CN" sz="2800" dirty="0" smtClean="0">
                <a:solidFill>
                  <a:schemeClr val="tx1"/>
                </a:solidFill>
              </a:rPr>
              <a:t>2017</a:t>
            </a:r>
            <a:r>
              <a:rPr lang="zh-CN" altLang="en-US" sz="2800" dirty="0" smtClean="0">
                <a:solidFill>
                  <a:schemeClr val="tx1"/>
                </a:solidFill>
              </a:rPr>
              <a:t>年</a:t>
            </a:r>
            <a:r>
              <a:rPr lang="zh-CN" altLang="en-US" sz="2800" dirty="0">
                <a:solidFill>
                  <a:schemeClr val="tx1"/>
                </a:solidFill>
              </a:rPr>
              <a:t>全国</a:t>
            </a:r>
            <a:r>
              <a:rPr lang="zh-CN" altLang="en-US" sz="2800" dirty="0" smtClean="0">
                <a:solidFill>
                  <a:schemeClr val="tx1"/>
                </a:solidFill>
              </a:rPr>
              <a:t>卷一</a:t>
            </a:r>
            <a:r>
              <a:rPr lang="en-US" altLang="zh-CN" sz="2800" dirty="0" smtClean="0">
                <a:solidFill>
                  <a:schemeClr val="tx1"/>
                </a:solidFill>
              </a:rPr>
              <a:t>《</a:t>
            </a:r>
            <a:r>
              <a:rPr lang="zh-CN" altLang="en-US" sz="2800" dirty="0" smtClean="0">
                <a:solidFill>
                  <a:schemeClr val="tx1"/>
                </a:solidFill>
              </a:rPr>
              <a:t>宋书 谢弘微传</a:t>
            </a:r>
            <a:r>
              <a:rPr lang="en-US" altLang="zh-CN" sz="2800" dirty="0" smtClean="0">
                <a:solidFill>
                  <a:schemeClr val="tx1"/>
                </a:solidFill>
              </a:rPr>
              <a:t>》</a:t>
            </a:r>
            <a:r>
              <a:rPr lang="zh-CN" altLang="en-US" sz="2800" dirty="0">
                <a:solidFill>
                  <a:schemeClr val="tx1"/>
                </a:solidFill>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9938"/>
            <a:ext cx="12030075" cy="7046912"/>
          </a:xfrm>
        </p:spPr>
        <p:txBody>
          <a:bodyPr/>
          <a:lstStyle/>
          <a:p>
            <a:pPr marL="0" indent="0" eaLnBrk="1" hangingPunct="1">
              <a:buNone/>
            </a:pPr>
            <a:r>
              <a:rPr lang="en-US" altLang="zh-CN" dirty="0" smtClean="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下列对文中画波浪线部分的断句，正确的一项是（</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分）</a:t>
            </a:r>
          </a:p>
          <a:p>
            <a:pPr marL="0" indent="0" eaLnBrk="1" hangingPunct="1">
              <a:buNone/>
            </a:pPr>
            <a:r>
              <a:rPr lang="en-US" altLang="zh-CN" dirty="0">
                <a:latin typeface="宋体" panose="02010600030101010101" pitchFamily="2" charset="-122"/>
                <a:ea typeface="宋体" panose="02010600030101010101" pitchFamily="2" charset="-122"/>
              </a:rPr>
              <a:t>A.</a:t>
            </a:r>
            <a:r>
              <a:rPr lang="zh-CN" altLang="en-US" dirty="0">
                <a:solidFill>
                  <a:schemeClr val="bg1">
                    <a:lumMod val="50000"/>
                  </a:schemeClr>
                </a:solidFill>
                <a:latin typeface="宋体" panose="02010600030101010101" pitchFamily="2" charset="-122"/>
                <a:ea typeface="宋体" panose="02010600030101010101" pitchFamily="2" charset="-122"/>
              </a:rPr>
              <a:t>童幼时</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精神端审</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时然后言</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所继叔父混名知人</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见而异之</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谓思曰</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此儿深中夙敏方成</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佳器有子如此</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足矣</a:t>
            </a:r>
            <a:r>
              <a:rPr lang="en-US" altLang="zh-CN" dirty="0" smtClean="0">
                <a:solidFill>
                  <a:schemeClr val="bg1">
                    <a:lumMod val="50000"/>
                  </a:schemeClr>
                </a:solidFill>
                <a:latin typeface="宋体" panose="02010600030101010101" pitchFamily="2" charset="-122"/>
                <a:ea typeface="宋体" panose="02010600030101010101" pitchFamily="2" charset="-122"/>
              </a:rPr>
              <a:t>/</a:t>
            </a:r>
          </a:p>
          <a:p>
            <a:pPr marL="0" indent="0" eaLnBrk="1" hangingPunct="1">
              <a:buNone/>
            </a:pPr>
            <a:r>
              <a:rPr lang="zh-CN" altLang="en-US" dirty="0" smtClean="0">
                <a:solidFill>
                  <a:srgbClr val="FF0000"/>
                </a:solidFill>
                <a:latin typeface="宋体" panose="02010600030101010101" pitchFamily="2" charset="-122"/>
                <a:ea typeface="宋体" panose="02010600030101010101" pitchFamily="2" charset="-122"/>
              </a:rPr>
              <a:t>“曰”提示</a:t>
            </a:r>
            <a:r>
              <a:rPr lang="en-US" altLang="zh-CN" dirty="0" smtClean="0">
                <a:solidFill>
                  <a:srgbClr val="FF0000"/>
                </a:solidFill>
                <a:latin typeface="宋体" panose="02010600030101010101" pitchFamily="2" charset="-122"/>
                <a:ea typeface="宋体" panose="02010600030101010101" pitchFamily="2" charset="-122"/>
              </a:rPr>
              <a:t> </a:t>
            </a:r>
            <a:r>
              <a:rPr lang="zh-CN" altLang="en-US" dirty="0" smtClean="0">
                <a:solidFill>
                  <a:srgbClr val="FF0000"/>
                </a:solidFill>
                <a:latin typeface="宋体" panose="02010600030101010101" pitchFamily="2" charset="-122"/>
                <a:ea typeface="宋体" panose="02010600030101010101" pitchFamily="2" charset="-122"/>
              </a:rPr>
              <a:t>谢混向谢思夸赞谢弘微，“</a:t>
            </a:r>
            <a:r>
              <a:rPr lang="zh-CN" altLang="en-US" dirty="0">
                <a:solidFill>
                  <a:srgbClr val="FF0000"/>
                </a:solidFill>
                <a:latin typeface="宋体" panose="02010600030101010101" pitchFamily="2" charset="-122"/>
                <a:ea typeface="宋体" panose="02010600030101010101" pitchFamily="2" charset="-122"/>
              </a:rPr>
              <a:t>此儿深中夙</a:t>
            </a:r>
            <a:r>
              <a:rPr lang="zh-CN" altLang="en-US" dirty="0" smtClean="0">
                <a:solidFill>
                  <a:srgbClr val="FF0000"/>
                </a:solidFill>
                <a:latin typeface="宋体" panose="02010600030101010101" pitchFamily="2" charset="-122"/>
                <a:ea typeface="宋体" panose="02010600030101010101" pitchFamily="2" charset="-122"/>
              </a:rPr>
              <a:t>敏，方</a:t>
            </a:r>
            <a:r>
              <a:rPr lang="zh-CN" altLang="en-US" dirty="0">
                <a:solidFill>
                  <a:srgbClr val="FF0000"/>
                </a:solidFill>
                <a:latin typeface="宋体" panose="02010600030101010101" pitchFamily="2" charset="-122"/>
                <a:ea typeface="宋体" panose="02010600030101010101" pitchFamily="2" charset="-122"/>
              </a:rPr>
              <a:t>成佳器</a:t>
            </a:r>
            <a:r>
              <a:rPr lang="zh-CN" altLang="en-US" dirty="0" smtClean="0">
                <a:solidFill>
                  <a:srgbClr val="FF0000"/>
                </a:solidFill>
                <a:latin typeface="宋体" panose="02010600030101010101" pitchFamily="2" charset="-122"/>
                <a:ea typeface="宋体" panose="02010600030101010101" pitchFamily="2" charset="-122"/>
              </a:rPr>
              <a:t>”</a:t>
            </a:r>
            <a:endParaRPr lang="en-US" altLang="zh-CN" dirty="0">
              <a:solidFill>
                <a:schemeClr val="bg1">
                  <a:lumMod val="50000"/>
                </a:schemeClr>
              </a:solidFill>
              <a:latin typeface="宋体" panose="02010600030101010101" pitchFamily="2" charset="-122"/>
              <a:ea typeface="宋体" panose="02010600030101010101" pitchFamily="2" charset="-122"/>
            </a:endParaRPr>
          </a:p>
          <a:p>
            <a:pPr marL="0" indent="0" eaLnBrk="1" hangingPunct="1">
              <a:buNone/>
            </a:pPr>
            <a:r>
              <a:rPr lang="en-US" altLang="zh-CN" dirty="0">
                <a:latin typeface="宋体" panose="02010600030101010101" pitchFamily="2" charset="-122"/>
                <a:ea typeface="宋体" panose="02010600030101010101" pitchFamily="2" charset="-122"/>
              </a:rPr>
              <a:t>B. </a:t>
            </a:r>
            <a:r>
              <a:rPr lang="zh-CN" altLang="en-US" dirty="0">
                <a:solidFill>
                  <a:schemeClr val="bg1">
                    <a:lumMod val="50000"/>
                  </a:schemeClr>
                </a:solidFill>
                <a:latin typeface="宋体" panose="02010600030101010101" pitchFamily="2" charset="-122"/>
                <a:ea typeface="宋体" panose="02010600030101010101" pitchFamily="2" charset="-122"/>
              </a:rPr>
              <a:t>童幼时</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精神端审</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时然后言所继叔父</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混名知人</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见而异之</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谓思曰</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此儿深中夙敏</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方成佳器</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有子如此</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足矣</a:t>
            </a:r>
            <a:r>
              <a:rPr lang="en-US" altLang="zh-CN" dirty="0" smtClean="0">
                <a:solidFill>
                  <a:schemeClr val="bg1">
                    <a:lumMod val="50000"/>
                  </a:schemeClr>
                </a:solidFill>
                <a:latin typeface="宋体" panose="02010600030101010101" pitchFamily="2" charset="-122"/>
                <a:ea typeface="宋体" panose="02010600030101010101" pitchFamily="2" charset="-122"/>
              </a:rPr>
              <a:t>/</a:t>
            </a:r>
          </a:p>
          <a:p>
            <a:pPr marL="0" indent="0" eaLnBrk="1" hangingPunct="1">
              <a:buNone/>
            </a:pPr>
            <a:r>
              <a:rPr lang="en-US" altLang="zh-CN" dirty="0" smtClean="0">
                <a:latin typeface="宋体" panose="02010600030101010101" pitchFamily="2" charset="-122"/>
                <a:ea typeface="宋体" panose="02010600030101010101" pitchFamily="2" charset="-122"/>
              </a:rPr>
              <a:t>C</a:t>
            </a:r>
            <a:r>
              <a:rPr lang="en-US" altLang="zh-CN" dirty="0">
                <a:latin typeface="宋体" panose="02010600030101010101" pitchFamily="2" charset="-122"/>
                <a:ea typeface="宋体" panose="02010600030101010101" pitchFamily="2" charset="-122"/>
              </a:rPr>
              <a:t>. </a:t>
            </a:r>
            <a:r>
              <a:rPr lang="zh-CN" altLang="en-US" dirty="0">
                <a:solidFill>
                  <a:schemeClr val="bg1">
                    <a:lumMod val="50000"/>
                  </a:schemeClr>
                </a:solidFill>
                <a:latin typeface="宋体" panose="02010600030101010101" pitchFamily="2" charset="-122"/>
                <a:ea typeface="宋体" panose="02010600030101010101" pitchFamily="2" charset="-122"/>
              </a:rPr>
              <a:t>童幼时</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精神端审</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时然后言所继叔父</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混名知人</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见而异之</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谓思曰</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此儿深中夙敏方成</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佳器有子如此</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足矣</a:t>
            </a:r>
            <a:r>
              <a:rPr lang="en-US" altLang="zh-CN" dirty="0">
                <a:solidFill>
                  <a:schemeClr val="bg1">
                    <a:lumMod val="50000"/>
                  </a:schemeClr>
                </a:solidFill>
                <a:latin typeface="宋体" panose="02010600030101010101" pitchFamily="2" charset="-122"/>
                <a:ea typeface="宋体" panose="02010600030101010101" pitchFamily="2" charset="-122"/>
              </a:rPr>
              <a:t>/</a:t>
            </a:r>
          </a:p>
          <a:p>
            <a:pPr marL="0" indent="0">
              <a:buNone/>
            </a:pPr>
            <a:r>
              <a:rPr lang="zh-CN" altLang="en-US" dirty="0">
                <a:solidFill>
                  <a:srgbClr val="FF0000"/>
                </a:solidFill>
                <a:latin typeface="宋体" panose="02010600030101010101" pitchFamily="2" charset="-122"/>
                <a:ea typeface="宋体" panose="02010600030101010101" pitchFamily="2" charset="-122"/>
              </a:rPr>
              <a:t>根据下文多次提到“所继叔父”的名，如“混风格高峻”“混特所敬贵</a:t>
            </a:r>
            <a:r>
              <a:rPr lang="zh-CN" altLang="en-US" dirty="0" smtClean="0">
                <a:solidFill>
                  <a:srgbClr val="FF0000"/>
                </a:solidFill>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pPr marL="0" indent="0" eaLnBrk="1" hangingPunct="1">
              <a:buNone/>
            </a:pPr>
            <a:r>
              <a:rPr lang="en-US" altLang="zh-CN" dirty="0" smtClean="0">
                <a:latin typeface="宋体" panose="02010600030101010101" pitchFamily="2" charset="-122"/>
                <a:ea typeface="宋体" panose="02010600030101010101" pitchFamily="2" charset="-122"/>
              </a:rPr>
              <a:t>D</a:t>
            </a:r>
            <a:r>
              <a:rPr lang="en-US" altLang="zh-CN" dirty="0">
                <a:latin typeface="宋体" panose="02010600030101010101" pitchFamily="2" charset="-122"/>
                <a:ea typeface="宋体" panose="02010600030101010101" pitchFamily="2" charset="-122"/>
              </a:rPr>
              <a:t>. </a:t>
            </a:r>
            <a:r>
              <a:rPr lang="zh-CN" altLang="en-US" dirty="0">
                <a:solidFill>
                  <a:schemeClr val="bg1">
                    <a:lumMod val="50000"/>
                  </a:schemeClr>
                </a:solidFill>
                <a:latin typeface="宋体" panose="02010600030101010101" pitchFamily="2" charset="-122"/>
                <a:ea typeface="宋体" panose="02010600030101010101" pitchFamily="2" charset="-122"/>
              </a:rPr>
              <a:t>童幼时</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精神端审</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时然后言</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所继叔父混名知人</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见而异之</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谓思曰</a:t>
            </a:r>
            <a:r>
              <a:rPr lang="en-US" altLang="zh-CN" dirty="0">
                <a:solidFill>
                  <a:schemeClr val="bg1">
                    <a:lumMod val="50000"/>
                  </a:schemeClr>
                </a:solidFill>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此儿深中夙敏</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方成佳器</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有子如此</a:t>
            </a:r>
            <a:r>
              <a:rPr lang="en-US" altLang="zh-CN" dirty="0">
                <a:latin typeface="宋体" panose="02010600030101010101" pitchFamily="2" charset="-122"/>
                <a:ea typeface="宋体" panose="02010600030101010101" pitchFamily="2" charset="-122"/>
              </a:rPr>
              <a:t>/</a:t>
            </a:r>
            <a:r>
              <a:rPr lang="zh-CN" altLang="en-US" dirty="0">
                <a:solidFill>
                  <a:schemeClr val="bg1">
                    <a:lumMod val="50000"/>
                  </a:schemeClr>
                </a:solidFill>
                <a:latin typeface="宋体" panose="02010600030101010101" pitchFamily="2" charset="-122"/>
                <a:ea typeface="宋体" panose="02010600030101010101" pitchFamily="2" charset="-122"/>
              </a:rPr>
              <a:t>足矣</a:t>
            </a:r>
            <a:r>
              <a:rPr lang="en-US" altLang="zh-CN" dirty="0">
                <a:solidFill>
                  <a:schemeClr val="bg1">
                    <a:lumMod val="50000"/>
                  </a:schemeClr>
                </a:solidFill>
                <a:latin typeface="宋体" panose="02010600030101010101" pitchFamily="2" charset="-122"/>
                <a:ea typeface="宋体" panose="02010600030101010101" pitchFamily="2" charset="-122"/>
              </a:rPr>
              <a:t>/</a:t>
            </a:r>
          </a:p>
          <a:p>
            <a:pPr marL="0" indent="0" eaLnBrk="1" hangingPunct="1">
              <a:buNone/>
            </a:pPr>
            <a:endParaRPr lang="zh-CN" altLang="zh-CN" dirty="0">
              <a:latin typeface="宋体" panose="02010600030101010101" pitchFamily="2" charset="-122"/>
              <a:ea typeface="宋体" panose="02010600030101010101" pitchFamily="2" charset="-122"/>
            </a:endParaRPr>
          </a:p>
        </p:txBody>
      </p:sp>
      <p:sp>
        <p:nvSpPr>
          <p:cNvPr id="4" name="文本框 3"/>
          <p:cNvSpPr txBox="1"/>
          <p:nvPr/>
        </p:nvSpPr>
        <p:spPr>
          <a:xfrm>
            <a:off x="0" y="0"/>
            <a:ext cx="10548938"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a:t>
            </a:r>
            <a:r>
              <a:rPr lang="en-US" altLang="zh-CN" sz="2800" dirty="0" smtClean="0">
                <a:solidFill>
                  <a:schemeClr val="tx1"/>
                </a:solidFill>
              </a:rPr>
              <a:t>2017</a:t>
            </a:r>
            <a:r>
              <a:rPr lang="zh-CN" altLang="en-US" sz="2800" dirty="0" smtClean="0">
                <a:solidFill>
                  <a:schemeClr val="tx1"/>
                </a:solidFill>
              </a:rPr>
              <a:t>年</a:t>
            </a:r>
            <a:r>
              <a:rPr lang="zh-CN" altLang="en-US" sz="2800" dirty="0">
                <a:solidFill>
                  <a:schemeClr val="tx1"/>
                </a:solidFill>
              </a:rPr>
              <a:t>全国</a:t>
            </a:r>
            <a:r>
              <a:rPr lang="zh-CN" altLang="en-US" sz="2800" dirty="0" smtClean="0">
                <a:solidFill>
                  <a:schemeClr val="tx1"/>
                </a:solidFill>
              </a:rPr>
              <a:t>卷一</a:t>
            </a:r>
            <a:r>
              <a:rPr lang="en-US" altLang="zh-CN" sz="2800" dirty="0" smtClean="0">
                <a:solidFill>
                  <a:schemeClr val="tx1"/>
                </a:solidFill>
              </a:rPr>
              <a:t>《</a:t>
            </a:r>
            <a:r>
              <a:rPr lang="zh-CN" altLang="en-US" sz="2800" dirty="0" smtClean="0">
                <a:solidFill>
                  <a:schemeClr val="tx1"/>
                </a:solidFill>
              </a:rPr>
              <a:t>宋书 谢弘微传</a:t>
            </a:r>
            <a:r>
              <a:rPr lang="en-US" altLang="zh-CN" sz="2800" dirty="0" smtClean="0">
                <a:solidFill>
                  <a:schemeClr val="tx1"/>
                </a:solidFill>
              </a:rPr>
              <a:t>》</a:t>
            </a:r>
            <a:r>
              <a:rPr lang="zh-CN" altLang="en-US" sz="2800" dirty="0">
                <a:solidFill>
                  <a:schemeClr val="tx1"/>
                </a:solidFill>
              </a:rPr>
              <a:t>）</a:t>
            </a:r>
          </a:p>
        </p:txBody>
      </p:sp>
      <p:pic>
        <p:nvPicPr>
          <p:cNvPr id="8" name="墨迹 7"/>
          <p:cNvPicPr>
            <a:picLocks noChangeAspect="1" noChangeArrowheads="1"/>
          </p:cNvPicPr>
          <p:nvPr/>
        </p:nvPicPr>
        <p:blipFill>
          <a:blip r:embed="rId2"/>
          <a:srcRect/>
          <a:stretch>
            <a:fillRect/>
          </a:stretch>
        </p:blipFill>
        <p:spPr bwMode="auto">
          <a:xfrm>
            <a:off x="1194981" y="1949796"/>
            <a:ext cx="1836737" cy="188912"/>
          </a:xfrm>
          <a:prstGeom prst="rect">
            <a:avLst/>
          </a:prstGeom>
          <a:noFill/>
          <a:ln w="9525">
            <a:noFill/>
            <a:miter lim="800000"/>
            <a:headEnd/>
            <a:tailEnd/>
          </a:ln>
        </p:spPr>
      </p:pic>
      <p:pic>
        <p:nvPicPr>
          <p:cNvPr id="9" name="墨迹 8"/>
          <p:cNvPicPr>
            <a:picLocks noChangeAspect="1" noChangeArrowheads="1"/>
          </p:cNvPicPr>
          <p:nvPr/>
        </p:nvPicPr>
        <p:blipFill>
          <a:blip r:embed="rId3"/>
          <a:srcRect/>
          <a:stretch>
            <a:fillRect/>
          </a:stretch>
        </p:blipFill>
        <p:spPr bwMode="auto">
          <a:xfrm>
            <a:off x="5545293" y="3060020"/>
            <a:ext cx="1693863" cy="188912"/>
          </a:xfrm>
          <a:prstGeom prst="rect">
            <a:avLst/>
          </a:prstGeom>
          <a:noFill/>
          <a:ln w="9525">
            <a:noFill/>
            <a:miter lim="800000"/>
            <a:headEnd/>
            <a:tailEnd/>
          </a:ln>
        </p:spPr>
      </p:pic>
      <p:pic>
        <p:nvPicPr>
          <p:cNvPr id="10" name="墨迹 9"/>
          <p:cNvPicPr>
            <a:picLocks noChangeAspect="1" noChangeArrowheads="1"/>
          </p:cNvPicPr>
          <p:nvPr/>
        </p:nvPicPr>
        <p:blipFill>
          <a:blip r:embed="rId4"/>
          <a:srcRect/>
          <a:stretch>
            <a:fillRect/>
          </a:stretch>
        </p:blipFill>
        <p:spPr bwMode="auto">
          <a:xfrm>
            <a:off x="5274469" y="3886881"/>
            <a:ext cx="2640012" cy="188912"/>
          </a:xfrm>
          <a:prstGeom prst="rect">
            <a:avLst/>
          </a:prstGeom>
          <a:noFill/>
          <a:ln w="9525">
            <a:noFill/>
            <a:miter lim="800000"/>
            <a:headEnd/>
            <a:tailEnd/>
          </a:ln>
        </p:spPr>
      </p:pic>
      <p:sp>
        <p:nvSpPr>
          <p:cNvPr id="6" name="文本框 5"/>
          <p:cNvSpPr txBox="1"/>
          <p:nvPr/>
        </p:nvSpPr>
        <p:spPr>
          <a:xfrm>
            <a:off x="9593944" y="769939"/>
            <a:ext cx="1204686" cy="646331"/>
          </a:xfrm>
          <a:prstGeom prst="rect">
            <a:avLst/>
          </a:prstGeom>
          <a:noFill/>
        </p:spPr>
        <p:txBody>
          <a:bodyPr wrap="square" rtlCol="0">
            <a:spAutoFit/>
          </a:bodyPr>
          <a:lstStyle/>
          <a:p>
            <a:r>
              <a:rPr lang="en-US" altLang="zh-CN" sz="3600" b="1" dirty="0" smtClean="0">
                <a:solidFill>
                  <a:srgbClr val="FF0000"/>
                </a:solidFill>
              </a:rPr>
              <a:t>D</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45168"/>
            <a:ext cx="10515600" cy="4351338"/>
          </a:xfrm>
        </p:spPr>
        <p:txBody>
          <a:bodyPr/>
          <a:lstStyle/>
          <a:p>
            <a:pPr marL="0" indent="0">
              <a:buNone/>
            </a:pPr>
            <a:endParaRPr lang="en-US" altLang="zh-CN" dirty="0" smtClean="0">
              <a:latin typeface="宋体" panose="02010600030101010101" pitchFamily="2" charset="-122"/>
              <a:ea typeface="宋体" panose="02010600030101010101" pitchFamily="2" charset="-122"/>
            </a:endParaRPr>
          </a:p>
          <a:p>
            <a:pPr marL="0" indent="0">
              <a:buNone/>
            </a:pPr>
            <a:endParaRPr lang="en-US" altLang="zh-CN" dirty="0">
              <a:latin typeface="宋体" panose="02010600030101010101" pitchFamily="2" charset="-122"/>
              <a:ea typeface="宋体" panose="02010600030101010101" pitchFamily="2" charset="-122"/>
            </a:endParaRPr>
          </a:p>
          <a:p>
            <a:pPr marL="0" indent="0">
              <a:buNone/>
            </a:pPr>
            <a:r>
              <a:rPr lang="en-US" altLang="zh-CN" dirty="0" smtClean="0">
                <a:latin typeface="宋体" panose="02010600030101010101" pitchFamily="2" charset="-122"/>
                <a:ea typeface="宋体" panose="02010600030101010101" pitchFamily="2" charset="-122"/>
              </a:rPr>
              <a:t>2</a:t>
            </a:r>
            <a:r>
              <a:rPr lang="zh-CN" altLang="zh-CN" dirty="0" smtClean="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下列对文中画波浪线部分的断句，正确的一项是（</a:t>
            </a:r>
            <a:r>
              <a:rPr lang="en-US" altLang="zh-CN" dirty="0">
                <a:latin typeface="宋体" panose="02010600030101010101" pitchFamily="2" charset="-122"/>
                <a:ea typeface="宋体" panose="02010600030101010101" pitchFamily="2" charset="-122"/>
              </a:rPr>
              <a:t>3</a:t>
            </a:r>
            <a:r>
              <a:rPr lang="zh-CN" altLang="zh-CN" dirty="0">
                <a:latin typeface="宋体" panose="02010600030101010101" pitchFamily="2" charset="-122"/>
                <a:ea typeface="宋体" panose="02010600030101010101" pitchFamily="2" charset="-122"/>
              </a:rPr>
              <a:t>分） </a:t>
            </a:r>
          </a:p>
          <a:p>
            <a:pPr marL="0" indent="0">
              <a:buNone/>
            </a:pPr>
            <a:r>
              <a:rPr lang="en-US" altLang="zh-CN" dirty="0">
                <a:latin typeface="宋体" panose="02010600030101010101" pitchFamily="2" charset="-122"/>
                <a:ea typeface="宋体" panose="02010600030101010101" pitchFamily="2" charset="-122"/>
              </a:rPr>
              <a:t>A</a:t>
            </a:r>
            <a:r>
              <a:rPr lang="zh-CN" altLang="zh-CN" dirty="0">
                <a:latin typeface="宋体" panose="02010600030101010101" pitchFamily="2" charset="-122"/>
                <a:ea typeface="宋体" panose="02010600030101010101" pitchFamily="2" charset="-122"/>
              </a:rPr>
              <a:t>．更始即位</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舞阴大姓李氏拥城不下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更始遣柱天将军李宝降之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不肯</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闻宛之赵氏有孤孙熹</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信义著名</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愿得降之</a:t>
            </a:r>
          </a:p>
          <a:p>
            <a:pPr marL="0" indent="0">
              <a:buNone/>
            </a:pPr>
            <a:r>
              <a:rPr lang="en-US" altLang="zh-CN" dirty="0">
                <a:latin typeface="宋体" panose="02010600030101010101" pitchFamily="2" charset="-122"/>
                <a:ea typeface="宋体" panose="02010600030101010101" pitchFamily="2" charset="-122"/>
              </a:rPr>
              <a:t>B</a:t>
            </a:r>
            <a:r>
              <a:rPr lang="zh-CN" altLang="zh-CN" dirty="0">
                <a:latin typeface="宋体" panose="02010600030101010101" pitchFamily="2" charset="-122"/>
                <a:ea typeface="宋体" panose="02010600030101010101" pitchFamily="2" charset="-122"/>
              </a:rPr>
              <a:t>．更始即</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位舞阴大姓李氏拥城不下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更始遣柱天将军李宝降之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不肯云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闻宛之赵氏有孤孙熹</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信义著名</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愿得降之</a:t>
            </a:r>
          </a:p>
          <a:p>
            <a:pPr marL="0" indent="0">
              <a:buNone/>
            </a:pPr>
            <a:r>
              <a:rPr lang="en-US" altLang="zh-CN" dirty="0">
                <a:latin typeface="宋体" panose="02010600030101010101" pitchFamily="2" charset="-122"/>
                <a:ea typeface="宋体" panose="02010600030101010101" pitchFamily="2" charset="-122"/>
              </a:rPr>
              <a:t>C</a:t>
            </a:r>
            <a:r>
              <a:rPr lang="zh-CN" altLang="zh-CN" dirty="0">
                <a:latin typeface="宋体" panose="02010600030101010101" pitchFamily="2" charset="-122"/>
                <a:ea typeface="宋体" panose="02010600030101010101" pitchFamily="2" charset="-122"/>
              </a:rPr>
              <a:t>．更始即位</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舞阴大姓李氏拥城不下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更始遣柱天将军李宝降之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不肯</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闻宛之赵氏有孤</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孙熹信义著名</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愿得降之</a:t>
            </a:r>
          </a:p>
          <a:p>
            <a:pPr marL="0" indent="0">
              <a:buNone/>
            </a:pPr>
            <a:r>
              <a:rPr lang="en-US" altLang="zh-CN" dirty="0">
                <a:latin typeface="宋体" panose="02010600030101010101" pitchFamily="2" charset="-122"/>
                <a:ea typeface="宋体" panose="02010600030101010101" pitchFamily="2" charset="-122"/>
              </a:rPr>
              <a:t>D</a:t>
            </a:r>
            <a:r>
              <a:rPr lang="zh-CN" altLang="zh-CN" dirty="0">
                <a:latin typeface="宋体" panose="02010600030101010101" pitchFamily="2" charset="-122"/>
                <a:ea typeface="宋体" panose="02010600030101010101" pitchFamily="2" charset="-122"/>
              </a:rPr>
              <a:t>．更始即位</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舞阴大姓李氏拥城不下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更始遣柱天将军李宝降之</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不肯</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云</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闻宛之赵氏有孤</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孙熹信义著名</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愿得降之</a:t>
            </a:r>
          </a:p>
          <a:p>
            <a:endParaRPr lang="zh-CN" altLang="en-US" dirty="0"/>
          </a:p>
        </p:txBody>
      </p:sp>
      <p:sp>
        <p:nvSpPr>
          <p:cNvPr id="4" name="文本框 3"/>
          <p:cNvSpPr txBox="1"/>
          <p:nvPr/>
        </p:nvSpPr>
        <p:spPr>
          <a:xfrm>
            <a:off x="0" y="0"/>
            <a:ext cx="10548938"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a:t>
            </a:r>
            <a:r>
              <a:rPr lang="en-US" altLang="zh-CN" sz="2800" dirty="0" smtClean="0">
                <a:solidFill>
                  <a:schemeClr val="tx1"/>
                </a:solidFill>
              </a:rPr>
              <a:t>2017</a:t>
            </a:r>
            <a:r>
              <a:rPr lang="zh-CN" altLang="en-US" sz="2800" dirty="0" smtClean="0">
                <a:solidFill>
                  <a:schemeClr val="tx1"/>
                </a:solidFill>
              </a:rPr>
              <a:t>年</a:t>
            </a:r>
            <a:r>
              <a:rPr lang="zh-CN" altLang="en-US" sz="2800" dirty="0">
                <a:solidFill>
                  <a:schemeClr val="tx1"/>
                </a:solidFill>
              </a:rPr>
              <a:t>全国</a:t>
            </a:r>
            <a:r>
              <a:rPr lang="zh-CN" altLang="en-US" sz="2800" dirty="0" smtClean="0">
                <a:solidFill>
                  <a:schemeClr val="tx1"/>
                </a:solidFill>
              </a:rPr>
              <a:t>卷二</a:t>
            </a:r>
            <a:r>
              <a:rPr lang="en-US" altLang="zh-CN" sz="2800" dirty="0" smtClean="0">
                <a:solidFill>
                  <a:schemeClr val="tx1"/>
                </a:solidFill>
              </a:rPr>
              <a:t>《</a:t>
            </a:r>
            <a:r>
              <a:rPr lang="zh-CN" altLang="en-US" sz="2800" dirty="0" smtClean="0">
                <a:solidFill>
                  <a:schemeClr val="tx1"/>
                </a:solidFill>
              </a:rPr>
              <a:t>后汉书 赵</a:t>
            </a:r>
            <a:r>
              <a:rPr lang="zh-CN" altLang="zh-CN" sz="2800" dirty="0">
                <a:latin typeface="宋体" panose="02010600030101010101" pitchFamily="2" charset="-122"/>
                <a:ea typeface="宋体" panose="02010600030101010101" pitchFamily="2" charset="-122"/>
              </a:rPr>
              <a:t>熹</a:t>
            </a:r>
            <a:r>
              <a:rPr lang="zh-CN" altLang="en-US" sz="2800" dirty="0" smtClean="0">
                <a:solidFill>
                  <a:schemeClr val="tx1"/>
                </a:solidFill>
              </a:rPr>
              <a:t>传</a:t>
            </a:r>
            <a:r>
              <a:rPr lang="en-US" altLang="zh-CN" sz="2800" dirty="0" smtClean="0">
                <a:solidFill>
                  <a:schemeClr val="tx1"/>
                </a:solidFill>
              </a:rPr>
              <a:t>》</a:t>
            </a:r>
            <a:r>
              <a:rPr lang="zh-CN" altLang="en-US" sz="2800" dirty="0">
                <a:solidFill>
                  <a:schemeClr val="tx1"/>
                </a:solidFill>
              </a:rPr>
              <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1"/>
          </p:nvPr>
        </p:nvSpPr>
        <p:spPr>
          <a:xfrm>
            <a:off x="0" y="0"/>
            <a:ext cx="11982450" cy="7127875"/>
          </a:xfrm>
        </p:spPr>
        <p:txBody>
          <a:bodyPr/>
          <a:lstStyle/>
          <a:p>
            <a:pPr marL="0" indent="0" eaLnBrk="1" fontAlgn="ctr" hangingPunct="1">
              <a:buFont typeface="Arial" panose="020B0604020202020204" pitchFamily="34" charset="0"/>
              <a:buNone/>
            </a:pPr>
            <a:endParaRPr lang="en-US" altLang="zh-CN" dirty="0" smtClean="0"/>
          </a:p>
          <a:p>
            <a:pPr marL="0" indent="0" eaLnBrk="1" fontAlgn="ctr" hangingPunct="1">
              <a:buFont typeface="Arial" panose="020B0604020202020204" pitchFamily="34" charset="0"/>
              <a:buNone/>
            </a:pPr>
            <a:endParaRPr lang="en-US" altLang="zh-CN" dirty="0" smtClean="0"/>
          </a:p>
          <a:p>
            <a:pPr marL="0" indent="0" eaLnBrk="1" fontAlgn="ctr"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1</a:t>
            </a:r>
            <a:r>
              <a:rPr lang="zh-CN" altLang="en-US" dirty="0" smtClean="0">
                <a:latin typeface="宋体" panose="02010600030101010101" pitchFamily="2" charset="-122"/>
                <a:ea typeface="宋体" panose="02010600030101010101" pitchFamily="2" charset="-122"/>
              </a:rPr>
              <a:t>（</a:t>
            </a:r>
            <a:r>
              <a:rPr lang="en-US" altLang="zh-CN" dirty="0" smtClean="0">
                <a:latin typeface="宋体" panose="02010600030101010101" pitchFamily="2" charset="-122"/>
                <a:ea typeface="宋体" panose="02010600030101010101" pitchFamily="2" charset="-122"/>
              </a:rPr>
              <a:t>2019</a:t>
            </a:r>
            <a:r>
              <a:rPr lang="zh-CN" altLang="en-US" dirty="0" smtClean="0">
                <a:latin typeface="宋体" panose="02010600030101010101" pitchFamily="2" charset="-122"/>
                <a:ea typeface="宋体" panose="02010600030101010101" pitchFamily="2" charset="-122"/>
              </a:rPr>
              <a:t>年浙江卷）</a:t>
            </a:r>
            <a:r>
              <a:rPr lang="zh-CN" altLang="zh-CN" dirty="0" smtClean="0">
                <a:latin typeface="宋体" panose="02010600030101010101" pitchFamily="2" charset="-122"/>
                <a:ea typeface="宋体" panose="02010600030101010101" pitchFamily="2" charset="-122"/>
              </a:rPr>
              <a:t>用</a:t>
            </a:r>
            <a:r>
              <a:rPr lang="en-US" altLang="zh-CN" dirty="0" smtClean="0">
                <a:latin typeface="宋体" panose="02010600030101010101" pitchFamily="2" charset="-122"/>
                <a:ea typeface="宋体" panose="02010600030101010101" pitchFamily="2" charset="-122"/>
              </a:rPr>
              <a:t>“/”</a:t>
            </a:r>
            <a:r>
              <a:rPr lang="zh-CN" altLang="zh-CN" dirty="0" smtClean="0">
                <a:latin typeface="宋体" panose="02010600030101010101" pitchFamily="2" charset="-122"/>
                <a:ea typeface="宋体" panose="02010600030101010101" pitchFamily="2" charset="-122"/>
              </a:rPr>
              <a:t>给下面的文段断句。</a:t>
            </a:r>
            <a:r>
              <a:rPr lang="en-US" altLang="zh-CN" dirty="0" smtClean="0">
                <a:latin typeface="宋体" panose="02010600030101010101" pitchFamily="2" charset="-122"/>
                <a:ea typeface="宋体" panose="02010600030101010101" pitchFamily="2" charset="-122"/>
              </a:rPr>
              <a:t>(3</a:t>
            </a:r>
            <a:r>
              <a:rPr lang="zh-CN" altLang="zh-CN" dirty="0" smtClean="0">
                <a:latin typeface="宋体" panose="02010600030101010101" pitchFamily="2" charset="-122"/>
                <a:ea typeface="宋体" panose="02010600030101010101" pitchFamily="2" charset="-122"/>
              </a:rPr>
              <a:t>分</a:t>
            </a:r>
            <a:r>
              <a:rPr lang="en-US" altLang="zh-CN" dirty="0" smtClean="0">
                <a:latin typeface="宋体" panose="02010600030101010101" pitchFamily="2" charset="-122"/>
                <a:ea typeface="宋体" panose="02010600030101010101" pitchFamily="2" charset="-122"/>
              </a:rPr>
              <a:t>)</a:t>
            </a:r>
          </a:p>
          <a:p>
            <a:pPr marL="0" indent="0" eaLnBrk="1" fontAlgn="ctr" hangingPunct="1">
              <a:buFont typeface="Arial" panose="020B0604020202020204" pitchFamily="34" charset="0"/>
              <a:buNone/>
            </a:pPr>
            <a:r>
              <a:rPr lang="zh-CN" altLang="en-US" dirty="0" smtClean="0">
                <a:latin typeface="宋体" panose="02010600030101010101" pitchFamily="2" charset="-122"/>
                <a:ea typeface="宋体" panose="02010600030101010101" pitchFamily="2" charset="-122"/>
              </a:rPr>
              <a:t>    以子相之诗足无憾于法乃往往屈法而伸其才其文足尽于才乃往往屈才而就法而又不假年以没悲夫然具是不朽矣 </a:t>
            </a:r>
            <a:r>
              <a:rPr lang="en-US" altLang="zh-CN" dirty="0" smtClean="0">
                <a:solidFill>
                  <a:srgbClr val="FF0000"/>
                </a:solidFill>
                <a:latin typeface="宋体" panose="02010600030101010101" pitchFamily="2" charset="-122"/>
                <a:ea typeface="宋体" panose="02010600030101010101" pitchFamily="2" charset="-122"/>
              </a:rPr>
              <a:t>                                                                                       </a:t>
            </a:r>
          </a:p>
          <a:p>
            <a:pPr marL="0" indent="0" eaLnBrk="1" fontAlgn="ctr" hangingPunct="1">
              <a:buFont typeface="Arial" panose="020B0604020202020204" pitchFamily="34" charset="0"/>
              <a:buNone/>
            </a:pPr>
            <a:r>
              <a:rPr lang="en-US" altLang="zh-CN" dirty="0">
                <a:solidFill>
                  <a:srgbClr val="FF0000"/>
                </a:solidFill>
                <a:latin typeface="宋体" panose="02010600030101010101" pitchFamily="2" charset="-122"/>
                <a:ea typeface="宋体" panose="02010600030101010101" pitchFamily="2" charset="-122"/>
              </a:rPr>
              <a:t> </a:t>
            </a:r>
            <a:r>
              <a:rPr lang="en-US" altLang="zh-CN" dirty="0" smtClean="0">
                <a:solidFill>
                  <a:srgbClr val="FF0000"/>
                </a:solidFill>
                <a:latin typeface="宋体" panose="02010600030101010101" pitchFamily="2" charset="-122"/>
                <a:ea typeface="宋体" panose="02010600030101010101" pitchFamily="2" charset="-122"/>
              </a:rPr>
              <a:t>                                             </a:t>
            </a:r>
            <a:r>
              <a:rPr lang="zh-CN" altLang="en-US" dirty="0" smtClean="0">
                <a:latin typeface="宋体" panose="02010600030101010101" pitchFamily="2" charset="-122"/>
                <a:ea typeface="宋体" panose="02010600030101010101" pitchFamily="2" charset="-122"/>
              </a:rPr>
              <a:t>（</a:t>
            </a:r>
            <a:r>
              <a:rPr lang="en-US" altLang="zh-CN" dirty="0" smtClean="0">
                <a:latin typeface="宋体" panose="02010600030101010101" pitchFamily="2" charset="-122"/>
                <a:ea typeface="宋体" panose="02010600030101010101" pitchFamily="2" charset="-122"/>
              </a:rPr>
              <a:t>《&lt;</a:t>
            </a:r>
            <a:r>
              <a:rPr lang="zh-CN" altLang="en-US" dirty="0" smtClean="0">
                <a:latin typeface="宋体" panose="02010600030101010101" pitchFamily="2" charset="-122"/>
                <a:ea typeface="宋体" panose="02010600030101010101" pitchFamily="2" charset="-122"/>
              </a:rPr>
              <a:t>宗子相集</a:t>
            </a:r>
            <a:r>
              <a:rPr lang="en-US" altLang="zh-CN" dirty="0" smtClean="0">
                <a:latin typeface="宋体" panose="02010600030101010101" pitchFamily="2" charset="-122"/>
                <a:ea typeface="宋体" panose="02010600030101010101" pitchFamily="2" charset="-122"/>
              </a:rPr>
              <a:t>&gt;</a:t>
            </a:r>
            <a:r>
              <a:rPr lang="zh-CN" altLang="en-US" dirty="0" smtClean="0">
                <a:latin typeface="宋体" panose="02010600030101010101" pitchFamily="2" charset="-122"/>
                <a:ea typeface="宋体" panose="02010600030101010101" pitchFamily="2" charset="-122"/>
              </a:rPr>
              <a:t>序</a:t>
            </a:r>
            <a:r>
              <a:rPr lang="en-US" altLang="zh-CN" dirty="0" smtClean="0">
                <a:latin typeface="宋体" panose="02010600030101010101" pitchFamily="2" charset="-122"/>
                <a:ea typeface="宋体" panose="02010600030101010101" pitchFamily="2" charset="-122"/>
              </a:rPr>
              <a:t>》</a:t>
            </a:r>
            <a:r>
              <a:rPr lang="zh-CN" altLang="en-US" dirty="0" smtClean="0">
                <a:latin typeface="宋体" panose="02010600030101010101" pitchFamily="2" charset="-122"/>
                <a:ea typeface="宋体" panose="02010600030101010101" pitchFamily="2" charset="-122"/>
              </a:rPr>
              <a:t>）</a:t>
            </a:r>
          </a:p>
          <a:p>
            <a:pPr marL="0" indent="0" eaLnBrk="1" fontAlgn="ctr" hangingPunct="1">
              <a:buFont typeface="Arial" panose="020B0604020202020204" pitchFamily="34" charset="0"/>
              <a:buNone/>
            </a:pPr>
            <a:endParaRPr lang="zh-CN" altLang="en-US" dirty="0" smtClean="0">
              <a:latin typeface="宋体" panose="02010600030101010101" pitchFamily="2" charset="-122"/>
              <a:ea typeface="宋体" panose="02010600030101010101" pitchFamily="2" charset="-122"/>
            </a:endParaRPr>
          </a:p>
          <a:p>
            <a:pPr marL="0" indent="0" eaLnBrk="1" fontAlgn="ctr" hangingPunct="1">
              <a:buFont typeface="Arial" panose="020B0604020202020204" pitchFamily="34" charset="0"/>
              <a:buNone/>
            </a:pPr>
            <a:r>
              <a:rPr lang="zh-CN" altLang="en-US" dirty="0" smtClean="0">
                <a:latin typeface="宋体" panose="02010600030101010101" pitchFamily="2" charset="-122"/>
                <a:ea typeface="宋体" panose="02010600030101010101" pitchFamily="2" charset="-122"/>
              </a:rPr>
              <a:t>2 </a:t>
            </a:r>
            <a:r>
              <a:rPr lang="en-US" altLang="zh-CN" dirty="0" smtClean="0">
                <a:latin typeface="宋体" panose="02010600030101010101" pitchFamily="2" charset="-122"/>
                <a:ea typeface="宋体" panose="02010600030101010101" pitchFamily="2" charset="-122"/>
              </a:rPr>
              <a:t>(2016</a:t>
            </a:r>
            <a:r>
              <a:rPr lang="zh-CN" altLang="en-US" dirty="0" smtClean="0">
                <a:latin typeface="宋体" panose="02010600030101010101" pitchFamily="2" charset="-122"/>
                <a:ea typeface="宋体" panose="02010600030101010101" pitchFamily="2" charset="-122"/>
              </a:rPr>
              <a:t>年</a:t>
            </a:r>
            <a:r>
              <a:rPr lang="zh-CN" altLang="zh-CN" dirty="0" smtClean="0">
                <a:latin typeface="宋体" panose="02010600030101010101" pitchFamily="2" charset="-122"/>
                <a:ea typeface="宋体" panose="02010600030101010101" pitchFamily="2" charset="-122"/>
              </a:rPr>
              <a:t>浙江卷</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用</a:t>
            </a:r>
            <a:r>
              <a:rPr lang="en-US" altLang="zh-CN" dirty="0" smtClean="0">
                <a:latin typeface="宋体" panose="02010600030101010101" pitchFamily="2" charset="-122"/>
                <a:ea typeface="宋体" panose="02010600030101010101" pitchFamily="2" charset="-122"/>
              </a:rPr>
              <a:t>“/”</a:t>
            </a:r>
            <a:r>
              <a:rPr lang="zh-CN" altLang="zh-CN" dirty="0" smtClean="0">
                <a:latin typeface="宋体" panose="02010600030101010101" pitchFamily="2" charset="-122"/>
                <a:ea typeface="宋体" panose="02010600030101010101" pitchFamily="2" charset="-122"/>
              </a:rPr>
              <a:t>给下面的文段断句。</a:t>
            </a:r>
            <a:r>
              <a:rPr lang="en-US" altLang="zh-CN" dirty="0" smtClean="0">
                <a:latin typeface="宋体" panose="02010600030101010101" pitchFamily="2" charset="-122"/>
                <a:ea typeface="宋体" panose="02010600030101010101" pitchFamily="2" charset="-122"/>
              </a:rPr>
              <a:t>(3</a:t>
            </a:r>
            <a:r>
              <a:rPr lang="zh-CN" altLang="zh-CN" dirty="0" smtClean="0">
                <a:latin typeface="宋体" panose="02010600030101010101" pitchFamily="2" charset="-122"/>
                <a:ea typeface="宋体" panose="02010600030101010101" pitchFamily="2" charset="-122"/>
              </a:rPr>
              <a:t>分</a:t>
            </a:r>
            <a:r>
              <a:rPr lang="en-US" altLang="zh-CN" dirty="0" smtClean="0">
                <a:latin typeface="宋体" panose="02010600030101010101" pitchFamily="2" charset="-122"/>
                <a:ea typeface="宋体" panose="02010600030101010101" pitchFamily="2" charset="-122"/>
              </a:rPr>
              <a:t>)</a:t>
            </a:r>
            <a:endParaRPr lang="zh-CN" altLang="en-US" dirty="0" smtClean="0">
              <a:latin typeface="宋体" panose="02010600030101010101" pitchFamily="2" charset="-122"/>
              <a:ea typeface="宋体" panose="02010600030101010101" pitchFamily="2" charset="-122"/>
            </a:endParaRPr>
          </a:p>
          <a:p>
            <a:pPr marL="0" indent="0" eaLnBrk="1" fontAlgn="ctr" hangingPunct="1">
              <a:buFont typeface="Arial" panose="020B0604020202020204" pitchFamily="34" charset="0"/>
              <a:buNone/>
            </a:pPr>
            <a:r>
              <a:rPr lang="zh-CN" altLang="en-US"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进言者皆曰天下已安已治矣臣独以为未也曰安且治者非愚则谀皆非事实知治乱之体者也夫抱火厝之积薪之下而寝其上火未及燃因谓之安方今之势何以异此</a:t>
            </a:r>
            <a:r>
              <a:rPr lang="en-US" altLang="zh-CN" dirty="0" smtClean="0">
                <a:latin typeface="宋体" panose="02010600030101010101" pitchFamily="2" charset="-122"/>
                <a:ea typeface="宋体" panose="02010600030101010101" pitchFamily="2" charset="-122"/>
              </a:rPr>
              <a:t>                                                                                         </a:t>
            </a:r>
          </a:p>
          <a:p>
            <a:pPr marL="0" indent="0" eaLnBrk="1" fontAlgn="ctr" hangingPunct="1">
              <a:buFont typeface="Arial" panose="020B0604020202020204" pitchFamily="34" charset="0"/>
              <a:buNone/>
            </a:pP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选自贾谊《治安策》</a:t>
            </a:r>
            <a:r>
              <a:rPr lang="en-US" altLang="zh-CN" dirty="0" smtClean="0">
                <a:latin typeface="宋体" panose="02010600030101010101" pitchFamily="2" charset="-122"/>
                <a:ea typeface="宋体" panose="02010600030101010101" pitchFamily="2" charset="-122"/>
              </a:rPr>
              <a:t>)</a:t>
            </a:r>
          </a:p>
          <a:p>
            <a:pPr marL="0" indent="0" eaLnBrk="1" fontAlgn="ctr" hangingPunct="1">
              <a:buFont typeface="Arial" panose="020B0604020202020204" pitchFamily="34" charset="0"/>
              <a:buNone/>
            </a:pPr>
            <a:endParaRPr lang="zh-CN" altLang="en-US" dirty="0" smtClean="0">
              <a:latin typeface="宋体" panose="02010600030101010101" pitchFamily="2" charset="-122"/>
              <a:ea typeface="宋体" panose="02010600030101010101" pitchFamily="2" charset="-122"/>
            </a:endParaRPr>
          </a:p>
          <a:p>
            <a:pPr marL="0" indent="0" eaLnBrk="1" fontAlgn="ctr" hangingPunct="1">
              <a:buFont typeface="Arial" panose="020B0604020202020204" pitchFamily="34" charset="0"/>
              <a:buNone/>
            </a:pPr>
            <a:endParaRPr lang="zh-CN" altLang="zh-CN" dirty="0" smtClean="0">
              <a:latin typeface="宋体" panose="02010600030101010101" pitchFamily="2" charset="-122"/>
              <a:ea typeface="宋体" panose="02010600030101010101" pitchFamily="2" charset="-122"/>
            </a:endParaRPr>
          </a:p>
        </p:txBody>
      </p:sp>
      <p:sp>
        <p:nvSpPr>
          <p:cNvPr id="4" name="文本框 3"/>
          <p:cNvSpPr txBox="1"/>
          <p:nvPr/>
        </p:nvSpPr>
        <p:spPr>
          <a:xfrm>
            <a:off x="160338" y="101600"/>
            <a:ext cx="2205037" cy="646113"/>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3600" b="1" dirty="0">
                <a:solidFill>
                  <a:srgbClr val="FF0000"/>
                </a:solidFill>
              </a:rPr>
              <a:t>作业</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67761" y="689810"/>
            <a:ext cx="12124239" cy="1938992"/>
          </a:xfrm>
          <a:prstGeom prst="rect">
            <a:avLst/>
          </a:prstGeom>
          <a:noFill/>
          <a:ln w="9525">
            <a:noFill/>
            <a:miter lim="800000"/>
          </a:ln>
        </p:spPr>
        <p:txBody>
          <a:bodyPr wrap="square">
            <a:spAutoFit/>
          </a:bodyPr>
          <a:lstStyle/>
          <a:p>
            <a:r>
              <a:rPr lang="zh-CN" altLang="en-US" sz="4000" b="1" dirty="0">
                <a:solidFill>
                  <a:srgbClr val="FF0000"/>
                </a:solidFill>
                <a:latin typeface="等线" pitchFamily="2" charset="-122"/>
                <a:ea typeface="等线" pitchFamily="2" charset="-122"/>
              </a:rPr>
              <a:t>学习目标</a:t>
            </a:r>
            <a:endParaRPr lang="en-US" altLang="zh-CN" sz="4000" b="1" dirty="0" smtClean="0">
              <a:latin typeface="黑体" panose="02010609060101010101" pitchFamily="49" charset="-122"/>
              <a:ea typeface="黑体" panose="02010609060101010101" pitchFamily="49" charset="-122"/>
            </a:endParaRPr>
          </a:p>
          <a:p>
            <a:r>
              <a:rPr lang="zh-CN" altLang="en-US" sz="4000" dirty="0">
                <a:latin typeface="楷体" panose="02010609060101010101" pitchFamily="49" charset="-122"/>
                <a:ea typeface="楷体" panose="02010609060101010101" pitchFamily="49" charset="-122"/>
              </a:rPr>
              <a:t>        </a:t>
            </a:r>
            <a:r>
              <a:rPr lang="en-US" altLang="zh-CN" sz="4000" dirty="0" smtClean="0">
                <a:latin typeface="楷体" panose="02010609060101010101" pitchFamily="49" charset="-122"/>
                <a:ea typeface="楷体" panose="02010609060101010101" pitchFamily="49" charset="-122"/>
              </a:rPr>
              <a:t>1.</a:t>
            </a:r>
            <a:r>
              <a:rPr lang="zh-CN" altLang="en-US" sz="4000" b="1" dirty="0" smtClean="0">
                <a:latin typeface="楷体" panose="02010609060101010101" pitchFamily="49" charset="-122"/>
                <a:ea typeface="楷体" panose="02010609060101010101" pitchFamily="49" charset="-122"/>
              </a:rPr>
              <a:t>利用</a:t>
            </a:r>
            <a:r>
              <a:rPr lang="zh-CN" altLang="en-US" sz="4000" b="1" dirty="0">
                <a:latin typeface="楷体" panose="02010609060101010101" pitchFamily="49" charset="-122"/>
                <a:ea typeface="楷体" panose="02010609060101010101" pitchFamily="49" charset="-122"/>
              </a:rPr>
              <a:t>名词断句</a:t>
            </a:r>
            <a:r>
              <a:rPr lang="zh-CN" altLang="en-US" sz="4000" b="1" dirty="0" smtClean="0">
                <a:latin typeface="楷体" panose="02010609060101010101" pitchFamily="49" charset="-122"/>
                <a:ea typeface="楷体" panose="02010609060101010101" pitchFamily="49" charset="-122"/>
              </a:rPr>
              <a:t>读</a:t>
            </a:r>
            <a:endParaRPr lang="en-US" altLang="zh-CN" sz="4000" b="1" dirty="0" smtClean="0">
              <a:latin typeface="楷体" panose="02010609060101010101" pitchFamily="49" charset="-122"/>
              <a:ea typeface="楷体" panose="02010609060101010101" pitchFamily="49" charset="-122"/>
            </a:endParaRPr>
          </a:p>
          <a:p>
            <a:r>
              <a:rPr lang="en-US" altLang="zh-CN" sz="4000" dirty="0" smtClean="0">
                <a:latin typeface="楷体" panose="02010609060101010101" pitchFamily="49" charset="-122"/>
                <a:ea typeface="楷体" panose="02010609060101010101" pitchFamily="49" charset="-122"/>
              </a:rPr>
              <a:t> </a:t>
            </a:r>
            <a:r>
              <a:rPr lang="en-US" altLang="zh-CN" sz="4000" dirty="0" smtClean="0">
                <a:latin typeface="楷体" panose="02010609060101010101" pitchFamily="49" charset="-122"/>
                <a:ea typeface="楷体" panose="02010609060101010101" pitchFamily="49" charset="-122"/>
              </a:rPr>
              <a:t>       2.</a:t>
            </a:r>
            <a:r>
              <a:rPr lang="zh-CN" altLang="en-US" sz="4000" b="1" dirty="0" smtClean="0">
                <a:latin typeface="黑体" panose="02010609060101010101" pitchFamily="49" charset="-122"/>
                <a:ea typeface="黑体" panose="02010609060101010101" pitchFamily="49" charset="-122"/>
              </a:rPr>
              <a:t>利用虚词、对话来断句</a:t>
            </a:r>
            <a:r>
              <a:rPr lang="zh-CN" altLang="en-US" sz="4000" b="1" dirty="0" smtClean="0">
                <a:latin typeface="黑体" panose="02010609060101010101" pitchFamily="49" charset="-122"/>
                <a:ea typeface="黑体" panose="02010609060101010101" pitchFamily="49" charset="-122"/>
              </a:rPr>
              <a:t>读</a:t>
            </a:r>
            <a:endParaRPr lang="zh-CN" altLang="en-US" sz="4000" dirty="0"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889000" y="493713"/>
            <a:ext cx="11047413" cy="4154487"/>
          </a:xfrm>
          <a:prstGeom prst="rect">
            <a:avLst/>
          </a:prstGeom>
          <a:noFill/>
          <a:ln w="9525">
            <a:noFill/>
            <a:miter lim="800000"/>
          </a:ln>
        </p:spPr>
        <p:txBody>
          <a:bodyPr>
            <a:spAutoFit/>
          </a:bodyPr>
          <a:lstStyle/>
          <a:p>
            <a:r>
              <a:rPr lang="zh-CN" altLang="en-US" sz="3600" b="1">
                <a:solidFill>
                  <a:srgbClr val="FF0000"/>
                </a:solidFill>
                <a:latin typeface="等线" pitchFamily="2" charset="-122"/>
                <a:ea typeface="等线" pitchFamily="2" charset="-122"/>
              </a:rPr>
              <a:t>一   文言文断句的基本原则</a:t>
            </a:r>
            <a:endParaRPr lang="en-US" altLang="zh-CN" sz="3600" b="1">
              <a:solidFill>
                <a:srgbClr val="FF0000"/>
              </a:solidFill>
              <a:latin typeface="等线" pitchFamily="2" charset="-122"/>
              <a:ea typeface="等线" pitchFamily="2" charset="-122"/>
            </a:endParaRPr>
          </a:p>
          <a:p>
            <a:endParaRPr lang="en-US" altLang="zh-CN" sz="3600" b="1">
              <a:latin typeface="等线" pitchFamily="2" charset="-122"/>
              <a:ea typeface="等线" pitchFamily="2" charset="-122"/>
            </a:endParaRPr>
          </a:p>
          <a:p>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、断句必须在理解大意的基础上进行。</a:t>
            </a:r>
            <a:endParaRPr lang="en-US" altLang="zh-CN" sz="3200" b="1">
              <a:latin typeface="楷体" panose="02010609060101010101" pitchFamily="49" charset="-122"/>
              <a:ea typeface="楷体" panose="02010609060101010101" pitchFamily="49" charset="-122"/>
            </a:endParaRPr>
          </a:p>
          <a:p>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、全国卷的文言文断句，都是选择题，四个选项，其中只有一项是正确的。</a:t>
            </a:r>
            <a:endParaRPr lang="en-US" altLang="zh-CN" sz="3200" b="1">
              <a:latin typeface="楷体" panose="02010609060101010101" pitchFamily="49" charset="-122"/>
              <a:ea typeface="楷体" panose="02010609060101010101" pitchFamily="49" charset="-122"/>
            </a:endParaRPr>
          </a:p>
          <a:p>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、从四个选项的设置来看，各个选项中大部分的停顿是相同的，只是某一两个关键处不同。</a:t>
            </a:r>
            <a:endParaRPr lang="en-US" altLang="zh-CN" sz="3200" b="1">
              <a:latin typeface="楷体" panose="02010609060101010101" pitchFamily="49" charset="-122"/>
              <a:ea typeface="楷体" panose="02010609060101010101" pitchFamily="49" charset="-122"/>
            </a:endParaRPr>
          </a:p>
          <a:p>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、抓住这些不同的地方，进行比较和分析，选出答案。</a:t>
            </a:r>
            <a:endParaRPr lang="en-US" altLang="zh-CN" sz="32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1790" y="528955"/>
            <a:ext cx="6551930" cy="583565"/>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wrap="square">
            <a:spAutoFit/>
          </a:bodyPr>
          <a:lstStyle/>
          <a:p>
            <a:pPr fontAlgn="auto">
              <a:spcBef>
                <a:spcPts val="0"/>
              </a:spcBef>
              <a:spcAft>
                <a:spcPts val="0"/>
              </a:spcAft>
              <a:defRPr/>
            </a:pPr>
            <a:r>
              <a:rPr lang="zh-CN" altLang="en-US" sz="3200" b="1" dirty="0">
                <a:solidFill>
                  <a:srgbClr val="FF0000"/>
                </a:solidFill>
              </a:rPr>
              <a:t>二  文言断句的具体方法之一</a:t>
            </a:r>
          </a:p>
        </p:txBody>
      </p:sp>
      <p:sp>
        <p:nvSpPr>
          <p:cNvPr id="4" name="文本框 3"/>
          <p:cNvSpPr txBox="1">
            <a:spLocks noChangeArrowheads="1"/>
          </p:cNvSpPr>
          <p:nvPr/>
        </p:nvSpPr>
        <p:spPr bwMode="auto">
          <a:xfrm>
            <a:off x="558483" y="1813560"/>
            <a:ext cx="11074400" cy="1076325"/>
          </a:xfrm>
          <a:prstGeom prst="rect">
            <a:avLst/>
          </a:prstGeom>
          <a:noFill/>
          <a:ln w="9525">
            <a:noFill/>
            <a:miter lim="800000"/>
          </a:ln>
        </p:spPr>
        <p:txBody>
          <a:bodyPr>
            <a:spAutoFit/>
          </a:bodyPr>
          <a:lstStyle/>
          <a:p>
            <a:r>
              <a:rPr lang="zh-CN" altLang="zh-CN" sz="3600" b="1">
                <a:latin typeface="楷体" panose="02010609060101010101" pitchFamily="49" charset="-122"/>
                <a:ea typeface="楷体" panose="02010609060101010101" pitchFamily="49" charset="-122"/>
              </a:rPr>
              <a:t>利用名</a:t>
            </a:r>
            <a:r>
              <a:rPr lang="zh-CN" altLang="en-US" sz="3600" b="1">
                <a:latin typeface="楷体" panose="02010609060101010101" pitchFamily="49" charset="-122"/>
                <a:ea typeface="楷体" panose="02010609060101010101" pitchFamily="49" charset="-122"/>
              </a:rPr>
              <a:t>词来断句读</a:t>
            </a:r>
            <a:endParaRPr lang="en-US" altLang="zh-CN" sz="3600" b="1">
              <a:latin typeface="楷体" panose="02010609060101010101" pitchFamily="49" charset="-122"/>
              <a:ea typeface="楷体" panose="02010609060101010101" pitchFamily="49" charset="-122"/>
            </a:endParaRPr>
          </a:p>
          <a:p>
            <a:r>
              <a:rPr lang="en-US" altLang="zh-CN" sz="2800" b="1">
                <a:latin typeface="楷体" panose="02010609060101010101" pitchFamily="49" charset="-122"/>
                <a:ea typeface="楷体" panose="02010609060101010101"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文本框 3"/>
          <p:cNvSpPr txBox="1">
            <a:spLocks noChangeArrowheads="1"/>
          </p:cNvSpPr>
          <p:nvPr/>
        </p:nvSpPr>
        <p:spPr bwMode="auto">
          <a:xfrm>
            <a:off x="118035" y="0"/>
            <a:ext cx="11912600" cy="6554470"/>
          </a:xfrm>
          <a:prstGeom prst="rect">
            <a:avLst/>
          </a:prstGeom>
          <a:noFill/>
          <a:ln w="9525">
            <a:noFill/>
            <a:miter lim="800000"/>
          </a:ln>
        </p:spPr>
        <p:txBody>
          <a:bodyPr>
            <a:spAutoFit/>
          </a:bodyPr>
          <a:lstStyle/>
          <a:p>
            <a:r>
              <a:rPr lang="en-US" altLang="zh-CN" sz="2800" b="1" dirty="0">
                <a:latin typeface="等线" pitchFamily="2" charset="-122"/>
                <a:ea typeface="等线" pitchFamily="2" charset="-122"/>
              </a:rPr>
              <a:t> </a:t>
            </a:r>
            <a:r>
              <a:rPr lang="en-US" altLang="zh-CN" sz="2800" dirty="0">
                <a:latin typeface="等线" pitchFamily="2" charset="-122"/>
                <a:ea typeface="等线" pitchFamily="2" charset="-122"/>
              </a:rPr>
              <a:t>1    </a:t>
            </a:r>
            <a:r>
              <a:rPr lang="zh-CN" altLang="en-US" sz="2800" dirty="0" smtClean="0">
                <a:latin typeface="等线" pitchFamily="2" charset="-122"/>
                <a:ea typeface="等线" pitchFamily="2" charset="-122"/>
              </a:rPr>
              <a:t>名词断句法</a:t>
            </a:r>
            <a:endParaRPr lang="en-US" altLang="zh-CN" sz="2800" dirty="0" smtClean="0">
              <a:latin typeface="等线" pitchFamily="2" charset="-122"/>
              <a:ea typeface="等线" pitchFamily="2" charset="-122"/>
            </a:endParaRPr>
          </a:p>
          <a:p>
            <a:r>
              <a:rPr lang="en-US" altLang="zh-CN" sz="2800" dirty="0" smtClean="0">
                <a:latin typeface="等线" pitchFamily="2" charset="-122"/>
                <a:ea typeface="等线" pitchFamily="2" charset="-122"/>
              </a:rPr>
              <a:t> </a:t>
            </a:r>
          </a:p>
          <a:p>
            <a:r>
              <a:rPr lang="en-US" altLang="zh-CN" sz="2800" dirty="0" smtClean="0">
                <a:latin typeface="等线" pitchFamily="2" charset="-122"/>
                <a:ea typeface="等线" pitchFamily="2" charset="-122"/>
              </a:rPr>
              <a:t>   </a:t>
            </a:r>
            <a:r>
              <a:rPr lang="zh-CN" altLang="en-US" sz="2800" dirty="0">
                <a:solidFill>
                  <a:srgbClr val="FF0000"/>
                </a:solidFill>
                <a:latin typeface="等线" pitchFamily="2" charset="-122"/>
                <a:ea typeface="等线" pitchFamily="2" charset="-122"/>
              </a:rPr>
              <a:t>例句</a:t>
            </a:r>
            <a:r>
              <a:rPr lang="zh-CN" altLang="en-US" sz="2800" dirty="0">
                <a:latin typeface="等线" pitchFamily="2" charset="-122"/>
                <a:ea typeface="等线" pitchFamily="2" charset="-122"/>
              </a:rPr>
              <a:t> </a:t>
            </a:r>
            <a:endParaRPr lang="en-US" altLang="zh-CN" sz="2800" dirty="0" smtClean="0">
              <a:latin typeface="等线" pitchFamily="2" charset="-122"/>
              <a:ea typeface="等线" pitchFamily="2" charset="-122"/>
            </a:endParaRPr>
          </a:p>
          <a:p>
            <a:r>
              <a:rPr lang="zh-CN" altLang="en-US" sz="2800" dirty="0" smtClean="0">
                <a:latin typeface="等线" pitchFamily="2" charset="-122"/>
                <a:ea typeface="等线" pitchFamily="2" charset="-122"/>
              </a:rPr>
              <a:t>（</a:t>
            </a:r>
            <a:r>
              <a:rPr lang="en-US" altLang="zh-CN" sz="2800" dirty="0">
                <a:latin typeface="等线" pitchFamily="2" charset="-122"/>
                <a:ea typeface="等线" pitchFamily="2" charset="-122"/>
              </a:rPr>
              <a:t>1</a:t>
            </a:r>
            <a:r>
              <a:rPr lang="zh-CN" altLang="en-US" sz="2800" dirty="0">
                <a:latin typeface="等线" pitchFamily="2" charset="-122"/>
                <a:ea typeface="等线" pitchFamily="2" charset="-122"/>
              </a:rPr>
              <a:t>） </a:t>
            </a:r>
            <a:r>
              <a:rPr lang="en-US" altLang="zh-CN" sz="2800" dirty="0">
                <a:latin typeface="等线" pitchFamily="2" charset="-122"/>
                <a:ea typeface="等线" pitchFamily="2" charset="-122"/>
              </a:rPr>
              <a:t> </a:t>
            </a:r>
            <a:r>
              <a:rPr lang="zh-CN" altLang="zh-CN" sz="2800" dirty="0">
                <a:latin typeface="等线" pitchFamily="2" charset="-122"/>
                <a:ea typeface="等线" pitchFamily="2" charset="-122"/>
              </a:rPr>
              <a:t>小鸟时来啄食人至不去三五之夜明月半墙桂影斑驳风移影动珊珊可爱然予居于此多可喜亦多可悲</a:t>
            </a:r>
            <a:r>
              <a:rPr lang="en-US" altLang="zh-CN" sz="2800" dirty="0">
                <a:latin typeface="等线" pitchFamily="2" charset="-122"/>
                <a:ea typeface="等线" pitchFamily="2" charset="-122"/>
              </a:rPr>
              <a:t>              </a:t>
            </a:r>
            <a:r>
              <a:rPr lang="zh-CN" altLang="en-US" sz="2800" dirty="0">
                <a:latin typeface="等线" pitchFamily="2" charset="-122"/>
                <a:ea typeface="等线" pitchFamily="2" charset="-122"/>
              </a:rPr>
              <a:t>（</a:t>
            </a:r>
            <a:r>
              <a:rPr lang="en-US" altLang="zh-CN" sz="2800" dirty="0">
                <a:latin typeface="等线" pitchFamily="2" charset="-122"/>
                <a:ea typeface="等线" pitchFamily="2" charset="-122"/>
              </a:rPr>
              <a:t> 《</a:t>
            </a:r>
            <a:r>
              <a:rPr lang="zh-CN" altLang="en-US" sz="2800" dirty="0">
                <a:latin typeface="等线" pitchFamily="2" charset="-122"/>
                <a:ea typeface="等线" pitchFamily="2" charset="-122"/>
              </a:rPr>
              <a:t>项脊轩志</a:t>
            </a:r>
            <a:r>
              <a:rPr lang="en-US" altLang="zh-CN" sz="2800" dirty="0">
                <a:latin typeface="等线" pitchFamily="2" charset="-122"/>
                <a:ea typeface="等线" pitchFamily="2" charset="-122"/>
              </a:rPr>
              <a:t>》</a:t>
            </a:r>
            <a:r>
              <a:rPr lang="zh-CN" altLang="en-US" sz="2800" dirty="0">
                <a:latin typeface="等线" pitchFamily="2" charset="-122"/>
                <a:ea typeface="等线" pitchFamily="2" charset="-122"/>
              </a:rPr>
              <a:t>归有光</a:t>
            </a:r>
            <a:r>
              <a:rPr lang="en-US" altLang="zh-CN" sz="2800" dirty="0">
                <a:latin typeface="等线" pitchFamily="2" charset="-122"/>
                <a:ea typeface="等线" pitchFamily="2" charset="-122"/>
              </a:rPr>
              <a:t> </a:t>
            </a:r>
            <a:r>
              <a:rPr lang="zh-CN" altLang="en-US" sz="2800" dirty="0">
                <a:latin typeface="等线" pitchFamily="2" charset="-122"/>
                <a:ea typeface="等线" pitchFamily="2" charset="-122"/>
              </a:rPr>
              <a:t>）</a:t>
            </a:r>
            <a:endParaRPr lang="zh-CN" altLang="zh-CN" sz="2800" dirty="0">
              <a:latin typeface="等线" pitchFamily="2" charset="-122"/>
              <a:ea typeface="等线" pitchFamily="2" charset="-122"/>
            </a:endParaRPr>
          </a:p>
          <a:p>
            <a:r>
              <a:rPr lang="en-US" altLang="zh-CN" sz="2800" dirty="0">
                <a:solidFill>
                  <a:srgbClr val="FF0000"/>
                </a:solidFill>
                <a:latin typeface="宋体" panose="02010600030101010101" pitchFamily="2" charset="-122"/>
                <a:ea typeface="宋体" panose="02010600030101010101" pitchFamily="2" charset="-122"/>
              </a:rPr>
              <a:t>     </a:t>
            </a:r>
            <a:r>
              <a:rPr lang="en-US" altLang="zh-CN" sz="2800" dirty="0" smtClean="0">
                <a:solidFill>
                  <a:srgbClr val="FF0000"/>
                </a:solidFill>
                <a:latin typeface="宋体" panose="02010600030101010101" pitchFamily="2" charset="-122"/>
                <a:ea typeface="宋体" panose="02010600030101010101" pitchFamily="2" charset="-122"/>
              </a:rPr>
              <a:t> </a:t>
            </a:r>
            <a:r>
              <a:rPr lang="zh-CN" altLang="zh-CN" sz="2800" dirty="0">
                <a:solidFill>
                  <a:srgbClr val="FF0000"/>
                </a:solidFill>
                <a:latin typeface="宋体" panose="02010600030101010101" pitchFamily="2" charset="-122"/>
                <a:ea typeface="宋体" panose="02010600030101010101" pitchFamily="2" charset="-122"/>
              </a:rPr>
              <a:t>小鸟时来啄食∕人至不去∕三五之夜∕明月半墙∕桂影斑驳∕风移影动∕珊珊可爱∕然予居于此∕多可喜∕亦多可悲</a:t>
            </a:r>
            <a:endParaRPr lang="zh-CN" altLang="en-US" sz="2800" dirty="0">
              <a:solidFill>
                <a:srgbClr val="FF0000"/>
              </a:solidFill>
              <a:latin typeface="宋体" panose="02010600030101010101" pitchFamily="2" charset="-122"/>
              <a:ea typeface="宋体" panose="02010600030101010101" pitchFamily="2" charset="-122"/>
            </a:endParaRPr>
          </a:p>
          <a:p>
            <a:endParaRPr lang="zh-CN" altLang="en-US" sz="2800" dirty="0">
              <a:latin typeface="宋体" panose="02010600030101010101" pitchFamily="2" charset="-122"/>
              <a:ea typeface="宋体" panose="02010600030101010101" pitchFamily="2" charset="-122"/>
            </a:endParaRPr>
          </a:p>
          <a:p>
            <a:r>
              <a:rPr lang="zh-CN" altLang="en-US" sz="2800" dirty="0">
                <a:latin typeface="等线" pitchFamily="2" charset="-122"/>
                <a:ea typeface="等线" pitchFamily="2" charset="-122"/>
              </a:rPr>
              <a:t>（</a:t>
            </a:r>
            <a:r>
              <a:rPr lang="en-US" altLang="zh-CN" sz="2800" dirty="0">
                <a:latin typeface="等线" pitchFamily="2" charset="-122"/>
                <a:ea typeface="等线" pitchFamily="2" charset="-122"/>
              </a:rPr>
              <a:t>2</a:t>
            </a:r>
            <a:r>
              <a:rPr lang="zh-CN" altLang="en-US" sz="2800" dirty="0">
                <a:latin typeface="等线" pitchFamily="2" charset="-122"/>
                <a:ea typeface="等线" pitchFamily="2" charset="-122"/>
              </a:rPr>
              <a:t>） </a:t>
            </a:r>
            <a:r>
              <a:rPr lang="zh-CN" altLang="zh-CN" sz="2800" dirty="0">
                <a:latin typeface="等线" pitchFamily="2" charset="-122"/>
                <a:ea typeface="等线" pitchFamily="2" charset="-122"/>
              </a:rPr>
              <a:t>刻削之道鼻莫如大目莫如小鼻大可小小不可大也目小可大大不可小也举事亦然为其后可复者也则事寡败矣</a:t>
            </a:r>
            <a:r>
              <a:rPr lang="zh-CN" altLang="en-US" sz="2800" dirty="0">
                <a:latin typeface="等线" pitchFamily="2" charset="-122"/>
                <a:ea typeface="等线" pitchFamily="2" charset="-122"/>
              </a:rPr>
              <a:t>    （</a:t>
            </a:r>
            <a:r>
              <a:rPr lang="en-US" altLang="zh-CN" sz="2800" dirty="0">
                <a:latin typeface="等线" pitchFamily="2" charset="-122"/>
                <a:ea typeface="等线" pitchFamily="2" charset="-122"/>
              </a:rPr>
              <a:t>《</a:t>
            </a:r>
            <a:r>
              <a:rPr lang="zh-CN" altLang="en-US" sz="2800" dirty="0">
                <a:latin typeface="等线" pitchFamily="2" charset="-122"/>
                <a:ea typeface="等线" pitchFamily="2" charset="-122"/>
              </a:rPr>
              <a:t>说林  </a:t>
            </a:r>
            <a:r>
              <a:rPr lang="en-US" altLang="zh-CN" sz="2800" dirty="0">
                <a:latin typeface="等线" pitchFamily="2" charset="-122"/>
                <a:ea typeface="等线" pitchFamily="2" charset="-122"/>
              </a:rPr>
              <a:t>》</a:t>
            </a:r>
            <a:r>
              <a:rPr lang="zh-CN" altLang="en-US" sz="2800" dirty="0">
                <a:latin typeface="等线" pitchFamily="2" charset="-122"/>
                <a:ea typeface="等线" pitchFamily="2" charset="-122"/>
              </a:rPr>
              <a:t>韩非子）</a:t>
            </a:r>
            <a:endParaRPr lang="zh-CN" altLang="zh-CN" sz="2800" dirty="0">
              <a:latin typeface="等线" pitchFamily="2" charset="-122"/>
              <a:ea typeface="等线" pitchFamily="2" charset="-122"/>
            </a:endParaRPr>
          </a:p>
          <a:p>
            <a:r>
              <a:rPr lang="en-US" altLang="zh-CN" sz="2800" dirty="0">
                <a:latin typeface="等线" pitchFamily="2" charset="-122"/>
                <a:ea typeface="等线" pitchFamily="2" charset="-122"/>
              </a:rPr>
              <a:t>     </a:t>
            </a:r>
          </a:p>
          <a:p>
            <a:r>
              <a:rPr lang="en-US" altLang="zh-CN" sz="2800" dirty="0">
                <a:solidFill>
                  <a:srgbClr val="FF0000"/>
                </a:solidFill>
                <a:latin typeface="宋体" panose="02010600030101010101" pitchFamily="2" charset="-122"/>
                <a:ea typeface="宋体" panose="02010600030101010101" pitchFamily="2" charset="-122"/>
              </a:rPr>
              <a:t>  </a:t>
            </a:r>
            <a:r>
              <a:rPr lang="en-US" altLang="zh-CN" sz="2800" dirty="0" smtClean="0">
                <a:solidFill>
                  <a:srgbClr val="FF0000"/>
                </a:solidFill>
                <a:latin typeface="宋体" panose="02010600030101010101" pitchFamily="2" charset="-122"/>
                <a:ea typeface="宋体" panose="02010600030101010101" pitchFamily="2" charset="-122"/>
              </a:rPr>
              <a:t> </a:t>
            </a:r>
            <a:r>
              <a:rPr lang="zh-CN" altLang="zh-CN" sz="2800" dirty="0" smtClean="0">
                <a:solidFill>
                  <a:srgbClr val="FF0000"/>
                </a:solidFill>
                <a:latin typeface="宋体" panose="02010600030101010101" pitchFamily="2" charset="-122"/>
                <a:ea typeface="宋体" panose="02010600030101010101" pitchFamily="2" charset="-122"/>
              </a:rPr>
              <a:t>刻</a:t>
            </a:r>
            <a:r>
              <a:rPr lang="zh-CN" altLang="zh-CN" sz="2800" dirty="0">
                <a:solidFill>
                  <a:srgbClr val="FF0000"/>
                </a:solidFill>
                <a:latin typeface="宋体" panose="02010600030101010101" pitchFamily="2" charset="-122"/>
                <a:ea typeface="宋体" panose="02010600030101010101" pitchFamily="2" charset="-122"/>
              </a:rPr>
              <a:t>削之道∕鼻莫如大∕目莫如小∕鼻大可小∕小不可大也∕目小可大∕大不可小也∕举事亦然∕为其后可复者也∕则事寡败矣。</a:t>
            </a:r>
            <a:r>
              <a:rPr lang="en-US" altLang="zh-CN" sz="2800" dirty="0">
                <a:solidFill>
                  <a:srgbClr val="FF0000"/>
                </a:solidFill>
                <a:latin typeface="宋体" panose="02010600030101010101" pitchFamily="2" charset="-122"/>
                <a:ea typeface="宋体" panose="02010600030101010101" pitchFamily="2" charset="-122"/>
              </a:rPr>
              <a:t> </a:t>
            </a:r>
            <a:endParaRPr lang="zh-CN" altLang="en-US" sz="2800" dirty="0">
              <a:solidFill>
                <a:srgbClr val="FF0000"/>
              </a:solidFill>
              <a:latin typeface="宋体" panose="02010600030101010101" pitchFamily="2" charset="-122"/>
              <a:ea typeface="宋体" panose="02010600030101010101" pitchFamily="2" charset="-122"/>
            </a:endParaRPr>
          </a:p>
          <a:p>
            <a:r>
              <a:rPr lang="zh-CN" altLang="en-US" dirty="0"/>
              <a:t>       </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p>
        </p:txBody>
      </p:sp>
      <p:sp>
        <p:nvSpPr>
          <p:cNvPr id="37892" name="文本框 4"/>
          <p:cNvSpPr txBox="1">
            <a:spLocks noChangeArrowheads="1"/>
          </p:cNvSpPr>
          <p:nvPr/>
        </p:nvSpPr>
        <p:spPr bwMode="auto">
          <a:xfrm>
            <a:off x="4714875" y="2733675"/>
            <a:ext cx="184150" cy="368300"/>
          </a:xfrm>
          <a:prstGeom prst="rect">
            <a:avLst/>
          </a:prstGeom>
          <a:noFill/>
          <a:ln w="9525">
            <a:noFill/>
            <a:miter lim="800000"/>
          </a:ln>
        </p:spPr>
        <p:txBody>
          <a:bodyPr wrap="none">
            <a:spAutoFit/>
          </a:bodyPr>
          <a:lstStyle/>
          <a:p>
            <a:endParaRPr lang="zh-CN" altLang="en-US">
              <a:latin typeface="等线" pitchFamily="2" charset="-122"/>
              <a:ea typeface="等线"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3" end="3"/>
                                            </p:txEl>
                                          </p:spTgt>
                                        </p:tgtEl>
                                        <p:attrNameLst>
                                          <p:attrName>style.visibility</p:attrName>
                                        </p:attrNameLst>
                                      </p:cBhvr>
                                      <p:to>
                                        <p:strVal val="visible"/>
                                      </p:to>
                                    </p:set>
                                    <p:anim calcmode="lin" valueType="num">
                                      <p:cBhvr additive="base">
                                        <p:cTn id="7"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91">
                                            <p:txEl>
                                              <p:pRg st="4" end="4"/>
                                            </p:txEl>
                                          </p:spTgt>
                                        </p:tgtEl>
                                        <p:attrNameLst>
                                          <p:attrName>style.visibility</p:attrName>
                                        </p:attrNameLst>
                                      </p:cBhvr>
                                      <p:to>
                                        <p:strVal val="visible"/>
                                      </p:to>
                                    </p:set>
                                    <p:anim calcmode="lin" valueType="num">
                                      <p:cBhvr additive="base">
                                        <p:cTn id="13"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891">
                                            <p:txEl>
                                              <p:pRg st="6" end="6"/>
                                            </p:txEl>
                                          </p:spTgt>
                                        </p:tgtEl>
                                        <p:attrNameLst>
                                          <p:attrName>style.visibility</p:attrName>
                                        </p:attrNameLst>
                                      </p:cBhvr>
                                      <p:to>
                                        <p:strVal val="visible"/>
                                      </p:to>
                                    </p:set>
                                    <p:anim calcmode="lin" valueType="num">
                                      <p:cBhvr additive="base">
                                        <p:cTn id="19" dur="5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891">
                                            <p:txEl>
                                              <p:pRg st="8" end="8"/>
                                            </p:txEl>
                                          </p:spTgt>
                                        </p:tgtEl>
                                        <p:attrNameLst>
                                          <p:attrName>style.visibility</p:attrName>
                                        </p:attrNameLst>
                                      </p:cBhvr>
                                      <p:to>
                                        <p:strVal val="visible"/>
                                      </p:to>
                                    </p:set>
                                    <p:anim calcmode="lin" valueType="num">
                                      <p:cBhvr additive="base">
                                        <p:cTn id="25" dur="500" fill="hold"/>
                                        <p:tgtEl>
                                          <p:spTgt spid="37891">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7891">
                                            <p:txEl>
                                              <p:pRg st="9" end="9"/>
                                            </p:txEl>
                                          </p:spTgt>
                                        </p:tgtEl>
                                        <p:attrNameLst>
                                          <p:attrName>style.visibility</p:attrName>
                                        </p:attrNameLst>
                                      </p:cBhvr>
                                      <p:to>
                                        <p:strVal val="visible"/>
                                      </p:to>
                                    </p:set>
                                    <p:anim calcmode="lin" valueType="num">
                                      <p:cBhvr additive="base">
                                        <p:cTn id="31" dur="500" fill="hold"/>
                                        <p:tgtEl>
                                          <p:spTgt spid="37891">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243205" y="581025"/>
            <a:ext cx="11424920" cy="2245360"/>
          </a:xfrm>
          <a:prstGeom prst="rect">
            <a:avLst/>
          </a:prstGeom>
          <a:noFill/>
          <a:ln w="9525">
            <a:noFill/>
            <a:miter lim="800000"/>
          </a:ln>
        </p:spPr>
        <p:txBody>
          <a:bodyPr wrap="square">
            <a:spAutoFit/>
          </a:bodyPr>
          <a:lstStyle/>
          <a:p>
            <a:r>
              <a:rPr lang="en-US" altLang="zh-CN" sz="2800" dirty="0" smtClean="0">
                <a:latin typeface="宋体" panose="02010600030101010101" pitchFamily="2" charset="-122"/>
                <a:ea typeface="宋体" panose="02010600030101010101" pitchFamily="2" charset="-122"/>
              </a:rPr>
              <a:t>   </a:t>
            </a:r>
            <a:r>
              <a:rPr lang="en-US" altLang="zh-CN" sz="2800" b="1" dirty="0" smtClean="0">
                <a:solidFill>
                  <a:schemeClr val="tx1"/>
                </a:solidFill>
                <a:latin typeface="宋体" panose="02010600030101010101" pitchFamily="2" charset="-122"/>
                <a:ea typeface="宋体" panose="02010600030101010101" pitchFamily="2" charset="-122"/>
              </a:rPr>
              <a:t> </a:t>
            </a:r>
            <a:r>
              <a:rPr lang="zh-CN" altLang="zh-CN" sz="2800" b="1" dirty="0" smtClean="0">
                <a:solidFill>
                  <a:schemeClr val="tx1"/>
                </a:solidFill>
                <a:latin typeface="仿宋" panose="02010609060101010101" pitchFamily="49" charset="-122"/>
                <a:ea typeface="仿宋" panose="02010609060101010101" pitchFamily="49" charset="-122"/>
              </a:rPr>
              <a:t>名词</a:t>
            </a:r>
            <a:r>
              <a:rPr lang="zh-CN" altLang="zh-CN" sz="2800" b="1" dirty="0">
                <a:solidFill>
                  <a:schemeClr val="tx1"/>
                </a:solidFill>
                <a:latin typeface="仿宋" panose="02010609060101010101" pitchFamily="49" charset="-122"/>
                <a:ea typeface="仿宋" panose="02010609060101010101" pitchFamily="49" charset="-122"/>
              </a:rPr>
              <a:t>常常作句子的主语和宾语，因此</a:t>
            </a:r>
            <a:r>
              <a:rPr lang="zh-CN" altLang="zh-CN" sz="2800" b="1" dirty="0" smtClean="0">
                <a:solidFill>
                  <a:schemeClr val="tx1"/>
                </a:solidFill>
                <a:latin typeface="仿宋" panose="02010609060101010101" pitchFamily="49" charset="-122"/>
                <a:ea typeface="仿宋" panose="02010609060101010101" pitchFamily="49" charset="-122"/>
              </a:rPr>
              <a:t>找反复</a:t>
            </a:r>
            <a:r>
              <a:rPr lang="zh-CN" altLang="zh-CN" sz="2800" b="1" dirty="0">
                <a:solidFill>
                  <a:schemeClr val="tx1"/>
                </a:solidFill>
                <a:latin typeface="仿宋" panose="02010609060101010101" pitchFamily="49" charset="-122"/>
                <a:ea typeface="仿宋" panose="02010609060101010101" pitchFamily="49" charset="-122"/>
              </a:rPr>
              <a:t>出现的名词，就可以确定停顿的位置。</a:t>
            </a:r>
            <a:r>
              <a:rPr lang="zh-CN" altLang="zh-CN" sz="2800" b="1" dirty="0">
                <a:latin typeface="仿宋" panose="02010609060101010101" pitchFamily="49" charset="-122"/>
                <a:ea typeface="仿宋" panose="02010609060101010101" pitchFamily="49" charset="-122"/>
                <a:sym typeface="+mn-ea"/>
              </a:rPr>
              <a:t>阅读中，要随时标出文段中的重要的名词，特别是专有名词，如人名、地名、事名、物名、官名、族名、国名、器物名、动物名、植物名、朝代名、官职名等。</a:t>
            </a:r>
            <a:endParaRPr lang="zh-CN" altLang="zh-CN" sz="2800" dirty="0">
              <a:latin typeface="楷体" panose="02010609060101010101" pitchFamily="49" charset="-122"/>
              <a:ea typeface="楷体" panose="02010609060101010101" pitchFamily="49" charset="-122"/>
            </a:endParaRPr>
          </a:p>
          <a:p>
            <a:endParaRPr lang="en-US" altLang="zh-CN" sz="2800" b="1" dirty="0">
              <a:solidFill>
                <a:srgbClr val="FF0000"/>
              </a:solidFill>
              <a:latin typeface="宋体" panose="02010600030101010101" pitchFamily="2" charset="-122"/>
              <a:ea typeface="宋体" panose="02010600030101010101" pitchFamily="2" charset="-122"/>
            </a:endParaRPr>
          </a:p>
        </p:txBody>
      </p:sp>
      <p:sp>
        <p:nvSpPr>
          <p:cNvPr id="6" name="文本框 5"/>
          <p:cNvSpPr txBox="1"/>
          <p:nvPr/>
        </p:nvSpPr>
        <p:spPr>
          <a:xfrm>
            <a:off x="121920" y="2359025"/>
            <a:ext cx="11948795" cy="4399915"/>
          </a:xfrm>
          <a:prstGeom prst="rect">
            <a:avLst/>
          </a:prstGeom>
          <a:solidFill>
            <a:schemeClr val="accent1">
              <a:lumMod val="40000"/>
              <a:lumOff val="60000"/>
            </a:schemeClr>
          </a:solidFill>
        </p:spPr>
        <p:txBody>
          <a:bodyPr wrap="square">
            <a:spAutoFit/>
          </a:bodyPr>
          <a:lstStyle/>
          <a:p>
            <a:pPr fontAlgn="auto">
              <a:spcBef>
                <a:spcPts val="0"/>
              </a:spcBef>
              <a:spcAft>
                <a:spcPts val="0"/>
              </a:spcAft>
              <a:defRPr/>
            </a:pPr>
            <a:r>
              <a:rPr lang="zh-CN" altLang="zh-CN" sz="2800" b="1" dirty="0">
                <a:solidFill>
                  <a:srgbClr val="FF0000"/>
                </a:solidFill>
                <a:latin typeface="宋体" panose="02010600030101010101" pitchFamily="2" charset="-122"/>
                <a:sym typeface="+mn-ea"/>
              </a:rPr>
              <a:t>注意</a:t>
            </a:r>
          </a:p>
          <a:p>
            <a:pPr fontAlgn="auto">
              <a:spcBef>
                <a:spcPts val="0"/>
              </a:spcBef>
              <a:spcAft>
                <a:spcPts val="0"/>
              </a:spcAft>
              <a:defRPr/>
            </a:pPr>
            <a:r>
              <a:rPr lang="zh-CN" altLang="zh-CN" sz="2800" b="1" dirty="0">
                <a:solidFill>
                  <a:srgbClr val="FF0000"/>
                </a:solidFill>
                <a:latin typeface="宋体" panose="02010600030101010101" pitchFamily="2" charset="-122"/>
                <a:sym typeface="+mn-ea"/>
              </a:rPr>
              <a:t>    </a:t>
            </a:r>
            <a:r>
              <a:rPr lang="zh-CN" altLang="zh-CN" sz="2800" b="1" dirty="0">
                <a:solidFill>
                  <a:srgbClr val="0000FF"/>
                </a:solidFill>
                <a:latin typeface="宋体" panose="02010600030101010101" pitchFamily="2" charset="-122"/>
                <a:cs typeface="宋体" panose="02010600030101010101" pitchFamily="2" charset="-122"/>
                <a:sym typeface="+mn-ea"/>
              </a:rPr>
              <a:t>文言文中，人名第一次出现时往往用全称，以后再出现就只提名不提姓了</a:t>
            </a:r>
            <a:r>
              <a:rPr lang="zh-CN" altLang="en-US" sz="2800" b="1" dirty="0">
                <a:solidFill>
                  <a:srgbClr val="0000FF"/>
                </a:solidFill>
                <a:latin typeface="宋体" panose="02010600030101010101" pitchFamily="2" charset="-122"/>
                <a:cs typeface="宋体" panose="02010600030101010101" pitchFamily="2" charset="-122"/>
                <a:sym typeface="+mn-ea"/>
              </a:rPr>
              <a:t>，</a:t>
            </a:r>
            <a:r>
              <a:rPr lang="zh-CN" altLang="en-US" sz="2800" b="1" dirty="0">
                <a:solidFill>
                  <a:srgbClr val="FF0000"/>
                </a:solidFill>
                <a:latin typeface="宋体" panose="02010600030101010101" pitchFamily="2" charset="-122"/>
                <a:cs typeface="宋体" panose="02010600030101010101" pitchFamily="2" charset="-122"/>
                <a:sym typeface="+mn-ea"/>
              </a:rPr>
              <a:t>甚至出现承前省略主语情况</a:t>
            </a:r>
            <a:r>
              <a:rPr lang="zh-CN" altLang="zh-CN" sz="2800" b="1" dirty="0">
                <a:solidFill>
                  <a:srgbClr val="FF0000"/>
                </a:solidFill>
                <a:latin typeface="宋体" panose="02010600030101010101" pitchFamily="2" charset="-122"/>
                <a:cs typeface="宋体" panose="02010600030101010101" pitchFamily="2" charset="-122"/>
                <a:sym typeface="+mn-ea"/>
              </a:rPr>
              <a:t>。</a:t>
            </a:r>
            <a:endParaRPr lang="zh-CN" altLang="zh-CN" sz="2800" b="1" dirty="0">
              <a:solidFill>
                <a:srgbClr val="FF0000"/>
              </a:solidFill>
              <a:latin typeface="宋体" panose="02010600030101010101" pitchFamily="2" charset="-122"/>
              <a:cs typeface="宋体" panose="02010600030101010101" pitchFamily="2" charset="-122"/>
            </a:endParaRPr>
          </a:p>
          <a:p>
            <a:pPr fontAlgn="auto">
              <a:spcBef>
                <a:spcPts val="0"/>
              </a:spcBef>
              <a:spcAft>
                <a:spcPts val="0"/>
              </a:spcAft>
              <a:defRPr/>
            </a:pPr>
            <a:r>
              <a:rPr lang="zh-CN" altLang="zh-CN" sz="2800" b="1" dirty="0">
                <a:solidFill>
                  <a:srgbClr val="FF0000"/>
                </a:solidFill>
                <a:latin typeface="宋体" panose="02010600030101010101" pitchFamily="2" charset="-122"/>
                <a:cs typeface="宋体" panose="02010600030101010101" pitchFamily="2" charset="-122"/>
              </a:rPr>
              <a:t>积累下列代词：</a:t>
            </a:r>
          </a:p>
          <a:p>
            <a:pPr fontAlgn="auto">
              <a:spcBef>
                <a:spcPts val="0"/>
              </a:spcBef>
              <a:spcAft>
                <a:spcPts val="0"/>
              </a:spcAft>
              <a:defRPr/>
            </a:pPr>
            <a:r>
              <a:rPr lang="zh-CN" altLang="zh-CN" sz="2800" dirty="0">
                <a:latin typeface="宋体" panose="02010600030101010101" pitchFamily="2" charset="-122"/>
                <a:cs typeface="宋体" panose="02010600030101010101" pitchFamily="2" charset="-122"/>
              </a:rPr>
              <a:t>人称：自、吾、尔、汝、余、我、予、彼</a:t>
            </a:r>
          </a:p>
          <a:p>
            <a:pPr fontAlgn="auto">
              <a:spcBef>
                <a:spcPts val="0"/>
              </a:spcBef>
              <a:spcAft>
                <a:spcPts val="0"/>
              </a:spcAft>
              <a:defRPr/>
            </a:pPr>
            <a:r>
              <a:rPr lang="zh-CN" altLang="zh-CN" sz="2800" dirty="0">
                <a:latin typeface="宋体" panose="02010600030101010101" pitchFamily="2" charset="-122"/>
                <a:cs typeface="宋体" panose="02010600030101010101" pitchFamily="2" charset="-122"/>
              </a:rPr>
              <a:t>谦称：寡人、臣、妾、朕、孤</a:t>
            </a:r>
          </a:p>
          <a:p>
            <a:pPr fontAlgn="auto">
              <a:spcBef>
                <a:spcPts val="0"/>
              </a:spcBef>
              <a:spcAft>
                <a:spcPts val="0"/>
              </a:spcAft>
              <a:defRPr/>
            </a:pPr>
            <a:r>
              <a:rPr lang="zh-CN" altLang="zh-CN" sz="2800" dirty="0">
                <a:latin typeface="宋体" panose="02010600030101010101" pitchFamily="2" charset="-122"/>
                <a:cs typeface="宋体" panose="02010600030101010101" pitchFamily="2" charset="-122"/>
              </a:rPr>
              <a:t>敬称：君、公、卿、子、先生、足下</a:t>
            </a:r>
          </a:p>
          <a:p>
            <a:pPr fontAlgn="auto">
              <a:spcBef>
                <a:spcPts val="0"/>
              </a:spcBef>
              <a:spcAft>
                <a:spcPts val="0"/>
              </a:spcAft>
              <a:defRPr/>
            </a:pPr>
            <a:r>
              <a:rPr lang="en-US" altLang="zh-CN" sz="2800" dirty="0">
                <a:latin typeface="宋体" panose="02010600030101010101" pitchFamily="2" charset="-122"/>
                <a:cs typeface="宋体" panose="02010600030101010101" pitchFamily="2" charset="-122"/>
              </a:rPr>
              <a:t>    </a:t>
            </a:r>
            <a:r>
              <a:rPr lang="zh-CN" altLang="zh-CN" sz="2800" dirty="0">
                <a:solidFill>
                  <a:srgbClr val="FF0000"/>
                </a:solidFill>
                <a:latin typeface="宋体" panose="02010600030101010101" pitchFamily="2" charset="-122"/>
                <a:cs typeface="宋体" panose="02010600030101010101" pitchFamily="2" charset="-122"/>
              </a:rPr>
              <a:t>这些名词或代词常在句中作主语或宾语，</a:t>
            </a:r>
            <a:r>
              <a:rPr lang="zh-CN" altLang="zh-CN" sz="2800" dirty="0" smtClean="0">
                <a:solidFill>
                  <a:srgbClr val="FF0000"/>
                </a:solidFill>
                <a:latin typeface="宋体" panose="02010600030101010101" pitchFamily="2" charset="-122"/>
                <a:cs typeface="宋体" panose="02010600030101010101" pitchFamily="2" charset="-122"/>
              </a:rPr>
              <a:t>在</a:t>
            </a:r>
            <a:r>
              <a:rPr lang="zh-CN" altLang="en-US" sz="2800" dirty="0" smtClean="0">
                <a:solidFill>
                  <a:srgbClr val="FF0000"/>
                </a:solidFill>
                <a:latin typeface="宋体" panose="02010600030101010101" pitchFamily="2" charset="-122"/>
                <a:cs typeface="宋体" panose="02010600030101010101" pitchFamily="2" charset="-122"/>
              </a:rPr>
              <a:t>主语前面，宾语后面</a:t>
            </a:r>
            <a:r>
              <a:rPr lang="zh-CN" altLang="zh-CN" sz="2800" dirty="0" smtClean="0">
                <a:solidFill>
                  <a:srgbClr val="FF0000"/>
                </a:solidFill>
                <a:latin typeface="宋体" panose="02010600030101010101" pitchFamily="2" charset="-122"/>
                <a:cs typeface="宋体" panose="02010600030101010101" pitchFamily="2" charset="-122"/>
              </a:rPr>
              <a:t>往往要断句</a:t>
            </a:r>
            <a:r>
              <a:rPr lang="zh-CN" altLang="zh-CN" sz="2800" dirty="0">
                <a:solidFill>
                  <a:srgbClr val="FF0000"/>
                </a:solidFill>
                <a:latin typeface="宋体" panose="02010600030101010101" pitchFamily="2" charset="-122"/>
                <a:cs typeface="宋体" panose="02010600030101010101" pitchFamily="2" charset="-122"/>
              </a:rPr>
              <a:t>。</a:t>
            </a:r>
          </a:p>
          <a:p>
            <a:pPr fontAlgn="auto">
              <a:spcBef>
                <a:spcPts val="0"/>
              </a:spcBef>
              <a:spcAft>
                <a:spcPts val="0"/>
              </a:spcAft>
              <a:defRPr/>
            </a:pPr>
            <a:r>
              <a:rPr lang="en-US" altLang="zh-CN" sz="2800" dirty="0" smtClean="0">
                <a:latin typeface="楷体" panose="02010609060101010101" pitchFamily="49" charset="-122"/>
                <a:ea typeface="楷体" panose="02010609060101010101" pitchFamily="49" charset="-122"/>
              </a:rPr>
              <a:t>  </a:t>
            </a:r>
            <a:endParaRPr lang="zh-CN" altLang="zh-CN" sz="2800" dirty="0">
              <a:latin typeface="楷体" panose="02010609060101010101" pitchFamily="49" charset="-122"/>
              <a:ea typeface="楷体" panose="02010609060101010101" pitchFamily="49" charset="-122"/>
            </a:endParaRPr>
          </a:p>
        </p:txBody>
      </p:sp>
      <p:sp>
        <p:nvSpPr>
          <p:cNvPr id="21507" name="文本框 4"/>
          <p:cNvSpPr txBox="1">
            <a:spLocks noChangeArrowheads="1"/>
          </p:cNvSpPr>
          <p:nvPr/>
        </p:nvSpPr>
        <p:spPr bwMode="auto">
          <a:xfrm>
            <a:off x="0" y="-39"/>
            <a:ext cx="10861675" cy="583565"/>
          </a:xfrm>
          <a:prstGeom prst="rect">
            <a:avLst/>
          </a:prstGeom>
          <a:noFill/>
          <a:ln w="9525">
            <a:noFill/>
            <a:miter lim="800000"/>
          </a:ln>
        </p:spPr>
        <p:txBody>
          <a:bodyPr>
            <a:spAutoFit/>
          </a:bodyPr>
          <a:lstStyle/>
          <a:p>
            <a:r>
              <a:rPr lang="zh-CN" altLang="en-US" sz="3200" b="1" dirty="0" smtClean="0">
                <a:latin typeface="等线" pitchFamily="2" charset="-122"/>
                <a:ea typeface="等线" pitchFamily="2" charset="-122"/>
              </a:rPr>
              <a:t>利用名词断句读 </a:t>
            </a:r>
            <a:endParaRPr lang="zh-CN" altLang="en-US" sz="3200" b="1" dirty="0">
              <a:latin typeface="等线" pitchFamily="2" charset="-122"/>
              <a:ea typeface="等线"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2"/>
          <p:cNvSpPr>
            <a:spLocks noGrp="1"/>
          </p:cNvSpPr>
          <p:nvPr>
            <p:ph idx="1"/>
          </p:nvPr>
        </p:nvSpPr>
        <p:spPr>
          <a:xfrm>
            <a:off x="28575" y="914400"/>
            <a:ext cx="12026900" cy="6443663"/>
          </a:xfrm>
        </p:spPr>
        <p:txBody>
          <a:bodyPr/>
          <a:lstStyle/>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1</a:t>
            </a:r>
            <a:r>
              <a:rPr lang="zh-CN" altLang="en-US" b="1" dirty="0" smtClean="0">
                <a:latin typeface="宋体" panose="02010600030101010101" pitchFamily="2" charset="-122"/>
                <a:ea typeface="宋体" panose="02010600030101010101" pitchFamily="2" charset="-122"/>
              </a:rPr>
              <a:t>．下列文中画波浪线部分的断句，正确的一项是 </a:t>
            </a:r>
            <a:endParaRPr lang="en-US" altLang="zh-CN" b="1"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A</a:t>
            </a:r>
            <a:r>
              <a:rPr lang="zh-CN" altLang="en-US" b="1" dirty="0" smtClean="0">
                <a:latin typeface="宋体" panose="02010600030101010101" pitchFamily="2" charset="-122"/>
                <a:ea typeface="宋体" panose="02010600030101010101" pitchFamily="2" charset="-122"/>
              </a:rPr>
              <a:t>  鲁人或曰</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夫鲁小国</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而有战胜之名</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则是弃卫鲁</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君疑之</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谢吴起</a:t>
            </a:r>
            <a:endParaRPr lang="en-US" altLang="zh-CN" b="1"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B</a:t>
            </a:r>
            <a:r>
              <a:rPr lang="zh-CN" altLang="en-US" b="1" dirty="0" smtClean="0">
                <a:latin typeface="宋体" panose="02010600030101010101" pitchFamily="2" charset="-122"/>
                <a:ea typeface="宋体" panose="02010600030101010101" pitchFamily="2" charset="-122"/>
              </a:rPr>
              <a:t>  鲁人或曰</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夫鲁小国</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而有战胜之名</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则是弃卫</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鲁君疑之</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谢吴起</a:t>
            </a:r>
            <a:endParaRPr lang="en-US" altLang="zh-CN" b="1"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C</a:t>
            </a:r>
            <a:r>
              <a:rPr lang="zh-CN" altLang="en-US" b="1" dirty="0" smtClean="0">
                <a:latin typeface="宋体" panose="02010600030101010101" pitchFamily="2" charset="-122"/>
                <a:ea typeface="宋体" panose="02010600030101010101" pitchFamily="2" charset="-122"/>
              </a:rPr>
              <a:t>  鲁人或曰</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夫鲁小国</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而有战胜之名</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而君用起则是</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弃卫</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鲁君疑之</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谢吴起</a:t>
            </a:r>
            <a:endParaRPr lang="en-US" altLang="zh-CN" b="1"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D</a:t>
            </a:r>
            <a:r>
              <a:rPr lang="zh-CN" altLang="en-US" b="1" dirty="0" smtClean="0">
                <a:latin typeface="宋体" panose="02010600030101010101" pitchFamily="2" charset="-122"/>
                <a:ea typeface="宋体" panose="02010600030101010101" pitchFamily="2" charset="-122"/>
              </a:rPr>
              <a:t>  鲁人或曰</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夫鲁小国</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名则诸侯图鲁矣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则是弃卫</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鲁君疑之</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谢吴起</a:t>
            </a:r>
          </a:p>
          <a:p>
            <a:pPr marL="0" indent="0">
              <a:buFont typeface="Arial" panose="020B0604020202020204" pitchFamily="34" charset="0"/>
              <a:buNone/>
            </a:pPr>
            <a:endParaRPr lang="zh-CN" altLang="en-US" b="1" dirty="0" smtClean="0"/>
          </a:p>
        </p:txBody>
      </p:sp>
      <p:sp>
        <p:nvSpPr>
          <p:cNvPr id="4" name="文本框 3"/>
          <p:cNvSpPr txBox="1"/>
          <p:nvPr/>
        </p:nvSpPr>
        <p:spPr>
          <a:xfrm>
            <a:off x="0" y="128495"/>
            <a:ext cx="10769600"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rPr>
              <a:t>练一练 </a:t>
            </a:r>
            <a:r>
              <a:rPr lang="en-US" altLang="zh-CN" sz="2800" dirty="0">
                <a:solidFill>
                  <a:schemeClr val="tx1"/>
                </a:solidFill>
              </a:rPr>
              <a:t>2019</a:t>
            </a:r>
            <a:r>
              <a:rPr lang="zh-CN" altLang="en-US" sz="2800" dirty="0">
                <a:solidFill>
                  <a:schemeClr val="tx1"/>
                </a:solidFill>
              </a:rPr>
              <a:t>年全国</a:t>
            </a:r>
            <a:r>
              <a:rPr lang="zh-CN" altLang="en-US" sz="2800" dirty="0" smtClean="0">
                <a:solidFill>
                  <a:schemeClr val="tx1"/>
                </a:solidFill>
              </a:rPr>
              <a:t>卷</a:t>
            </a:r>
            <a:r>
              <a:rPr lang="en-US" altLang="zh-CN" sz="2800" dirty="0" smtClean="0">
                <a:solidFill>
                  <a:schemeClr val="tx1"/>
                </a:solidFill>
                <a:latin typeface="宋体" panose="02010600030101010101" pitchFamily="2" charset="-122"/>
                <a:ea typeface="宋体" panose="02010600030101010101" pitchFamily="2" charset="-122"/>
              </a:rPr>
              <a:t>III </a:t>
            </a:r>
            <a:r>
              <a:rPr lang="en-US" altLang="zh-CN" sz="2800" dirty="0" smtClean="0">
                <a:solidFill>
                  <a:schemeClr val="tx1"/>
                </a:solidFill>
              </a:rPr>
              <a:t>《</a:t>
            </a:r>
            <a:r>
              <a:rPr lang="zh-CN" altLang="en-US" sz="2800" dirty="0">
                <a:solidFill>
                  <a:schemeClr val="tx1"/>
                </a:solidFill>
              </a:rPr>
              <a:t>史记 孙子吴起列传</a:t>
            </a:r>
            <a:r>
              <a:rPr lang="en-US" altLang="zh-CN" sz="2800" dirty="0">
                <a:solidFill>
                  <a:schemeClr val="tx1"/>
                </a:solidFill>
              </a:rPr>
              <a:t>》</a:t>
            </a:r>
            <a:endParaRPr lang="zh-CN" altLang="en-US" sz="2800"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 y="914400"/>
            <a:ext cx="12026900" cy="6443663"/>
          </a:xfrm>
        </p:spPr>
        <p:txBody>
          <a:bodyPr/>
          <a:lstStyle/>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1</a:t>
            </a:r>
            <a:r>
              <a:rPr lang="zh-CN" altLang="en-US" b="1" dirty="0" smtClean="0">
                <a:latin typeface="宋体" panose="02010600030101010101" pitchFamily="2" charset="-122"/>
                <a:ea typeface="宋体" panose="02010600030101010101" pitchFamily="2" charset="-122"/>
              </a:rPr>
              <a:t>．下列文中画波浪线部分的断句，正确的一项是 </a:t>
            </a:r>
            <a:endParaRPr lang="en-US" altLang="zh-CN" b="1"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A</a:t>
            </a:r>
            <a:r>
              <a:rPr lang="zh-CN" altLang="en-US" b="1" dirty="0" smtClean="0">
                <a:latin typeface="宋体" panose="02010600030101010101" pitchFamily="2" charset="-122"/>
                <a:ea typeface="宋体" panose="02010600030101010101" pitchFamily="2" charset="-122"/>
              </a:rPr>
              <a:t>    </a:t>
            </a:r>
            <a:r>
              <a:rPr lang="zh-CN" altLang="en-US" b="1" dirty="0" smtClean="0">
                <a:solidFill>
                  <a:schemeClr val="bg1">
                    <a:lumMod val="50000"/>
                  </a:schemeClr>
                </a:solidFill>
                <a:latin typeface="宋体" panose="02010600030101010101" pitchFamily="2" charset="-122"/>
                <a:ea typeface="宋体" panose="02010600030101010101" pitchFamily="2" charset="-122"/>
              </a:rPr>
              <a:t>鲁人或曰</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夫鲁小国</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而有战胜之名</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则是弃卫鲁</a:t>
            </a:r>
            <a:r>
              <a:rPr lang="en-US" altLang="zh-CN" b="1" dirty="0" smtClean="0">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君疑之</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谢吴起</a:t>
            </a: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                               </a:t>
            </a:r>
            <a:r>
              <a:rPr lang="zh-CN" altLang="en-US" b="1" dirty="0" smtClean="0">
                <a:solidFill>
                  <a:srgbClr val="FF0000"/>
                </a:solidFill>
                <a:latin typeface="宋体" panose="02010600030101010101" pitchFamily="2" charset="-122"/>
                <a:ea typeface="宋体" panose="02010600030101010101" pitchFamily="2" charset="-122"/>
              </a:rPr>
              <a:t>主语是鲁君</a:t>
            </a:r>
            <a:endParaRPr lang="en-US" altLang="zh-CN" b="1" dirty="0" smtClean="0">
              <a:solidFill>
                <a:srgbClr val="FF0000"/>
              </a:solidFill>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B</a:t>
            </a:r>
            <a:r>
              <a:rPr lang="zh-CN" altLang="en-US" b="1" dirty="0" smtClean="0">
                <a:latin typeface="宋体" panose="02010600030101010101" pitchFamily="2" charset="-122"/>
                <a:ea typeface="宋体" panose="02010600030101010101" pitchFamily="2" charset="-122"/>
              </a:rPr>
              <a:t>   </a:t>
            </a:r>
            <a:r>
              <a:rPr lang="zh-CN" altLang="en-US" b="1" dirty="0" smtClean="0">
                <a:solidFill>
                  <a:schemeClr val="bg1">
                    <a:lumMod val="50000"/>
                  </a:schemeClr>
                </a:solidFill>
                <a:latin typeface="宋体" panose="02010600030101010101" pitchFamily="2" charset="-122"/>
                <a:ea typeface="宋体" panose="02010600030101010101" pitchFamily="2" charset="-122"/>
              </a:rPr>
              <a:t>鲁人或曰</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夫鲁小国</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而有战胜之名</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则是弃卫</a:t>
            </a:r>
            <a:r>
              <a:rPr lang="en-US" altLang="zh-CN" b="1" dirty="0" smtClean="0">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鲁君疑之</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谢吴起</a:t>
            </a:r>
            <a:endParaRPr lang="en-US" altLang="zh-CN" b="1" dirty="0" smtClean="0">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C</a:t>
            </a:r>
            <a:r>
              <a:rPr lang="zh-CN" altLang="en-US" b="1" dirty="0" smtClean="0">
                <a:latin typeface="宋体" panose="02010600030101010101" pitchFamily="2" charset="-122"/>
                <a:ea typeface="宋体" panose="02010600030101010101" pitchFamily="2" charset="-122"/>
              </a:rPr>
              <a:t>  </a:t>
            </a:r>
            <a:r>
              <a:rPr lang="zh-CN" altLang="en-US" b="1" dirty="0" smtClean="0">
                <a:solidFill>
                  <a:schemeClr val="bg1">
                    <a:lumMod val="50000"/>
                  </a:schemeClr>
                </a:solidFill>
                <a:latin typeface="宋体" panose="02010600030101010101" pitchFamily="2" charset="-122"/>
                <a:ea typeface="宋体" panose="02010600030101010101" pitchFamily="2" charset="-122"/>
              </a:rPr>
              <a:t>鲁人或曰</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夫鲁小国</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而有战胜之名</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而君用起则是</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弃卫</a:t>
            </a:r>
            <a:r>
              <a:rPr lang="en-US" altLang="zh-CN" b="1" dirty="0" smtClean="0">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鲁君疑之</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谢吴起</a:t>
            </a:r>
          </a:p>
          <a:p>
            <a:pPr marL="0" indent="0">
              <a:buFont typeface="Arial" panose="020B0604020202020204" pitchFamily="34" charset="0"/>
              <a:buNone/>
            </a:pPr>
            <a:r>
              <a:rPr lang="zh-CN" altLang="en-US" b="1" dirty="0" smtClean="0">
                <a:latin typeface="宋体" panose="02010600030101010101" pitchFamily="2" charset="-122"/>
                <a:ea typeface="宋体" panose="02010600030101010101" pitchFamily="2" charset="-122"/>
              </a:rPr>
              <a:t>                  </a:t>
            </a:r>
            <a:r>
              <a:rPr lang="zh-CN" altLang="en-US" b="1" dirty="0" smtClean="0">
                <a:solidFill>
                  <a:srgbClr val="FF0000"/>
                </a:solidFill>
                <a:latin typeface="宋体" panose="02010600030101010101" pitchFamily="2" charset="-122"/>
                <a:ea typeface="宋体" panose="02010600030101010101" pitchFamily="2" charset="-122"/>
              </a:rPr>
              <a:t>“起”是吴起 ，是宾语   </a:t>
            </a:r>
            <a:endParaRPr lang="en-US" altLang="zh-CN" b="1" dirty="0" smtClean="0">
              <a:solidFill>
                <a:srgbClr val="FF0000"/>
              </a:solidFill>
              <a:latin typeface="宋体" panose="02010600030101010101" pitchFamily="2" charset="-122"/>
              <a:ea typeface="宋体" panose="02010600030101010101" pitchFamily="2" charset="-122"/>
            </a:endParaRPr>
          </a:p>
          <a:p>
            <a:pPr marL="0" indent="0">
              <a:buFont typeface="Arial" panose="020B0604020202020204" pitchFamily="34" charset="0"/>
              <a:buNone/>
            </a:pPr>
            <a:r>
              <a:rPr lang="en-US" altLang="zh-CN" b="1" dirty="0" smtClean="0">
                <a:latin typeface="宋体" panose="02010600030101010101" pitchFamily="2" charset="-122"/>
                <a:ea typeface="宋体" panose="02010600030101010101" pitchFamily="2" charset="-122"/>
              </a:rPr>
              <a:t>D</a:t>
            </a:r>
            <a:r>
              <a:rPr lang="zh-CN" altLang="en-US" b="1" dirty="0" smtClean="0">
                <a:latin typeface="宋体" panose="02010600030101010101" pitchFamily="2" charset="-122"/>
                <a:ea typeface="宋体" panose="02010600030101010101" pitchFamily="2" charset="-122"/>
              </a:rPr>
              <a:t> </a:t>
            </a:r>
            <a:r>
              <a:rPr lang="zh-CN" altLang="en-US" b="1" dirty="0" smtClean="0">
                <a:solidFill>
                  <a:schemeClr val="bg1">
                    <a:lumMod val="50000"/>
                  </a:schemeClr>
                </a:solidFill>
                <a:latin typeface="宋体" panose="02010600030101010101" pitchFamily="2" charset="-122"/>
                <a:ea typeface="宋体" panose="02010600030101010101" pitchFamily="2" charset="-122"/>
              </a:rPr>
              <a:t>鲁人或曰</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夫鲁小国</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而有战胜之</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名则诸侯图鲁矣</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且鲁卫兄弟之国也</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而君用起</a:t>
            </a:r>
            <a:r>
              <a:rPr lang="en-US" altLang="zh-CN" b="1" dirty="0" smtClean="0">
                <a:latin typeface="宋体" panose="02010600030101010101" pitchFamily="2" charset="-122"/>
                <a:ea typeface="宋体" panose="02010600030101010101" pitchFamily="2" charset="-122"/>
              </a:rPr>
              <a:t>/</a:t>
            </a:r>
            <a:r>
              <a:rPr lang="zh-CN" altLang="en-US" b="1" dirty="0" smtClean="0">
                <a:latin typeface="宋体" panose="02010600030101010101" pitchFamily="2" charset="-122"/>
                <a:ea typeface="宋体" panose="02010600030101010101" pitchFamily="2" charset="-122"/>
              </a:rPr>
              <a:t>则是弃卫</a:t>
            </a:r>
            <a:r>
              <a:rPr lang="en-US" altLang="zh-CN" b="1" dirty="0" smtClean="0">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鲁君疑之</a:t>
            </a:r>
            <a:r>
              <a:rPr lang="en-US" altLang="zh-CN" b="1" dirty="0" smtClean="0">
                <a:solidFill>
                  <a:schemeClr val="bg1">
                    <a:lumMod val="50000"/>
                  </a:schemeClr>
                </a:solidFill>
                <a:latin typeface="宋体" panose="02010600030101010101" pitchFamily="2" charset="-122"/>
                <a:ea typeface="宋体" panose="02010600030101010101" pitchFamily="2" charset="-122"/>
              </a:rPr>
              <a:t>/</a:t>
            </a:r>
            <a:r>
              <a:rPr lang="zh-CN" altLang="en-US" b="1" dirty="0" smtClean="0">
                <a:solidFill>
                  <a:schemeClr val="bg1">
                    <a:lumMod val="50000"/>
                  </a:schemeClr>
                </a:solidFill>
                <a:latin typeface="宋体" panose="02010600030101010101" pitchFamily="2" charset="-122"/>
                <a:ea typeface="宋体" panose="02010600030101010101" pitchFamily="2" charset="-122"/>
              </a:rPr>
              <a:t>谢吴起  </a:t>
            </a:r>
            <a:r>
              <a:rPr lang="zh-CN" altLang="en-US" b="1" dirty="0" smtClean="0">
                <a:solidFill>
                  <a:srgbClr val="C00000"/>
                </a:solidFill>
                <a:latin typeface="宋体" panose="02010600030101010101" pitchFamily="2" charset="-122"/>
                <a:ea typeface="宋体" panose="02010600030101010101" pitchFamily="2" charset="-122"/>
              </a:rPr>
              <a:t>      </a:t>
            </a:r>
            <a:endParaRPr lang="en-US" altLang="zh-CN" b="1" dirty="0" smtClean="0">
              <a:solidFill>
                <a:srgbClr val="C00000"/>
              </a:solidFill>
              <a:latin typeface="宋体" panose="02010600030101010101" pitchFamily="2" charset="-122"/>
              <a:ea typeface="宋体" panose="02010600030101010101" pitchFamily="2" charset="-122"/>
            </a:endParaRPr>
          </a:p>
          <a:p>
            <a:pPr marL="0" indent="0">
              <a:buFont typeface="Arial" panose="020B0604020202020204" pitchFamily="34" charset="0"/>
              <a:buNone/>
            </a:pPr>
            <a:r>
              <a:rPr lang="zh-CN" altLang="en-US" b="1" dirty="0" smtClean="0">
                <a:solidFill>
                  <a:srgbClr val="FF0000"/>
                </a:solidFill>
                <a:latin typeface="宋体" panose="02010600030101010101" pitchFamily="2" charset="-122"/>
                <a:ea typeface="宋体" panose="02010600030101010101" pitchFamily="2" charset="-122"/>
              </a:rPr>
              <a:t>  “之”是结构助词“的”，</a:t>
            </a:r>
            <a:r>
              <a:rPr lang="en-US" altLang="zh-CN" b="1" dirty="0" smtClean="0">
                <a:solidFill>
                  <a:srgbClr val="FF0000"/>
                </a:solidFill>
                <a:latin typeface="宋体" panose="02010600030101010101" pitchFamily="2" charset="-122"/>
                <a:ea typeface="宋体" panose="02010600030101010101" pitchFamily="2" charset="-122"/>
              </a:rPr>
              <a:t>“</a:t>
            </a:r>
            <a:r>
              <a:rPr lang="zh-CN" altLang="en-US" b="1" dirty="0" smtClean="0">
                <a:solidFill>
                  <a:srgbClr val="FF0000"/>
                </a:solidFill>
                <a:latin typeface="宋体" panose="02010600030101010101" pitchFamily="2" charset="-122"/>
                <a:ea typeface="宋体" panose="02010600030101010101" pitchFamily="2" charset="-122"/>
              </a:rPr>
              <a:t>名</a:t>
            </a:r>
            <a:r>
              <a:rPr lang="en-US" altLang="zh-CN" b="1" dirty="0" smtClean="0">
                <a:solidFill>
                  <a:srgbClr val="FF0000"/>
                </a:solidFill>
                <a:latin typeface="宋体" panose="02010600030101010101" pitchFamily="2" charset="-122"/>
                <a:ea typeface="宋体" panose="02010600030101010101" pitchFamily="2" charset="-122"/>
              </a:rPr>
              <a:t>”</a:t>
            </a:r>
            <a:r>
              <a:rPr lang="zh-CN" altLang="en-US" b="1" dirty="0" smtClean="0">
                <a:solidFill>
                  <a:srgbClr val="FF0000"/>
                </a:solidFill>
                <a:latin typeface="宋体" panose="02010600030101010101" pitchFamily="2" charset="-122"/>
                <a:ea typeface="宋体" panose="02010600030101010101" pitchFamily="2" charset="-122"/>
              </a:rPr>
              <a:t>是宾语</a:t>
            </a:r>
          </a:p>
          <a:p>
            <a:pPr marL="0" indent="0">
              <a:buFont typeface="Arial" panose="020B0604020202020204" pitchFamily="34" charset="0"/>
              <a:buNone/>
            </a:pPr>
            <a:endParaRPr lang="zh-CN" altLang="en-US" b="1" dirty="0" smtClean="0">
              <a:latin typeface="宋体" panose="02010600030101010101" pitchFamily="2" charset="-122"/>
              <a:ea typeface="宋体" panose="02010600030101010101" pitchFamily="2" charset="-122"/>
            </a:endParaRPr>
          </a:p>
        </p:txBody>
      </p:sp>
      <p:sp>
        <p:nvSpPr>
          <p:cNvPr id="4" name="文本框 3"/>
          <p:cNvSpPr txBox="1"/>
          <p:nvPr/>
        </p:nvSpPr>
        <p:spPr>
          <a:xfrm>
            <a:off x="100013" y="120746"/>
            <a:ext cx="10769600" cy="52322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zh-CN" altLang="en-US" sz="2800" dirty="0">
                <a:solidFill>
                  <a:schemeClr val="tx1"/>
                </a:solidFill>
                <a:latin typeface="宋体" panose="02010600030101010101" pitchFamily="2" charset="-122"/>
                <a:ea typeface="宋体" panose="02010600030101010101" pitchFamily="2" charset="-122"/>
              </a:rPr>
              <a:t>练一练 </a:t>
            </a:r>
            <a:r>
              <a:rPr lang="en-US" altLang="zh-CN" sz="2800" dirty="0">
                <a:solidFill>
                  <a:schemeClr val="tx1"/>
                </a:solidFill>
                <a:latin typeface="宋体" panose="02010600030101010101" pitchFamily="2" charset="-122"/>
                <a:ea typeface="宋体" panose="02010600030101010101" pitchFamily="2" charset="-122"/>
              </a:rPr>
              <a:t>2019</a:t>
            </a:r>
            <a:r>
              <a:rPr lang="zh-CN" altLang="en-US" sz="2800" dirty="0">
                <a:solidFill>
                  <a:schemeClr val="tx1"/>
                </a:solidFill>
                <a:latin typeface="宋体" panose="02010600030101010101" pitchFamily="2" charset="-122"/>
                <a:ea typeface="宋体" panose="02010600030101010101" pitchFamily="2" charset="-122"/>
              </a:rPr>
              <a:t>年全国</a:t>
            </a:r>
            <a:r>
              <a:rPr lang="zh-CN" altLang="en-US" sz="2800" dirty="0" smtClean="0">
                <a:solidFill>
                  <a:schemeClr val="tx1"/>
                </a:solidFill>
                <a:latin typeface="宋体" panose="02010600030101010101" pitchFamily="2" charset="-122"/>
                <a:ea typeface="宋体" panose="02010600030101010101" pitchFamily="2" charset="-122"/>
              </a:rPr>
              <a:t>卷</a:t>
            </a:r>
            <a:r>
              <a:rPr lang="en-US" altLang="zh-CN" sz="2800" dirty="0">
                <a:solidFill>
                  <a:schemeClr val="tx1"/>
                </a:solidFill>
                <a:latin typeface="宋体" panose="02010600030101010101" pitchFamily="2" charset="-122"/>
                <a:ea typeface="宋体" panose="02010600030101010101" pitchFamily="2" charset="-122"/>
              </a:rPr>
              <a:t>III </a:t>
            </a:r>
            <a:r>
              <a:rPr lang="en-US" altLang="zh-CN" sz="2800" dirty="0" smtClean="0">
                <a:solidFill>
                  <a:schemeClr val="tx1"/>
                </a:solidFill>
                <a:latin typeface="宋体" panose="02010600030101010101" pitchFamily="2" charset="-122"/>
                <a:ea typeface="宋体" panose="02010600030101010101" pitchFamily="2" charset="-122"/>
              </a:rPr>
              <a:t>《</a:t>
            </a:r>
            <a:r>
              <a:rPr lang="zh-CN" altLang="en-US" sz="2800" dirty="0">
                <a:solidFill>
                  <a:schemeClr val="tx1"/>
                </a:solidFill>
                <a:latin typeface="宋体" panose="02010600030101010101" pitchFamily="2" charset="-122"/>
                <a:ea typeface="宋体" panose="02010600030101010101" pitchFamily="2" charset="-122"/>
              </a:rPr>
              <a:t>史记 孙子吴起列传</a:t>
            </a:r>
            <a:r>
              <a:rPr lang="en-US" altLang="zh-CN" sz="2800" dirty="0">
                <a:solidFill>
                  <a:schemeClr val="tx1"/>
                </a:solidFill>
                <a:latin typeface="宋体" panose="02010600030101010101" pitchFamily="2" charset="-122"/>
                <a:ea typeface="宋体" panose="02010600030101010101" pitchFamily="2" charset="-122"/>
              </a:rPr>
              <a:t>》</a:t>
            </a:r>
            <a:endParaRPr lang="zh-CN" altLang="en-US" sz="2800" dirty="0">
              <a:solidFill>
                <a:schemeClr val="tx1"/>
              </a:solidFill>
              <a:latin typeface="宋体" panose="02010600030101010101" pitchFamily="2" charset="-122"/>
              <a:ea typeface="宋体" panose="02010600030101010101" pitchFamily="2" charset="-122"/>
            </a:endParaRPr>
          </a:p>
        </p:txBody>
      </p:sp>
      <p:pic>
        <p:nvPicPr>
          <p:cNvPr id="2" name="墨迹 1"/>
          <p:cNvPicPr>
            <a:picLocks noChangeAspect="1" noChangeArrowheads="1"/>
          </p:cNvPicPr>
          <p:nvPr/>
        </p:nvPicPr>
        <p:blipFill>
          <a:blip r:embed="rId3"/>
          <a:srcRect/>
          <a:stretch>
            <a:fillRect/>
          </a:stretch>
        </p:blipFill>
        <p:spPr bwMode="auto">
          <a:xfrm>
            <a:off x="2122487" y="2177143"/>
            <a:ext cx="1531938" cy="174398"/>
          </a:xfrm>
          <a:prstGeom prst="rect">
            <a:avLst/>
          </a:prstGeom>
          <a:noFill/>
          <a:ln w="9525">
            <a:noFill/>
            <a:miter lim="800000"/>
            <a:headEnd/>
            <a:tailEnd/>
          </a:ln>
        </p:spPr>
      </p:pic>
      <p:pic>
        <p:nvPicPr>
          <p:cNvPr id="6" name="墨迹 5"/>
          <p:cNvPicPr>
            <a:picLocks noChangeAspect="1" noChangeArrowheads="1"/>
          </p:cNvPicPr>
          <p:nvPr/>
        </p:nvPicPr>
        <p:blipFill>
          <a:blip r:embed="rId4"/>
          <a:srcRect/>
          <a:stretch>
            <a:fillRect/>
          </a:stretch>
        </p:blipFill>
        <p:spPr bwMode="auto">
          <a:xfrm>
            <a:off x="785813" y="4558506"/>
            <a:ext cx="1452562" cy="163513"/>
          </a:xfrm>
          <a:prstGeom prst="rect">
            <a:avLst/>
          </a:prstGeom>
          <a:noFill/>
          <a:ln w="9525">
            <a:noFill/>
            <a:miter lim="800000"/>
            <a:headEnd/>
            <a:tailEnd/>
          </a:ln>
        </p:spPr>
      </p:pic>
      <p:pic>
        <p:nvPicPr>
          <p:cNvPr id="7" name="墨迹 6"/>
          <p:cNvPicPr>
            <a:picLocks noChangeAspect="1" noChangeArrowheads="1"/>
          </p:cNvPicPr>
          <p:nvPr/>
        </p:nvPicPr>
        <p:blipFill>
          <a:blip r:embed="rId5"/>
          <a:srcRect/>
          <a:stretch>
            <a:fillRect/>
          </a:stretch>
        </p:blipFill>
        <p:spPr bwMode="auto">
          <a:xfrm>
            <a:off x="4553884" y="5412722"/>
            <a:ext cx="2238375" cy="242887"/>
          </a:xfrm>
          <a:prstGeom prst="rect">
            <a:avLst/>
          </a:prstGeom>
          <a:noFill/>
          <a:ln w="9525">
            <a:noFill/>
            <a:miter lim="800000"/>
            <a:headEnd/>
            <a:tailEnd/>
          </a:ln>
        </p:spPr>
      </p:pic>
      <p:sp>
        <p:nvSpPr>
          <p:cNvPr id="8" name="文本框 7"/>
          <p:cNvSpPr txBox="1"/>
          <p:nvPr/>
        </p:nvSpPr>
        <p:spPr>
          <a:xfrm>
            <a:off x="8477250" y="705521"/>
            <a:ext cx="1117600" cy="646331"/>
          </a:xfrm>
          <a:prstGeom prst="rect">
            <a:avLst/>
          </a:prstGeom>
          <a:noFill/>
        </p:spPr>
        <p:txBody>
          <a:bodyPr wrap="square" rtlCol="0">
            <a:spAutoFit/>
          </a:bodyPr>
          <a:lstStyle/>
          <a:p>
            <a:r>
              <a:rPr lang="en-US" altLang="zh-CN" sz="3600" dirty="0" smtClean="0">
                <a:solidFill>
                  <a:srgbClr val="FF0000"/>
                </a:solidFill>
              </a:rPr>
              <a:t>B</a:t>
            </a:r>
            <a:endParaRPr lang="zh-CN" alt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6</TotalTime>
  <Words>3737</Words>
  <Application>WPS 演示</Application>
  <PresentationFormat>自定义</PresentationFormat>
  <Paragraphs>219</Paragraphs>
  <Slides>28</Slides>
  <Notes>1</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练一练 2018年全国卷 III 《宋史 范纯礼传》</vt:lpstr>
      <vt:lpstr>练一练 2018年全国卷III《宋史 范纯礼传》</vt:lpstr>
      <vt:lpstr> </vt:lpstr>
      <vt:lpstr>练一练  2015年新课标II 《北史 来护儿传》</vt:lpstr>
      <vt:lpstr>2015年新课标全国卷I 《宋史 孙傅传》</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杨玉华</dc:creator>
  <cp:lastModifiedBy>PC</cp:lastModifiedBy>
  <cp:revision>195</cp:revision>
  <dcterms:created xsi:type="dcterms:W3CDTF">2020-03-06T09:21:00Z</dcterms:created>
  <dcterms:modified xsi:type="dcterms:W3CDTF">2020-03-27T22:14:16Z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