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57" r:id="rId4"/>
    <p:sldId id="259" r:id="rId5"/>
    <p:sldId id="260" r:id="rId6"/>
    <p:sldId id="261" r:id="rId7"/>
    <p:sldId id="362" r:id="rId8"/>
    <p:sldId id="361" r:id="rId9"/>
    <p:sldId id="370" r:id="rId10"/>
    <p:sldId id="363" r:id="rId11"/>
    <p:sldId id="360" r:id="rId12"/>
    <p:sldId id="365" r:id="rId13"/>
    <p:sldId id="366" r:id="rId14"/>
    <p:sldId id="374" r:id="rId15"/>
    <p:sldId id="376" r:id="rId16"/>
    <p:sldId id="377" r:id="rId17"/>
    <p:sldId id="378" r:id="rId18"/>
    <p:sldId id="379" r:id="rId19"/>
    <p:sldId id="380" r:id="rId20"/>
    <p:sldId id="381" r:id="rId21"/>
    <p:sldId id="382" r:id="rId22"/>
    <p:sldId id="383" r:id="rId23"/>
    <p:sldId id="384" r:id="rId24"/>
    <p:sldId id="385" r:id="rId25"/>
    <p:sldId id="386" r:id="rId26"/>
    <p:sldId id="387" r:id="rId27"/>
    <p:sldId id="388" r:id="rId28"/>
    <p:sldId id="358" r:id="rId29"/>
    <p:sldId id="373" r:id="rId30"/>
    <p:sldId id="389" r:id="rId31"/>
    <p:sldId id="292" r:id="rId32"/>
    <p:sldId id="359" r:id="rId33"/>
    <p:sldId id="416" r:id="rId34"/>
    <p:sldId id="417" r:id="rId35"/>
    <p:sldId id="403" r:id="rId36"/>
    <p:sldId id="404" r:id="rId37"/>
    <p:sldId id="409" r:id="rId38"/>
    <p:sldId id="410" r:id="rId39"/>
    <p:sldId id="412" r:id="rId40"/>
    <p:sldId id="413" r:id="rId41"/>
    <p:sldId id="414" r:id="rId42"/>
    <p:sldId id="415" r:id="rId43"/>
    <p:sldId id="369" r:id="rId44"/>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2">
          <p15:clr>
            <a:srgbClr val="A4A3A4"/>
          </p15:clr>
        </p15:guide>
        <p15:guide id="2" pos="388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0" name="田小兵" initials="W用" lastIdx="0" clrIdx="0"/>
  <p:cmAuthor id="1" name="Administrator" initials="A" lastIdx="0" clrIdx="0"/>
  <p:cmAuthor id="8" name="宋洁然" initials="宋" lastIdx="0" clrIdx="1"/>
  <p:cmAuthor id="2" name="作者" initials="A" lastIdx="0" clrIdx="1"/>
  <p:cmAuthor id="9" name="ming qiu" initials="m" lastIdx="0" clrIdx="1"/>
  <p:cmAuthor id="3" name="Mia Vida Villanueva" initials="M" lastIdx="0" clrIdx="0"/>
  <p:cmAuthor id="4" name="1206988966@qq.com" initials="1" lastIdx="0" clrIdx="2"/>
  <p:cmAuthor id="5" name="姜伟光" initials="姜" lastIdx="0" clrIdx="0"/>
  <p:cmAuthor id="6" name="lenovo" initials="l" lastIdx="0" clrIdx="2"/>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fill>
          <a:solidFill>
            <a:schemeClr val="accent5">
              <a:alpha val="20000"/>
            </a:schemeClr>
          </a:solidFill>
        </a:fill>
      </a:tcStyle>
    </a:band1H>
    <a:band1V>
      <a:tcStyle>
        <a:fill>
          <a:solidFill>
            <a:schemeClr val="accent5">
              <a:alpha val="20000"/>
            </a:schemeClr>
          </a:solidFill>
        </a:fill>
      </a:tcStyle>
    </a:band1V>
    <a:lastCol>
      <a:tcTxStyle b="on"/>
    </a:lastCol>
    <a:firstCol>
      <a:tcTxStyle b="on"/>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5" d="100"/>
          <a:sy n="65" d="100"/>
        </p:scale>
        <p:origin x="48" y="48"/>
      </p:cViewPr>
      <p:guideLst>
        <p:guide orient="horz" pos="2152"/>
        <p:guide pos="388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tags" Target="tags/tag465.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2023/9/22</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814189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445.xml" /><Relationship Id="rId4" Type="http://schemas.openxmlformats.org/officeDocument/2006/relationships/tags" Target="../tags/tag446.xml" /><Relationship Id="rId5" Type="http://schemas.openxmlformats.org/officeDocument/2006/relationships/tags" Target="../tags/tag447.xml" /><Relationship Id="rId6" Type="http://schemas.openxmlformats.org/officeDocument/2006/relationships/tags" Target="../tags/tag448.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315.xml" /><Relationship Id="rId4" Type="http://schemas.openxmlformats.org/officeDocument/2006/relationships/tags" Target="../tags/tag316.xml" /><Relationship Id="rId5" Type="http://schemas.openxmlformats.org/officeDocument/2006/relationships/tags" Target="../tags/tag317.xml" /><Relationship Id="rId6" Type="http://schemas.openxmlformats.org/officeDocument/2006/relationships/tags" Target="../tags/tag318.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345.xml" /><Relationship Id="rId4" Type="http://schemas.openxmlformats.org/officeDocument/2006/relationships/tags" Target="../tags/tag346.xml" /><Relationship Id="rId5" Type="http://schemas.openxmlformats.org/officeDocument/2006/relationships/tags" Target="../tags/tag347.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366.xml" /><Relationship Id="rId4" Type="http://schemas.openxmlformats.org/officeDocument/2006/relationships/tags" Target="../tags/tag367.xml" /><Relationship Id="rId5" Type="http://schemas.openxmlformats.org/officeDocument/2006/relationships/tags" Target="../tags/tag368.xml" /><Relationship Id="rId6" Type="http://schemas.openxmlformats.org/officeDocument/2006/relationships/tags" Target="../tags/tag369.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374.xml" /><Relationship Id="rId4" Type="http://schemas.openxmlformats.org/officeDocument/2006/relationships/tags" Target="../tags/tag375.xml" /><Relationship Id="rId5" Type="http://schemas.openxmlformats.org/officeDocument/2006/relationships/tags" Target="../tags/tag376.xml" /><Relationship Id="rId6" Type="http://schemas.openxmlformats.org/officeDocument/2006/relationships/tags" Target="../tags/tag377.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382.xml" /><Relationship Id="rId4" Type="http://schemas.openxmlformats.org/officeDocument/2006/relationships/tags" Target="../tags/tag383.xml" /><Relationship Id="rId5" Type="http://schemas.openxmlformats.org/officeDocument/2006/relationships/tags" Target="../tags/tag384.xml" /><Relationship Id="rId6" Type="http://schemas.openxmlformats.org/officeDocument/2006/relationships/tags" Target="../tags/tag385.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403.xml" /><Relationship Id="rId4" Type="http://schemas.openxmlformats.org/officeDocument/2006/relationships/tags" Target="../tags/tag404.xml" /><Relationship Id="rId5" Type="http://schemas.openxmlformats.org/officeDocument/2006/relationships/tags" Target="../tags/tag405.xml" /><Relationship Id="rId6" Type="http://schemas.openxmlformats.org/officeDocument/2006/relationships/tags" Target="../tags/tag406.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410.xml" /><Relationship Id="rId4" Type="http://schemas.openxmlformats.org/officeDocument/2006/relationships/tags" Target="../tags/tag411.xml" /><Relationship Id="rId5" Type="http://schemas.openxmlformats.org/officeDocument/2006/relationships/tags" Target="../tags/tag412.xml" /><Relationship Id="rId6" Type="http://schemas.openxmlformats.org/officeDocument/2006/relationships/tags" Target="../tags/tag413.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419.xml" /><Relationship Id="rId4" Type="http://schemas.openxmlformats.org/officeDocument/2006/relationships/tags" Target="../tags/tag420.xml" /><Relationship Id="rId5" Type="http://schemas.openxmlformats.org/officeDocument/2006/relationships/tags" Target="../tags/tag421.xml" /><Relationship Id="rId6" Type="http://schemas.openxmlformats.org/officeDocument/2006/relationships/tags" Target="../tags/tag422.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2F9CA8E8-8279-4E48-9998-32EBC79E0232}" type="slidenum">
              <a:rPr lang="zh-CN" altLang="en-US" smtClean="0"/>
              <a:t>1</a:t>
            </a:fld>
            <a:endParaRPr lang="zh-CN" altLang="en-US"/>
          </a:p>
        </p:txBody>
      </p:sp>
    </p:spTree>
    <p:extLst>
      <p:ext uri="{BB962C8B-B14F-4D97-AF65-F5344CB8AC3E}">
        <p14:creationId xmlns:p14="http://schemas.microsoft.com/office/powerpoint/2010/main" val="1550568296"/>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40</a:t>
            </a:fld>
            <a:endParaRPr lang="zh-CN" altLang="en-US"/>
          </a:p>
        </p:txBody>
      </p:sp>
    </p:spTree>
    <p:extLst>
      <p:ext uri="{BB962C8B-B14F-4D97-AF65-F5344CB8AC3E}">
        <p14:creationId xmlns:p14="http://schemas.microsoft.com/office/powerpoint/2010/main" val="368705201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28</a:t>
            </a:fld>
            <a:endParaRPr lang="zh-CN" altLang="en-US"/>
          </a:p>
        </p:txBody>
      </p:sp>
    </p:spTree>
    <p:extLst>
      <p:ext uri="{BB962C8B-B14F-4D97-AF65-F5344CB8AC3E}">
        <p14:creationId xmlns:p14="http://schemas.microsoft.com/office/powerpoint/2010/main" val="4289444092"/>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txBox="1">
            <a:spLocks noGrp="1"/>
          </p:cNvSpPr>
          <p:nvPr>
            <p:ph type="body" idx="3"/>
            <p:custDataLst>
              <p:tags r:id="rId5"/>
            </p:custDataLst>
          </p:nvPr>
        </p:nvSpPr>
        <p:spPr/>
        <p:txBody>
          <a:bodyPr/>
          <a:lstStyle/>
          <a:p>
            <a:endParaRPr lang="zh-CN" altLang="en-US"/>
          </a:p>
        </p:txBody>
      </p:sp>
    </p:spTree>
    <p:extLst>
      <p:ext uri="{BB962C8B-B14F-4D97-AF65-F5344CB8AC3E}">
        <p14:creationId xmlns:p14="http://schemas.microsoft.com/office/powerpoint/2010/main" val="3489523355"/>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31</a:t>
            </a:fld>
            <a:endParaRPr lang="zh-CN" altLang="en-US"/>
          </a:p>
        </p:txBody>
      </p:sp>
    </p:spTree>
    <p:extLst>
      <p:ext uri="{BB962C8B-B14F-4D97-AF65-F5344CB8AC3E}">
        <p14:creationId xmlns:p14="http://schemas.microsoft.com/office/powerpoint/2010/main" val="3742821173"/>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32</a:t>
            </a:fld>
            <a:endParaRPr lang="zh-CN" altLang="en-US"/>
          </a:p>
        </p:txBody>
      </p:sp>
    </p:spTree>
    <p:extLst>
      <p:ext uri="{BB962C8B-B14F-4D97-AF65-F5344CB8AC3E}">
        <p14:creationId xmlns:p14="http://schemas.microsoft.com/office/powerpoint/2010/main" val="1466071814"/>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33</a:t>
            </a:fld>
            <a:endParaRPr lang="zh-CN" altLang="en-US"/>
          </a:p>
        </p:txBody>
      </p:sp>
    </p:spTree>
    <p:extLst>
      <p:ext uri="{BB962C8B-B14F-4D97-AF65-F5344CB8AC3E}">
        <p14:creationId xmlns:p14="http://schemas.microsoft.com/office/powerpoint/2010/main" val="705100175"/>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34</a:t>
            </a:fld>
            <a:endParaRPr lang="zh-CN" altLang="en-US"/>
          </a:p>
        </p:txBody>
      </p:sp>
    </p:spTree>
    <p:extLst>
      <p:ext uri="{BB962C8B-B14F-4D97-AF65-F5344CB8AC3E}">
        <p14:creationId xmlns:p14="http://schemas.microsoft.com/office/powerpoint/2010/main" val="24608279"/>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35</a:t>
            </a:fld>
            <a:endParaRPr lang="zh-CN" altLang="en-US"/>
          </a:p>
        </p:txBody>
      </p:sp>
    </p:spTree>
    <p:extLst>
      <p:ext uri="{BB962C8B-B14F-4D97-AF65-F5344CB8AC3E}">
        <p14:creationId xmlns:p14="http://schemas.microsoft.com/office/powerpoint/2010/main" val="528111703"/>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A08E786-4216-45F2-862D-D7FBD8328BF6}" type="slidenum">
              <a:rPr lang="zh-CN" altLang="en-US" smtClean="0"/>
              <a:t>36</a:t>
            </a:fld>
            <a:endParaRPr lang="zh-CN" altLang="en-US"/>
          </a:p>
        </p:txBody>
      </p:sp>
    </p:spTree>
    <p:extLst>
      <p:ext uri="{BB962C8B-B14F-4D97-AF65-F5344CB8AC3E}">
        <p14:creationId xmlns:p14="http://schemas.microsoft.com/office/powerpoint/2010/main" val="428356918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image" Target="../media/image1.png"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image" Target="../media/image2.jpeg" /><Relationship Id="rId3"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4.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2023/9/22</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2023/9/22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2023/9/22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标题幻灯片">
    <p:spTree>
      <p:nvGrpSpPr>
        <p:cNvPr id="1" name=""/>
        <p:cNvGrpSpPr/>
        <p:nvPr>
          <p:custDataLst>
            <p:tags r:id="rId1"/>
          </p:custDataLst>
        </p:nvPr>
      </p:nvGrpSpPr>
      <p:grpSpPr>
        <a:xfrm>
          <a:off x="0" y="0"/>
          <a:ext cx="0" cy="0"/>
        </a:xfrm>
      </p:grpSpPr>
      <p:sp>
        <p:nvSpPr>
          <p:cNvPr id="9" name="矩形: 圆角 15"/>
          <p:cNvSpPr/>
          <p:nvPr userDrawn="1">
            <p:custDataLst>
              <p:tags r:id="rId2"/>
            </p:custDataLst>
          </p:nvPr>
        </p:nvSpPr>
        <p:spPr>
          <a:xfrm>
            <a:off x="417689" y="361244"/>
            <a:ext cx="11390489" cy="6152445"/>
          </a:xfrm>
          <a:prstGeom prst="roundRect">
            <a:avLst>
              <a:gd name="adj" fmla="val 8227"/>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339213" y="143635"/>
            <a:ext cx="1617823" cy="844507"/>
          </a:xfrm>
          <a:prstGeom prst="rect">
            <a:avLst/>
          </a:prstGeom>
        </p:spPr>
      </p:pic>
      <p:sp>
        <p:nvSpPr>
          <p:cNvPr id="8" name="矩形 7"/>
          <p:cNvSpPr/>
          <p:nvPr userDrawn="1">
            <p:custDataLst>
              <p:tags r:id="rId5"/>
            </p:custDataLst>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4"/>
          <p:cNvSpPr txBox="1"/>
          <p:nvPr userDrawn="1">
            <p:custDataLst>
              <p:tags r:id="rId6"/>
            </p:custDataLst>
          </p:nvPr>
        </p:nvSpPr>
        <p:spPr>
          <a:xfrm>
            <a:off x="1083191" y="284543"/>
            <a:ext cx="2058216" cy="584775"/>
          </a:xfrm>
          <a:prstGeom prst="rect">
            <a:avLst/>
          </a:prstGeom>
          <a:noFill/>
        </p:spPr>
        <p:txBody>
          <a:bodyPr wrap="square" rtlCol="0">
            <a:spAutoFit/>
          </a:bodyPr>
          <a:lstStyle/>
          <a:p>
            <a:pPr algn="dist"/>
            <a:r>
              <a:rPr lang="zh-CN" altLang="en-US" sz="3200" b="1">
                <a:latin typeface="隶书" panose="02010509060101010101" pitchFamily="49" charset="-122"/>
                <a:ea typeface="隶书" panose="02010509060101010101" pitchFamily="49" charset="-122"/>
              </a:rPr>
              <a:t>研读文本</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bg>
      <p:bgPr>
        <a:blipFill dpi="0"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bg>
      <p:bgPr>
        <a:solidFill>
          <a:schemeClr val="tx2">
            <a:lumMod val="75000"/>
          </a:schemeClr>
        </a:solid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2023/9/22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2023/9/22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2023/9/22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2023/9/22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2023/9/22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2023/9/22</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2023/9/22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2023/9/22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tags" Target="../tags/tag75.xml" /><Relationship Id="rId16" Type="http://schemas.openxmlformats.org/officeDocument/2006/relationships/tags" Target="../tags/tag76.xml" /><Relationship Id="rId17" Type="http://schemas.openxmlformats.org/officeDocument/2006/relationships/tags" Target="../tags/tag77.xml" /><Relationship Id="rId18" Type="http://schemas.openxmlformats.org/officeDocument/2006/relationships/tags" Target="../tags/tag78.xml" /><Relationship Id="rId19" Type="http://schemas.openxmlformats.org/officeDocument/2006/relationships/tags" Target="../tags/tag79.xml" /><Relationship Id="rId2" Type="http://schemas.openxmlformats.org/officeDocument/2006/relationships/slideLayout" Target="../slideLayouts/slideLayout2.xml" /><Relationship Id="rId20" Type="http://schemas.openxmlformats.org/officeDocument/2006/relationships/tags" Target="../tags/tag80.xml" /><Relationship Id="rId21" Type="http://schemas.openxmlformats.org/officeDocument/2006/relationships/image" Target="file:///D:\qq&#25991;&#20214;\712321467\Image\C2C\Image2\%7b75232B38-A165-1FB7-499C-2E1C792CACB5%7d.png" TargetMode="External" /><Relationship Id="rId22" Type="http://schemas.openxmlformats.org/officeDocument/2006/relationships/image" Target="../media/image3.png" /><Relationship Id="rId23" Type="http://schemas.openxmlformats.org/officeDocument/2006/relationships/tags" Target="../tags/tag81.xml" /><Relationship Id="rId24" Type="http://schemas.openxmlformats.org/officeDocument/2006/relationships/image" Target="../media/image4.jpeg" /><Relationship Id="rId25" Type="http://schemas.openxmlformats.org/officeDocument/2006/relationships/tags" Target="../tags/tag82.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4">
            <a:alphaModFix amt="80000"/>
          </a:blip>
          <a:tile tx="0" ty="0" sx="100000" sy="100000" flip="none" algn="tl"/>
        </a:blipFill>
        <a:effectLst/>
      </p:bgPr>
    </p:bg>
    <p:spTree>
      <p:nvGrpSpPr>
        <p:cNvPr id="1" name=""/>
        <p:cNvGrpSpPr/>
        <p:nvPr>
          <p:custDataLst>
            <p:tags r:id="rId15"/>
          </p:custDataLst>
        </p:nvPr>
      </p:nvGrpSpPr>
      <p:grpSpPr>
        <a:xfrm>
          <a:off x="0" y="0"/>
          <a:ext cx="0" cy="0"/>
        </a:xfrm>
      </p:grpSpPr>
      <p:sp>
        <p:nvSpPr>
          <p:cNvPr id="2" name="标题占位符 1"/>
          <p:cNvSpPr>
            <a:spLocks noGrp="1"/>
          </p:cNvSpPr>
          <p:nvPr>
            <p:ph type="title"/>
            <p:custDataLst>
              <p:tags r:id="rId16"/>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2023/9/22</a:t>
            </a:fld>
            <a:endParaRPr lang="zh-CN" altLang="en-US"/>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0</a:t>
            </a:fld>
            <a:endParaRPr lang="zh-CN" altLang="en-US"/>
          </a:p>
        </p:txBody>
      </p:sp>
      <p:pic>
        <p:nvPicPr>
          <p:cNvPr id="7" name="图片 1073743875" descr="学科网 zxxk.com" title=""/>
          <p:cNvPicPr>
            <a:picLocks noChangeAspect="1"/>
          </p:cNvPicPr>
          <p:nvPr>
            <p:custDataLst>
              <p:tags r:id="rId23"/>
            </p:custDataLst>
          </p:nvPr>
        </p:nvPicPr>
        <p:blipFill>
          <a:blip r:embed="rId22" r:link="rId21"/>
          <a:stretch>
            <a:fillRect/>
          </a:stretch>
        </p:blipFill>
        <p:spPr>
          <a:xfrm>
            <a:off x="838200" y="365125"/>
            <a:ext cx="9525" cy="9525"/>
          </a:xfrm>
          <a:prstGeom prst="rect">
            <a:avLst/>
          </a:prstGeom>
          <a:noFill/>
          <a:ln>
            <a:noFill/>
            <a:miter lim="800000"/>
          </a:ln>
        </p:spPr>
      </p:pic>
    </p:spTree>
    <p:custDataLst>
      <p:tags r:id="rId25"/>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8.xml" /><Relationship Id="rId11" Type="http://schemas.openxmlformats.org/officeDocument/2006/relationships/tags" Target="../tags/tag99.xml" /><Relationship Id="rId12" Type="http://schemas.openxmlformats.org/officeDocument/2006/relationships/tags" Target="../tags/tag100.xml" /><Relationship Id="rId13" Type="http://schemas.openxmlformats.org/officeDocument/2006/relationships/tags" Target="../tags/tag101.xml" /><Relationship Id="rId14" Type="http://schemas.openxmlformats.org/officeDocument/2006/relationships/tags" Target="../tags/tag102.xml" /><Relationship Id="rId15" Type="http://schemas.openxmlformats.org/officeDocument/2006/relationships/tags" Target="../tags/tag103.xml" /><Relationship Id="rId16" Type="http://schemas.openxmlformats.org/officeDocument/2006/relationships/tags" Target="../tags/tag104.xml" /><Relationship Id="rId17" Type="http://schemas.openxmlformats.org/officeDocument/2006/relationships/image" Target="../media/image8.png" /><Relationship Id="rId18" Type="http://schemas.openxmlformats.org/officeDocument/2006/relationships/tags" Target="../tags/tag105.xml" /><Relationship Id="rId19" Type="http://schemas.openxmlformats.org/officeDocument/2006/relationships/image" Target="../media/image9.png" /><Relationship Id="rId2" Type="http://schemas.openxmlformats.org/officeDocument/2006/relationships/notesSlide" Target="../notesSlides/notesSlide1.xml" /><Relationship Id="rId20" Type="http://schemas.openxmlformats.org/officeDocument/2006/relationships/tags" Target="../tags/tag106.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image" Target="../media/image5.jpeg" /><Relationship Id="rId6" Type="http://schemas.openxmlformats.org/officeDocument/2006/relationships/image" Target="../media/image6.png" /><Relationship Id="rId7" Type="http://schemas.openxmlformats.org/officeDocument/2006/relationships/tags" Target="../tags/tag96.xml" /><Relationship Id="rId8" Type="http://schemas.openxmlformats.org/officeDocument/2006/relationships/image" Target="../media/image7.png" /><Relationship Id="rId9" Type="http://schemas.openxmlformats.org/officeDocument/2006/relationships/tags" Target="../tags/tag9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31.png" /><Relationship Id="rId11" Type="http://schemas.openxmlformats.org/officeDocument/2006/relationships/tags" Target="../tags/tag193.xml" /><Relationship Id="rId12" Type="http://schemas.openxmlformats.org/officeDocument/2006/relationships/tags" Target="../tags/tag194.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image" Target="../media/image30.png" /><Relationship Id="rId7" Type="http://schemas.openxmlformats.org/officeDocument/2006/relationships/tags" Target="../tags/tag190.xml" /><Relationship Id="rId8" Type="http://schemas.openxmlformats.org/officeDocument/2006/relationships/tags" Target="../tags/tag191.xml" /><Relationship Id="rId9" Type="http://schemas.openxmlformats.org/officeDocument/2006/relationships/tags" Target="../tags/tag19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image" Target="../media/image30.png" /><Relationship Id="rId7" Type="http://schemas.openxmlformats.org/officeDocument/2006/relationships/tags" Target="../tags/tag199.xml" /><Relationship Id="rId8" Type="http://schemas.openxmlformats.org/officeDocument/2006/relationships/tags" Target="../tags/tag200.xml" /><Relationship Id="rId9" Type="http://schemas.openxmlformats.org/officeDocument/2006/relationships/tags" Target="../tags/tag20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image" Target="../media/image30.png" /><Relationship Id="rId7" Type="http://schemas.openxmlformats.org/officeDocument/2006/relationships/tags" Target="../tags/tag206.xml" /><Relationship Id="rId8" Type="http://schemas.openxmlformats.org/officeDocument/2006/relationships/tags" Target="../tags/tag207.xml" /><Relationship Id="rId9" Type="http://schemas.openxmlformats.org/officeDocument/2006/relationships/tags" Target="../tags/tag20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tags" Target="../tags/tag22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 Id="rId7" Type="http://schemas.openxmlformats.org/officeDocument/2006/relationships/tags" Target="../tags/tag226.xml" /><Relationship Id="rId8" Type="http://schemas.openxmlformats.org/officeDocument/2006/relationships/tags" Target="../tags/tag22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 Id="rId7" Type="http://schemas.openxmlformats.org/officeDocument/2006/relationships/tags" Target="../tags/tag233.xml" /><Relationship Id="rId8" Type="http://schemas.openxmlformats.org/officeDocument/2006/relationships/image" Target="../media/image31.png" /><Relationship Id="rId9" Type="http://schemas.openxmlformats.org/officeDocument/2006/relationships/tags" Target="../tags/tag23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5.xml" /><Relationship Id="rId3" Type="http://schemas.openxmlformats.org/officeDocument/2006/relationships/tags" Target="../tags/tag236.xml" /><Relationship Id="rId4" Type="http://schemas.openxmlformats.org/officeDocument/2006/relationships/tags" Target="../tags/tag237.xml" /><Relationship Id="rId5" Type="http://schemas.openxmlformats.org/officeDocument/2006/relationships/tags" Target="../tags/tag238.xml" /><Relationship Id="rId6" Type="http://schemas.openxmlformats.org/officeDocument/2006/relationships/tags" Target="../tags/tag239.xml" /><Relationship Id="rId7" Type="http://schemas.openxmlformats.org/officeDocument/2006/relationships/tags" Target="../tags/tag240.xml" /><Relationship Id="rId8" Type="http://schemas.openxmlformats.org/officeDocument/2006/relationships/tags" Target="../tags/tag24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2.xml" /><Relationship Id="rId3" Type="http://schemas.openxmlformats.org/officeDocument/2006/relationships/tags" Target="../tags/tag243.xml" /><Relationship Id="rId4" Type="http://schemas.openxmlformats.org/officeDocument/2006/relationships/tags" Target="../tags/tag244.xml" /><Relationship Id="rId5" Type="http://schemas.openxmlformats.org/officeDocument/2006/relationships/tags" Target="../tags/tag245.xml" /><Relationship Id="rId6" Type="http://schemas.openxmlformats.org/officeDocument/2006/relationships/tags" Target="../tags/tag246.xml" /><Relationship Id="rId7" Type="http://schemas.openxmlformats.org/officeDocument/2006/relationships/tags" Target="../tags/tag247.xml" /><Relationship Id="rId8" Type="http://schemas.openxmlformats.org/officeDocument/2006/relationships/tags" Target="../tags/tag24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9.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tags" Target="../tags/tag253.xml" /><Relationship Id="rId7" Type="http://schemas.openxmlformats.org/officeDocument/2006/relationships/tags" Target="../tags/tag254.xml" /><Relationship Id="rId8" Type="http://schemas.openxmlformats.org/officeDocument/2006/relationships/image" Target="../media/image31.png" /><Relationship Id="rId9" Type="http://schemas.openxmlformats.org/officeDocument/2006/relationships/tags" Target="../tags/tag25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3.png" /><Relationship Id="rId11" Type="http://schemas.openxmlformats.org/officeDocument/2006/relationships/tags" Target="../tags/tag112.xml" /><Relationship Id="rId12" Type="http://schemas.openxmlformats.org/officeDocument/2006/relationships/tags" Target="../tags/tag113.xml" /><Relationship Id="rId13" Type="http://schemas.openxmlformats.org/officeDocument/2006/relationships/image" Target="../media/image14.png" /><Relationship Id="rId14" Type="http://schemas.openxmlformats.org/officeDocument/2006/relationships/tags" Target="../tags/tag114.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image" Target="../media/image10.png" /><Relationship Id="rId5" Type="http://schemas.openxmlformats.org/officeDocument/2006/relationships/tags" Target="../tags/tag109.xml" /><Relationship Id="rId6" Type="http://schemas.openxmlformats.org/officeDocument/2006/relationships/image" Target="../media/image11.png" /><Relationship Id="rId7" Type="http://schemas.openxmlformats.org/officeDocument/2006/relationships/tags" Target="../tags/tag110.xml" /><Relationship Id="rId8" Type="http://schemas.openxmlformats.org/officeDocument/2006/relationships/image" Target="../media/image12.png" /><Relationship Id="rId9" Type="http://schemas.openxmlformats.org/officeDocument/2006/relationships/tags" Target="../tags/tag11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6.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tags" Target="../tags/tag260.xml" /><Relationship Id="rId7" Type="http://schemas.openxmlformats.org/officeDocument/2006/relationships/tags" Target="../tags/tag261.xml" /><Relationship Id="rId8" Type="http://schemas.openxmlformats.org/officeDocument/2006/relationships/image" Target="../media/image31.png" /><Relationship Id="rId9" Type="http://schemas.openxmlformats.org/officeDocument/2006/relationships/tags" Target="../tags/tag26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tags" Target="../tags/tag266.xml" /><Relationship Id="rId6" Type="http://schemas.openxmlformats.org/officeDocument/2006/relationships/tags" Target="../tags/tag267.xml" /><Relationship Id="rId7" Type="http://schemas.openxmlformats.org/officeDocument/2006/relationships/tags" Target="../tags/tag268.xml" /><Relationship Id="rId8" Type="http://schemas.openxmlformats.org/officeDocument/2006/relationships/image" Target="../media/image31.png" /><Relationship Id="rId9" Type="http://schemas.openxmlformats.org/officeDocument/2006/relationships/tags" Target="../tags/tag26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0.xml" /><Relationship Id="rId3" Type="http://schemas.openxmlformats.org/officeDocument/2006/relationships/tags" Target="../tags/tag271.xml" /><Relationship Id="rId4" Type="http://schemas.openxmlformats.org/officeDocument/2006/relationships/tags" Target="../tags/tag272.xml" /><Relationship Id="rId5" Type="http://schemas.openxmlformats.org/officeDocument/2006/relationships/tags" Target="../tags/tag273.xml" /><Relationship Id="rId6" Type="http://schemas.openxmlformats.org/officeDocument/2006/relationships/tags" Target="../tags/tag274.xml" /><Relationship Id="rId7" Type="http://schemas.openxmlformats.org/officeDocument/2006/relationships/tags" Target="../tags/tag275.xml" /><Relationship Id="rId8" Type="http://schemas.openxmlformats.org/officeDocument/2006/relationships/image" Target="../media/image31.png" /><Relationship Id="rId9" Type="http://schemas.openxmlformats.org/officeDocument/2006/relationships/tags" Target="../tags/tag27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tags" Target="../tags/tag282.xml" /><Relationship Id="rId8" Type="http://schemas.openxmlformats.org/officeDocument/2006/relationships/image" Target="../media/image31.png" /><Relationship Id="rId9" Type="http://schemas.openxmlformats.org/officeDocument/2006/relationships/tags" Target="../tags/tag28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4.xml" /><Relationship Id="rId3" Type="http://schemas.openxmlformats.org/officeDocument/2006/relationships/tags" Target="../tags/tag285.xml" /><Relationship Id="rId4" Type="http://schemas.openxmlformats.org/officeDocument/2006/relationships/tags" Target="../tags/tag286.xml" /><Relationship Id="rId5" Type="http://schemas.openxmlformats.org/officeDocument/2006/relationships/tags" Target="../tags/tag287.xml" /><Relationship Id="rId6" Type="http://schemas.openxmlformats.org/officeDocument/2006/relationships/tags" Target="../tags/tag288.xml" /><Relationship Id="rId7" Type="http://schemas.openxmlformats.org/officeDocument/2006/relationships/tags" Target="../tags/tag289.xml" /><Relationship Id="rId8" Type="http://schemas.openxmlformats.org/officeDocument/2006/relationships/image" Target="../media/image31.png" /><Relationship Id="rId9" Type="http://schemas.openxmlformats.org/officeDocument/2006/relationships/tags" Target="../tags/tag29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1.xml" /><Relationship Id="rId3" Type="http://schemas.openxmlformats.org/officeDocument/2006/relationships/tags" Target="../tags/tag292.xml" /><Relationship Id="rId4" Type="http://schemas.openxmlformats.org/officeDocument/2006/relationships/tags" Target="../tags/tag293.xml" /><Relationship Id="rId5" Type="http://schemas.openxmlformats.org/officeDocument/2006/relationships/tags" Target="../tags/tag294.xml" /><Relationship Id="rId6" Type="http://schemas.openxmlformats.org/officeDocument/2006/relationships/tags" Target="../tags/tag295.xml" /><Relationship Id="rId7" Type="http://schemas.openxmlformats.org/officeDocument/2006/relationships/tags" Target="../tags/tag296.xml" /><Relationship Id="rId8" Type="http://schemas.openxmlformats.org/officeDocument/2006/relationships/image" Target="../media/image31.png" /><Relationship Id="rId9" Type="http://schemas.openxmlformats.org/officeDocument/2006/relationships/tags" Target="../tags/tag29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0.png" /><Relationship Id="rId11" Type="http://schemas.openxmlformats.org/officeDocument/2006/relationships/tags" Target="../tags/tag304.xml" /><Relationship Id="rId12" Type="http://schemas.openxmlformats.org/officeDocument/2006/relationships/image" Target="../media/image10.png" /><Relationship Id="rId13" Type="http://schemas.openxmlformats.org/officeDocument/2006/relationships/tags" Target="../tags/tag305.xml" /><Relationship Id="rId14" Type="http://schemas.openxmlformats.org/officeDocument/2006/relationships/image" Target="../media/image21.png" /><Relationship Id="rId15" Type="http://schemas.openxmlformats.org/officeDocument/2006/relationships/tags" Target="../tags/tag306.xml" /><Relationship Id="rId16" Type="http://schemas.openxmlformats.org/officeDocument/2006/relationships/tags" Target="../tags/tag307.xml" /><Relationship Id="rId17" Type="http://schemas.openxmlformats.org/officeDocument/2006/relationships/image" Target="../media/image22.png" /><Relationship Id="rId18" Type="http://schemas.openxmlformats.org/officeDocument/2006/relationships/tags" Target="../tags/tag308.xml" /><Relationship Id="rId19" Type="http://schemas.openxmlformats.org/officeDocument/2006/relationships/image" Target="../media/image23.png" /><Relationship Id="rId2" Type="http://schemas.openxmlformats.org/officeDocument/2006/relationships/tags" Target="../tags/tag298.xml" /><Relationship Id="rId20" Type="http://schemas.openxmlformats.org/officeDocument/2006/relationships/tags" Target="../tags/tag309.xml" /><Relationship Id="rId3" Type="http://schemas.openxmlformats.org/officeDocument/2006/relationships/tags" Target="../tags/tag299.xml" /><Relationship Id="rId4" Type="http://schemas.openxmlformats.org/officeDocument/2006/relationships/image" Target="../media/image18.png" /><Relationship Id="rId5" Type="http://schemas.microsoft.com/office/2007/relationships/hdphoto" Target="../media/image19.wdp" /><Relationship Id="rId6" Type="http://schemas.openxmlformats.org/officeDocument/2006/relationships/tags" Target="../tags/tag300.xml" /><Relationship Id="rId7" Type="http://schemas.openxmlformats.org/officeDocument/2006/relationships/tags" Target="../tags/tag301.xml" /><Relationship Id="rId8" Type="http://schemas.openxmlformats.org/officeDocument/2006/relationships/tags" Target="../tags/tag302.xml" /><Relationship Id="rId9" Type="http://schemas.openxmlformats.org/officeDocument/2006/relationships/tags" Target="../tags/tag30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0.xml" /><Relationship Id="rId3" Type="http://schemas.openxmlformats.org/officeDocument/2006/relationships/tags" Target="../tags/tag311.xml"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image" Target="../media/image31.png" /><Relationship Id="rId7" Type="http://schemas.openxmlformats.org/officeDocument/2006/relationships/tags" Target="../tags/tag31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26.xml" /><Relationship Id="rId11" Type="http://schemas.openxmlformats.org/officeDocument/2006/relationships/tags" Target="../tags/tag327.xml" /><Relationship Id="rId12" Type="http://schemas.openxmlformats.org/officeDocument/2006/relationships/tags" Target="../tags/tag328.xml" /><Relationship Id="rId13" Type="http://schemas.openxmlformats.org/officeDocument/2006/relationships/tags" Target="../tags/tag329.xml" /><Relationship Id="rId14" Type="http://schemas.openxmlformats.org/officeDocument/2006/relationships/tags" Target="../tags/tag330.xml" /><Relationship Id="rId15" Type="http://schemas.openxmlformats.org/officeDocument/2006/relationships/tags" Target="../tags/tag331.xml" /><Relationship Id="rId16" Type="http://schemas.openxmlformats.org/officeDocument/2006/relationships/tags" Target="../tags/tag332.xml" /><Relationship Id="rId17" Type="http://schemas.openxmlformats.org/officeDocument/2006/relationships/tags" Target="../tags/tag333.xml" /><Relationship Id="rId18" Type="http://schemas.openxmlformats.org/officeDocument/2006/relationships/tags" Target="../tags/tag334.xml" /><Relationship Id="rId19" Type="http://schemas.openxmlformats.org/officeDocument/2006/relationships/tags" Target="../tags/tag335.xml" /><Relationship Id="rId2" Type="http://schemas.openxmlformats.org/officeDocument/2006/relationships/notesSlide" Target="../notesSlides/notesSlide2.xml" /><Relationship Id="rId20" Type="http://schemas.openxmlformats.org/officeDocument/2006/relationships/tags" Target="../tags/tag336.xml" /><Relationship Id="rId21" Type="http://schemas.openxmlformats.org/officeDocument/2006/relationships/tags" Target="../tags/tag337.xml" /><Relationship Id="rId22" Type="http://schemas.openxmlformats.org/officeDocument/2006/relationships/tags" Target="../tags/tag338.xml" /><Relationship Id="rId23" Type="http://schemas.openxmlformats.org/officeDocument/2006/relationships/tags" Target="../tags/tag339.xml" /><Relationship Id="rId24" Type="http://schemas.openxmlformats.org/officeDocument/2006/relationships/tags" Target="../tags/tag340.xml" /><Relationship Id="rId25" Type="http://schemas.openxmlformats.org/officeDocument/2006/relationships/tags" Target="../tags/tag341.xml" /><Relationship Id="rId26" Type="http://schemas.openxmlformats.org/officeDocument/2006/relationships/tags" Target="../tags/tag342.xml" /><Relationship Id="rId27" Type="http://schemas.openxmlformats.org/officeDocument/2006/relationships/image" Target="../media/image31.png" /><Relationship Id="rId28" Type="http://schemas.openxmlformats.org/officeDocument/2006/relationships/tags" Target="../tags/tag343.xml" /><Relationship Id="rId29" Type="http://schemas.openxmlformats.org/officeDocument/2006/relationships/tags" Target="../tags/tag344.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tags" Target="../tags/tag324.xml" /><Relationship Id="rId9" Type="http://schemas.openxmlformats.org/officeDocument/2006/relationships/tags" Target="../tags/tag32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tags" Target="../tags/tag348.xml" /><Relationship Id="rId4" Type="http://schemas.openxmlformats.org/officeDocument/2006/relationships/tags" Target="../tags/tag349.xml" /><Relationship Id="rId5" Type="http://schemas.openxmlformats.org/officeDocument/2006/relationships/tags" Target="../tags/tag350.xml" /><Relationship Id="rId6" Type="http://schemas.openxmlformats.org/officeDocument/2006/relationships/image" Target="../media/image30.png" /><Relationship Id="rId7" Type="http://schemas.openxmlformats.org/officeDocument/2006/relationships/tags" Target="../tags/tag351.xml" /><Relationship Id="rId8" Type="http://schemas.openxmlformats.org/officeDocument/2006/relationships/tags" Target="../tags/tag35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21.xml" /><Relationship Id="rId11" Type="http://schemas.openxmlformats.org/officeDocument/2006/relationships/tags" Target="../tags/tag122.xml" /><Relationship Id="rId12" Type="http://schemas.openxmlformats.org/officeDocument/2006/relationships/tags" Target="../tags/tag123.xml" /><Relationship Id="rId13" Type="http://schemas.openxmlformats.org/officeDocument/2006/relationships/tags" Target="../tags/tag124.xml" /><Relationship Id="rId14" Type="http://schemas.openxmlformats.org/officeDocument/2006/relationships/tags" Target="../tags/tag125.xml" /><Relationship Id="rId15" Type="http://schemas.openxmlformats.org/officeDocument/2006/relationships/tags" Target="../tags/tag126.xml" /><Relationship Id="rId16" Type="http://schemas.openxmlformats.org/officeDocument/2006/relationships/tags" Target="../tags/tag127.xml" /><Relationship Id="rId17" Type="http://schemas.openxmlformats.org/officeDocument/2006/relationships/tags" Target="../tags/tag128.xml" /><Relationship Id="rId18" Type="http://schemas.openxmlformats.org/officeDocument/2006/relationships/tags" Target="../tags/tag129.xml" /><Relationship Id="rId19" Type="http://schemas.openxmlformats.org/officeDocument/2006/relationships/image" Target="../media/image12.png" /><Relationship Id="rId2" Type="http://schemas.openxmlformats.org/officeDocument/2006/relationships/tags" Target="../tags/tag115.xml" /><Relationship Id="rId20" Type="http://schemas.openxmlformats.org/officeDocument/2006/relationships/tags" Target="../tags/tag130.xml" /><Relationship Id="rId21" Type="http://schemas.openxmlformats.org/officeDocument/2006/relationships/image" Target="../media/image10.png" /><Relationship Id="rId22" Type="http://schemas.openxmlformats.org/officeDocument/2006/relationships/tags" Target="../tags/tag131.xml" /><Relationship Id="rId23" Type="http://schemas.openxmlformats.org/officeDocument/2006/relationships/image" Target="../media/image17.png" /><Relationship Id="rId24" Type="http://schemas.openxmlformats.org/officeDocument/2006/relationships/tags" Target="../tags/tag132.xml" /><Relationship Id="rId3" Type="http://schemas.openxmlformats.org/officeDocument/2006/relationships/image" Target="../media/image15.png" /><Relationship Id="rId4" Type="http://schemas.openxmlformats.org/officeDocument/2006/relationships/tags" Target="../tags/tag116.xml" /><Relationship Id="rId5" Type="http://schemas.openxmlformats.org/officeDocument/2006/relationships/image" Target="../media/image16.png"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0.png" /><Relationship Id="rId11" Type="http://schemas.openxmlformats.org/officeDocument/2006/relationships/tags" Target="../tags/tag359.xml" /><Relationship Id="rId12" Type="http://schemas.openxmlformats.org/officeDocument/2006/relationships/image" Target="../media/image10.png" /><Relationship Id="rId13" Type="http://schemas.openxmlformats.org/officeDocument/2006/relationships/tags" Target="../tags/tag360.xml" /><Relationship Id="rId14" Type="http://schemas.openxmlformats.org/officeDocument/2006/relationships/image" Target="../media/image21.png" /><Relationship Id="rId15" Type="http://schemas.openxmlformats.org/officeDocument/2006/relationships/tags" Target="../tags/tag361.xml" /><Relationship Id="rId16" Type="http://schemas.openxmlformats.org/officeDocument/2006/relationships/tags" Target="../tags/tag362.xml" /><Relationship Id="rId17" Type="http://schemas.openxmlformats.org/officeDocument/2006/relationships/image" Target="../media/image22.png" /><Relationship Id="rId18" Type="http://schemas.openxmlformats.org/officeDocument/2006/relationships/tags" Target="../tags/tag363.xml" /><Relationship Id="rId19" Type="http://schemas.openxmlformats.org/officeDocument/2006/relationships/image" Target="../media/image23.png" /><Relationship Id="rId2" Type="http://schemas.openxmlformats.org/officeDocument/2006/relationships/tags" Target="../tags/tag353.xml" /><Relationship Id="rId20" Type="http://schemas.openxmlformats.org/officeDocument/2006/relationships/tags" Target="../tags/tag364.xml" /><Relationship Id="rId21" Type="http://schemas.openxmlformats.org/officeDocument/2006/relationships/image" Target="../media/image32.png" /><Relationship Id="rId22" Type="http://schemas.openxmlformats.org/officeDocument/2006/relationships/tags" Target="../tags/tag365.xml" /><Relationship Id="rId3" Type="http://schemas.openxmlformats.org/officeDocument/2006/relationships/tags" Target="../tags/tag354.xml" /><Relationship Id="rId4" Type="http://schemas.openxmlformats.org/officeDocument/2006/relationships/image" Target="../media/image18.png" /><Relationship Id="rId5" Type="http://schemas.microsoft.com/office/2007/relationships/hdphoto" Target="../media/image19.wdp" /><Relationship Id="rId6" Type="http://schemas.openxmlformats.org/officeDocument/2006/relationships/tags" Target="../tags/tag355.xml" /><Relationship Id="rId7" Type="http://schemas.openxmlformats.org/officeDocument/2006/relationships/tags" Target="../tags/tag356.xml" /><Relationship Id="rId8" Type="http://schemas.openxmlformats.org/officeDocument/2006/relationships/tags" Target="../tags/tag357.xml" /><Relationship Id="rId9" Type="http://schemas.openxmlformats.org/officeDocument/2006/relationships/tags" Target="../tags/tag35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tags" Target="../tags/tag370.xml"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image" Target="../media/image33.png" /><Relationship Id="rId7" Type="http://schemas.openxmlformats.org/officeDocument/2006/relationships/tags" Target="../tags/tag37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tags" Target="../tags/tag378.xml" /><Relationship Id="rId4" Type="http://schemas.openxmlformats.org/officeDocument/2006/relationships/tags" Target="../tags/tag379.xml" /><Relationship Id="rId5" Type="http://schemas.openxmlformats.org/officeDocument/2006/relationships/image" Target="../media/image33.png" /><Relationship Id="rId6" Type="http://schemas.openxmlformats.org/officeDocument/2006/relationships/tags" Target="../tags/tag380.xml" /><Relationship Id="rId7" Type="http://schemas.openxmlformats.org/officeDocument/2006/relationships/tags" Target="../tags/tag38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93.xml" /><Relationship Id="rId11" Type="http://schemas.openxmlformats.org/officeDocument/2006/relationships/tags" Target="../tags/tag394.xml" /><Relationship Id="rId12" Type="http://schemas.openxmlformats.org/officeDocument/2006/relationships/tags" Target="../tags/tag395.xml" /><Relationship Id="rId13" Type="http://schemas.openxmlformats.org/officeDocument/2006/relationships/tags" Target="../tags/tag396.xml" /><Relationship Id="rId14" Type="http://schemas.openxmlformats.org/officeDocument/2006/relationships/tags" Target="../tags/tag397.xml" /><Relationship Id="rId15" Type="http://schemas.openxmlformats.org/officeDocument/2006/relationships/tags" Target="../tags/tag398.xml" /><Relationship Id="rId16" Type="http://schemas.openxmlformats.org/officeDocument/2006/relationships/tags" Target="../tags/tag399.xml" /><Relationship Id="rId17" Type="http://schemas.openxmlformats.org/officeDocument/2006/relationships/tags" Target="../tags/tag400.xml" /><Relationship Id="rId18" Type="http://schemas.openxmlformats.org/officeDocument/2006/relationships/tags" Target="../tags/tag401.xml" /><Relationship Id="rId19" Type="http://schemas.openxmlformats.org/officeDocument/2006/relationships/tags" Target="../tags/tag402.xml" /><Relationship Id="rId2" Type="http://schemas.openxmlformats.org/officeDocument/2006/relationships/notesSlide" Target="../notesSlides/notesSlide6.xml"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tags" Target="../tags/tag388.xml" /><Relationship Id="rId6" Type="http://schemas.openxmlformats.org/officeDocument/2006/relationships/tags" Target="../tags/tag389.xml" /><Relationship Id="rId7" Type="http://schemas.openxmlformats.org/officeDocument/2006/relationships/tags" Target="../tags/tag390.xml" /><Relationship Id="rId8" Type="http://schemas.openxmlformats.org/officeDocument/2006/relationships/tags" Target="../tags/tag391.xml" /><Relationship Id="rId9" Type="http://schemas.openxmlformats.org/officeDocument/2006/relationships/tags" Target="../tags/tag39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tags" Target="../tags/tag407.xml" /><Relationship Id="rId4" Type="http://schemas.openxmlformats.org/officeDocument/2006/relationships/tags" Target="../tags/tag408.xml" /><Relationship Id="rId5" Type="http://schemas.openxmlformats.org/officeDocument/2006/relationships/tags" Target="../tags/tag409.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tags" Target="../tags/tag414.xml" /><Relationship Id="rId4" Type="http://schemas.openxmlformats.org/officeDocument/2006/relationships/tags" Target="../tags/tag415.xml" /><Relationship Id="rId5" Type="http://schemas.openxmlformats.org/officeDocument/2006/relationships/tags" Target="../tags/tag416.xml" /><Relationship Id="rId6" Type="http://schemas.openxmlformats.org/officeDocument/2006/relationships/image" Target="../media/image34.png" /><Relationship Id="rId7" Type="http://schemas.openxmlformats.org/officeDocument/2006/relationships/tags" Target="../tags/tag417.xml" /><Relationship Id="rId8" Type="http://schemas.openxmlformats.org/officeDocument/2006/relationships/image" Target="../media/image14.png" /><Relationship Id="rId9" Type="http://schemas.openxmlformats.org/officeDocument/2006/relationships/tags" Target="../tags/tag41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tags" Target="../tags/tag423.xml" /><Relationship Id="rId4" Type="http://schemas.openxmlformats.org/officeDocument/2006/relationships/tags" Target="../tags/tag424.xml" /><Relationship Id="rId5" Type="http://schemas.openxmlformats.org/officeDocument/2006/relationships/tags" Target="../tags/tag425.xml" /><Relationship Id="rId6" Type="http://schemas.openxmlformats.org/officeDocument/2006/relationships/image" Target="../media/image35.png" /><Relationship Id="rId7" Type="http://schemas.openxmlformats.org/officeDocument/2006/relationships/tags" Target="../tags/tag426.xml" /><Relationship Id="rId8" Type="http://schemas.openxmlformats.org/officeDocument/2006/relationships/image" Target="../media/image14.png" /><Relationship Id="rId9" Type="http://schemas.openxmlformats.org/officeDocument/2006/relationships/tags" Target="../tags/tag42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35.xml" /><Relationship Id="rId2" Type="http://schemas.openxmlformats.org/officeDocument/2006/relationships/tags" Target="../tags/tag428.xml" /><Relationship Id="rId3" Type="http://schemas.openxmlformats.org/officeDocument/2006/relationships/tags" Target="../tags/tag429.xml" /><Relationship Id="rId4" Type="http://schemas.openxmlformats.org/officeDocument/2006/relationships/tags" Target="../tags/tag430.xml" /><Relationship Id="rId5" Type="http://schemas.openxmlformats.org/officeDocument/2006/relationships/tags" Target="../tags/tag431.xml" /><Relationship Id="rId6" Type="http://schemas.openxmlformats.org/officeDocument/2006/relationships/tags" Target="../tags/tag432.xml" /><Relationship Id="rId7" Type="http://schemas.openxmlformats.org/officeDocument/2006/relationships/tags" Target="../tags/tag433.xml" /><Relationship Id="rId8" Type="http://schemas.openxmlformats.org/officeDocument/2006/relationships/tags" Target="../tags/tag434.xml" /><Relationship Id="rId9" Type="http://schemas.openxmlformats.org/officeDocument/2006/relationships/image" Target="../media/image31.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6.xml" /><Relationship Id="rId3" Type="http://schemas.openxmlformats.org/officeDocument/2006/relationships/tags" Target="../tags/tag437.xml" /><Relationship Id="rId4" Type="http://schemas.openxmlformats.org/officeDocument/2006/relationships/tags" Target="../tags/tag438.xml" /><Relationship Id="rId5" Type="http://schemas.openxmlformats.org/officeDocument/2006/relationships/tags" Target="../tags/tag439.xml" /><Relationship Id="rId6" Type="http://schemas.openxmlformats.org/officeDocument/2006/relationships/tags" Target="../tags/tag44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1.xml" /><Relationship Id="rId3" Type="http://schemas.openxmlformats.org/officeDocument/2006/relationships/tags" Target="../tags/tag442.xml" /><Relationship Id="rId4" Type="http://schemas.openxmlformats.org/officeDocument/2006/relationships/tags" Target="../tags/tag443.xml" /><Relationship Id="rId5" Type="http://schemas.openxmlformats.org/officeDocument/2006/relationships/tags" Target="../tags/tag44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0.png" /><Relationship Id="rId11" Type="http://schemas.openxmlformats.org/officeDocument/2006/relationships/tags" Target="../tags/tag139.xml" /><Relationship Id="rId12" Type="http://schemas.openxmlformats.org/officeDocument/2006/relationships/image" Target="../media/image10.png" /><Relationship Id="rId13" Type="http://schemas.openxmlformats.org/officeDocument/2006/relationships/tags" Target="../tags/tag140.xml" /><Relationship Id="rId14" Type="http://schemas.openxmlformats.org/officeDocument/2006/relationships/image" Target="../media/image21.png" /><Relationship Id="rId15" Type="http://schemas.openxmlformats.org/officeDocument/2006/relationships/tags" Target="../tags/tag141.xml" /><Relationship Id="rId16" Type="http://schemas.openxmlformats.org/officeDocument/2006/relationships/tags" Target="../tags/tag142.xml" /><Relationship Id="rId17" Type="http://schemas.openxmlformats.org/officeDocument/2006/relationships/image" Target="../media/image22.png" /><Relationship Id="rId18" Type="http://schemas.openxmlformats.org/officeDocument/2006/relationships/tags" Target="../tags/tag143.xml" /><Relationship Id="rId19" Type="http://schemas.openxmlformats.org/officeDocument/2006/relationships/image" Target="../media/image23.png" /><Relationship Id="rId2" Type="http://schemas.openxmlformats.org/officeDocument/2006/relationships/tags" Target="../tags/tag133.xml" /><Relationship Id="rId20" Type="http://schemas.openxmlformats.org/officeDocument/2006/relationships/tags" Target="../tags/tag144.xml" /><Relationship Id="rId3" Type="http://schemas.openxmlformats.org/officeDocument/2006/relationships/tags" Target="../tags/tag134.xml" /><Relationship Id="rId4" Type="http://schemas.openxmlformats.org/officeDocument/2006/relationships/image" Target="../media/image18.png" /><Relationship Id="rId5" Type="http://schemas.microsoft.com/office/2007/relationships/hdphoto" Target="../media/image19.wdp" /><Relationship Id="rId6" Type="http://schemas.openxmlformats.org/officeDocument/2006/relationships/tags" Target="../tags/tag135.xml" /><Relationship Id="rId7" Type="http://schemas.openxmlformats.org/officeDocument/2006/relationships/tags" Target="../tags/tag136.xml" /><Relationship Id="rId8" Type="http://schemas.openxmlformats.org/officeDocument/2006/relationships/tags" Target="../tags/tag137.xml" /><Relationship Id="rId9" Type="http://schemas.openxmlformats.org/officeDocument/2006/relationships/tags" Target="../tags/tag138.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tags" Target="../tags/tag449.xml" /><Relationship Id="rId4" Type="http://schemas.openxmlformats.org/officeDocument/2006/relationships/tags" Target="../tags/tag450.xml" /><Relationship Id="rId5" Type="http://schemas.openxmlformats.org/officeDocument/2006/relationships/tags" Target="../tags/tag451.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0.png" /><Relationship Id="rId11" Type="http://schemas.openxmlformats.org/officeDocument/2006/relationships/tags" Target="../tags/tag458.xml" /><Relationship Id="rId12" Type="http://schemas.openxmlformats.org/officeDocument/2006/relationships/image" Target="../media/image10.png" /><Relationship Id="rId13" Type="http://schemas.openxmlformats.org/officeDocument/2006/relationships/tags" Target="../tags/tag459.xml" /><Relationship Id="rId14" Type="http://schemas.openxmlformats.org/officeDocument/2006/relationships/image" Target="../media/image21.png" /><Relationship Id="rId15" Type="http://schemas.openxmlformats.org/officeDocument/2006/relationships/tags" Target="../tags/tag460.xml" /><Relationship Id="rId16" Type="http://schemas.openxmlformats.org/officeDocument/2006/relationships/tags" Target="../tags/tag461.xml" /><Relationship Id="rId17" Type="http://schemas.openxmlformats.org/officeDocument/2006/relationships/image" Target="../media/image22.png" /><Relationship Id="rId18" Type="http://schemas.openxmlformats.org/officeDocument/2006/relationships/tags" Target="../tags/tag462.xml" /><Relationship Id="rId19" Type="http://schemas.openxmlformats.org/officeDocument/2006/relationships/image" Target="../media/image23.png" /><Relationship Id="rId2" Type="http://schemas.openxmlformats.org/officeDocument/2006/relationships/tags" Target="../tags/tag452.xml" /><Relationship Id="rId20" Type="http://schemas.openxmlformats.org/officeDocument/2006/relationships/tags" Target="../tags/tag463.xml" /><Relationship Id="rId21" Type="http://schemas.openxmlformats.org/officeDocument/2006/relationships/image" Target="../media/image36.png" /><Relationship Id="rId22" Type="http://schemas.openxmlformats.org/officeDocument/2006/relationships/tags" Target="../tags/tag464.xml" /><Relationship Id="rId3" Type="http://schemas.openxmlformats.org/officeDocument/2006/relationships/tags" Target="../tags/tag453.xml" /><Relationship Id="rId4" Type="http://schemas.openxmlformats.org/officeDocument/2006/relationships/image" Target="../media/image18.png" /><Relationship Id="rId5" Type="http://schemas.microsoft.com/office/2007/relationships/hdphoto" Target="../media/image19.wdp" /><Relationship Id="rId6" Type="http://schemas.openxmlformats.org/officeDocument/2006/relationships/tags" Target="../tags/tag454.xml" /><Relationship Id="rId7" Type="http://schemas.openxmlformats.org/officeDocument/2006/relationships/tags" Target="../tags/tag455.xml" /><Relationship Id="rId8" Type="http://schemas.openxmlformats.org/officeDocument/2006/relationships/tags" Target="../tags/tag456.xml" /><Relationship Id="rId9" Type="http://schemas.openxmlformats.org/officeDocument/2006/relationships/tags" Target="../tags/tag45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 Id="rId7" Type="http://schemas.openxmlformats.org/officeDocument/2006/relationships/tags" Target="../tags/tag150.xml" /><Relationship Id="rId8" Type="http://schemas.openxmlformats.org/officeDocument/2006/relationships/image" Target="../media/image24.png" /><Relationship Id="rId9" Type="http://schemas.openxmlformats.org/officeDocument/2006/relationships/tags" Target="../tags/tag15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58.xml" /><Relationship Id="rId11" Type="http://schemas.openxmlformats.org/officeDocument/2006/relationships/image" Target="../media/image27.png" /><Relationship Id="rId12" Type="http://schemas.openxmlformats.org/officeDocument/2006/relationships/tags" Target="../tags/tag159.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image" Target="../media/image25.jpeg" /><Relationship Id="rId7" Type="http://schemas.openxmlformats.org/officeDocument/2006/relationships/tags" Target="../tags/tag156.xml" /><Relationship Id="rId8" Type="http://schemas.openxmlformats.org/officeDocument/2006/relationships/tags" Target="../tags/tag157.xml" /><Relationship Id="rId9" Type="http://schemas.openxmlformats.org/officeDocument/2006/relationships/image" Target="../media/image26.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image" Target="../media/image28.png" /><Relationship Id="rId6" Type="http://schemas.openxmlformats.org/officeDocument/2006/relationships/tags" Target="../tags/tag163.xml" /><Relationship Id="rId7" Type="http://schemas.openxmlformats.org/officeDocument/2006/relationships/tags" Target="../tags/tag16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9.png" /><Relationship Id="rId11" Type="http://schemas.openxmlformats.org/officeDocument/2006/relationships/tags" Target="../tags/tag173.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 Id="rId7" Type="http://schemas.openxmlformats.org/officeDocument/2006/relationships/tags" Target="../tags/tag170.xml" /><Relationship Id="rId8" Type="http://schemas.openxmlformats.org/officeDocument/2006/relationships/tags" Target="../tags/tag171.xml" /><Relationship Id="rId9" Type="http://schemas.openxmlformats.org/officeDocument/2006/relationships/tags" Target="../tags/tag17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0.png" /><Relationship Id="rId11" Type="http://schemas.openxmlformats.org/officeDocument/2006/relationships/tags" Target="../tags/tag180.xml" /><Relationship Id="rId12" Type="http://schemas.openxmlformats.org/officeDocument/2006/relationships/image" Target="../media/image10.png" /><Relationship Id="rId13" Type="http://schemas.openxmlformats.org/officeDocument/2006/relationships/tags" Target="../tags/tag181.xml" /><Relationship Id="rId14" Type="http://schemas.openxmlformats.org/officeDocument/2006/relationships/image" Target="../media/image21.png" /><Relationship Id="rId15" Type="http://schemas.openxmlformats.org/officeDocument/2006/relationships/tags" Target="../tags/tag182.xml" /><Relationship Id="rId16" Type="http://schemas.openxmlformats.org/officeDocument/2006/relationships/tags" Target="../tags/tag183.xml" /><Relationship Id="rId17" Type="http://schemas.openxmlformats.org/officeDocument/2006/relationships/image" Target="../media/image22.png" /><Relationship Id="rId18" Type="http://schemas.openxmlformats.org/officeDocument/2006/relationships/tags" Target="../tags/tag184.xml" /><Relationship Id="rId19" Type="http://schemas.openxmlformats.org/officeDocument/2006/relationships/image" Target="../media/image23.png" /><Relationship Id="rId2" Type="http://schemas.openxmlformats.org/officeDocument/2006/relationships/tags" Target="../tags/tag174.xml" /><Relationship Id="rId20" Type="http://schemas.openxmlformats.org/officeDocument/2006/relationships/tags" Target="../tags/tag185.xml" /><Relationship Id="rId3" Type="http://schemas.openxmlformats.org/officeDocument/2006/relationships/tags" Target="../tags/tag175.xml" /><Relationship Id="rId4" Type="http://schemas.openxmlformats.org/officeDocument/2006/relationships/image" Target="../media/image18.png" /><Relationship Id="rId5" Type="http://schemas.microsoft.com/office/2007/relationships/hdphoto" Target="../media/image19.wdp" /><Relationship Id="rId6" Type="http://schemas.openxmlformats.org/officeDocument/2006/relationships/tags" Target="../tags/tag176.xml" /><Relationship Id="rId7" Type="http://schemas.openxmlformats.org/officeDocument/2006/relationships/tags" Target="../tags/tag177.xml" /><Relationship Id="rId8" Type="http://schemas.openxmlformats.org/officeDocument/2006/relationships/tags" Target="../tags/tag178.xml" /><Relationship Id="rId9" Type="http://schemas.openxmlformats.org/officeDocument/2006/relationships/tags" Target="../tags/tag17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grpSp>
        <p:nvGrpSpPr>
          <p:cNvPr id="28" name="组合 27" title=""/>
          <p:cNvGrpSpPr/>
          <p:nvPr>
            <p:custDataLst>
              <p:tags r:id="rId4"/>
            </p:custDataLst>
          </p:nvPr>
        </p:nvGrpSpPr>
        <p:grpSpPr>
          <a:xfrm rot="5400000">
            <a:off x="2574290" y="-1851025"/>
            <a:ext cx="6947535" cy="10560685"/>
            <a:chOff x="9477877" y="494297"/>
            <a:chExt cx="1674392" cy="5828353"/>
          </a:xfrm>
        </p:grpSpPr>
        <p:pic>
          <p:nvPicPr>
            <p:cNvPr id="29" name="图片 28"/>
            <p:cNvPicPr>
              <a:picLocks noChangeAspect="1"/>
            </p:cNvPicPr>
            <p:nvPr>
              <p:custDataLst>
                <p:tags r:id="rId7"/>
              </p:custDataLst>
            </p:nvPr>
          </p:nvPicPr>
          <p:blipFill>
            <a:blip r:embed="rId6"/>
            <a:stretch>
              <a:fillRect/>
            </a:stretch>
          </p:blipFill>
          <p:spPr>
            <a:xfrm>
              <a:off x="9764304" y="1006610"/>
              <a:ext cx="1137607" cy="4776488"/>
            </a:xfrm>
            <a:prstGeom prst="rect">
              <a:avLst/>
            </a:prstGeom>
            <a:blipFill dpi="0" rotWithShape="1">
              <a:blip r:embed="rId5"/>
              <a:tile tx="0" ty="0" sx="100000" sy="100000" flip="none" algn="tl"/>
            </a:blipFill>
          </p:spPr>
        </p:pic>
        <p:pic>
          <p:nvPicPr>
            <p:cNvPr id="30" name="图片 29"/>
            <p:cNvPicPr>
              <a:picLocks noChangeAspect="1"/>
            </p:cNvPicPr>
            <p:nvPr>
              <p:custDataLst>
                <p:tags r:id="rId9"/>
              </p:custDataLst>
            </p:nvPr>
          </p:nvPicPr>
          <p:blipFill>
            <a:blip r:embed="rId8"/>
            <a:stretch>
              <a:fillRect/>
            </a:stretch>
          </p:blipFill>
          <p:spPr>
            <a:xfrm>
              <a:off x="9727329" y="756983"/>
              <a:ext cx="1174569" cy="152239"/>
            </a:xfrm>
            <a:prstGeom prst="rect">
              <a:avLst/>
            </a:prstGeom>
          </p:spPr>
        </p:pic>
        <p:pic>
          <p:nvPicPr>
            <p:cNvPr id="31" name="图片 30"/>
            <p:cNvPicPr>
              <a:picLocks noChangeAspect="1"/>
            </p:cNvPicPr>
            <p:nvPr>
              <p:custDataLst>
                <p:tags r:id="rId10"/>
              </p:custDataLst>
            </p:nvPr>
          </p:nvPicPr>
          <p:blipFill>
            <a:blip r:embed="rId8"/>
            <a:stretch>
              <a:fillRect/>
            </a:stretch>
          </p:blipFill>
          <p:spPr>
            <a:xfrm>
              <a:off x="9727329" y="5880859"/>
              <a:ext cx="1174569" cy="152239"/>
            </a:xfrm>
            <a:prstGeom prst="rect">
              <a:avLst/>
            </a:prstGeom>
          </p:spPr>
        </p:pic>
        <p:sp>
          <p:nvSpPr>
            <p:cNvPr id="32" name="矩形 31"/>
            <p:cNvSpPr/>
            <p:nvPr>
              <p:custDataLst>
                <p:tags r:id="rId11"/>
              </p:custDataLst>
            </p:nvPr>
          </p:nvSpPr>
          <p:spPr>
            <a:xfrm>
              <a:off x="9625237" y="599147"/>
              <a:ext cx="1379671" cy="5593279"/>
            </a:xfrm>
            <a:prstGeom prst="rect">
              <a:avLst/>
            </a:prstGeom>
            <a:noFill/>
            <a:ln w="3175" cap="flat" cmpd="sng" algn="ctr">
              <a:solidFill>
                <a:srgbClr val="5B9BD5">
                  <a:lumMod val="50000"/>
                </a:srgbClr>
              </a:solidFill>
              <a:prstDash val="solid"/>
              <a:miter lim="800000"/>
            </a:ln>
            <a:effectLst/>
          </p:spPr>
          <p:txBody>
            <a:bodyPr rtlCol="0" anchor="ctr"/>
            <a:lstStyle/>
            <a:p>
              <a:pPr algn="ctr">
                <a:defRPr/>
              </a:pPr>
              <a:endParaRPr lang="zh-CN" altLang="en-US" kern="0">
                <a:solidFill>
                  <a:prstClr val="white"/>
                </a:solidFill>
                <a:latin typeface="Calibri"/>
                <a:ea typeface="宋体" panose="02010600030101010101" pitchFamily="2" charset="-122"/>
              </a:endParaRPr>
            </a:p>
          </p:txBody>
        </p:sp>
        <p:sp>
          <p:nvSpPr>
            <p:cNvPr id="33" name="矩形 32"/>
            <p:cNvSpPr/>
            <p:nvPr>
              <p:custDataLst>
                <p:tags r:id="rId12"/>
              </p:custDataLst>
            </p:nvPr>
          </p:nvSpPr>
          <p:spPr>
            <a:xfrm>
              <a:off x="9493918" y="494297"/>
              <a:ext cx="262689" cy="262689"/>
            </a:xfrm>
            <a:prstGeom prst="rect">
              <a:avLst/>
            </a:prstGeom>
            <a:noFill/>
            <a:ln w="3175" cap="flat" cmpd="sng" algn="ctr">
              <a:solidFill>
                <a:srgbClr val="5B9BD5">
                  <a:lumMod val="50000"/>
                </a:srgbClr>
              </a:solidFill>
              <a:prstDash val="solid"/>
              <a:miter lim="800000"/>
            </a:ln>
            <a:effectLst/>
          </p:spPr>
          <p:txBody>
            <a:bodyPr rtlCol="0" anchor="ctr"/>
            <a:lstStyle/>
            <a:p>
              <a:pPr algn="ctr">
                <a:defRPr/>
              </a:pPr>
              <a:endParaRPr lang="zh-CN" altLang="en-US" kern="0">
                <a:solidFill>
                  <a:prstClr val="white"/>
                </a:solidFill>
                <a:latin typeface="Calibri"/>
                <a:ea typeface="宋体" panose="02010600030101010101" pitchFamily="2" charset="-122"/>
              </a:endParaRPr>
            </a:p>
          </p:txBody>
        </p:sp>
        <p:sp>
          <p:nvSpPr>
            <p:cNvPr id="34" name="矩形 33"/>
            <p:cNvSpPr/>
            <p:nvPr>
              <p:custDataLst>
                <p:tags r:id="rId13"/>
              </p:custDataLst>
            </p:nvPr>
          </p:nvSpPr>
          <p:spPr>
            <a:xfrm>
              <a:off x="10889580" y="494297"/>
              <a:ext cx="262689" cy="262689"/>
            </a:xfrm>
            <a:prstGeom prst="rect">
              <a:avLst/>
            </a:prstGeom>
            <a:noFill/>
            <a:ln w="3175" cap="flat" cmpd="sng" algn="ctr">
              <a:solidFill>
                <a:srgbClr val="5B9BD5">
                  <a:lumMod val="50000"/>
                </a:srgbClr>
              </a:solidFill>
              <a:prstDash val="solid"/>
              <a:miter lim="800000"/>
            </a:ln>
            <a:effectLst/>
          </p:spPr>
          <p:txBody>
            <a:bodyPr rtlCol="0" anchor="ctr"/>
            <a:lstStyle/>
            <a:p>
              <a:pPr algn="ctr">
                <a:defRPr/>
              </a:pPr>
              <a:endParaRPr lang="zh-CN" altLang="en-US" kern="0">
                <a:solidFill>
                  <a:prstClr val="white"/>
                </a:solidFill>
                <a:latin typeface="Calibri"/>
                <a:ea typeface="宋体" panose="02010600030101010101" pitchFamily="2" charset="-122"/>
              </a:endParaRPr>
            </a:p>
          </p:txBody>
        </p:sp>
        <p:sp>
          <p:nvSpPr>
            <p:cNvPr id="35" name="矩形 34"/>
            <p:cNvSpPr/>
            <p:nvPr>
              <p:custDataLst>
                <p:tags r:id="rId14"/>
              </p:custDataLst>
            </p:nvPr>
          </p:nvSpPr>
          <p:spPr>
            <a:xfrm>
              <a:off x="9477877" y="6059961"/>
              <a:ext cx="262689" cy="262689"/>
            </a:xfrm>
            <a:prstGeom prst="rect">
              <a:avLst/>
            </a:prstGeom>
            <a:noFill/>
            <a:ln w="3175" cap="flat" cmpd="sng" algn="ctr">
              <a:solidFill>
                <a:srgbClr val="5B9BD5">
                  <a:lumMod val="50000"/>
                </a:srgbClr>
              </a:solidFill>
              <a:prstDash val="solid"/>
              <a:miter lim="800000"/>
            </a:ln>
            <a:effectLst/>
          </p:spPr>
          <p:txBody>
            <a:bodyPr rtlCol="0" anchor="ctr"/>
            <a:lstStyle/>
            <a:p>
              <a:pPr algn="ctr">
                <a:defRPr/>
              </a:pPr>
              <a:endParaRPr lang="zh-CN" altLang="en-US" kern="0">
                <a:solidFill>
                  <a:prstClr val="white"/>
                </a:solidFill>
                <a:latin typeface="Calibri"/>
                <a:ea typeface="宋体" panose="02010600030101010101" pitchFamily="2" charset="-122"/>
              </a:endParaRPr>
            </a:p>
          </p:txBody>
        </p:sp>
        <p:sp>
          <p:nvSpPr>
            <p:cNvPr id="36" name="矩形 35"/>
            <p:cNvSpPr/>
            <p:nvPr>
              <p:custDataLst>
                <p:tags r:id="rId15"/>
              </p:custDataLst>
            </p:nvPr>
          </p:nvSpPr>
          <p:spPr>
            <a:xfrm>
              <a:off x="10873539" y="6059961"/>
              <a:ext cx="262689" cy="262689"/>
            </a:xfrm>
            <a:prstGeom prst="rect">
              <a:avLst/>
            </a:prstGeom>
            <a:noFill/>
            <a:ln w="3175" cap="flat" cmpd="sng" algn="ctr">
              <a:solidFill>
                <a:srgbClr val="5B9BD5">
                  <a:lumMod val="50000"/>
                </a:srgbClr>
              </a:solidFill>
              <a:prstDash val="solid"/>
              <a:miter lim="800000"/>
            </a:ln>
            <a:effectLst/>
          </p:spPr>
          <p:txBody>
            <a:bodyPr rtlCol="0" anchor="ctr"/>
            <a:lstStyle/>
            <a:p>
              <a:pPr algn="ctr">
                <a:defRPr/>
              </a:pPr>
              <a:endParaRPr lang="zh-CN" altLang="en-US" kern="0">
                <a:solidFill>
                  <a:prstClr val="white"/>
                </a:solidFill>
                <a:latin typeface="Calibri"/>
                <a:ea typeface="宋体" panose="02010600030101010101" pitchFamily="2" charset="-122"/>
              </a:endParaRPr>
            </a:p>
          </p:txBody>
        </p:sp>
      </p:grpSp>
      <p:sp>
        <p:nvSpPr>
          <p:cNvPr id="12" name="文本框 11" title=""/>
          <p:cNvSpPr txBox="1"/>
          <p:nvPr>
            <p:custDataLst>
              <p:tags r:id="rId16"/>
            </p:custDataLst>
          </p:nvPr>
        </p:nvSpPr>
        <p:spPr>
          <a:xfrm>
            <a:off x="2005330" y="982345"/>
            <a:ext cx="8181340" cy="4831080"/>
          </a:xfrm>
          <a:prstGeom prst="rect">
            <a:avLst/>
          </a:prstGeom>
          <a:solidFill>
            <a:schemeClr val="accent6">
              <a:lumMod val="50000"/>
            </a:schemeClr>
          </a:solidFill>
        </p:spPr>
        <p:txBody>
          <a:bodyPr wrap="square" rtlCol="0">
            <a:spAutoFit/>
          </a:bodyPr>
          <a:lstStyle/>
          <a:p>
            <a:pPr marL="0" indent="0">
              <a:buNone/>
            </a:pPr>
            <a:r>
              <a:rPr lang="zh-CN" altLang="en-US" sz="2800" b="1">
                <a:solidFill>
                  <a:schemeClr val="bg1"/>
                </a:solidFill>
                <a:effectLst/>
                <a:latin typeface="华文行楷" panose="02010800040101010101" charset="-122"/>
                <a:ea typeface="华文行楷" panose="02010800040101010101" charset="-122"/>
                <a:cs typeface="华文行楷" panose="02010800040101010101" charset="-122"/>
                <a:sym typeface="+mn-ea"/>
              </a:rPr>
              <a:t>他是中华大地上的一个英雄，经历千年的沧桑巨变。“路漫其修远兮，吾将上下而求索”是他的雄图壮志，更是一位爱国诗人矢志不渝的人生信约。静静汨罗江，守护着他至高无上的灵魂；《离骚》诉说着他的忠贞。在那样民不聊生的战乱时代，他用血肉诠释了心存百姓的胸襟，在那样朝秦暮楚的年代，他用生命回答了世人的唾弃之言——</a:t>
            </a:r>
            <a:r>
              <a:rPr lang="zh-CN" altLang="en-US" sz="2800" b="1">
                <a:solidFill>
                  <a:srgbClr val="FFC000"/>
                </a:solidFill>
                <a:effectLst/>
                <a:latin typeface="华文行楷" panose="02010800040101010101" charset="-122"/>
                <a:ea typeface="华文行楷" panose="02010800040101010101" charset="-122"/>
                <a:cs typeface="华文行楷" panose="02010800040101010101" charset="-122"/>
                <a:sym typeface="+mn-ea"/>
              </a:rPr>
              <a:t>爱国精神</a:t>
            </a:r>
            <a:r>
              <a:rPr lang="zh-CN" altLang="en-US" sz="2800" b="1">
                <a:solidFill>
                  <a:schemeClr val="bg1"/>
                </a:solidFill>
                <a:effectLst/>
                <a:latin typeface="华文行楷" panose="02010800040101010101" charset="-122"/>
                <a:ea typeface="华文行楷" panose="02010800040101010101" charset="-122"/>
                <a:cs typeface="华文行楷" panose="02010800040101010101" charset="-122"/>
                <a:sym typeface="+mn-ea"/>
              </a:rPr>
              <a:t>。“长太息以掩涕兮，哀民生之多艰。”他的心与日月同辉。不做亡国奴的他，怀着赤诚的火热爱国之心和无尽的愤恨抱石沉入汨罗江，留给人们一个永恒的高尚灵魂。他就是今天我们要学习的</a:t>
            </a:r>
            <a:r>
              <a:rPr lang="zh-CN" altLang="en-US" sz="2800" b="1">
                <a:solidFill>
                  <a:srgbClr val="FFC000"/>
                </a:solidFill>
                <a:effectLst/>
                <a:latin typeface="华文行楷" panose="02010800040101010101" charset="-122"/>
                <a:ea typeface="华文行楷" panose="02010800040101010101" charset="-122"/>
                <a:cs typeface="华文行楷" panose="02010800040101010101" charset="-122"/>
                <a:sym typeface="+mn-ea"/>
              </a:rPr>
              <a:t>屈原。</a:t>
            </a:r>
          </a:p>
        </p:txBody>
      </p:sp>
      <p:pic>
        <p:nvPicPr>
          <p:cNvPr id="13" name="图片 12" title=""/>
          <p:cNvPicPr>
            <a:picLocks noChangeAspect="1"/>
          </p:cNvPicPr>
          <p:nvPr>
            <p:custDataLst>
              <p:tags r:id="rId18"/>
            </p:custDataLst>
          </p:nvPr>
        </p:nvPicPr>
        <p:blipFill>
          <a:blip r:embed="rId17"/>
          <a:stretch>
            <a:fillRect/>
          </a:stretch>
        </p:blipFill>
        <p:spPr>
          <a:xfrm flipH="1">
            <a:off x="0" y="-291465"/>
            <a:ext cx="2962910" cy="2324100"/>
          </a:xfrm>
          <a:prstGeom prst="rect">
            <a:avLst/>
          </a:prstGeom>
        </p:spPr>
      </p:pic>
      <p:pic>
        <p:nvPicPr>
          <p:cNvPr id="14" name="图片 13" title=""/>
          <p:cNvPicPr>
            <a:picLocks noChangeAspect="1"/>
          </p:cNvPicPr>
          <p:nvPr>
            <p:custDataLst>
              <p:tags r:id="rId20"/>
            </p:custDataLst>
          </p:nvPr>
        </p:nvPicPr>
        <p:blipFill>
          <a:blip r:embed="rId19"/>
          <a:stretch>
            <a:fillRect/>
          </a:stretch>
        </p:blipFill>
        <p:spPr>
          <a:xfrm>
            <a:off x="8961755" y="4836160"/>
            <a:ext cx="3230245" cy="19697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Effect transition="in" filter="fade">
                                      <p:cBhvr>
                                        <p:cTn id="9" dur="1000"/>
                                        <p:tgtEl>
                                          <p:spTgt spid="28"/>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9"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500" fill="hold"/>
                                        <p:tgtEl>
                                          <p:spTgt spid="13"/>
                                        </p:tgtEl>
                                        <p:attrNameLst>
                                          <p:attrName>ppt_x</p:attrName>
                                        </p:attrNameLst>
                                      </p:cBhvr>
                                      <p:tavLst>
                                        <p:tav tm="0">
                                          <p:val>
                                            <p:strVal val="0-#ppt_w/2"/>
                                          </p:val>
                                        </p:tav>
                                        <p:tav tm="100000">
                                          <p:val>
                                            <p:strVal val="#ppt_x"/>
                                          </p:val>
                                        </p:tav>
                                      </p:tavLst>
                                    </p:anim>
                                    <p:anim calcmode="lin" valueType="num">
                                      <p:cBhvr additive="base">
                                        <p:cTn id="15" dur="1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53"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fltVal val="0"/>
                                          </p:val>
                                        </p:tav>
                                        <p:tav tm="100000">
                                          <p:val>
                                            <p:strVal val="#ppt_w"/>
                                          </p:val>
                                        </p:tav>
                                      </p:tavLst>
                                    </p:anim>
                                    <p:anim calcmode="lin" valueType="num">
                                      <p:cBhvr>
                                        <p:cTn id="21" dur="1000" fill="hold"/>
                                        <p:tgtEl>
                                          <p:spTgt spid="14"/>
                                        </p:tgtEl>
                                        <p:attrNameLst>
                                          <p:attrName>ppt_h</p:attrName>
                                        </p:attrNameLst>
                                      </p:cBhvr>
                                      <p:tavLst>
                                        <p:tav tm="0">
                                          <p:val>
                                            <p:fltVal val="0"/>
                                          </p:val>
                                        </p:tav>
                                        <p:tav tm="100000">
                                          <p:val>
                                            <p:strVal val="#ppt_h"/>
                                          </p:val>
                                        </p:tav>
                                      </p:tavLst>
                                    </p:anim>
                                    <p:animEffect transition="in" filter="fade">
                                      <p:cBhvr>
                                        <p:cTn id="2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文本框 4" title=""/>
          <p:cNvSpPr txBox="1"/>
          <p:nvPr>
            <p:custDataLst>
              <p:tags r:id="rId3"/>
            </p:custDataLst>
          </p:nvPr>
        </p:nvSpPr>
        <p:spPr>
          <a:xfrm>
            <a:off x="246380" y="203200"/>
            <a:ext cx="1631950" cy="583565"/>
          </a:xfrm>
          <a:prstGeom prst="rect">
            <a:avLst/>
          </a:prstGeom>
          <a:solidFill>
            <a:srgbClr val="C00000"/>
          </a:solidFill>
        </p:spPr>
        <p:txBody>
          <a:bodyPr wrap="square" rtlCol="0">
            <a:spAutoFit/>
          </a:bodyPr>
          <a:lstStyle/>
          <a:p>
            <a:pPr algn="dist"/>
            <a:r>
              <a:rPr lang="zh-CN" altLang="en-US" sz="3200" b="1">
                <a:solidFill>
                  <a:schemeClr val="bg1"/>
                </a:solidFill>
                <a:latin typeface="方正粗黑宋简体" panose="02000000000000000000" charset="-122"/>
                <a:ea typeface="方正粗黑宋简体" panose="02000000000000000000" charset="-122"/>
              </a:rPr>
              <a:t>第一段</a:t>
            </a:r>
          </a:p>
        </p:txBody>
      </p:sp>
      <p:grpSp>
        <p:nvGrpSpPr>
          <p:cNvPr id="5" name="组合 30" title=""/>
          <p:cNvGrpSpPr/>
          <p:nvPr>
            <p:custDataLst>
              <p:tags r:id="rId4"/>
            </p:custDataLst>
          </p:nvPr>
        </p:nvGrpSpPr>
        <p:grpSpPr>
          <a:xfrm>
            <a:off x="-248920" y="648335"/>
            <a:ext cx="12127230" cy="2353945"/>
            <a:chOff x="1368386" y="2299592"/>
            <a:chExt cx="7094857" cy="1344592"/>
          </a:xfrm>
        </p:grpSpPr>
        <p:sp>
          <p:nvSpPr>
            <p:cNvPr id="7" name="矩形 10"/>
            <p:cNvSpPr/>
            <p:nvPr>
              <p:custDataLst>
                <p:tags r:id="rId5"/>
              </p:custDataLst>
            </p:nvPr>
          </p:nvSpPr>
          <p:spPr>
            <a:xfrm>
              <a:off x="2381774" y="2427631"/>
              <a:ext cx="6081469" cy="817564"/>
            </a:xfrm>
            <a:prstGeom prst="rect">
              <a:avLst/>
            </a:prstGeom>
            <a:solidFill>
              <a:srgbClr val="DED5C0"/>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rIns="360000" rtlCol="0" anchor="ctr"/>
            <a:lstStyle/>
            <a:p>
              <a:pPr marL="0" lvl="0" indent="720090" eaLnBrk="1" hangingPunct="1">
                <a:spcBef>
                  <a:spcPct val="0"/>
                </a:spcBef>
              </a:pPr>
              <a:r>
                <a:rPr lang="zh-CN" altLang="en-US" sz="2800" b="1">
                  <a:solidFill>
                    <a:schemeClr val="tx1"/>
                  </a:solidFill>
                  <a:latin typeface="微软雅黑" panose="020b0503020204020204" charset="-122"/>
                  <a:ea typeface="微软雅黑"/>
                  <a:sym typeface="+mn-ea"/>
                </a:rPr>
                <a:t>屈原者，名平，楚之同姓也。</a:t>
              </a:r>
              <a:r>
                <a:rPr lang="zh-CN" altLang="en-US" sz="2800" b="1">
                  <a:solidFill>
                    <a:srgbClr val="C00000"/>
                  </a:solidFill>
                  <a:latin typeface="微软雅黑" panose="020b0503020204020204" charset="-122"/>
                  <a:ea typeface="微软雅黑"/>
                  <a:sym typeface="+mn-ea"/>
                </a:rPr>
                <a:t>为</a:t>
              </a:r>
              <a:r>
                <a:rPr lang="zh-CN" altLang="en-US" sz="2800" b="1">
                  <a:solidFill>
                    <a:schemeClr val="tx1"/>
                  </a:solidFill>
                  <a:latin typeface="微软雅黑" panose="020b0503020204020204" charset="-122"/>
                  <a:ea typeface="微软雅黑"/>
                  <a:sym typeface="+mn-ea"/>
                </a:rPr>
                <a:t>楚怀王左徒。</a:t>
              </a:r>
              <a:r>
                <a:rPr lang="zh-CN" altLang="en-US" sz="2800" b="1">
                  <a:solidFill>
                    <a:srgbClr val="C00000"/>
                  </a:solidFill>
                  <a:latin typeface="微软雅黑" panose="020b0503020204020204" charset="-122"/>
                  <a:ea typeface="微软雅黑"/>
                  <a:sym typeface="+mn-ea"/>
                </a:rPr>
                <a:t>博闻强志</a:t>
              </a:r>
              <a:r>
                <a:rPr lang="zh-CN" altLang="en-US" sz="2800" b="1">
                  <a:solidFill>
                    <a:schemeClr val="tx1"/>
                  </a:solidFill>
                  <a:latin typeface="微软雅黑" panose="020b0503020204020204" charset="-122"/>
                  <a:ea typeface="微软雅黑"/>
                  <a:sym typeface="+mn-ea"/>
                </a:rPr>
                <a:t>，</a:t>
              </a:r>
              <a:r>
                <a:rPr lang="zh-CN" altLang="en-US" sz="2800" b="1">
                  <a:solidFill>
                    <a:srgbClr val="C00000"/>
                  </a:solidFill>
                  <a:latin typeface="微软雅黑" panose="020b0503020204020204" charset="-122"/>
                  <a:ea typeface="微软雅黑"/>
                  <a:sym typeface="+mn-ea"/>
                </a:rPr>
                <a:t>明于治乱</a:t>
              </a:r>
              <a:r>
                <a:rPr lang="zh-CN" altLang="en-US" sz="2800" b="1">
                  <a:solidFill>
                    <a:schemeClr val="tx1"/>
                  </a:solidFill>
                  <a:latin typeface="微软雅黑" panose="020b0503020204020204" charset="-122"/>
                  <a:ea typeface="微软雅黑"/>
                  <a:sym typeface="+mn-ea"/>
                </a:rPr>
                <a:t>，</a:t>
              </a:r>
              <a:r>
                <a:rPr lang="zh-CN" altLang="en-US" sz="2800" b="1">
                  <a:solidFill>
                    <a:srgbClr val="C00000"/>
                  </a:solidFill>
                  <a:latin typeface="微软雅黑" panose="020b0503020204020204" charset="-122"/>
                  <a:ea typeface="微软雅黑"/>
                  <a:sym typeface="+mn-ea"/>
                </a:rPr>
                <a:t>娴</a:t>
              </a:r>
              <a:r>
                <a:rPr lang="zh-CN" altLang="en-US" sz="2800" b="1">
                  <a:solidFill>
                    <a:schemeClr val="tx1"/>
                  </a:solidFill>
                  <a:latin typeface="微软雅黑" panose="020b0503020204020204" charset="-122"/>
                  <a:ea typeface="微软雅黑"/>
                  <a:sym typeface="+mn-ea"/>
                </a:rPr>
                <a:t>于辞令。</a:t>
              </a:r>
              <a:r>
                <a:rPr lang="zh-CN" altLang="en-US" sz="2800" b="1">
                  <a:solidFill>
                    <a:srgbClr val="C00000"/>
                  </a:solidFill>
                  <a:latin typeface="微软雅黑" panose="020b0503020204020204" charset="-122"/>
                  <a:ea typeface="微软雅黑"/>
                  <a:sym typeface="+mn-ea"/>
                </a:rPr>
                <a:t>入</a:t>
              </a:r>
              <a:r>
                <a:rPr lang="zh-CN" altLang="en-US" sz="2800" b="1">
                  <a:solidFill>
                    <a:schemeClr val="tx1"/>
                  </a:solidFill>
                  <a:latin typeface="微软雅黑" panose="020b0503020204020204" charset="-122"/>
                  <a:ea typeface="微软雅黑"/>
                  <a:sym typeface="+mn-ea"/>
                </a:rPr>
                <a:t>则与王图议国事，以出号令；</a:t>
              </a:r>
              <a:r>
                <a:rPr lang="zh-CN" altLang="en-US" sz="2800" b="1">
                  <a:solidFill>
                    <a:srgbClr val="C00000"/>
                  </a:solidFill>
                  <a:latin typeface="微软雅黑" panose="020b0503020204020204" charset="-122"/>
                  <a:ea typeface="微软雅黑"/>
                  <a:sym typeface="+mn-ea"/>
                </a:rPr>
                <a:t>出</a:t>
              </a:r>
              <a:r>
                <a:rPr lang="zh-CN" altLang="en-US" sz="2800" b="1">
                  <a:solidFill>
                    <a:schemeClr val="tx1"/>
                  </a:solidFill>
                  <a:latin typeface="微软雅黑" panose="020b0503020204020204" charset="-122"/>
                  <a:ea typeface="微软雅黑"/>
                  <a:sym typeface="+mn-ea"/>
                </a:rPr>
                <a:t>则接遇宾客，应对诸侯。王甚</a:t>
              </a:r>
              <a:r>
                <a:rPr lang="zh-CN" altLang="en-US" sz="2800" b="1">
                  <a:solidFill>
                    <a:srgbClr val="C00000"/>
                  </a:solidFill>
                  <a:latin typeface="微软雅黑" panose="020b0503020204020204" charset="-122"/>
                  <a:ea typeface="微软雅黑"/>
                  <a:sym typeface="+mn-ea"/>
                </a:rPr>
                <a:t>任</a:t>
              </a:r>
              <a:r>
                <a:rPr lang="zh-CN" altLang="en-US" sz="2800" b="1">
                  <a:solidFill>
                    <a:schemeClr val="tx1"/>
                  </a:solidFill>
                  <a:latin typeface="微软雅黑" panose="020b0503020204020204" charset="-122"/>
                  <a:ea typeface="微软雅黑"/>
                  <a:sym typeface="+mn-ea"/>
                </a:rPr>
                <a:t>之。</a:t>
              </a:r>
              <a:endParaRPr lang="zh-CN" altLang="en-US" sz="2800" b="1">
                <a:solidFill>
                  <a:schemeClr val="tx1"/>
                </a:solidFill>
                <a:latin typeface="微软雅黑" panose="020b0503020204020204" charset="-122"/>
                <a:ea typeface="微软雅黑"/>
                <a:cs typeface="微软雅黑" panose="020b0503020204020204" charset="-122"/>
                <a:sym typeface="+mn-ea"/>
              </a:endParaRPr>
            </a:p>
          </p:txBody>
        </p:sp>
        <p:pic>
          <p:nvPicPr>
            <p:cNvPr id="8" name="图片 7" descr="图片包含 游戏机, 伞  描述已自动生成"/>
            <p:cNvPicPr>
              <a:picLocks noChangeAspect="1"/>
            </p:cNvPicPr>
            <p:nvPr>
              <p:custDataLst>
                <p:tags r:id="rId7"/>
              </p:custDataLst>
            </p:nvPr>
          </p:nvPicPr>
          <p:blipFill>
            <a:blip r:embed="rId6"/>
            <a:stretch>
              <a:fillRect/>
            </a:stretch>
          </p:blipFill>
          <p:spPr>
            <a:xfrm>
              <a:off x="1368386" y="2299592"/>
              <a:ext cx="1344449" cy="1344592"/>
            </a:xfrm>
            <a:prstGeom prst="rect">
              <a:avLst/>
            </a:prstGeom>
          </p:spPr>
        </p:pic>
      </p:grpSp>
      <p:sp>
        <p:nvSpPr>
          <p:cNvPr id="19" name="文本框 18" title=""/>
          <p:cNvSpPr txBox="1"/>
          <p:nvPr>
            <p:custDataLst>
              <p:tags r:id="rId8"/>
            </p:custDataLst>
          </p:nvPr>
        </p:nvSpPr>
        <p:spPr>
          <a:xfrm>
            <a:off x="914400" y="2623820"/>
            <a:ext cx="4363720" cy="2676525"/>
          </a:xfrm>
          <a:prstGeom prst="rect">
            <a:avLst/>
          </a:prstGeom>
          <a:solidFill>
            <a:srgbClr val="C00000"/>
          </a:solidFill>
        </p:spPr>
        <p:txBody>
          <a:bodyPr wrap="square">
            <a:spAutoFit/>
          </a:bodyPr>
          <a:lstStyle/>
          <a:p>
            <a:pPr marL="0" lvl="0" indent="0" eaLnBrk="1" hangingPunct="1"/>
            <a:r>
              <a:rPr lang="zh-CN" altLang="en-US" sz="2400" b="1">
                <a:solidFill>
                  <a:schemeClr val="bg1"/>
                </a:solidFill>
                <a:latin typeface="微软雅黑" panose="020b0503020204020204" charset="-122"/>
                <a:ea typeface="微软雅黑"/>
                <a:cs typeface="微软雅黑" panose="020b0503020204020204" charset="-122"/>
                <a:sym typeface="+mn-ea"/>
              </a:rPr>
              <a:t>为：担任           </a:t>
            </a:r>
            <a:r>
              <a:rPr lang="en-US" altLang="zh-CN" sz="2400" b="1">
                <a:solidFill>
                  <a:schemeClr val="bg1"/>
                </a:solidFill>
                <a:latin typeface="微软雅黑" panose="020b0503020204020204" charset="-122"/>
                <a:ea typeface="微软雅黑"/>
                <a:cs typeface="微软雅黑" panose="020b0503020204020204" charset="-122"/>
                <a:sym typeface="+mn-ea"/>
              </a:rPr>
              <a:t>                  </a:t>
            </a:r>
            <a:endParaRPr lang="en-US" altLang="zh-CN" sz="2400" b="1">
              <a:solidFill>
                <a:schemeClr val="bg1"/>
              </a:solidFill>
              <a:latin typeface="微软雅黑" panose="020b0503020204020204" charset="-122"/>
              <a:ea typeface="微软雅黑"/>
              <a:cs typeface="微软雅黑" panose="020b0503020204020204" charset="-122"/>
            </a:endParaRPr>
          </a:p>
          <a:p>
            <a:pPr marL="0" lvl="0" indent="0" eaLnBrk="1" hangingPunct="1"/>
            <a:r>
              <a:rPr lang="zh-CN" altLang="en-US" sz="2400" b="1">
                <a:solidFill>
                  <a:schemeClr val="bg1"/>
                </a:solidFill>
                <a:latin typeface="微软雅黑" panose="020b0503020204020204" charset="-122"/>
                <a:ea typeface="微软雅黑"/>
                <a:cs typeface="微软雅黑" panose="020b0503020204020204" charset="-122"/>
                <a:sym typeface="+mn-ea"/>
              </a:rPr>
              <a:t>博闻强</a:t>
            </a:r>
            <a:r>
              <a:rPr lang="zh-CN" altLang="en-US" sz="2400" b="1" u="sng">
                <a:solidFill>
                  <a:schemeClr val="bg1"/>
                </a:solidFill>
                <a:latin typeface="微软雅黑" panose="020b0503020204020204" charset="-122"/>
                <a:ea typeface="微软雅黑"/>
                <a:cs typeface="微软雅黑" panose="020b0503020204020204" charset="-122"/>
                <a:sym typeface="+mn-ea"/>
              </a:rPr>
              <a:t>志</a:t>
            </a:r>
            <a:r>
              <a:rPr lang="zh-CN" altLang="en-US" sz="2400" b="1">
                <a:solidFill>
                  <a:schemeClr val="bg1"/>
                </a:solidFill>
                <a:latin typeface="微软雅黑" panose="020b0503020204020204" charset="-122"/>
                <a:ea typeface="微软雅黑"/>
                <a:cs typeface="微软雅黑" panose="020b0503020204020204" charset="-122"/>
                <a:sym typeface="+mn-ea"/>
              </a:rPr>
              <a:t>：同“记”，记忆力       </a:t>
            </a:r>
            <a:endParaRPr lang="zh-CN" altLang="en-US" sz="2400" b="1">
              <a:solidFill>
                <a:schemeClr val="bg1"/>
              </a:solidFill>
              <a:latin typeface="微软雅黑" panose="020b0503020204020204" charset="-122"/>
              <a:ea typeface="微软雅黑"/>
              <a:cs typeface="微软雅黑" panose="020b0503020204020204" charset="-122"/>
            </a:endParaRPr>
          </a:p>
          <a:p>
            <a:pPr marL="0" lvl="0" indent="0" eaLnBrk="1" hangingPunct="1"/>
            <a:r>
              <a:rPr lang="zh-CN" altLang="en-US" sz="2400" b="1">
                <a:solidFill>
                  <a:schemeClr val="bg1"/>
                </a:solidFill>
                <a:latin typeface="微软雅黑" panose="020b0503020204020204" charset="-122"/>
                <a:ea typeface="微软雅黑"/>
                <a:cs typeface="微软雅黑" panose="020b0503020204020204" charset="-122"/>
                <a:sym typeface="+mn-ea"/>
              </a:rPr>
              <a:t>入：在国内    </a:t>
            </a:r>
            <a:r>
              <a:rPr lang="en-US" altLang="zh-CN" sz="2400" b="1">
                <a:solidFill>
                  <a:schemeClr val="bg1"/>
                </a:solidFill>
                <a:latin typeface="微软雅黑" panose="020b0503020204020204" charset="-122"/>
                <a:ea typeface="微软雅黑"/>
                <a:cs typeface="微软雅黑" panose="020b0503020204020204" charset="-122"/>
                <a:sym typeface="+mn-ea"/>
              </a:rPr>
              <a:t>                     </a:t>
            </a:r>
            <a:endParaRPr lang="en-US" altLang="zh-CN" sz="2400" b="1">
              <a:solidFill>
                <a:schemeClr val="bg1"/>
              </a:solidFill>
              <a:latin typeface="微软雅黑" panose="020b0503020204020204" charset="-122"/>
              <a:ea typeface="微软雅黑"/>
              <a:cs typeface="微软雅黑" panose="020b0503020204020204" charset="-122"/>
            </a:endParaRPr>
          </a:p>
          <a:p>
            <a:pPr marL="0" lvl="0" indent="0" eaLnBrk="1" hangingPunct="1"/>
            <a:r>
              <a:rPr lang="zh-CN" altLang="en-US" sz="2400" b="1">
                <a:solidFill>
                  <a:schemeClr val="bg1"/>
                </a:solidFill>
                <a:latin typeface="微软雅黑" panose="020b0503020204020204" charset="-122"/>
                <a:ea typeface="微软雅黑"/>
                <a:cs typeface="微软雅黑" panose="020b0503020204020204" charset="-122"/>
                <a:sym typeface="+mn-ea"/>
              </a:rPr>
              <a:t>出：在国外    </a:t>
            </a:r>
            <a:endParaRPr lang="zh-CN" altLang="en-US" sz="2400" b="1">
              <a:solidFill>
                <a:schemeClr val="bg1"/>
              </a:solidFill>
              <a:latin typeface="微软雅黑" panose="020b0503020204020204" charset="-122"/>
              <a:ea typeface="微软雅黑"/>
              <a:cs typeface="微软雅黑" panose="020b0503020204020204" charset="-122"/>
            </a:endParaRPr>
          </a:p>
          <a:p>
            <a:pPr marL="0" lvl="0" indent="0" eaLnBrk="1" hangingPunct="1"/>
            <a:r>
              <a:rPr lang="zh-CN" altLang="en-US" sz="2400" b="1" u="sng">
                <a:solidFill>
                  <a:schemeClr val="bg1"/>
                </a:solidFill>
                <a:latin typeface="微软雅黑" panose="020b0503020204020204" charset="-122"/>
                <a:ea typeface="微软雅黑"/>
                <a:cs typeface="微软雅黑" panose="020b0503020204020204" charset="-122"/>
                <a:sym typeface="+mn-ea"/>
              </a:rPr>
              <a:t>明</a:t>
            </a:r>
            <a:r>
              <a:rPr lang="zh-CN" altLang="en-US" sz="2400" b="1">
                <a:solidFill>
                  <a:schemeClr val="bg1"/>
                </a:solidFill>
                <a:latin typeface="微软雅黑" panose="020b0503020204020204" charset="-122"/>
                <a:ea typeface="微软雅黑"/>
                <a:cs typeface="微软雅黑" panose="020b0503020204020204" charset="-122"/>
                <a:sym typeface="+mn-ea"/>
              </a:rPr>
              <a:t>于治乱：明白、通晓     </a:t>
            </a:r>
            <a:endParaRPr lang="zh-CN" altLang="en-US" sz="2400" b="1">
              <a:solidFill>
                <a:schemeClr val="bg1"/>
              </a:solidFill>
              <a:latin typeface="微软雅黑" panose="020b0503020204020204" charset="-122"/>
              <a:ea typeface="微软雅黑"/>
              <a:cs typeface="微软雅黑" panose="020b0503020204020204" charset="-122"/>
            </a:endParaRPr>
          </a:p>
          <a:p>
            <a:pPr marL="0" lvl="0" indent="0" eaLnBrk="1" hangingPunct="1"/>
            <a:r>
              <a:rPr lang="zh-CN" altLang="en-US" sz="2400" b="1" u="sng">
                <a:solidFill>
                  <a:schemeClr val="bg1"/>
                </a:solidFill>
                <a:latin typeface="微软雅黑" panose="020b0503020204020204" charset="-122"/>
                <a:ea typeface="微软雅黑"/>
                <a:cs typeface="微软雅黑" panose="020b0503020204020204" charset="-122"/>
                <a:sym typeface="+mn-ea"/>
              </a:rPr>
              <a:t>娴</a:t>
            </a:r>
            <a:r>
              <a:rPr lang="zh-CN" altLang="en-US" sz="2400" b="1">
                <a:solidFill>
                  <a:schemeClr val="bg1"/>
                </a:solidFill>
                <a:latin typeface="微软雅黑" panose="020b0503020204020204" charset="-122"/>
                <a:ea typeface="微软雅黑"/>
                <a:cs typeface="微软雅黑" panose="020b0503020204020204" charset="-122"/>
                <a:sym typeface="+mn-ea"/>
              </a:rPr>
              <a:t>于辞令：熟悉  </a:t>
            </a:r>
          </a:p>
          <a:p>
            <a:pPr marL="0" lvl="0" indent="0" eaLnBrk="1" hangingPunct="1"/>
            <a:r>
              <a:rPr lang="zh-CN" altLang="en-US" sz="2400" b="1">
                <a:solidFill>
                  <a:schemeClr val="bg1"/>
                </a:solidFill>
                <a:latin typeface="微软雅黑" panose="020b0503020204020204" charset="-122"/>
                <a:ea typeface="微软雅黑"/>
                <a:cs typeface="微软雅黑" panose="020b0503020204020204" charset="-122"/>
                <a:sym typeface="+mn-ea"/>
              </a:rPr>
              <a:t>任：信任 </a:t>
            </a:r>
          </a:p>
        </p:txBody>
      </p:sp>
      <p:sp>
        <p:nvSpPr>
          <p:cNvPr id="2" name="矩形 1" title=""/>
          <p:cNvSpPr/>
          <p:nvPr>
            <p:custDataLst>
              <p:tags r:id="rId9"/>
            </p:custDataLst>
          </p:nvPr>
        </p:nvSpPr>
        <p:spPr>
          <a:xfrm>
            <a:off x="5499735" y="2488883"/>
            <a:ext cx="5372735" cy="2753995"/>
          </a:xfrm>
          <a:prstGeom prst="rect">
            <a:avLst/>
          </a:prstGeom>
          <a:ln>
            <a:noFill/>
          </a:ln>
        </p:spPr>
        <p:txBody>
          <a:bodyPr wrap="square" lIns="432000" tIns="36000" rIns="108000" bIns="72000" anchor="ctr" anchorCtr="1">
            <a:spAutoFit/>
          </a:bodyPr>
          <a:lstStyle/>
          <a:p>
            <a:pPr indent="355600" algn="just" fontAlgn="auto">
              <a:lnSpc>
                <a:spcPct val="100000"/>
              </a:lnSpc>
              <a:spcAft>
                <a:spcPct val="0"/>
              </a:spcAft>
            </a:pPr>
            <a:r>
              <a:rPr lang="en-US" altLang="zh-CN" sz="2800">
                <a:latin typeface="黑体" panose="02010609060101010101" pitchFamily="49" charset="-122"/>
                <a:ea typeface="黑体" panose="02010609060101010101" pitchFamily="49" charset="-122"/>
                <a:cs typeface="黑体" panose="02010609060101010101" pitchFamily="49" charset="-122"/>
                <a:sym typeface="+mn-ea"/>
              </a:rPr>
              <a:t> </a:t>
            </a:r>
            <a:r>
              <a:rPr lang="en-US" altLang="zh-CN" sz="2400" b="1">
                <a:solidFill>
                  <a:srgbClr val="0000FF"/>
                </a:solidFill>
                <a:latin typeface="微软雅黑" panose="020b0503020204020204" charset="-122"/>
                <a:ea typeface="微软雅黑"/>
                <a:cs typeface="微软雅黑" panose="020b0503020204020204" charset="-122"/>
                <a:sym typeface="+mn-ea"/>
              </a:rPr>
              <a:t> </a:t>
            </a:r>
            <a:r>
              <a:rPr lang="zh-CN" altLang="en-US" sz="2400" b="1">
                <a:solidFill>
                  <a:schemeClr val="tx1"/>
                </a:solidFill>
                <a:latin typeface="+mn-ea"/>
                <a:cs typeface="微软雅黑" panose="020b0503020204020204" charset="-122"/>
                <a:sym typeface="+mn-ea"/>
              </a:rPr>
              <a:t>屈原，名字叫平，是楚王的同姓。做（担任）楚怀王的左徒。（他）知识广博，记忆力很强，明了国家治乱的道理，擅长外交辞令。对内，同楚王谋划商讨国家大事，颁发号令；对外，接待宾客，应酬答对各国诸侯。楚王很信任他。</a:t>
            </a:r>
            <a:endParaRPr lang="zh-CN" altLang="en-US" sz="2400" b="1" kern="100">
              <a:solidFill>
                <a:schemeClr val="tx1"/>
              </a:solidFill>
              <a:latin typeface="+mn-ea"/>
              <a:cs typeface="微软雅黑" panose="020b0503020204020204" charset="-122"/>
              <a:sym typeface="+mn-ea"/>
            </a:endParaRPr>
          </a:p>
        </p:txBody>
      </p:sp>
      <p:pic>
        <p:nvPicPr>
          <p:cNvPr id="14" name="图片 13" title=""/>
          <p:cNvPicPr>
            <a:picLocks noChangeAspect="1"/>
          </p:cNvPicPr>
          <p:nvPr>
            <p:custDataLst>
              <p:tags r:id="rId11"/>
            </p:custDataLst>
          </p:nvPr>
        </p:nvPicPr>
        <p:blipFill>
          <a:blip r:embed="rId10"/>
          <a:stretch>
            <a:fillRect/>
          </a:stretch>
        </p:blipFill>
        <p:spPr>
          <a:xfrm>
            <a:off x="9360535" y="4231005"/>
            <a:ext cx="3363595" cy="2494915"/>
          </a:xfrm>
          <a:prstGeom prst="rect">
            <a:avLst/>
          </a:prstGeom>
        </p:spPr>
      </p:pic>
      <p:sp>
        <p:nvSpPr>
          <p:cNvPr id="21" name="矩形 20" title=""/>
          <p:cNvSpPr/>
          <p:nvPr>
            <p:custDataLst>
              <p:tags r:id="rId12"/>
            </p:custDataLst>
          </p:nvPr>
        </p:nvSpPr>
        <p:spPr>
          <a:xfrm>
            <a:off x="158750" y="203200"/>
            <a:ext cx="11874500" cy="6451600"/>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n>
                <a:solidFill>
                  <a:schemeClr val="bg2"/>
                </a:solidFill>
              </a:ln>
              <a:solidFill>
                <a:schemeClr val="bg2"/>
              </a:solidFill>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文本框 4" title=""/>
          <p:cNvSpPr txBox="1"/>
          <p:nvPr>
            <p:custDataLst>
              <p:tags r:id="rId3"/>
            </p:custDataLst>
          </p:nvPr>
        </p:nvSpPr>
        <p:spPr>
          <a:xfrm>
            <a:off x="56396" y="63"/>
            <a:ext cx="2058216" cy="583565"/>
          </a:xfrm>
          <a:prstGeom prst="rect">
            <a:avLst/>
          </a:prstGeom>
          <a:solidFill>
            <a:srgbClr val="C00000"/>
          </a:solidFill>
        </p:spPr>
        <p:txBody>
          <a:bodyPr wrap="square" rtlCol="0">
            <a:spAutoFit/>
          </a:bodyPr>
          <a:lstStyle/>
          <a:p>
            <a:pPr algn="dist"/>
            <a:r>
              <a:rPr lang="zh-CN" altLang="en-US" sz="3200" b="1">
                <a:solidFill>
                  <a:schemeClr val="bg1"/>
                </a:solidFill>
                <a:latin typeface="隶书" panose="02010509060101010101" pitchFamily="49" charset="-122"/>
                <a:ea typeface="隶书" panose="02010509060101010101" pitchFamily="49" charset="-122"/>
              </a:rPr>
              <a:t>第二段</a:t>
            </a:r>
          </a:p>
        </p:txBody>
      </p:sp>
      <p:grpSp>
        <p:nvGrpSpPr>
          <p:cNvPr id="5" name="组合 30" title=""/>
          <p:cNvGrpSpPr/>
          <p:nvPr>
            <p:custDataLst>
              <p:tags r:id="rId4"/>
            </p:custDataLst>
          </p:nvPr>
        </p:nvGrpSpPr>
        <p:grpSpPr>
          <a:xfrm>
            <a:off x="-38102" y="549276"/>
            <a:ext cx="11962130" cy="2309659"/>
            <a:chOff x="964710" y="2187701"/>
            <a:chExt cx="7356542" cy="1440712"/>
          </a:xfrm>
        </p:grpSpPr>
        <p:sp>
          <p:nvSpPr>
            <p:cNvPr id="7" name="矩形 10"/>
            <p:cNvSpPr/>
            <p:nvPr>
              <p:custDataLst>
                <p:tags r:id="rId5"/>
              </p:custDataLst>
            </p:nvPr>
          </p:nvSpPr>
          <p:spPr>
            <a:xfrm>
              <a:off x="2338546" y="2241571"/>
              <a:ext cx="5982706" cy="1332871"/>
            </a:xfrm>
            <a:prstGeom prst="rect">
              <a:avLst/>
            </a:prstGeom>
            <a:solidFill>
              <a:srgbClr val="DED5C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tIns="288000" rIns="360000" rtlCol="0" anchor="ctr"/>
            <a:lstStyle/>
            <a:p>
              <a:pPr lvl="0">
                <a:spcBef>
                  <a:spcPct val="50000"/>
                </a:spcBef>
              </a:pPr>
              <a:r>
                <a:rPr lang="zh-CN" altLang="en-US" sz="2800" b="1">
                  <a:solidFill>
                    <a:schemeClr val="tx1"/>
                  </a:solidFill>
                  <a:latin typeface="微软雅黑" panose="020b0503020204020204" charset="-122"/>
                  <a:ea typeface="微软雅黑"/>
                  <a:cs typeface="微软雅黑" panose="020b0503020204020204" charset="-122"/>
                  <a:sym typeface="+mn-ea"/>
                </a:rPr>
                <a:t>上官大夫与之同列，争宠而心</a:t>
              </a:r>
              <a:r>
                <a:rPr lang="zh-CN" altLang="en-US" sz="2800" b="1">
                  <a:solidFill>
                    <a:srgbClr val="C00000"/>
                  </a:solidFill>
                  <a:latin typeface="微软雅黑" panose="020b0503020204020204" charset="-122"/>
                  <a:ea typeface="微软雅黑"/>
                  <a:cs typeface="微软雅黑" panose="020b0503020204020204" charset="-122"/>
                  <a:sym typeface="+mn-ea"/>
                </a:rPr>
                <a:t>害其能</a:t>
              </a:r>
              <a:r>
                <a:rPr lang="zh-CN" altLang="en-US" sz="2800" b="1">
                  <a:solidFill>
                    <a:schemeClr val="tx1"/>
                  </a:solidFill>
                  <a:latin typeface="微软雅黑" panose="020b0503020204020204" charset="-122"/>
                  <a:ea typeface="微软雅黑"/>
                  <a:cs typeface="微软雅黑" panose="020b0503020204020204" charset="-122"/>
                  <a:sym typeface="+mn-ea"/>
                </a:rPr>
                <a:t>。怀王使屈原造为宪令，屈平</a:t>
              </a:r>
              <a:r>
                <a:rPr lang="zh-CN" altLang="en-US" sz="2800" b="1">
                  <a:solidFill>
                    <a:srgbClr val="C00000"/>
                  </a:solidFill>
                  <a:latin typeface="微软雅黑" panose="020b0503020204020204" charset="-122"/>
                  <a:ea typeface="微软雅黑"/>
                  <a:cs typeface="微软雅黑" panose="020b0503020204020204" charset="-122"/>
                  <a:sym typeface="+mn-ea"/>
                </a:rPr>
                <a:t>属</a:t>
              </a:r>
              <a:r>
                <a:rPr lang="zh-CN" altLang="en-US" sz="2800" b="1">
                  <a:solidFill>
                    <a:schemeClr val="tx1"/>
                  </a:solidFill>
                  <a:latin typeface="微软雅黑" panose="020b0503020204020204" charset="-122"/>
                  <a:ea typeface="微软雅黑"/>
                  <a:cs typeface="微软雅黑" panose="020b0503020204020204" charset="-122"/>
                  <a:sym typeface="+mn-ea"/>
                </a:rPr>
                <a:t>草稿未定。上官大夫见而欲</a:t>
              </a:r>
              <a:r>
                <a:rPr lang="zh-CN" altLang="en-US" sz="2800" b="1">
                  <a:solidFill>
                    <a:srgbClr val="C00000"/>
                  </a:solidFill>
                  <a:latin typeface="微软雅黑" panose="020b0503020204020204" charset="-122"/>
                  <a:ea typeface="微软雅黑"/>
                  <a:cs typeface="微软雅黑" panose="020b0503020204020204" charset="-122"/>
                  <a:sym typeface="+mn-ea"/>
                </a:rPr>
                <a:t>夺之</a:t>
              </a:r>
              <a:r>
                <a:rPr lang="zh-CN" altLang="en-US" sz="2800" b="1">
                  <a:solidFill>
                    <a:schemeClr val="tx1"/>
                  </a:solidFill>
                  <a:latin typeface="微软雅黑" panose="020b0503020204020204" charset="-122"/>
                  <a:ea typeface="微软雅黑"/>
                  <a:cs typeface="微软雅黑" panose="020b0503020204020204" charset="-122"/>
                  <a:sym typeface="+mn-ea"/>
                </a:rPr>
                <a:t>，屈平不</a:t>
              </a:r>
              <a:r>
                <a:rPr lang="zh-CN" altLang="en-US" sz="2800" b="1">
                  <a:solidFill>
                    <a:srgbClr val="C00000"/>
                  </a:solidFill>
                  <a:latin typeface="微软雅黑" panose="020b0503020204020204" charset="-122"/>
                  <a:ea typeface="微软雅黑"/>
                  <a:cs typeface="微软雅黑" panose="020b0503020204020204" charset="-122"/>
                  <a:sym typeface="+mn-ea"/>
                </a:rPr>
                <a:t>与</a:t>
              </a:r>
              <a:r>
                <a:rPr lang="zh-CN" altLang="en-US" sz="2800" b="1">
                  <a:solidFill>
                    <a:schemeClr val="tx1"/>
                  </a:solidFill>
                  <a:latin typeface="微软雅黑" panose="020b0503020204020204" charset="-122"/>
                  <a:ea typeface="微软雅黑"/>
                  <a:cs typeface="微软雅黑" panose="020b0503020204020204" charset="-122"/>
                  <a:sym typeface="+mn-ea"/>
                </a:rPr>
                <a:t>，</a:t>
              </a:r>
              <a:r>
                <a:rPr lang="zh-CN" altLang="en-US" sz="2800" b="1">
                  <a:solidFill>
                    <a:srgbClr val="C00000"/>
                  </a:solidFill>
                  <a:latin typeface="微软雅黑" panose="020b0503020204020204" charset="-122"/>
                  <a:ea typeface="微软雅黑"/>
                  <a:cs typeface="微软雅黑" panose="020b0503020204020204" charset="-122"/>
                  <a:sym typeface="+mn-ea"/>
                </a:rPr>
                <a:t>因谗</a:t>
              </a:r>
              <a:r>
                <a:rPr lang="zh-CN" altLang="en-US" sz="2800" b="1">
                  <a:solidFill>
                    <a:schemeClr val="tx1"/>
                  </a:solidFill>
                  <a:latin typeface="微软雅黑" panose="020b0503020204020204" charset="-122"/>
                  <a:ea typeface="微软雅黑"/>
                  <a:cs typeface="微软雅黑" panose="020b0503020204020204" charset="-122"/>
                  <a:sym typeface="+mn-ea"/>
                </a:rPr>
                <a:t>之曰：“王使屈平为令，众莫不知，每一令出，平</a:t>
              </a:r>
              <a:r>
                <a:rPr lang="zh-CN" altLang="en-US" sz="2800" b="1">
                  <a:solidFill>
                    <a:srgbClr val="C00000"/>
                  </a:solidFill>
                  <a:latin typeface="微软雅黑" panose="020b0503020204020204" charset="-122"/>
                  <a:ea typeface="微软雅黑"/>
                  <a:cs typeface="微软雅黑" panose="020b0503020204020204" charset="-122"/>
                  <a:sym typeface="+mn-ea"/>
                </a:rPr>
                <a:t>伐</a:t>
              </a:r>
              <a:r>
                <a:rPr lang="zh-CN" altLang="en-US" sz="2800" b="1">
                  <a:solidFill>
                    <a:schemeClr val="tx1"/>
                  </a:solidFill>
                  <a:latin typeface="微软雅黑" panose="020b0503020204020204" charset="-122"/>
                  <a:ea typeface="微软雅黑"/>
                  <a:cs typeface="微软雅黑" panose="020b0503020204020204" charset="-122"/>
                  <a:sym typeface="+mn-ea"/>
                </a:rPr>
                <a:t>其功，曰，以为‘非我莫能为’也。”王怒而</a:t>
              </a:r>
              <a:r>
                <a:rPr lang="zh-CN" altLang="en-US" sz="2800" b="1">
                  <a:solidFill>
                    <a:srgbClr val="C00000"/>
                  </a:solidFill>
                  <a:latin typeface="微软雅黑" panose="020b0503020204020204" charset="-122"/>
                  <a:ea typeface="微软雅黑"/>
                  <a:cs typeface="微软雅黑" panose="020b0503020204020204" charset="-122"/>
                  <a:sym typeface="+mn-ea"/>
                </a:rPr>
                <a:t>疏</a:t>
              </a:r>
              <a:r>
                <a:rPr lang="zh-CN" altLang="en-US" sz="2800" b="1">
                  <a:solidFill>
                    <a:schemeClr val="tx1"/>
                  </a:solidFill>
                  <a:latin typeface="微软雅黑" panose="020b0503020204020204" charset="-122"/>
                  <a:ea typeface="微软雅黑"/>
                  <a:cs typeface="微软雅黑" panose="020b0503020204020204" charset="-122"/>
                  <a:sym typeface="+mn-ea"/>
                </a:rPr>
                <a:t>屈平。</a:t>
              </a:r>
            </a:p>
          </p:txBody>
        </p:sp>
        <p:pic>
          <p:nvPicPr>
            <p:cNvPr id="8" name="图片 7" descr="图片包含 游戏机, 伞  描述已自动生成"/>
            <p:cNvPicPr>
              <a:picLocks noChangeAspect="1"/>
            </p:cNvPicPr>
            <p:nvPr>
              <p:custDataLst>
                <p:tags r:id="rId7"/>
              </p:custDataLst>
            </p:nvPr>
          </p:nvPicPr>
          <p:blipFill>
            <a:blip r:embed="rId6"/>
            <a:stretch>
              <a:fillRect/>
            </a:stretch>
          </p:blipFill>
          <p:spPr>
            <a:xfrm>
              <a:off x="964710" y="2187701"/>
              <a:ext cx="1440712" cy="1440712"/>
            </a:xfrm>
            <a:prstGeom prst="rect">
              <a:avLst/>
            </a:prstGeom>
          </p:spPr>
        </p:pic>
      </p:grpSp>
      <p:sp>
        <p:nvSpPr>
          <p:cNvPr id="19" name="文本框 18" title=""/>
          <p:cNvSpPr txBox="1"/>
          <p:nvPr>
            <p:custDataLst>
              <p:tags r:id="rId8"/>
            </p:custDataLst>
          </p:nvPr>
        </p:nvSpPr>
        <p:spPr>
          <a:xfrm>
            <a:off x="1411605" y="2916555"/>
            <a:ext cx="3807460" cy="3169285"/>
          </a:xfrm>
          <a:prstGeom prst="rect">
            <a:avLst/>
          </a:prstGeom>
          <a:solidFill>
            <a:srgbClr val="C00000"/>
          </a:solidFill>
        </p:spPr>
        <p:txBody>
          <a:bodyPr wrap="square">
            <a:spAutoFit/>
          </a:bodyPr>
          <a:lstStyle/>
          <a:p>
            <a:pPr lvl="0" algn="just"/>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害其能：嫉妒屈原的贤能。害，作“患”讲，这是嫉妒的意思。  </a:t>
            </a:r>
            <a:endPar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endParaRPr>
          </a:p>
          <a:p>
            <a:pPr lvl="0" algn="just"/>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造为宪令：</a:t>
            </a:r>
            <a:r>
              <a:rPr lang="zh-CN" altLang="en-US" sz="2000" b="1" u="sng">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制订</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国家的法令。   属（ｚｈ</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ǔ</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）：撰写。   </a:t>
            </a:r>
            <a:endPar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endParaRPr>
          </a:p>
          <a:p>
            <a:pPr lvl="0" algn="just"/>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夺之：强取为己有。      </a:t>
            </a:r>
          </a:p>
          <a:p>
            <a:pPr lvl="0" algn="just"/>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与：同意，允许。</a:t>
            </a:r>
          </a:p>
          <a:p>
            <a:pPr lvl="0" algn="just"/>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因：于是</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趁机</a:t>
            </a:r>
            <a:endPar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endParaRPr>
          </a:p>
          <a:p>
            <a:pPr lvl="0" algn="just"/>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谗：说某人坏话，诋毁。 </a:t>
            </a:r>
          </a:p>
          <a:p>
            <a:pPr lvl="0" algn="just"/>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伐：自夸，炫耀。      </a:t>
            </a:r>
            <a:endPar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endParaRPr>
          </a:p>
          <a:p>
            <a:pPr lvl="0" algn="just"/>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疏：疏远</a:t>
            </a:r>
          </a:p>
        </p:txBody>
      </p:sp>
      <p:sp>
        <p:nvSpPr>
          <p:cNvPr id="2" name="文本框 1" title=""/>
          <p:cNvSpPr txBox="1"/>
          <p:nvPr>
            <p:custDataLst>
              <p:tags r:id="rId9"/>
            </p:custDataLst>
          </p:nvPr>
        </p:nvSpPr>
        <p:spPr>
          <a:xfrm>
            <a:off x="5438775" y="2916555"/>
            <a:ext cx="6485255" cy="3046095"/>
          </a:xfrm>
          <a:prstGeom prst="rect">
            <a:avLst/>
          </a:prstGeom>
          <a:solidFill>
            <a:srgbClr val="C00000"/>
          </a:solidFill>
        </p:spPr>
        <p:txBody>
          <a:bodyPr wrap="square">
            <a:spAutoFit/>
          </a:bodyPr>
          <a:lstStyle/>
          <a:p>
            <a:pPr lvl="0"/>
            <a:r>
              <a:rPr lang="en-US" altLang="zh-CN" sz="2400">
                <a:solidFill>
                  <a:schemeClr val="bg1"/>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2400">
                <a:solidFill>
                  <a:schemeClr val="bg1"/>
                </a:solidFill>
                <a:latin typeface="方正粗黑宋简体" panose="02000000000000000000" charset="-122"/>
                <a:ea typeface="方正粗黑宋简体" panose="02000000000000000000" charset="-122"/>
                <a:cs typeface="方正粗黑宋简体" panose="02000000000000000000" charset="-122"/>
                <a:sym typeface="+mn-ea"/>
              </a:rPr>
              <a:t>上官大夫和他同在朝列，想争得怀王的宠幸，心里嫉妒屈原的才能。怀王让屈原制订法令，屈原写作草稿尚未确定，上官大夫见了就想强行夺取过来，屈原不给他，他就在怀王面前谗毁屈原说：“大王叫屈原制订法令，大家没有谁不知道的，每一项法令发出，屈原就夸耀自己的功劳说：除了我，没有人能做的。”怀王很生气，就疏远了屈原。</a:t>
            </a:r>
            <a:endParaRPr lang="zh-CN" altLang="en-US" sz="2400" smtClean="0">
              <a:solidFill>
                <a:schemeClr val="bg1"/>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文本框 4" title=""/>
          <p:cNvSpPr txBox="1"/>
          <p:nvPr>
            <p:custDataLst>
              <p:tags r:id="rId3"/>
            </p:custDataLst>
          </p:nvPr>
        </p:nvSpPr>
        <p:spPr>
          <a:xfrm>
            <a:off x="56396" y="63"/>
            <a:ext cx="2058216" cy="583565"/>
          </a:xfrm>
          <a:prstGeom prst="rect">
            <a:avLst/>
          </a:prstGeom>
          <a:solidFill>
            <a:srgbClr val="C00000"/>
          </a:solidFill>
        </p:spPr>
        <p:txBody>
          <a:bodyPr wrap="square" rtlCol="0">
            <a:spAutoFit/>
          </a:bodyPr>
          <a:lstStyle/>
          <a:p>
            <a:pPr algn="dist"/>
            <a:r>
              <a:rPr lang="zh-CN" altLang="en-US" sz="3200" b="1">
                <a:latin typeface="隶书" panose="02010509060101010101" pitchFamily="49" charset="-122"/>
                <a:ea typeface="隶书" panose="02010509060101010101" pitchFamily="49" charset="-122"/>
              </a:rPr>
              <a:t>第三段</a:t>
            </a:r>
          </a:p>
        </p:txBody>
      </p:sp>
      <p:grpSp>
        <p:nvGrpSpPr>
          <p:cNvPr id="5" name="组合 30" title=""/>
          <p:cNvGrpSpPr/>
          <p:nvPr>
            <p:custDataLst>
              <p:tags r:id="rId4"/>
            </p:custDataLst>
          </p:nvPr>
        </p:nvGrpSpPr>
        <p:grpSpPr>
          <a:xfrm>
            <a:off x="-85725" y="400685"/>
            <a:ext cx="12220576" cy="2057399"/>
            <a:chOff x="1012743" y="2305236"/>
            <a:chExt cx="7515483" cy="1524961"/>
          </a:xfrm>
        </p:grpSpPr>
        <p:sp>
          <p:nvSpPr>
            <p:cNvPr id="7" name="矩形 10"/>
            <p:cNvSpPr/>
            <p:nvPr>
              <p:custDataLst>
                <p:tags r:id="rId5"/>
              </p:custDataLst>
            </p:nvPr>
          </p:nvSpPr>
          <p:spPr>
            <a:xfrm>
              <a:off x="2119857" y="2305236"/>
              <a:ext cx="6408369" cy="1442124"/>
            </a:xfrm>
            <a:prstGeom prst="rect">
              <a:avLst/>
            </a:prstGeom>
            <a:solidFill>
              <a:srgbClr val="DED5C0"/>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tIns="288000" rIns="360000" rtlCol="0" anchor="ctr"/>
            <a:lstStyle/>
            <a:p>
              <a:pPr lvl="0" algn="l">
                <a:spcBef>
                  <a:spcPct val="50000"/>
                </a:spcBef>
                <a:buClrTx/>
                <a:buSzTx/>
                <a:buNone/>
              </a:pPr>
              <a:r>
                <a:rPr lang="zh-CN" altLang="en-US" sz="2400" b="1">
                  <a:solidFill>
                    <a:schemeClr val="tx1"/>
                  </a:solidFill>
                  <a:latin typeface="微软雅黑" panose="020b0503020204020204" charset="-122"/>
                  <a:ea typeface="微软雅黑"/>
                  <a:cs typeface="微软雅黑" panose="020b0503020204020204" charset="-122"/>
                  <a:sym typeface="+mn-ea"/>
                </a:rPr>
                <a:t>屈平疾王听之不聪也，谗谄之蔽明也，邪曲之害公也，方正之不容也，故忧愁幽思而作离骚。离骚者，犹离忧也。夫天者，人之始也；父母者，人之本也。人穷则反本，故劳苦倦极，未尝不呼天也；疾痛惨怛，未尝不呼父母也。屈平正道直行，竭忠尽智,以事其君，谗人间之，可谓穷矣。信而见疑，忠而被谤（被），能无怨乎？屈平之作《离骚》，盖自怨生也。</a:t>
              </a:r>
            </a:p>
          </p:txBody>
        </p:sp>
        <p:pic>
          <p:nvPicPr>
            <p:cNvPr id="8" name="图片 7" descr="图片包含 游戏机, 伞  描述已自动生成"/>
            <p:cNvPicPr>
              <a:picLocks noChangeAspect="1"/>
            </p:cNvPicPr>
            <p:nvPr>
              <p:custDataLst>
                <p:tags r:id="rId7"/>
              </p:custDataLst>
            </p:nvPr>
          </p:nvPicPr>
          <p:blipFill>
            <a:blip r:embed="rId6"/>
            <a:stretch>
              <a:fillRect/>
            </a:stretch>
          </p:blipFill>
          <p:spPr>
            <a:xfrm>
              <a:off x="1012743" y="2389485"/>
              <a:ext cx="1440712" cy="1440712"/>
            </a:xfrm>
            <a:prstGeom prst="rect">
              <a:avLst/>
            </a:prstGeom>
          </p:spPr>
        </p:pic>
      </p:grpSp>
      <p:sp>
        <p:nvSpPr>
          <p:cNvPr id="19" name="文本框 18" title=""/>
          <p:cNvSpPr txBox="1"/>
          <p:nvPr>
            <p:custDataLst>
              <p:tags r:id="rId8"/>
            </p:custDataLst>
          </p:nvPr>
        </p:nvSpPr>
        <p:spPr>
          <a:xfrm>
            <a:off x="601980" y="2458085"/>
            <a:ext cx="4898390" cy="4092575"/>
          </a:xfrm>
          <a:prstGeom prst="rect">
            <a:avLst/>
          </a:prstGeom>
          <a:solidFill>
            <a:srgbClr val="C00000"/>
          </a:solidFill>
        </p:spPr>
        <p:txBody>
          <a:bodyPr wrap="square">
            <a:spAutoFit/>
          </a:bodyPr>
          <a:lstStyle/>
          <a:p>
            <a:pPr lvl="0" fontAlgn="auto">
              <a:spcBef>
                <a:spcPct val="0"/>
              </a:spcBef>
            </a:pP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疾：痛心</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a:t>
            </a:r>
          </a:p>
          <a:p>
            <a:pPr lvl="0" fontAlgn="auto">
              <a:spcBef>
                <a:spcPct val="0"/>
              </a:spcBef>
            </a:pPr>
            <a:r>
              <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听</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：动作名，听觉，听力</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p>
          <a:p>
            <a:pPr lvl="0" fontAlgn="auto">
              <a:spcBef>
                <a:spcPct val="0"/>
              </a:spcBef>
            </a:pP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聪：明察</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a:t>
            </a:r>
          </a:p>
          <a:p>
            <a:pPr lvl="0" fontAlgn="auto">
              <a:spcBef>
                <a:spcPct val="0"/>
              </a:spcBef>
            </a:pP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邪曲：形作名，邪恶小人</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a:t>
            </a:r>
          </a:p>
          <a:p>
            <a:pPr lvl="0" fontAlgn="auto">
              <a:spcBef>
                <a:spcPct val="0"/>
              </a:spcBef>
            </a:pP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害：妨害</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a:t>
            </a:r>
          </a:p>
          <a:p>
            <a:pPr lvl="0" fontAlgn="auto">
              <a:spcBef>
                <a:spcPct val="0"/>
              </a:spcBef>
            </a:pPr>
            <a:r>
              <a:rPr lang="zh-CN" altLang="en-US" sz="2000" b="1" u="sng">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方正</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之不容也：形作名，端方正直的人</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p>
          <a:p>
            <a:pPr lvl="0" fontAlgn="auto">
              <a:spcBef>
                <a:spcPct val="0"/>
              </a:spcBef>
            </a:pP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作：写，创作</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a:t>
            </a:r>
          </a:p>
          <a:p>
            <a:pPr lvl="0" fontAlgn="auto">
              <a:spcBef>
                <a:spcPct val="0"/>
              </a:spcBef>
            </a:pP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离忧：遭遇忧愁，离同“罹”，遭遇</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a:t>
            </a:r>
          </a:p>
          <a:p>
            <a:pPr lvl="0" fontAlgn="auto">
              <a:spcBef>
                <a:spcPct val="0"/>
              </a:spcBef>
            </a:pP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穷：处境困难</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a:t>
            </a:r>
          </a:p>
          <a:p>
            <a:pPr lvl="0" fontAlgn="auto">
              <a:spcBef>
                <a:spcPct val="0"/>
              </a:spcBef>
            </a:pP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反：同“返”</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返回，文章有追念的意思</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   </a:t>
            </a:r>
          </a:p>
          <a:p>
            <a:pPr lvl="0" fontAlgn="auto">
              <a:spcBef>
                <a:spcPct val="0"/>
              </a:spcBef>
            </a:pP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惨怛：忧伤，悲痛</a:t>
            </a:r>
          </a:p>
          <a:p>
            <a:pPr marL="0" lvl="0" indent="0" fontAlgn="auto">
              <a:spcBef>
                <a:spcPct val="0"/>
              </a:spcBef>
            </a:pP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正道直行：</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屈平使（自己的）道德端正，</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间：离间  盖：大概  </a:t>
            </a:r>
            <a:endParaRPr lang="en-US" altLang="zh-CN" sz="2000" b="1">
              <a:solidFill>
                <a:schemeClr val="bg1"/>
              </a:solidFill>
              <a:latin typeface="新宋体" panose="02010609030101010101" charset="-122"/>
              <a:ea typeface="新宋体" panose="02010609030101010101" charset="-122"/>
              <a:cs typeface="宋体" panose="02010600030101010101" pitchFamily="2" charset="-122"/>
              <a:sym typeface="Arial" panose="020b0604020202020204" pitchFamily="34" charset="0"/>
            </a:endParaRPr>
          </a:p>
        </p:txBody>
      </p:sp>
      <p:sp>
        <p:nvSpPr>
          <p:cNvPr id="2" name="文本框 1" title=""/>
          <p:cNvSpPr txBox="1"/>
          <p:nvPr>
            <p:custDataLst>
              <p:tags r:id="rId9"/>
            </p:custDataLst>
          </p:nvPr>
        </p:nvSpPr>
        <p:spPr>
          <a:xfrm>
            <a:off x="5585460" y="2709545"/>
            <a:ext cx="6490970" cy="3476625"/>
          </a:xfrm>
          <a:prstGeom prst="rect">
            <a:avLst/>
          </a:prstGeom>
          <a:solidFill>
            <a:srgbClr val="C00000"/>
          </a:solidFill>
        </p:spPr>
        <p:txBody>
          <a:bodyPr wrap="square">
            <a:spAutoFit/>
          </a:bodyPr>
          <a:lstStyle/>
          <a:p>
            <a:pPr lvl="0"/>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屈原痛心楚怀王惑于小人之言，不能明辨是非，说人坏话、奉承献媚的小人蒙蔽了国君的眼睛，品行不正的小人危害国家，端方正直的人不被（昏君谗臣）所容，所以忧愁深思，创作了</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离骚</a:t>
            </a:r>
            <a:r>
              <a:rPr lang="en-US" altLang="zh-CN"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 </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。“离骚”，就是遭遇忧愁的意思。</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天是人类的原始，父母是人的根本。人处于困境就会追念根本，所以到了疲倦困苦的时候，没有不叫天的；遇到病痛忧伤的时候，没有不叫父母的。屈原</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道德端正、品行正直</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，竭尽自己的忠诚和智慧来辅助君主，谗邪的小人来离间他，可以说是</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处境困难</a:t>
            </a:r>
            <a:r>
              <a:rPr lang="zh-CN" altLang="en-US" sz="2000" b="1">
                <a:solidFill>
                  <a:schemeClr val="bg1"/>
                </a:solidFill>
                <a:latin typeface="宋体" panose="02010600030101010101" pitchFamily="2" charset="-122"/>
                <a:ea typeface="宋体" panose="02010600030101010101" pitchFamily="2" charset="-122"/>
                <a:cs typeface="宋体" panose="02010600030101010101" pitchFamily="2" charset="-122"/>
                <a:sym typeface="+mn-ea"/>
              </a:rPr>
              <a:t>了。诚信却被怀疑，忠实却被诽谤，能够没有怨恨吗？屈原写作《离骚》，大概是由怨愤引起的。</a:t>
            </a:r>
            <a:endParaRPr lang="zh-CN" altLang="en-US" sz="2000" b="1" smtClean="0">
              <a:solidFill>
                <a:schemeClr val="bg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912495" y="1014095"/>
            <a:ext cx="4707255" cy="3107690"/>
          </a:xfrm>
          <a:prstGeom prst="rect">
            <a:avLst/>
          </a:prstGeom>
          <a:solidFill>
            <a:schemeClr val="accent4">
              <a:lumMod val="20000"/>
              <a:lumOff val="80000"/>
            </a:schemeClr>
          </a:solidFill>
          <a:ln w="28575" cmpd="sng">
            <a:solidFill>
              <a:schemeClr val="accent5"/>
            </a:solidFill>
            <a:prstDash val="solid"/>
            <a:miter lim="800000"/>
          </a:ln>
        </p:spPr>
        <p:txBody>
          <a:bodyPr wrap="square" anchor="t" anchorCtr="0">
            <a:sp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marL="0" lvl="0" indent="0" algn="just">
              <a:spcBef>
                <a:spcPct val="50000"/>
              </a:spcBef>
            </a:pPr>
            <a:r>
              <a:rPr lang="zh-CN" altLang="en-US" sz="2800" b="1">
                <a:latin typeface="Times New Roman" panose="02020603050405020304" pitchFamily="18" charset="0"/>
                <a:ea typeface="微软雅黑"/>
              </a:rPr>
              <a:t>    </a:t>
            </a:r>
            <a:r>
              <a:rPr sz="2800">
                <a:latin typeface="华文行楷" panose="02010800040101010101" charset="-122"/>
                <a:ea typeface="华文行楷" panose="02010800040101010101" charset="-122"/>
                <a:sym typeface="+mn-ea"/>
              </a:rPr>
              <a:t>《国风》好色而不</a:t>
            </a:r>
            <a:r>
              <a:rPr sz="2800">
                <a:solidFill>
                  <a:srgbClr val="C00000"/>
                </a:solidFill>
                <a:latin typeface="华文行楷" panose="02010800040101010101" charset="-122"/>
                <a:ea typeface="华文行楷" panose="02010800040101010101" charset="-122"/>
                <a:sym typeface="+mn-ea"/>
              </a:rPr>
              <a:t>淫</a:t>
            </a:r>
            <a:r>
              <a:rPr sz="2800">
                <a:latin typeface="华文行楷" panose="02010800040101010101" charset="-122"/>
                <a:ea typeface="华文行楷" panose="02010800040101010101" charset="-122"/>
                <a:sym typeface="+mn-ea"/>
              </a:rPr>
              <a:t>，《小雅》怨诽而不乱。</a:t>
            </a:r>
            <a:r>
              <a:rPr sz="2800">
                <a:solidFill>
                  <a:srgbClr val="C00000"/>
                </a:solidFill>
                <a:latin typeface="华文行楷" panose="02010800040101010101" charset="-122"/>
                <a:ea typeface="华文行楷" panose="02010800040101010101" charset="-122"/>
                <a:sym typeface="+mn-ea"/>
              </a:rPr>
              <a:t>若</a:t>
            </a:r>
            <a:r>
              <a:rPr sz="2800">
                <a:latin typeface="华文行楷" panose="02010800040101010101" charset="-122"/>
                <a:ea typeface="华文行楷" panose="02010800040101010101" charset="-122"/>
                <a:sym typeface="+mn-ea"/>
              </a:rPr>
              <a:t>《离骚》者，可谓兼之矣。上称帝</a:t>
            </a:r>
            <a:r>
              <a:rPr sz="2800">
                <a:solidFill>
                  <a:srgbClr val="C00000"/>
                </a:solidFill>
                <a:latin typeface="华文行楷" panose="02010800040101010101" charset="-122"/>
                <a:ea typeface="华文行楷" panose="02010800040101010101" charset="-122"/>
                <a:sym typeface="+mn-ea"/>
              </a:rPr>
              <a:t>喾</a:t>
            </a:r>
            <a:r>
              <a:rPr sz="2800">
                <a:latin typeface="华文行楷" panose="02010800040101010101" charset="-122"/>
                <a:ea typeface="华文行楷" panose="02010800040101010101" charset="-122"/>
                <a:sym typeface="+mn-ea"/>
              </a:rPr>
              <a:t>，下道齐</a:t>
            </a:r>
            <a:r>
              <a:rPr sz="2800">
                <a:solidFill>
                  <a:schemeClr val="tx1"/>
                </a:solidFill>
                <a:latin typeface="华文行楷" panose="02010800040101010101" charset="-122"/>
                <a:ea typeface="华文行楷" panose="02010800040101010101" charset="-122"/>
                <a:sym typeface="+mn-ea"/>
              </a:rPr>
              <a:t>桓</a:t>
            </a:r>
            <a:r>
              <a:rPr sz="2800">
                <a:latin typeface="华文行楷" panose="02010800040101010101" charset="-122"/>
                <a:ea typeface="华文行楷" panose="02010800040101010101" charset="-122"/>
                <a:sym typeface="+mn-ea"/>
              </a:rPr>
              <a:t>，中述汤、武，以</a:t>
            </a:r>
            <a:r>
              <a:rPr sz="2800">
                <a:solidFill>
                  <a:schemeClr val="tx1"/>
                </a:solidFill>
                <a:latin typeface="华文行楷" panose="02010800040101010101" charset="-122"/>
                <a:ea typeface="华文行楷" panose="02010800040101010101" charset="-122"/>
                <a:sym typeface="+mn-ea"/>
              </a:rPr>
              <a:t>刺</a:t>
            </a:r>
            <a:r>
              <a:rPr sz="2800">
                <a:latin typeface="华文行楷" panose="02010800040101010101" charset="-122"/>
                <a:ea typeface="华文行楷" panose="02010800040101010101" charset="-122"/>
                <a:sym typeface="+mn-ea"/>
              </a:rPr>
              <a:t>世事。</a:t>
            </a:r>
            <a:r>
              <a:rPr sz="2800" u="sng">
                <a:solidFill>
                  <a:srgbClr val="C00000"/>
                </a:solidFill>
                <a:latin typeface="华文行楷" panose="02010800040101010101" charset="-122"/>
                <a:ea typeface="华文行楷" panose="02010800040101010101" charset="-122"/>
                <a:sym typeface="+mn-ea"/>
              </a:rPr>
              <a:t>明</a:t>
            </a:r>
            <a:r>
              <a:rPr sz="2800" u="sng">
                <a:solidFill>
                  <a:schemeClr val="tx1"/>
                </a:solidFill>
                <a:latin typeface="华文行楷" panose="02010800040101010101" charset="-122"/>
                <a:ea typeface="华文行楷" panose="02010800040101010101" charset="-122"/>
                <a:sym typeface="+mn-ea"/>
              </a:rPr>
              <a:t>道德之广崇，治乱之</a:t>
            </a:r>
            <a:r>
              <a:rPr sz="2800" u="sng">
                <a:solidFill>
                  <a:srgbClr val="C00000"/>
                </a:solidFill>
                <a:latin typeface="华文行楷" panose="02010800040101010101" charset="-122"/>
                <a:ea typeface="华文行楷" panose="02010800040101010101" charset="-122"/>
                <a:sym typeface="+mn-ea"/>
              </a:rPr>
              <a:t>条贯</a:t>
            </a:r>
            <a:r>
              <a:rPr sz="2800" u="sng">
                <a:solidFill>
                  <a:schemeClr val="tx1"/>
                </a:solidFill>
                <a:latin typeface="华文行楷" panose="02010800040101010101" charset="-122"/>
                <a:ea typeface="华文行楷" panose="02010800040101010101" charset="-122"/>
                <a:sym typeface="+mn-ea"/>
              </a:rPr>
              <a:t>，靡不毕</a:t>
            </a:r>
            <a:r>
              <a:rPr sz="2800" u="sng">
                <a:solidFill>
                  <a:srgbClr val="C00000"/>
                </a:solidFill>
                <a:latin typeface="华文行楷" panose="02010800040101010101" charset="-122"/>
                <a:ea typeface="华文行楷" panose="02010800040101010101" charset="-122"/>
                <a:sym typeface="+mn-ea"/>
              </a:rPr>
              <a:t>见</a:t>
            </a:r>
            <a:r>
              <a:rPr sz="2800">
                <a:solidFill>
                  <a:srgbClr val="C00000"/>
                </a:solidFill>
                <a:latin typeface="华文行楷" panose="02010800040101010101" charset="-122"/>
                <a:ea typeface="华文行楷" panose="02010800040101010101" charset="-122"/>
                <a:sym typeface="+mn-ea"/>
              </a:rPr>
              <a:t>。</a:t>
            </a:r>
            <a:endParaRPr lang="zh-CN" altLang="en-US" sz="2800" b="1">
              <a:solidFill>
                <a:srgbClr val="C00000"/>
              </a:solidFill>
              <a:latin typeface="华文行楷" panose="02010800040101010101" charset="-122"/>
              <a:ea typeface="华文行楷" panose="02010800040101010101" charset="-122"/>
              <a:cs typeface="华文行楷" panose="02010800040101010101" charset="-122"/>
              <a:sym typeface="+mn-ea"/>
            </a:endParaRPr>
          </a:p>
        </p:txBody>
      </p:sp>
      <p:sp>
        <p:nvSpPr>
          <p:cNvPr id="21506" name="文本框 281603" title=""/>
          <p:cNvSpPr txBox="1">
            <a:spLocks noChangeArrowheads="1"/>
          </p:cNvSpPr>
          <p:nvPr>
            <p:custDataLst>
              <p:tags r:id="rId4"/>
            </p:custDataLst>
          </p:nvPr>
        </p:nvSpPr>
        <p:spPr bwMode="auto">
          <a:xfrm>
            <a:off x="6168390" y="963930"/>
            <a:ext cx="5084445" cy="3207385"/>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lgn="just">
              <a:spcBef>
                <a:spcPct val="50000"/>
              </a:spcBef>
            </a:pPr>
            <a:r>
              <a:rPr sz="2400">
                <a:solidFill>
                  <a:schemeClr val="bg1"/>
                </a:solidFill>
                <a:latin typeface="宋体" panose="02010600030101010101" pitchFamily="2" charset="-122"/>
                <a:sym typeface="宋体" panose="02010600030101010101" pitchFamily="2" charset="-122"/>
              </a:rPr>
              <a:t>淫：过度，无节制   </a:t>
            </a:r>
            <a:endParaRPr lang="zh-CN" altLang="en-US" sz="2400">
              <a:solidFill>
                <a:schemeClr val="bg1"/>
              </a:solidFill>
              <a:latin typeface="宋体" panose="02010600030101010101" pitchFamily="2" charset="-122"/>
              <a:sym typeface="宋体" panose="02010600030101010101" pitchFamily="2" charset="-122"/>
            </a:endParaRPr>
          </a:p>
          <a:p>
            <a:pPr lvl="0" algn="just">
              <a:spcBef>
                <a:spcPct val="50000"/>
              </a:spcBef>
            </a:pPr>
            <a:r>
              <a:rPr sz="2400">
                <a:solidFill>
                  <a:schemeClr val="bg1"/>
                </a:solidFill>
                <a:latin typeface="宋体" panose="02010600030101010101" pitchFamily="2" charset="-122"/>
                <a:sym typeface="宋体" panose="02010600030101010101" pitchFamily="2" charset="-122"/>
              </a:rPr>
              <a:t>怨诽：怨愤发牢骚  </a:t>
            </a:r>
            <a:r>
              <a:rPr sz="2400">
                <a:solidFill>
                  <a:schemeClr val="bg1"/>
                </a:solidFill>
                <a:latin typeface="宋体" panose="02010600030101010101" pitchFamily="2" charset="-122"/>
                <a:sym typeface="Arial" panose="020b0604020202020204" pitchFamily="34" charset="0"/>
              </a:rPr>
              <a:t>若：像</a:t>
            </a:r>
            <a:r>
              <a:rPr lang="en-US" altLang="zh-CN" sz="2400">
                <a:solidFill>
                  <a:schemeClr val="bg1"/>
                </a:solidFill>
                <a:latin typeface="宋体" panose="02010600030101010101" pitchFamily="2" charset="-122"/>
                <a:sym typeface="Arial" panose="020b0604020202020204" pitchFamily="34" charset="0"/>
              </a:rPr>
              <a:t>   </a:t>
            </a:r>
          </a:p>
          <a:p>
            <a:pPr lvl="0" algn="just">
              <a:spcBef>
                <a:spcPct val="50000"/>
              </a:spcBef>
            </a:pPr>
            <a:r>
              <a:rPr sz="2400">
                <a:solidFill>
                  <a:schemeClr val="bg1"/>
                </a:solidFill>
                <a:latin typeface="宋体" panose="02010600030101010101" pitchFamily="2" charset="-122"/>
                <a:sym typeface="宋体" panose="02010600030101010101" pitchFamily="2" charset="-122"/>
              </a:rPr>
              <a:t>上</a:t>
            </a:r>
            <a:r>
              <a:rPr lang="en-US" altLang="zh-CN" sz="2400">
                <a:solidFill>
                  <a:schemeClr val="bg1"/>
                </a:solidFill>
                <a:latin typeface="宋体" panose="02010600030101010101" pitchFamily="2" charset="-122"/>
                <a:sym typeface="宋体" panose="02010600030101010101" pitchFamily="2" charset="-122"/>
              </a:rPr>
              <a:t>/</a:t>
            </a:r>
            <a:r>
              <a:rPr sz="2400">
                <a:solidFill>
                  <a:schemeClr val="bg1"/>
                </a:solidFill>
                <a:latin typeface="宋体" panose="02010600030101010101" pitchFamily="2" charset="-122"/>
                <a:sym typeface="宋体" panose="02010600030101010101" pitchFamily="2" charset="-122"/>
              </a:rPr>
              <a:t>下：往远处</a:t>
            </a:r>
            <a:r>
              <a:rPr lang="en-US" altLang="zh-CN" sz="2400">
                <a:solidFill>
                  <a:schemeClr val="bg1"/>
                </a:solidFill>
                <a:latin typeface="宋体" panose="02010600030101010101" pitchFamily="2" charset="-122"/>
                <a:sym typeface="宋体" panose="02010600030101010101" pitchFamily="2" charset="-122"/>
              </a:rPr>
              <a:t>/</a:t>
            </a:r>
            <a:r>
              <a:rPr sz="2400">
                <a:solidFill>
                  <a:schemeClr val="bg1"/>
                </a:solidFill>
                <a:latin typeface="宋体" panose="02010600030101010101" pitchFamily="2" charset="-122"/>
                <a:sym typeface="宋体" panose="02010600030101010101" pitchFamily="2" charset="-122"/>
              </a:rPr>
              <a:t>往近处 </a:t>
            </a:r>
            <a:r>
              <a:rPr lang="en-US" altLang="zh-CN" sz="2400">
                <a:solidFill>
                  <a:schemeClr val="bg1"/>
                </a:solidFill>
                <a:latin typeface="宋体" panose="02010600030101010101" pitchFamily="2" charset="-122"/>
                <a:sym typeface="Arial" panose="020b0604020202020204" pitchFamily="34" charset="0"/>
              </a:rPr>
              <a:t> </a:t>
            </a:r>
          </a:p>
          <a:p>
            <a:pPr lvl="0" algn="just">
              <a:spcBef>
                <a:spcPct val="50000"/>
              </a:spcBef>
            </a:pPr>
            <a:r>
              <a:rPr sz="2400">
                <a:solidFill>
                  <a:schemeClr val="bg1"/>
                </a:solidFill>
                <a:latin typeface="宋体" panose="02010600030101010101" pitchFamily="2" charset="-122"/>
                <a:sym typeface="Arial" panose="020b0604020202020204" pitchFamily="34" charset="0"/>
              </a:rPr>
              <a:t>刺：讽刺</a:t>
            </a:r>
            <a:r>
              <a:rPr lang="en-US" altLang="zh-CN" sz="2400">
                <a:solidFill>
                  <a:schemeClr val="bg1"/>
                </a:solidFill>
                <a:latin typeface="宋体" panose="02010600030101010101" pitchFamily="2" charset="-122"/>
                <a:sym typeface="Arial" panose="020b0604020202020204" pitchFamily="34" charset="0"/>
              </a:rPr>
              <a:t>  </a:t>
            </a:r>
            <a:r>
              <a:rPr sz="2400">
                <a:solidFill>
                  <a:schemeClr val="bg1"/>
                </a:solidFill>
                <a:latin typeface="宋体" panose="02010600030101010101" pitchFamily="2" charset="-122"/>
                <a:sym typeface="宋体" panose="02010600030101010101" pitchFamily="2" charset="-122"/>
              </a:rPr>
              <a:t>明：形容词作动词，阐明 </a:t>
            </a:r>
            <a:r>
              <a:rPr lang="en-US" altLang="zh-CN" sz="2400">
                <a:solidFill>
                  <a:schemeClr val="bg1"/>
                </a:solidFill>
                <a:latin typeface="宋体" panose="02010600030101010101" pitchFamily="2" charset="-122"/>
                <a:sym typeface="宋体" panose="02010600030101010101" pitchFamily="2" charset="-122"/>
              </a:rPr>
              <a:t> </a:t>
            </a:r>
          </a:p>
          <a:p>
            <a:pPr lvl="0" algn="just">
              <a:spcBef>
                <a:spcPct val="50000"/>
              </a:spcBef>
            </a:pPr>
            <a:r>
              <a:rPr sz="2400">
                <a:solidFill>
                  <a:schemeClr val="bg1"/>
                </a:solidFill>
                <a:latin typeface="宋体" panose="02010600030101010101" pitchFamily="2" charset="-122"/>
                <a:sym typeface="Arial" panose="020b0604020202020204" pitchFamily="34" charset="0"/>
              </a:rPr>
              <a:t>广崇：广大崇高</a:t>
            </a:r>
            <a:r>
              <a:rPr lang="en-US" altLang="zh-CN" sz="2400">
                <a:solidFill>
                  <a:schemeClr val="bg1"/>
                </a:solidFill>
                <a:latin typeface="宋体" panose="02010600030101010101" pitchFamily="2" charset="-122"/>
                <a:sym typeface="Arial" panose="020b0604020202020204" pitchFamily="34" charset="0"/>
              </a:rPr>
              <a:t>   </a:t>
            </a:r>
            <a:r>
              <a:rPr sz="2400">
                <a:solidFill>
                  <a:schemeClr val="bg1"/>
                </a:solidFill>
                <a:latin typeface="宋体" panose="02010600030101010101" pitchFamily="2" charset="-122"/>
                <a:sym typeface="Arial" panose="020b0604020202020204" pitchFamily="34" charset="0"/>
              </a:rPr>
              <a:t>条贯：条理</a:t>
            </a:r>
            <a:endParaRPr lang="zh-CN" altLang="zh-CN" sz="2400">
              <a:solidFill>
                <a:schemeClr val="bg1"/>
              </a:solidFill>
              <a:latin typeface="宋体" panose="02010600030101010101" pitchFamily="2" charset="-122"/>
            </a:endParaRPr>
          </a:p>
          <a:p>
            <a:pPr lvl="0" algn="just">
              <a:spcBef>
                <a:spcPct val="50000"/>
              </a:spcBef>
            </a:pPr>
            <a:r>
              <a:rPr sz="2400">
                <a:solidFill>
                  <a:schemeClr val="bg1"/>
                </a:solidFill>
                <a:latin typeface="宋体" panose="02010600030101010101" pitchFamily="2" charset="-122"/>
                <a:sym typeface="Arial" panose="020b0604020202020204" pitchFamily="34" charset="0"/>
              </a:rPr>
              <a:t>靡：无</a:t>
            </a:r>
            <a:r>
              <a:rPr lang="en-US" altLang="zh-CN" sz="2400">
                <a:solidFill>
                  <a:schemeClr val="bg1"/>
                </a:solidFill>
                <a:latin typeface="宋体" panose="02010600030101010101" pitchFamily="2" charset="-122"/>
                <a:sym typeface="Arial" panose="020b0604020202020204" pitchFamily="34" charset="0"/>
              </a:rPr>
              <a:t>  </a:t>
            </a:r>
            <a:r>
              <a:rPr sz="2400">
                <a:solidFill>
                  <a:schemeClr val="bg1"/>
                </a:solidFill>
                <a:latin typeface="宋体" panose="02010600030101010101" pitchFamily="2" charset="-122"/>
                <a:sym typeface="Arial" panose="020b0604020202020204" pitchFamily="34" charset="0"/>
              </a:rPr>
              <a:t>见：同“现”，表现</a:t>
            </a:r>
            <a:r>
              <a:rPr sz="2400">
                <a:solidFill>
                  <a:schemeClr val="bg1"/>
                </a:solidFill>
                <a:latin typeface="宋体" panose="02010600030101010101" pitchFamily="2" charset="-122"/>
                <a:sym typeface="宋体" panose="02010600030101010101" pitchFamily="2" charset="-122"/>
              </a:rPr>
              <a:t> </a:t>
            </a:r>
            <a:r>
              <a:rPr sz="2400">
                <a:latin typeface="宋体" panose="02010600030101010101" pitchFamily="2" charset="-122"/>
                <a:sym typeface="宋体" panose="02010600030101010101" pitchFamily="2" charset="-122"/>
              </a:rPr>
              <a:t>   </a:t>
            </a:r>
            <a:r>
              <a:rPr sz="2000">
                <a:latin typeface="宋体" panose="02010600030101010101" pitchFamily="2" charset="-122"/>
                <a:sym typeface="宋体" panose="02010600030101010101" pitchFamily="2" charset="-122"/>
              </a:rPr>
              <a:t>    </a:t>
            </a:r>
            <a:endParaRPr lang="zh-CN" altLang="en-US" sz="2000" b="1">
              <a:solidFill>
                <a:schemeClr val="tx1"/>
              </a:solidFill>
              <a:latin typeface="新宋体" panose="02010609030101010101" charset="-122"/>
              <a:ea typeface="新宋体" panose="02010609030101010101" charset="-122"/>
              <a:sym typeface="Arial" panose="020b0604020202020204" pitchFamily="34" charset="0"/>
            </a:endParaRPr>
          </a:p>
        </p:txBody>
      </p:sp>
      <p:sp>
        <p:nvSpPr>
          <p:cNvPr id="21507" name="文本框 1" title=""/>
          <p:cNvSpPr txBox="1"/>
          <p:nvPr>
            <p:custDataLst>
              <p:tags r:id="rId5"/>
            </p:custDataLst>
          </p:nvPr>
        </p:nvSpPr>
        <p:spPr>
          <a:xfrm>
            <a:off x="461010" y="4470400"/>
            <a:ext cx="11482705" cy="1814830"/>
          </a:xfrm>
          <a:prstGeom prst="rect">
            <a:avLst/>
          </a:prstGeom>
          <a:solidFill>
            <a:srgbClr val="C00000"/>
          </a:solidFill>
          <a:ln w="28575" cmpd="sng">
            <a:solidFill>
              <a:schemeClr val="accent5"/>
            </a:solidFill>
            <a:prstDash val="solid"/>
          </a:ln>
        </p:spPr>
        <p:txBody>
          <a:bodyPr wrap="square" rtlCol="0" anchor="t" anchorCtr="0">
            <a:sp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sz="2800">
                <a:solidFill>
                  <a:schemeClr val="bg1"/>
                </a:solidFill>
                <a:latin typeface="华文行楷" panose="02010800040101010101" charset="-122"/>
                <a:ea typeface="华文行楷" panose="02010800040101010101" charset="-122"/>
                <a:sym typeface="宋体" panose="02010600030101010101" pitchFamily="2" charset="-122"/>
              </a:rPr>
              <a:t>《国风》好描写男女爱情但不是分寸。《小雅》怨愤发牢骚但不坏乱礼法。</a:t>
            </a:r>
            <a:r>
              <a:rPr sz="2800">
                <a:solidFill>
                  <a:schemeClr val="bg1"/>
                </a:solidFill>
                <a:latin typeface="华文行楷" panose="02010800040101010101" charset="-122"/>
                <a:ea typeface="华文行楷" panose="02010800040101010101" charset="-122"/>
                <a:sym typeface="+mn-ea"/>
              </a:rPr>
              <a:t>像《离骚》，可以说是兼有二者的特点了。它对远古上溯到帝喾，近世称述齐桓公，中古称述商汤和周武王，用来讥刺当时的政事。阐明道德的广大崇高，国家治乱兴亡的规律，无不完全表</a:t>
            </a:r>
            <a:r>
              <a:rPr sz="2800">
                <a:solidFill>
                  <a:srgbClr val="C00000"/>
                </a:solidFill>
                <a:latin typeface="华文行楷" panose="02010800040101010101" charset="-122"/>
                <a:ea typeface="华文行楷" panose="02010800040101010101" charset="-122"/>
                <a:sym typeface="+mn-ea"/>
              </a:rPr>
              <a:t>现出来。</a:t>
            </a:r>
            <a:endParaRPr lang="zh-CN" altLang="en-US" sz="2800">
              <a:solidFill>
                <a:srgbClr val="C00000"/>
              </a:solidFill>
              <a:latin typeface="华文行楷" panose="02010800040101010101" charset="-122"/>
              <a:ea typeface="华文行楷" panose="02010800040101010101" charset="-122"/>
              <a:cs typeface="华文行楷" panose="02010800040101010101" charset="-122"/>
              <a:sym typeface="+mn-ea"/>
            </a:endParaRPr>
          </a:p>
        </p:txBody>
      </p:sp>
      <p:sp>
        <p:nvSpPr>
          <p:cNvPr id="4" name="文本框 3" title=""/>
          <p:cNvSpPr txBox="1"/>
          <p:nvPr>
            <p:custDataLst>
              <p:tags r:id="rId6"/>
            </p:custDataLst>
          </p:nvPr>
        </p:nvSpPr>
        <p:spPr>
          <a:xfrm>
            <a:off x="123825" y="78740"/>
            <a:ext cx="1856740" cy="645160"/>
          </a:xfrm>
          <a:prstGeom prst="rect">
            <a:avLst/>
          </a:prstGeom>
          <a:solidFill>
            <a:srgbClr val="C00000"/>
          </a:solidFill>
        </p:spPr>
        <p:txBody>
          <a:bodyPr wrap="square" rtlCol="0">
            <a:spAutoFit/>
          </a:bodyPr>
          <a:lstStyle/>
          <a:p>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第三段</a:t>
            </a:r>
          </a:p>
        </p:txBody>
      </p:sp>
      <p:cxnSp>
        <p:nvCxnSpPr>
          <p:cNvPr id="6" name="直接连接符 5" title=""/>
          <p:cNvCxnSpPr/>
          <p:nvPr>
            <p:custDataLst>
              <p:tags r:id="rId7"/>
            </p:custDataLst>
          </p:nvPr>
        </p:nvCxnSpPr>
        <p:spPr>
          <a:xfrm flipV="1">
            <a:off x="29845" y="814070"/>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192405" y="1089025"/>
            <a:ext cx="4707255" cy="3107690"/>
          </a:xfrm>
          <a:prstGeom prst="rect">
            <a:avLst/>
          </a:prstGeom>
          <a:noFill/>
          <a:ln w="28575" cmpd="sng">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wrap="square" anchor="t" anchorCtr="0">
            <a:sp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lgn="just">
              <a:spcBef>
                <a:spcPct val="50000"/>
              </a:spcBef>
            </a:pPr>
            <a:r>
              <a:rPr lang="zh-CN" altLang="en-US" sz="2800" b="1">
                <a:latin typeface="Times New Roman" panose="02020603050405020304" pitchFamily="18" charset="0"/>
                <a:ea typeface="微软雅黑"/>
              </a:rPr>
              <a:t>    </a:t>
            </a:r>
            <a:r>
              <a:rPr sz="2400">
                <a:latin typeface="华文行楷" panose="02010800040101010101" charset="-122"/>
                <a:ea typeface="华文行楷" panose="02010800040101010101" charset="-122"/>
                <a:cs typeface="华文行楷" panose="02010800040101010101" charset="-122"/>
                <a:sym typeface="+mn-ea"/>
              </a:rPr>
              <a:t>其文</a:t>
            </a:r>
            <a:r>
              <a:rPr sz="2400">
                <a:solidFill>
                  <a:srgbClr val="C00000"/>
                </a:solidFill>
                <a:latin typeface="华文行楷" panose="02010800040101010101" charset="-122"/>
                <a:ea typeface="华文行楷" panose="02010800040101010101" charset="-122"/>
                <a:cs typeface="华文行楷" panose="02010800040101010101" charset="-122"/>
                <a:sym typeface="+mn-ea"/>
              </a:rPr>
              <a:t>约</a:t>
            </a:r>
            <a:r>
              <a:rPr sz="2400">
                <a:latin typeface="华文行楷" panose="02010800040101010101" charset="-122"/>
                <a:ea typeface="华文行楷" panose="02010800040101010101" charset="-122"/>
                <a:cs typeface="华文行楷" panose="02010800040101010101" charset="-122"/>
                <a:sym typeface="+mn-ea"/>
              </a:rPr>
              <a:t>，其辞</a:t>
            </a:r>
            <a:r>
              <a:rPr sz="2400">
                <a:solidFill>
                  <a:srgbClr val="C00000"/>
                </a:solidFill>
                <a:latin typeface="华文行楷" panose="02010800040101010101" charset="-122"/>
                <a:ea typeface="华文行楷" panose="02010800040101010101" charset="-122"/>
                <a:cs typeface="华文行楷" panose="02010800040101010101" charset="-122"/>
                <a:sym typeface="+mn-ea"/>
              </a:rPr>
              <a:t>微</a:t>
            </a:r>
            <a:r>
              <a:rPr sz="2400">
                <a:latin typeface="华文行楷" panose="02010800040101010101" charset="-122"/>
                <a:ea typeface="华文行楷" panose="02010800040101010101" charset="-122"/>
                <a:cs typeface="华文行楷" panose="02010800040101010101" charset="-122"/>
                <a:sym typeface="+mn-ea"/>
              </a:rPr>
              <a:t>，</a:t>
            </a:r>
            <a:r>
              <a:rPr sz="2400" u="sng">
                <a:solidFill>
                  <a:schemeClr val="tx1"/>
                </a:solidFill>
                <a:latin typeface="华文行楷" panose="02010800040101010101" charset="-122"/>
                <a:ea typeface="华文行楷" panose="02010800040101010101" charset="-122"/>
                <a:cs typeface="华文行楷" panose="02010800040101010101" charset="-122"/>
                <a:sym typeface="+mn-ea"/>
              </a:rPr>
              <a:t>其志洁，其行廉</a:t>
            </a:r>
            <a:r>
              <a:rPr sz="2400">
                <a:latin typeface="华文行楷" panose="02010800040101010101" charset="-122"/>
                <a:ea typeface="华文行楷" panose="02010800040101010101" charset="-122"/>
                <a:cs typeface="华文行楷" panose="02010800040101010101" charset="-122"/>
                <a:sym typeface="+mn-ea"/>
              </a:rPr>
              <a:t>，</a:t>
            </a:r>
            <a:r>
              <a:rPr sz="2400" u="sng">
                <a:latin typeface="华文行楷" panose="02010800040101010101" charset="-122"/>
                <a:ea typeface="华文行楷" panose="02010800040101010101" charset="-122"/>
                <a:cs typeface="华文行楷" panose="02010800040101010101" charset="-122"/>
                <a:sym typeface="+mn-ea"/>
              </a:rPr>
              <a:t>其</a:t>
            </a:r>
            <a:r>
              <a:rPr sz="2400" u="sng">
                <a:solidFill>
                  <a:srgbClr val="C00000"/>
                </a:solidFill>
                <a:latin typeface="华文行楷" panose="02010800040101010101" charset="-122"/>
                <a:ea typeface="华文行楷" panose="02010800040101010101" charset="-122"/>
                <a:cs typeface="华文行楷" panose="02010800040101010101" charset="-122"/>
                <a:sym typeface="+mn-ea"/>
              </a:rPr>
              <a:t>称</a:t>
            </a:r>
            <a:r>
              <a:rPr sz="2400" u="sng">
                <a:latin typeface="华文行楷" panose="02010800040101010101" charset="-122"/>
                <a:ea typeface="华文行楷" panose="02010800040101010101" charset="-122"/>
                <a:cs typeface="华文行楷" panose="02010800040101010101" charset="-122"/>
                <a:sym typeface="+mn-ea"/>
              </a:rPr>
              <a:t>文小而其</a:t>
            </a:r>
            <a:r>
              <a:rPr sz="2400" u="sng">
                <a:solidFill>
                  <a:srgbClr val="C00000"/>
                </a:solidFill>
                <a:latin typeface="华文行楷" panose="02010800040101010101" charset="-122"/>
                <a:ea typeface="华文行楷" panose="02010800040101010101" charset="-122"/>
                <a:cs typeface="华文行楷" panose="02010800040101010101" charset="-122"/>
                <a:sym typeface="+mn-ea"/>
              </a:rPr>
              <a:t>指</a:t>
            </a:r>
            <a:r>
              <a:rPr sz="2400" u="sng">
                <a:latin typeface="华文行楷" panose="02010800040101010101" charset="-122"/>
                <a:ea typeface="华文行楷" panose="02010800040101010101" charset="-122"/>
                <a:cs typeface="华文行楷" panose="02010800040101010101" charset="-122"/>
                <a:sym typeface="+mn-ea"/>
              </a:rPr>
              <a:t>极大，举类</a:t>
            </a:r>
            <a:r>
              <a:rPr sz="2400" u="sng">
                <a:solidFill>
                  <a:srgbClr val="C00000"/>
                </a:solidFill>
                <a:latin typeface="华文行楷" panose="02010800040101010101" charset="-122"/>
                <a:ea typeface="华文行楷" panose="02010800040101010101" charset="-122"/>
                <a:cs typeface="华文行楷" panose="02010800040101010101" charset="-122"/>
                <a:sym typeface="+mn-ea"/>
              </a:rPr>
              <a:t>迩</a:t>
            </a:r>
            <a:r>
              <a:rPr sz="2400" u="sng">
                <a:latin typeface="华文行楷" panose="02010800040101010101" charset="-122"/>
                <a:ea typeface="华文行楷" panose="02010800040101010101" charset="-122"/>
                <a:cs typeface="华文行楷" panose="02010800040101010101" charset="-122"/>
                <a:sym typeface="+mn-ea"/>
              </a:rPr>
              <a:t>而</a:t>
            </a:r>
            <a:r>
              <a:rPr sz="2400" u="sng">
                <a:solidFill>
                  <a:srgbClr val="C00000"/>
                </a:solidFill>
                <a:latin typeface="华文行楷" panose="02010800040101010101" charset="-122"/>
                <a:ea typeface="华文行楷" panose="02010800040101010101" charset="-122"/>
                <a:cs typeface="华文行楷" panose="02010800040101010101" charset="-122"/>
                <a:sym typeface="+mn-ea"/>
              </a:rPr>
              <a:t>见</a:t>
            </a:r>
            <a:r>
              <a:rPr sz="2400" u="sng">
                <a:latin typeface="华文行楷" panose="02010800040101010101" charset="-122"/>
                <a:ea typeface="华文行楷" panose="02010800040101010101" charset="-122"/>
                <a:cs typeface="华文行楷" panose="02010800040101010101" charset="-122"/>
                <a:sym typeface="+mn-ea"/>
              </a:rPr>
              <a:t>义远</a:t>
            </a:r>
            <a:r>
              <a:rPr sz="2400">
                <a:latin typeface="华文行楷" panose="02010800040101010101" charset="-122"/>
                <a:ea typeface="华文行楷" panose="02010800040101010101" charset="-122"/>
                <a:cs typeface="华文行楷" panose="02010800040101010101" charset="-122"/>
                <a:sym typeface="+mn-ea"/>
              </a:rPr>
              <a:t>。其志洁，故其</a:t>
            </a:r>
            <a:r>
              <a:rPr sz="2400">
                <a:solidFill>
                  <a:srgbClr val="C00000"/>
                </a:solidFill>
                <a:latin typeface="华文行楷" panose="02010800040101010101" charset="-122"/>
                <a:ea typeface="华文行楷" panose="02010800040101010101" charset="-122"/>
                <a:cs typeface="华文行楷" panose="02010800040101010101" charset="-122"/>
                <a:sym typeface="+mn-ea"/>
              </a:rPr>
              <a:t>称</a:t>
            </a:r>
            <a:r>
              <a:rPr sz="2400">
                <a:latin typeface="华文行楷" panose="02010800040101010101" charset="-122"/>
                <a:ea typeface="华文行楷" panose="02010800040101010101" charset="-122"/>
                <a:cs typeface="华文行楷" panose="02010800040101010101" charset="-122"/>
                <a:sym typeface="+mn-ea"/>
              </a:rPr>
              <a:t>物芳。其行廉，</a:t>
            </a:r>
            <a:r>
              <a:rPr sz="2400" u="sng">
                <a:solidFill>
                  <a:srgbClr val="C00000"/>
                </a:solidFill>
                <a:latin typeface="华文行楷" panose="02010800040101010101" charset="-122"/>
                <a:ea typeface="华文行楷" panose="02010800040101010101" charset="-122"/>
                <a:cs typeface="华文行楷" panose="02010800040101010101" charset="-122"/>
                <a:sym typeface="+mn-ea"/>
              </a:rPr>
              <a:t>故死而不容</a:t>
            </a:r>
            <a:r>
              <a:rPr sz="2400">
                <a:latin typeface="华文行楷" panose="02010800040101010101" charset="-122"/>
                <a:ea typeface="华文行楷" panose="02010800040101010101" charset="-122"/>
                <a:cs typeface="华文行楷" panose="02010800040101010101" charset="-122"/>
                <a:sym typeface="+mn-ea"/>
              </a:rPr>
              <a:t>。</a:t>
            </a:r>
            <a:r>
              <a:rPr sz="2400" u="sng">
                <a:latin typeface="华文行楷" panose="02010800040101010101" charset="-122"/>
                <a:ea typeface="华文行楷" panose="02010800040101010101" charset="-122"/>
                <a:cs typeface="华文行楷" panose="02010800040101010101" charset="-122"/>
                <a:sym typeface="+mn-ea"/>
              </a:rPr>
              <a:t>自疏</a:t>
            </a:r>
            <a:r>
              <a:rPr sz="2400" u="sng">
                <a:solidFill>
                  <a:srgbClr val="C00000"/>
                </a:solidFill>
                <a:latin typeface="华文行楷" panose="02010800040101010101" charset="-122"/>
                <a:ea typeface="华文行楷" panose="02010800040101010101" charset="-122"/>
                <a:cs typeface="华文行楷" panose="02010800040101010101" charset="-122"/>
                <a:sym typeface="+mn-ea"/>
              </a:rPr>
              <a:t>濯淖</a:t>
            </a:r>
            <a:r>
              <a:rPr sz="2400" u="sng">
                <a:latin typeface="华文行楷" panose="02010800040101010101" charset="-122"/>
                <a:ea typeface="华文行楷" panose="02010800040101010101" charset="-122"/>
                <a:cs typeface="华文行楷" panose="02010800040101010101" charset="-122"/>
                <a:sym typeface="+mn-ea"/>
              </a:rPr>
              <a:t>污泥之中，</a:t>
            </a:r>
            <a:r>
              <a:rPr sz="2400" u="sng">
                <a:solidFill>
                  <a:srgbClr val="C00000"/>
                </a:solidFill>
                <a:latin typeface="华文行楷" panose="02010800040101010101" charset="-122"/>
                <a:ea typeface="华文行楷" panose="02010800040101010101" charset="-122"/>
                <a:cs typeface="华文行楷" panose="02010800040101010101" charset="-122"/>
                <a:sym typeface="+mn-ea"/>
              </a:rPr>
              <a:t>蝉蜕</a:t>
            </a:r>
            <a:r>
              <a:rPr sz="2400" u="sng">
                <a:latin typeface="华文行楷" panose="02010800040101010101" charset="-122"/>
                <a:ea typeface="华文行楷" panose="02010800040101010101" charset="-122"/>
                <a:cs typeface="华文行楷" panose="02010800040101010101" charset="-122"/>
                <a:sym typeface="+mn-ea"/>
              </a:rPr>
              <a:t>于浊</a:t>
            </a:r>
            <a:r>
              <a:rPr sz="2400" u="sng">
                <a:solidFill>
                  <a:srgbClr val="C00000"/>
                </a:solidFill>
                <a:latin typeface="华文行楷" panose="02010800040101010101" charset="-122"/>
                <a:ea typeface="华文行楷" panose="02010800040101010101" charset="-122"/>
                <a:cs typeface="华文行楷" panose="02010800040101010101" charset="-122"/>
                <a:sym typeface="+mn-ea"/>
              </a:rPr>
              <a:t>秽</a:t>
            </a:r>
            <a:r>
              <a:rPr sz="2400">
                <a:latin typeface="华文行楷" panose="02010800040101010101" charset="-122"/>
                <a:ea typeface="华文行楷" panose="02010800040101010101" charset="-122"/>
                <a:cs typeface="华文行楷" panose="02010800040101010101" charset="-122"/>
                <a:sym typeface="+mn-ea"/>
              </a:rPr>
              <a:t>，</a:t>
            </a:r>
            <a:r>
              <a:rPr sz="2400" u="sng">
                <a:solidFill>
                  <a:srgbClr val="C00000"/>
                </a:solidFill>
                <a:latin typeface="华文行楷" panose="02010800040101010101" charset="-122"/>
                <a:ea typeface="华文行楷" panose="02010800040101010101" charset="-122"/>
                <a:cs typeface="华文行楷" panose="02010800040101010101" charset="-122"/>
                <a:sym typeface="+mn-ea"/>
              </a:rPr>
              <a:t>以浮游尘埃之外</a:t>
            </a:r>
            <a:r>
              <a:rPr sz="2400">
                <a:latin typeface="华文行楷" panose="02010800040101010101" charset="-122"/>
                <a:ea typeface="华文行楷" panose="02010800040101010101" charset="-122"/>
                <a:cs typeface="华文行楷" panose="02010800040101010101" charset="-122"/>
                <a:sym typeface="+mn-ea"/>
              </a:rPr>
              <a:t>，不获世之</a:t>
            </a:r>
            <a:r>
              <a:rPr sz="2400">
                <a:solidFill>
                  <a:srgbClr val="C00000"/>
                </a:solidFill>
                <a:latin typeface="华文行楷" panose="02010800040101010101" charset="-122"/>
                <a:ea typeface="华文行楷" panose="02010800040101010101" charset="-122"/>
                <a:cs typeface="华文行楷" panose="02010800040101010101" charset="-122"/>
                <a:sym typeface="+mn-ea"/>
              </a:rPr>
              <a:t>滋垢</a:t>
            </a:r>
            <a:r>
              <a:rPr sz="2400">
                <a:latin typeface="华文行楷" panose="02010800040101010101" charset="-122"/>
                <a:ea typeface="华文行楷" panose="02010800040101010101" charset="-122"/>
                <a:cs typeface="华文行楷" panose="02010800040101010101" charset="-122"/>
                <a:sym typeface="+mn-ea"/>
              </a:rPr>
              <a:t>，</a:t>
            </a:r>
            <a:r>
              <a:rPr sz="2400">
                <a:solidFill>
                  <a:srgbClr val="C00000"/>
                </a:solidFill>
                <a:latin typeface="华文行楷" panose="02010800040101010101" charset="-122"/>
                <a:ea typeface="华文行楷" panose="02010800040101010101" charset="-122"/>
                <a:cs typeface="华文行楷" panose="02010800040101010101" charset="-122"/>
                <a:sym typeface="+mn-ea"/>
              </a:rPr>
              <a:t>皭</a:t>
            </a:r>
            <a:r>
              <a:rPr sz="2400">
                <a:latin typeface="华文行楷" panose="02010800040101010101" charset="-122"/>
                <a:ea typeface="华文行楷" panose="02010800040101010101" charset="-122"/>
                <a:cs typeface="华文行楷" panose="02010800040101010101" charset="-122"/>
                <a:sym typeface="+mn-ea"/>
              </a:rPr>
              <a:t>然</a:t>
            </a:r>
            <a:r>
              <a:rPr sz="2400">
                <a:solidFill>
                  <a:srgbClr val="C00000"/>
                </a:solidFill>
                <a:latin typeface="华文行楷" panose="02010800040101010101" charset="-122"/>
                <a:ea typeface="华文行楷" panose="02010800040101010101" charset="-122"/>
                <a:cs typeface="华文行楷" panose="02010800040101010101" charset="-122"/>
                <a:sym typeface="+mn-ea"/>
              </a:rPr>
              <a:t>泥</a:t>
            </a:r>
            <a:r>
              <a:rPr sz="2400">
                <a:latin typeface="华文行楷" panose="02010800040101010101" charset="-122"/>
                <a:ea typeface="华文行楷" panose="02010800040101010101" charset="-122"/>
                <a:cs typeface="华文行楷" panose="02010800040101010101" charset="-122"/>
                <a:sym typeface="+mn-ea"/>
              </a:rPr>
              <a:t>而不</a:t>
            </a:r>
            <a:r>
              <a:rPr sz="2400">
                <a:solidFill>
                  <a:srgbClr val="C00000"/>
                </a:solidFill>
                <a:latin typeface="华文行楷" panose="02010800040101010101" charset="-122"/>
                <a:ea typeface="华文行楷" panose="02010800040101010101" charset="-122"/>
                <a:cs typeface="华文行楷" panose="02010800040101010101" charset="-122"/>
                <a:sym typeface="+mn-ea"/>
              </a:rPr>
              <a:t>滓</a:t>
            </a:r>
            <a:r>
              <a:rPr sz="2400">
                <a:latin typeface="华文行楷" panose="02010800040101010101" charset="-122"/>
                <a:ea typeface="华文行楷" panose="02010800040101010101" charset="-122"/>
                <a:cs typeface="华文行楷" panose="02010800040101010101" charset="-122"/>
                <a:sym typeface="+mn-ea"/>
              </a:rPr>
              <a:t>者也。</a:t>
            </a:r>
            <a:r>
              <a:rPr sz="2400" u="sng">
                <a:solidFill>
                  <a:srgbClr val="C00000"/>
                </a:solidFill>
                <a:latin typeface="华文行楷" panose="02010800040101010101" charset="-122"/>
                <a:ea typeface="华文行楷" panose="02010800040101010101" charset="-122"/>
                <a:cs typeface="华文行楷" panose="02010800040101010101" charset="-122"/>
                <a:sym typeface="+mn-ea"/>
              </a:rPr>
              <a:t>推</a:t>
            </a:r>
            <a:r>
              <a:rPr sz="2400" u="sng">
                <a:latin typeface="华文行楷" panose="02010800040101010101" charset="-122"/>
                <a:ea typeface="华文行楷" panose="02010800040101010101" charset="-122"/>
                <a:cs typeface="华文行楷" panose="02010800040101010101" charset="-122"/>
                <a:sym typeface="+mn-ea"/>
              </a:rPr>
              <a:t>此志也，</a:t>
            </a:r>
            <a:r>
              <a:rPr sz="2400" u="sng">
                <a:solidFill>
                  <a:srgbClr val="C00000"/>
                </a:solidFill>
                <a:latin typeface="华文行楷" panose="02010800040101010101" charset="-122"/>
                <a:ea typeface="华文行楷" panose="02010800040101010101" charset="-122"/>
                <a:cs typeface="华文行楷" panose="02010800040101010101" charset="-122"/>
                <a:sym typeface="+mn-ea"/>
              </a:rPr>
              <a:t>虽</a:t>
            </a:r>
            <a:r>
              <a:rPr sz="2400" u="sng">
                <a:latin typeface="华文行楷" panose="02010800040101010101" charset="-122"/>
                <a:ea typeface="华文行楷" panose="02010800040101010101" charset="-122"/>
                <a:cs typeface="华文行楷" panose="02010800040101010101" charset="-122"/>
                <a:sym typeface="+mn-ea"/>
              </a:rPr>
              <a:t>与日月争光可也。  </a:t>
            </a:r>
            <a:endParaRPr lang="zh-CN" altLang="en-US" sz="2400" b="1">
              <a:latin typeface="华文行楷" panose="02010800040101010101" charset="-122"/>
              <a:ea typeface="华文行楷" panose="02010800040101010101" charset="-122"/>
              <a:cs typeface="华文行楷" panose="02010800040101010101" charset="-122"/>
            </a:endParaRPr>
          </a:p>
        </p:txBody>
      </p:sp>
      <p:sp>
        <p:nvSpPr>
          <p:cNvPr id="21506" name="文本框 281603" title=""/>
          <p:cNvSpPr txBox="1">
            <a:spLocks noChangeArrowheads="1"/>
          </p:cNvSpPr>
          <p:nvPr>
            <p:custDataLst>
              <p:tags r:id="rId4"/>
            </p:custDataLst>
          </p:nvPr>
        </p:nvSpPr>
        <p:spPr bwMode="auto">
          <a:xfrm>
            <a:off x="5126355" y="1089025"/>
            <a:ext cx="6780530" cy="3020695"/>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lgn="just">
              <a:lnSpc>
                <a:spcPts val="2700"/>
              </a:lnSpc>
            </a:pPr>
            <a:r>
              <a:rPr sz="2000">
                <a:solidFill>
                  <a:schemeClr val="bg1"/>
                </a:solidFill>
                <a:latin typeface="宋体" panose="02010600030101010101" pitchFamily="2" charset="-122"/>
                <a:sym typeface="Arial" panose="020b0604020202020204" pitchFamily="34" charset="0"/>
              </a:rPr>
              <a:t>约：简约</a:t>
            </a:r>
            <a:r>
              <a:rPr lang="en-US" altLang="zh-CN" sz="2000">
                <a:solidFill>
                  <a:schemeClr val="bg1"/>
                </a:solidFill>
                <a:latin typeface="宋体" panose="02010600030101010101" pitchFamily="2" charset="-122"/>
                <a:sym typeface="Arial" panose="020b0604020202020204" pitchFamily="34" charset="0"/>
              </a:rPr>
              <a:t>       </a:t>
            </a:r>
            <a:r>
              <a:rPr sz="2000">
                <a:solidFill>
                  <a:schemeClr val="bg1"/>
                </a:solidFill>
                <a:latin typeface="宋体" panose="02010600030101010101" pitchFamily="2" charset="-122"/>
                <a:sym typeface="Arial" panose="020b0604020202020204" pitchFamily="34" charset="0"/>
              </a:rPr>
              <a:t>微：含蓄隐晦</a:t>
            </a:r>
            <a:r>
              <a:rPr lang="en-US" altLang="zh-CN" sz="2000">
                <a:solidFill>
                  <a:schemeClr val="bg1"/>
                </a:solidFill>
                <a:latin typeface="宋体" panose="02010600030101010101" pitchFamily="2" charset="-122"/>
                <a:sym typeface="Arial" panose="020b0604020202020204" pitchFamily="34" charset="0"/>
              </a:rPr>
              <a:t> </a:t>
            </a:r>
            <a:r>
              <a:rPr sz="2000">
                <a:solidFill>
                  <a:schemeClr val="bg1"/>
                </a:solidFill>
                <a:latin typeface="宋体" panose="02010600030101010101" pitchFamily="2" charset="-122"/>
                <a:sym typeface="Arial" panose="020b0604020202020204" pitchFamily="34" charset="0"/>
              </a:rPr>
              <a:t>指：同“旨”，旨意</a:t>
            </a:r>
            <a:r>
              <a:rPr lang="en-US" altLang="zh-CN" sz="2000">
                <a:solidFill>
                  <a:schemeClr val="bg1"/>
                </a:solidFill>
                <a:latin typeface="宋体" panose="02010600030101010101" pitchFamily="2" charset="-122"/>
                <a:sym typeface="宋体" panose="02010600030101010101" pitchFamily="2" charset="-122"/>
              </a:rPr>
              <a:t>  </a:t>
            </a:r>
            <a:endParaRPr lang="en-US" altLang="zh-CN" sz="2000">
              <a:solidFill>
                <a:schemeClr val="bg1"/>
              </a:solidFill>
              <a:latin typeface="宋体" panose="02010600030101010101" pitchFamily="2" charset="-122"/>
            </a:endParaRPr>
          </a:p>
          <a:p>
            <a:pPr lvl="0" algn="just">
              <a:lnSpc>
                <a:spcPts val="2700"/>
              </a:lnSpc>
            </a:pPr>
            <a:r>
              <a:rPr sz="2000">
                <a:solidFill>
                  <a:schemeClr val="bg1"/>
                </a:solidFill>
                <a:latin typeface="宋体" panose="02010600030101010101" pitchFamily="2" charset="-122"/>
                <a:sym typeface="宋体" panose="02010600030101010101" pitchFamily="2" charset="-122"/>
              </a:rPr>
              <a:t>举类迩：列举的事物浅近</a:t>
            </a:r>
            <a:r>
              <a:rPr lang="en-US" altLang="zh-CN" sz="2000">
                <a:solidFill>
                  <a:schemeClr val="bg1"/>
                </a:solidFill>
                <a:latin typeface="宋体" panose="02010600030101010101" pitchFamily="2" charset="-122"/>
                <a:sym typeface="宋体" panose="02010600030101010101" pitchFamily="2" charset="-122"/>
              </a:rPr>
              <a:t> </a:t>
            </a:r>
            <a:r>
              <a:rPr sz="2000">
                <a:solidFill>
                  <a:schemeClr val="bg1"/>
                </a:solidFill>
                <a:latin typeface="宋体" panose="02010600030101010101" pitchFamily="2" charset="-122"/>
                <a:sym typeface="宋体" panose="02010600030101010101" pitchFamily="2" charset="-122"/>
              </a:rPr>
              <a:t>类：事物；迩：近</a:t>
            </a:r>
            <a:r>
              <a:rPr lang="en-US" altLang="zh-CN" sz="2000">
                <a:solidFill>
                  <a:schemeClr val="bg1"/>
                </a:solidFill>
                <a:latin typeface="宋体" panose="02010600030101010101" pitchFamily="2" charset="-122"/>
                <a:sym typeface="宋体" panose="02010600030101010101" pitchFamily="2" charset="-122"/>
              </a:rPr>
              <a:t> </a:t>
            </a:r>
          </a:p>
          <a:p>
            <a:pPr lvl="0" algn="just">
              <a:lnSpc>
                <a:spcPts val="2700"/>
              </a:lnSpc>
            </a:pPr>
            <a:r>
              <a:rPr sz="2000">
                <a:solidFill>
                  <a:schemeClr val="bg1"/>
                </a:solidFill>
                <a:latin typeface="宋体" panose="02010600030101010101" pitchFamily="2" charset="-122"/>
                <a:sym typeface="Arial" panose="020b0604020202020204" pitchFamily="34" charset="0"/>
              </a:rPr>
              <a:t>见：同“现”称：称许</a:t>
            </a:r>
            <a:r>
              <a:rPr lang="en-US" altLang="zh-CN" sz="2000">
                <a:solidFill>
                  <a:schemeClr val="bg1"/>
                </a:solidFill>
                <a:latin typeface="宋体" panose="02010600030101010101" pitchFamily="2" charset="-122"/>
                <a:sym typeface="Arial" panose="020b0604020202020204" pitchFamily="34" charset="0"/>
              </a:rPr>
              <a:t>  </a:t>
            </a:r>
            <a:r>
              <a:rPr sz="2000">
                <a:solidFill>
                  <a:schemeClr val="bg1"/>
                </a:solidFill>
                <a:latin typeface="宋体" panose="02010600030101010101" pitchFamily="2" charset="-122"/>
                <a:sym typeface="Arial" panose="020b0604020202020204" pitchFamily="34" charset="0"/>
              </a:rPr>
              <a:t>濯、淖、污、泥：“污浊”</a:t>
            </a:r>
            <a:endParaRPr lang="zh-CN" altLang="en-US" sz="2000">
              <a:solidFill>
                <a:schemeClr val="bg1"/>
              </a:solidFill>
              <a:latin typeface="宋体" panose="02010600030101010101" pitchFamily="2" charset="-122"/>
              <a:sym typeface="Arial" panose="020b0604020202020204" pitchFamily="34" charset="0"/>
            </a:endParaRPr>
          </a:p>
          <a:p>
            <a:pPr lvl="0" algn="just">
              <a:lnSpc>
                <a:spcPts val="2700"/>
              </a:lnSpc>
            </a:pPr>
            <a:r>
              <a:rPr lang="en-US" altLang="zh-CN" sz="2000">
                <a:solidFill>
                  <a:schemeClr val="bg1"/>
                </a:solidFill>
                <a:latin typeface="宋体" panose="02010600030101010101" pitchFamily="2" charset="-122"/>
                <a:sym typeface="宋体" panose="02010600030101010101" pitchFamily="2" charset="-122"/>
              </a:rPr>
              <a:t>  </a:t>
            </a:r>
            <a:r>
              <a:rPr sz="2000">
                <a:solidFill>
                  <a:schemeClr val="bg1"/>
                </a:solidFill>
                <a:latin typeface="宋体" panose="02010600030101010101" pitchFamily="2" charset="-122"/>
                <a:sym typeface="Arial" panose="020b0604020202020204" pitchFamily="34" charset="0"/>
              </a:rPr>
              <a:t>蝉蜕：</a:t>
            </a:r>
            <a:r>
              <a:rPr sz="2000">
                <a:solidFill>
                  <a:schemeClr val="bg1"/>
                </a:solidFill>
                <a:latin typeface="宋体" panose="02010600030101010101" pitchFamily="2" charset="-122"/>
                <a:sym typeface="宋体" panose="02010600030101010101" pitchFamily="2" charset="-122"/>
              </a:rPr>
              <a:t>名词作状语，像蝉那样。浊秽：形容词作名词，污浊环境</a:t>
            </a:r>
            <a:r>
              <a:rPr lang="en-US" altLang="zh-CN" sz="2000">
                <a:solidFill>
                  <a:schemeClr val="bg1"/>
                </a:solidFill>
                <a:latin typeface="宋体" panose="02010600030101010101" pitchFamily="2" charset="-122"/>
                <a:sym typeface="宋体" panose="02010600030101010101" pitchFamily="2" charset="-122"/>
              </a:rPr>
              <a:t> </a:t>
            </a:r>
            <a:r>
              <a:rPr sz="2000">
                <a:solidFill>
                  <a:schemeClr val="bg1"/>
                </a:solidFill>
                <a:latin typeface="宋体" panose="02010600030101010101" pitchFamily="2" charset="-122"/>
                <a:sym typeface="宋体" panose="02010600030101010101" pitchFamily="2" charset="-122"/>
              </a:rPr>
              <a:t>状语后置，蝉于浊秽蜕</a:t>
            </a:r>
            <a:endParaRPr lang="zh-CN" altLang="en-US" sz="2000">
              <a:solidFill>
                <a:schemeClr val="bg1"/>
              </a:solidFill>
              <a:latin typeface="宋体" panose="02010600030101010101" pitchFamily="2" charset="-122"/>
            </a:endParaRPr>
          </a:p>
          <a:p>
            <a:pPr lvl="0" algn="just">
              <a:lnSpc>
                <a:spcPts val="2700"/>
              </a:lnSpc>
            </a:pPr>
            <a:r>
              <a:rPr sz="2000">
                <a:solidFill>
                  <a:schemeClr val="bg1"/>
                </a:solidFill>
                <a:latin typeface="楷体" panose="02010609060101010101" pitchFamily="49" charset="-122"/>
                <a:ea typeface="楷体" panose="02010609060101010101" pitchFamily="49" charset="-122"/>
                <a:sym typeface="宋体" panose="02010600030101010101" pitchFamily="2" charset="-122"/>
              </a:rPr>
              <a:t>获：辱，这里指被辱</a:t>
            </a:r>
            <a:r>
              <a:rPr lang="en-US" altLang="zh-CN" sz="2000">
                <a:solidFill>
                  <a:schemeClr val="bg1"/>
                </a:solidFill>
                <a:latin typeface="楷体" panose="02010609060101010101" pitchFamily="49" charset="-122"/>
                <a:ea typeface="楷体" panose="02010609060101010101" pitchFamily="49" charset="-122"/>
                <a:sym typeface="宋体" panose="02010600030101010101" pitchFamily="2" charset="-122"/>
              </a:rPr>
              <a:t>    </a:t>
            </a:r>
            <a:r>
              <a:rPr sz="2000">
                <a:solidFill>
                  <a:schemeClr val="bg1"/>
                </a:solidFill>
                <a:latin typeface="楷体" panose="02010609060101010101" pitchFamily="49" charset="-122"/>
                <a:ea typeface="楷体" panose="02010609060101010101" pitchFamily="49" charset="-122"/>
                <a:sym typeface="宋体" panose="02010600030101010101" pitchFamily="2" charset="-122"/>
              </a:rPr>
              <a:t>滋：黑</a:t>
            </a:r>
            <a:r>
              <a:rPr sz="2000">
                <a:solidFill>
                  <a:schemeClr val="bg1"/>
                </a:solidFill>
                <a:latin typeface="宋体" panose="02010600030101010101" pitchFamily="2" charset="-122"/>
                <a:sym typeface="Arial" panose="020b0604020202020204" pitchFamily="34" charset="0"/>
              </a:rPr>
              <a:t>皭然：洁净的样子</a:t>
            </a:r>
            <a:r>
              <a:rPr lang="en-US" altLang="zh-CN" sz="2000">
                <a:solidFill>
                  <a:schemeClr val="bg1"/>
                </a:solidFill>
                <a:latin typeface="宋体" panose="02010600030101010101" pitchFamily="2" charset="-122"/>
                <a:sym typeface="Arial" panose="020b0604020202020204" pitchFamily="34" charset="0"/>
              </a:rPr>
              <a:t> </a:t>
            </a:r>
          </a:p>
          <a:p>
            <a:pPr lvl="0" algn="just">
              <a:lnSpc>
                <a:spcPts val="2700"/>
              </a:lnSpc>
            </a:pPr>
            <a:r>
              <a:rPr lang="en-US" altLang="zh-CN" sz="2000">
                <a:solidFill>
                  <a:schemeClr val="bg1"/>
                </a:solidFill>
                <a:latin typeface="宋体" panose="02010600030101010101" pitchFamily="2" charset="-122"/>
                <a:sym typeface="Arial" panose="020b0604020202020204" pitchFamily="34" charset="0"/>
              </a:rPr>
              <a:t> </a:t>
            </a:r>
            <a:r>
              <a:rPr sz="2000">
                <a:solidFill>
                  <a:schemeClr val="bg1"/>
                </a:solidFill>
                <a:latin typeface="宋体" panose="02010600030101010101" pitchFamily="2" charset="-122"/>
                <a:sym typeface="Arial" panose="020b0604020202020204" pitchFamily="34" charset="0"/>
              </a:rPr>
              <a:t>泥：同“涅”，指可做黑色染料的矾石，这里指“染黑、玷污”</a:t>
            </a:r>
            <a:r>
              <a:rPr lang="en-US" altLang="zh-CN" sz="2000">
                <a:solidFill>
                  <a:schemeClr val="bg1"/>
                </a:solidFill>
                <a:latin typeface="宋体" panose="02010600030101010101" pitchFamily="2" charset="-122"/>
                <a:sym typeface="Arial" panose="020b0604020202020204" pitchFamily="34" charset="0"/>
              </a:rPr>
              <a:t> </a:t>
            </a:r>
            <a:r>
              <a:rPr sz="2000">
                <a:solidFill>
                  <a:schemeClr val="bg1"/>
                </a:solidFill>
                <a:latin typeface="宋体" panose="02010600030101010101" pitchFamily="2" charset="-122"/>
                <a:sym typeface="宋体" panose="02010600030101010101" pitchFamily="2" charset="-122"/>
              </a:rPr>
              <a:t>滓：污染</a:t>
            </a:r>
            <a:r>
              <a:rPr lang="en-US" altLang="zh-CN" sz="2000">
                <a:solidFill>
                  <a:schemeClr val="bg1"/>
                </a:solidFill>
                <a:latin typeface="宋体" panose="02010600030101010101" pitchFamily="2" charset="-122"/>
                <a:sym typeface="宋体" panose="02010600030101010101" pitchFamily="2" charset="-122"/>
              </a:rPr>
              <a:t>    </a:t>
            </a:r>
            <a:r>
              <a:rPr sz="2000">
                <a:solidFill>
                  <a:schemeClr val="bg1"/>
                </a:solidFill>
                <a:latin typeface="宋体" panose="02010600030101010101" pitchFamily="2" charset="-122"/>
                <a:sym typeface="Arial" panose="020b0604020202020204" pitchFamily="34" charset="0"/>
              </a:rPr>
              <a:t>推：推赞，推许</a:t>
            </a:r>
            <a:r>
              <a:rPr lang="en-US" altLang="zh-CN" sz="2000">
                <a:solidFill>
                  <a:schemeClr val="bg1"/>
                </a:solidFill>
                <a:latin typeface="宋体" panose="02010600030101010101" pitchFamily="2" charset="-122"/>
                <a:sym typeface="Arial" panose="020b0604020202020204" pitchFamily="34" charset="0"/>
              </a:rPr>
              <a:t>   </a:t>
            </a:r>
            <a:r>
              <a:rPr sz="2000">
                <a:solidFill>
                  <a:schemeClr val="bg1"/>
                </a:solidFill>
                <a:latin typeface="宋体" panose="02010600030101010101" pitchFamily="2" charset="-122"/>
                <a:sym typeface="Arial" panose="020b0604020202020204" pitchFamily="34" charset="0"/>
              </a:rPr>
              <a:t>虽：即使</a:t>
            </a:r>
            <a:endParaRPr lang="zh-CN" altLang="en-US" sz="2000" b="1">
              <a:solidFill>
                <a:schemeClr val="bg1"/>
              </a:solidFill>
              <a:latin typeface="宋体" panose="02010600030101010101" pitchFamily="2" charset="-122"/>
              <a:ea typeface="新宋体" panose="02010609030101010101" charset="-122"/>
              <a:sym typeface="Arial" panose="020b0604020202020204" pitchFamily="34" charset="0"/>
            </a:endParaRPr>
          </a:p>
        </p:txBody>
      </p:sp>
      <p:sp>
        <p:nvSpPr>
          <p:cNvPr id="21507" name="文本框 1" title=""/>
          <p:cNvSpPr txBox="1"/>
          <p:nvPr>
            <p:custDataLst>
              <p:tags r:id="rId5"/>
            </p:custDataLst>
          </p:nvPr>
        </p:nvSpPr>
        <p:spPr>
          <a:xfrm>
            <a:off x="191770" y="4432935"/>
            <a:ext cx="11715115" cy="2245360"/>
          </a:xfrm>
          <a:prstGeom prst="rect">
            <a:avLst/>
          </a:prstGeom>
          <a:solidFill>
            <a:srgbClr val="C00000"/>
          </a:solidFill>
          <a:ln w="28575" cmpd="sng">
            <a:solidFill>
              <a:schemeClr val="accent5"/>
            </a:solidFill>
            <a:prstDash val="solid"/>
          </a:ln>
        </p:spPr>
        <p:txBody>
          <a:bodyPr wrap="square" rtlCol="0"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sz="2400">
                <a:solidFill>
                  <a:schemeClr val="bg1"/>
                </a:solidFill>
                <a:latin typeface="华文行楷" panose="02010800040101010101" charset="-122"/>
                <a:ea typeface="华文行楷" panose="02010800040101010101" charset="-122"/>
                <a:sym typeface="+mn-ea"/>
              </a:rPr>
              <a:t>他的文笔简约，词意精微，他的志趣高洁，行为廉正。</a:t>
            </a:r>
            <a:r>
              <a:rPr sz="2400" u="sng">
                <a:solidFill>
                  <a:schemeClr val="bg1"/>
                </a:solidFill>
                <a:latin typeface="华文行楷" panose="02010800040101010101" charset="-122"/>
                <a:ea typeface="华文行楷" panose="02010800040101010101" charset="-122"/>
                <a:sym typeface="+mn-ea"/>
              </a:rPr>
              <a:t>其文辞描写的不过寻常事物，但它的旨趣是极大的（因为关系到国家的治乱）</a:t>
            </a:r>
            <a:r>
              <a:rPr sz="2400">
                <a:solidFill>
                  <a:schemeClr val="bg1"/>
                </a:solidFill>
                <a:latin typeface="华文行楷" panose="02010800040101010101" charset="-122"/>
                <a:ea typeface="华文行楷" panose="02010800040101010101" charset="-122"/>
                <a:sym typeface="+mn-ea"/>
              </a:rPr>
              <a:t>，</a:t>
            </a:r>
            <a:r>
              <a:rPr sz="2400" u="sng">
                <a:solidFill>
                  <a:schemeClr val="bg1"/>
                </a:solidFill>
                <a:latin typeface="华文行楷" panose="02010800040101010101" charset="-122"/>
                <a:ea typeface="华文行楷" panose="02010800040101010101" charset="-122"/>
                <a:sym typeface="+mn-ea"/>
              </a:rPr>
              <a:t>列举的事例浅近，而表达的意思却十分深远。</a:t>
            </a:r>
            <a:r>
              <a:rPr sz="2400">
                <a:solidFill>
                  <a:schemeClr val="bg1"/>
                </a:solidFill>
                <a:latin typeface="华文行楷" panose="02010800040101010101" charset="-122"/>
                <a:ea typeface="华文行楷" panose="02010800040101010101" charset="-122"/>
                <a:sym typeface="+mn-ea"/>
              </a:rPr>
              <a:t>由于志趣高洁，所以文章中称述的也是芳香的事物，由于行为廉正，所以到死也不为奸邪势力所容。他独自远离污泥浊水之中，</a:t>
            </a:r>
            <a:r>
              <a:rPr sz="2400" u="sng">
                <a:solidFill>
                  <a:schemeClr val="bg1"/>
                </a:solidFill>
                <a:latin typeface="华文行楷" panose="02010800040101010101" charset="-122"/>
                <a:ea typeface="华文行楷" panose="02010800040101010101" charset="-122"/>
                <a:sym typeface="+mn-ea"/>
              </a:rPr>
              <a:t>像蝉脱壳一样摆脱浊秽，</a:t>
            </a:r>
            <a:r>
              <a:rPr sz="2400" u="sng">
                <a:solidFill>
                  <a:schemeClr val="bg1"/>
                </a:solidFill>
                <a:latin typeface="华文行楷" panose="02010800040101010101" charset="-122"/>
                <a:ea typeface="华文行楷" panose="02010800040101010101" charset="-122"/>
                <a:sym typeface="宋体" panose="02010600030101010101" pitchFamily="2" charset="-122"/>
              </a:rPr>
              <a:t>浮游在尘世之外</a:t>
            </a:r>
            <a:r>
              <a:rPr sz="2400">
                <a:solidFill>
                  <a:schemeClr val="bg1"/>
                </a:solidFill>
                <a:latin typeface="华文行楷" panose="02010800040101010101" charset="-122"/>
                <a:ea typeface="华文行楷" panose="02010800040101010101" charset="-122"/>
                <a:sym typeface="宋体" panose="02010600030101010101" pitchFamily="2" charset="-122"/>
              </a:rPr>
              <a:t>，不为尘世的污垢所辱，保持皎洁的品质，出污泥而不染。推许屈原的志向，即使和日月争辉，也是可以的。</a:t>
            </a:r>
            <a:endParaRPr lang="zh-CN" altLang="en-US" sz="2400">
              <a:solidFill>
                <a:schemeClr val="bg1"/>
              </a:solidFill>
              <a:latin typeface="华文行楷" panose="02010800040101010101" charset="-122"/>
              <a:ea typeface="华文行楷" panose="02010800040101010101" charset="-122"/>
            </a:endParaRPr>
          </a:p>
          <a:p>
            <a:pPr lvl="0"/>
            <a:endParaRPr lang="zh-CN" altLang="en-US" sz="2400">
              <a:solidFill>
                <a:schemeClr val="bg1"/>
              </a:solidFill>
              <a:latin typeface="华文行楷" panose="02010800040101010101" charset="-122"/>
              <a:ea typeface="华文行楷" panose="02010800040101010101" charset="-122"/>
              <a:cs typeface="华文行楷" panose="02010800040101010101" charset="-122"/>
            </a:endParaRPr>
          </a:p>
        </p:txBody>
      </p:sp>
      <p:sp>
        <p:nvSpPr>
          <p:cNvPr id="4" name="文本框 3" title=""/>
          <p:cNvSpPr txBox="1"/>
          <p:nvPr>
            <p:custDataLst>
              <p:tags r:id="rId6"/>
            </p:custDataLst>
          </p:nvPr>
        </p:nvSpPr>
        <p:spPr>
          <a:xfrm>
            <a:off x="191770" y="114300"/>
            <a:ext cx="1791335" cy="645160"/>
          </a:xfrm>
          <a:prstGeom prst="rect">
            <a:avLst/>
          </a:prstGeom>
          <a:solidFill>
            <a:srgbClr val="C00000"/>
          </a:solidFill>
        </p:spPr>
        <p:txBody>
          <a:bodyPr wrap="square" rtlCol="0">
            <a:spAutoFit/>
          </a:bodyPr>
          <a:lstStyle/>
          <a:p>
            <a:r>
              <a:rPr lang="en-US" altLang="zh-CN"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 </a:t>
            </a:r>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第三段</a:t>
            </a:r>
          </a:p>
        </p:txBody>
      </p:sp>
      <p:cxnSp>
        <p:nvCxnSpPr>
          <p:cNvPr id="6" name="直接连接符 5" title=""/>
          <p:cNvCxnSpPr/>
          <p:nvPr>
            <p:custDataLst>
              <p:tags r:id="rId7"/>
            </p:custDataLst>
          </p:nvPr>
        </p:nvCxnSpPr>
        <p:spPr>
          <a:xfrm flipV="1">
            <a:off x="29845" y="823595"/>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208915" y="956310"/>
            <a:ext cx="4707255" cy="3476625"/>
          </a:xfrm>
          <a:prstGeom prst="rect">
            <a:avLst/>
          </a:prstGeom>
          <a:noFill/>
          <a:ln w="28575" cmpd="sng">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wrap="square" anchor="t" anchorCtr="0">
            <a:sp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marL="0" lvl="0" indent="0">
              <a:spcBef>
                <a:spcPct val="50000"/>
              </a:spcBef>
            </a:pPr>
            <a:r>
              <a:rPr lang="zh-CN" altLang="en-US" sz="2800" b="1">
                <a:latin typeface="Times New Roman" panose="02020603050405020304" pitchFamily="18" charset="0"/>
                <a:ea typeface="微软雅黑"/>
              </a:rPr>
              <a:t>    </a:t>
            </a:r>
            <a:r>
              <a:rPr sz="2400">
                <a:latin typeface="华文行楷" panose="02010800040101010101" charset="-122"/>
                <a:ea typeface="华文行楷" panose="02010800040101010101" charset="-122"/>
                <a:cs typeface="华文行楷" panose="02010800040101010101" charset="-122"/>
                <a:sym typeface="+mn-ea"/>
              </a:rPr>
              <a:t>屈平既</a:t>
            </a:r>
            <a:r>
              <a:rPr sz="2400">
                <a:solidFill>
                  <a:srgbClr val="C00000"/>
                </a:solidFill>
                <a:latin typeface="华文行楷" panose="02010800040101010101" charset="-122"/>
                <a:ea typeface="华文行楷" panose="02010800040101010101" charset="-122"/>
                <a:cs typeface="华文行楷" panose="02010800040101010101" charset="-122"/>
                <a:sym typeface="+mn-ea"/>
              </a:rPr>
              <a:t>绌（被）</a:t>
            </a:r>
            <a:r>
              <a:rPr sz="2400">
                <a:latin typeface="华文行楷" panose="02010800040101010101" charset="-122"/>
                <a:ea typeface="华文行楷" panose="02010800040101010101" charset="-122"/>
                <a:cs typeface="华文行楷" panose="02010800040101010101" charset="-122"/>
                <a:sym typeface="+mn-ea"/>
              </a:rPr>
              <a:t>，其后秦欲</a:t>
            </a:r>
            <a:r>
              <a:rPr sz="2400">
                <a:solidFill>
                  <a:srgbClr val="C00000"/>
                </a:solidFill>
                <a:latin typeface="华文行楷" panose="02010800040101010101" charset="-122"/>
                <a:ea typeface="华文行楷" panose="02010800040101010101" charset="-122"/>
                <a:cs typeface="华文行楷" panose="02010800040101010101" charset="-122"/>
                <a:sym typeface="+mn-ea"/>
              </a:rPr>
              <a:t>伐</a:t>
            </a:r>
            <a:r>
              <a:rPr sz="2400">
                <a:latin typeface="华文行楷" panose="02010800040101010101" charset="-122"/>
                <a:ea typeface="华文行楷" panose="02010800040101010101" charset="-122"/>
                <a:cs typeface="华文行楷" panose="02010800040101010101" charset="-122"/>
                <a:sym typeface="+mn-ea"/>
              </a:rPr>
              <a:t>齐，齐与楚</a:t>
            </a:r>
            <a:r>
              <a:rPr sz="2400">
                <a:solidFill>
                  <a:srgbClr val="C00000"/>
                </a:solidFill>
                <a:latin typeface="华文行楷" panose="02010800040101010101" charset="-122"/>
                <a:ea typeface="华文行楷" panose="02010800040101010101" charset="-122"/>
                <a:cs typeface="华文行楷" panose="02010800040101010101" charset="-122"/>
                <a:sym typeface="+mn-ea"/>
              </a:rPr>
              <a:t>从</a:t>
            </a:r>
            <a:r>
              <a:rPr sz="2400">
                <a:latin typeface="华文行楷" panose="02010800040101010101" charset="-122"/>
                <a:ea typeface="华文行楷" panose="02010800040101010101" charset="-122"/>
                <a:cs typeface="华文行楷" panose="02010800040101010101" charset="-122"/>
                <a:sym typeface="+mn-ea"/>
              </a:rPr>
              <a:t>亲，惠王</a:t>
            </a:r>
            <a:r>
              <a:rPr sz="2400">
                <a:solidFill>
                  <a:srgbClr val="C00000"/>
                </a:solidFill>
                <a:latin typeface="华文行楷" panose="02010800040101010101" charset="-122"/>
                <a:ea typeface="华文行楷" panose="02010800040101010101" charset="-122"/>
                <a:cs typeface="华文行楷" panose="02010800040101010101" charset="-122"/>
                <a:sym typeface="+mn-ea"/>
              </a:rPr>
              <a:t>患</a:t>
            </a:r>
            <a:r>
              <a:rPr sz="2400">
                <a:latin typeface="华文行楷" panose="02010800040101010101" charset="-122"/>
                <a:ea typeface="华文行楷" panose="02010800040101010101" charset="-122"/>
                <a:cs typeface="华文行楷" panose="02010800040101010101" charset="-122"/>
                <a:sym typeface="+mn-ea"/>
              </a:rPr>
              <a:t>之，乃令张仪详</a:t>
            </a:r>
            <a:r>
              <a:rPr sz="2400">
                <a:solidFill>
                  <a:srgbClr val="C00000"/>
                </a:solidFill>
                <a:latin typeface="华文行楷" panose="02010800040101010101" charset="-122"/>
                <a:ea typeface="华文行楷" panose="02010800040101010101" charset="-122"/>
                <a:cs typeface="华文行楷" panose="02010800040101010101" charset="-122"/>
                <a:sym typeface="+mn-ea"/>
              </a:rPr>
              <a:t>去</a:t>
            </a:r>
            <a:r>
              <a:rPr sz="2400">
                <a:latin typeface="华文行楷" panose="02010800040101010101" charset="-122"/>
                <a:ea typeface="华文行楷" panose="02010800040101010101" charset="-122"/>
                <a:cs typeface="华文行楷" panose="02010800040101010101" charset="-122"/>
                <a:sym typeface="+mn-ea"/>
              </a:rPr>
              <a:t>秦，</a:t>
            </a:r>
            <a:r>
              <a:rPr sz="2400">
                <a:solidFill>
                  <a:srgbClr val="C00000"/>
                </a:solidFill>
                <a:latin typeface="华文行楷" panose="02010800040101010101" charset="-122"/>
                <a:ea typeface="华文行楷" panose="02010800040101010101" charset="-122"/>
                <a:cs typeface="华文行楷" panose="02010800040101010101" charset="-122"/>
                <a:sym typeface="+mn-ea"/>
              </a:rPr>
              <a:t>厚币委质</a:t>
            </a:r>
            <a:r>
              <a:rPr sz="2400">
                <a:latin typeface="华文行楷" panose="02010800040101010101" charset="-122"/>
                <a:ea typeface="华文行楷" panose="02010800040101010101" charset="-122"/>
                <a:cs typeface="华文行楷" panose="02010800040101010101" charset="-122"/>
                <a:sym typeface="+mn-ea"/>
              </a:rPr>
              <a:t>事楚，曰：“秦甚憎齐，齐与楚从亲，楚</a:t>
            </a:r>
            <a:r>
              <a:rPr sz="2400">
                <a:solidFill>
                  <a:srgbClr val="C00000"/>
                </a:solidFill>
                <a:latin typeface="华文行楷" panose="02010800040101010101" charset="-122"/>
                <a:ea typeface="华文行楷" panose="02010800040101010101" charset="-122"/>
                <a:cs typeface="华文行楷" panose="02010800040101010101" charset="-122"/>
                <a:sym typeface="+mn-ea"/>
              </a:rPr>
              <a:t>诚</a:t>
            </a:r>
            <a:r>
              <a:rPr sz="2400">
                <a:latin typeface="华文行楷" panose="02010800040101010101" charset="-122"/>
                <a:ea typeface="华文行楷" panose="02010800040101010101" charset="-122"/>
                <a:cs typeface="华文行楷" panose="02010800040101010101" charset="-122"/>
                <a:sym typeface="+mn-ea"/>
              </a:rPr>
              <a:t>能绝齐，秦愿献商於之地六百里。”楚怀王贪而信张仪，遂绝齐，</a:t>
            </a:r>
            <a:r>
              <a:rPr sz="2400">
                <a:solidFill>
                  <a:srgbClr val="C00000"/>
                </a:solidFill>
                <a:latin typeface="华文行楷" panose="02010800040101010101" charset="-122"/>
                <a:ea typeface="华文行楷" panose="02010800040101010101" charset="-122"/>
                <a:cs typeface="华文行楷" panose="02010800040101010101" charset="-122"/>
                <a:sym typeface="+mn-ea"/>
              </a:rPr>
              <a:t>使使如</a:t>
            </a:r>
            <a:r>
              <a:rPr sz="2400">
                <a:latin typeface="华文行楷" panose="02010800040101010101" charset="-122"/>
                <a:ea typeface="华文行楷" panose="02010800040101010101" charset="-122"/>
                <a:cs typeface="华文行楷" panose="02010800040101010101" charset="-122"/>
                <a:sym typeface="+mn-ea"/>
              </a:rPr>
              <a:t>秦受地。</a:t>
            </a:r>
            <a:r>
              <a:rPr sz="2400">
                <a:latin typeface="华文行楷" panose="02010800040101010101" charset="-122"/>
                <a:ea typeface="华文行楷" panose="02010800040101010101" charset="-122"/>
                <a:cs typeface="华文行楷" panose="02010800040101010101" charset="-122"/>
                <a:sym typeface="宋体" panose="02010600030101010101" pitchFamily="2" charset="-122"/>
              </a:rPr>
              <a:t>张仪诈之曰：“仪与王约六里，不闻六百里。”</a:t>
            </a:r>
            <a:endParaRPr lang="zh-CN" altLang="en-US" sz="2400" b="1">
              <a:latin typeface="华文行楷" panose="02010800040101010101" charset="-122"/>
              <a:ea typeface="华文行楷" panose="02010800040101010101" charset="-122"/>
              <a:cs typeface="华文行楷" panose="02010800040101010101" charset="-122"/>
            </a:endParaRPr>
          </a:p>
        </p:txBody>
      </p:sp>
      <p:sp>
        <p:nvSpPr>
          <p:cNvPr id="21506" name="文本框 281603" title=""/>
          <p:cNvSpPr txBox="1">
            <a:spLocks noChangeArrowheads="1"/>
          </p:cNvSpPr>
          <p:nvPr>
            <p:custDataLst>
              <p:tags r:id="rId4"/>
            </p:custDataLst>
          </p:nvPr>
        </p:nvSpPr>
        <p:spPr bwMode="auto">
          <a:xfrm>
            <a:off x="5143500" y="1184910"/>
            <a:ext cx="6780530" cy="2628900"/>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r>
              <a:rPr sz="2000">
                <a:solidFill>
                  <a:schemeClr val="bg1"/>
                </a:solidFill>
                <a:latin typeface="新宋体" panose="02010609030101010101" charset="-122"/>
                <a:ea typeface="新宋体" panose="02010609030101010101" charset="-122"/>
                <a:sym typeface="Arial" panose="020b0604020202020204" pitchFamily="34" charset="0"/>
              </a:rPr>
              <a:t>绌：同“黜”，指被罢免官职</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伐：攻打</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从：同</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a:t>
            </a:r>
            <a:r>
              <a:rPr sz="2000">
                <a:solidFill>
                  <a:schemeClr val="bg1"/>
                </a:solidFill>
                <a:latin typeface="新宋体" panose="02010609030101010101" charset="-122"/>
                <a:ea typeface="新宋体" panose="02010609030101010101" charset="-122"/>
                <a:sym typeface="Arial" panose="020b0604020202020204" pitchFamily="34" charset="0"/>
              </a:rPr>
              <a:t>纵</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a:t>
            </a:r>
            <a:r>
              <a:rPr sz="2000">
                <a:solidFill>
                  <a:schemeClr val="bg1"/>
                </a:solidFill>
                <a:latin typeface="新宋体" panose="02010609030101010101" charset="-122"/>
                <a:ea typeface="新宋体" panose="02010609030101010101" charset="-122"/>
                <a:sym typeface="Arial" panose="020b0604020202020204" pitchFamily="34" charset="0"/>
              </a:rPr>
              <a:t>，合纵，联合抗秦</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ea typeface="楷体_GB2312" pitchFamily="1" charset="-122"/>
                <a:sym typeface="宋体" panose="02010600030101010101" pitchFamily="2" charset="-122"/>
              </a:rPr>
              <a:t>从亲：合纵亲善</a:t>
            </a:r>
            <a:endParaRPr lang="zh-CN" altLang="en-US" sz="2000">
              <a:solidFill>
                <a:schemeClr val="bg1"/>
              </a:solidFill>
              <a:ea typeface="楷体_GB2312" pitchFamily="1" charset="-122"/>
              <a:sym typeface="宋体" panose="02010600030101010101" pitchFamily="2" charset="-122"/>
            </a:endParaRPr>
          </a:p>
          <a:p>
            <a:pPr lvl="0"/>
            <a:r>
              <a:rPr sz="2000">
                <a:solidFill>
                  <a:schemeClr val="bg1"/>
                </a:solidFill>
                <a:latin typeface="新宋体" panose="02010609030101010101" charset="-122"/>
                <a:ea typeface="新宋体" panose="02010609030101010101" charset="-122"/>
                <a:sym typeface="Arial" panose="020b0604020202020204" pitchFamily="34" charset="0"/>
              </a:rPr>
              <a:t>患：担心</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详：同</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a:t>
            </a:r>
            <a:r>
              <a:rPr sz="2000">
                <a:solidFill>
                  <a:schemeClr val="bg1"/>
                </a:solidFill>
                <a:latin typeface="新宋体" panose="02010609030101010101" charset="-122"/>
                <a:ea typeface="新宋体" panose="02010609030101010101" charset="-122"/>
                <a:sym typeface="Arial" panose="020b0604020202020204" pitchFamily="34" charset="0"/>
              </a:rPr>
              <a:t>佯</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a:t>
            </a:r>
            <a:r>
              <a:rPr sz="2000">
                <a:solidFill>
                  <a:schemeClr val="bg1"/>
                </a:solidFill>
                <a:latin typeface="新宋体" panose="02010609030101010101" charset="-122"/>
                <a:ea typeface="新宋体" panose="02010609030101010101" charset="-122"/>
                <a:sym typeface="Arial" panose="020b0604020202020204" pitchFamily="34" charset="0"/>
              </a:rPr>
              <a:t>，假装</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去：离开</a:t>
            </a:r>
            <a:endParaRPr lang="zh-CN" altLang="zh-CN" sz="2000">
              <a:solidFill>
                <a:schemeClr val="bg1"/>
              </a:solidFill>
            </a:endParaRPr>
          </a:p>
          <a:p>
            <a:pPr lvl="0"/>
            <a:r>
              <a:rPr sz="2000">
                <a:solidFill>
                  <a:schemeClr val="bg1"/>
                </a:solidFill>
                <a:sym typeface="+mn-ea"/>
              </a:rPr>
              <a:t>“厚币”，是指丰厚的礼物，“</a:t>
            </a:r>
            <a:r>
              <a:rPr sz="2000">
                <a:solidFill>
                  <a:schemeClr val="bg1"/>
                </a:solidFill>
                <a:sym typeface="宋体" panose="02010600030101010101" pitchFamily="2" charset="-122"/>
              </a:rPr>
              <a:t>币</a:t>
            </a:r>
            <a:r>
              <a:rPr sz="2000">
                <a:solidFill>
                  <a:schemeClr val="bg1"/>
                </a:solidFill>
                <a:sym typeface="+mn-ea"/>
              </a:rPr>
              <a:t>”，礼物。</a:t>
            </a:r>
            <a:r>
              <a:rPr sz="2000">
                <a:solidFill>
                  <a:schemeClr val="bg1"/>
                </a:solidFill>
                <a:latin typeface="楷体" panose="02010609060101010101" pitchFamily="49" charset="-122"/>
                <a:ea typeface="楷体" panose="02010609060101010101" pitchFamily="49" charset="-122"/>
                <a:sym typeface="宋体" panose="02010600030101010101" pitchFamily="2" charset="-122"/>
              </a:rPr>
              <a:t>名词作状语，用厚币。</a:t>
            </a:r>
            <a:r>
              <a:rPr sz="2000">
                <a:solidFill>
                  <a:schemeClr val="bg1"/>
                </a:solidFill>
                <a:sym typeface="+mn-ea"/>
              </a:rPr>
              <a:t>“委质”，向君主献礼，表示献身。</a:t>
            </a:r>
            <a:endParaRPr lang="zh-CN" altLang="en-US" sz="2000">
              <a:solidFill>
                <a:schemeClr val="bg1"/>
              </a:solidFill>
            </a:endParaRPr>
          </a:p>
          <a:p>
            <a:pPr lvl="0"/>
            <a:r>
              <a:rPr sz="2000">
                <a:solidFill>
                  <a:schemeClr val="bg1"/>
                </a:solidFill>
                <a:latin typeface="新宋体" panose="02010609030101010101" charset="-122"/>
                <a:ea typeface="新宋体" panose="02010609030101010101" charset="-122"/>
                <a:sym typeface="Arial" panose="020b0604020202020204" pitchFamily="34" charset="0"/>
              </a:rPr>
              <a:t>委：呈现</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质：同“贽”，见面礼</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诈：欺骗</a:t>
            </a:r>
          </a:p>
          <a:p>
            <a:pPr lvl="0"/>
            <a:r>
              <a:rPr sz="2000">
                <a:solidFill>
                  <a:schemeClr val="bg1"/>
                </a:solidFill>
                <a:latin typeface="新宋体" panose="02010609030101010101" charset="-122"/>
                <a:ea typeface="新宋体" panose="02010609030101010101" charset="-122"/>
                <a:sym typeface="Arial" panose="020b0604020202020204" pitchFamily="34" charset="0"/>
              </a:rPr>
              <a:t>诚：果真</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ea typeface="楷体_GB2312" pitchFamily="1" charset="-122"/>
                <a:sym typeface="宋体" panose="02010600030101010101" pitchFamily="2" charset="-122"/>
              </a:rPr>
              <a:t>绝齐：与齐国断绝外交关系</a:t>
            </a:r>
            <a:r>
              <a:rPr sz="2000">
                <a:solidFill>
                  <a:schemeClr val="bg1"/>
                </a:solidFill>
                <a:latin typeface="新宋体" panose="02010609030101010101" charset="-122"/>
                <a:ea typeface="新宋体" panose="02010609030101010101" charset="-122"/>
                <a:sym typeface="Arial" panose="020b0604020202020204" pitchFamily="34" charset="0"/>
              </a:rPr>
              <a:t>遂：于是，就</a:t>
            </a:r>
            <a:endParaRPr lang="zh-CN" altLang="zh-CN" sz="2000">
              <a:solidFill>
                <a:schemeClr val="bg1"/>
              </a:solidFill>
            </a:endParaRPr>
          </a:p>
          <a:p>
            <a:pPr lvl="0"/>
            <a:r>
              <a:rPr sz="2000" b="0">
                <a:solidFill>
                  <a:schemeClr val="bg1"/>
                </a:solidFill>
                <a:ea typeface="微软雅黑"/>
                <a:sym typeface="宋体" panose="02010600030101010101" pitchFamily="2" charset="-122"/>
              </a:rPr>
              <a:t>使使如秦受地</a:t>
            </a:r>
            <a:r>
              <a:rPr sz="2000">
                <a:solidFill>
                  <a:schemeClr val="bg1"/>
                </a:solidFill>
                <a:ea typeface="微软雅黑"/>
                <a:sym typeface="宋体" panose="02010600030101010101" pitchFamily="2" charset="-122"/>
              </a:rPr>
              <a:t>：</a:t>
            </a:r>
            <a:r>
              <a:rPr sz="2000">
                <a:solidFill>
                  <a:schemeClr val="bg1"/>
                </a:solidFill>
                <a:latin typeface="新宋体" panose="02010609030101010101" charset="-122"/>
                <a:ea typeface="新宋体" panose="02010609030101010101" charset="-122"/>
                <a:sym typeface="Arial" panose="020b0604020202020204" pitchFamily="34" charset="0"/>
              </a:rPr>
              <a:t>使：派遣</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使：</a:t>
            </a:r>
            <a:r>
              <a:rPr sz="2000">
                <a:solidFill>
                  <a:srgbClr val="C00000"/>
                </a:solidFill>
                <a:latin typeface="新宋体" panose="02010609030101010101" charset="-122"/>
                <a:ea typeface="新宋体" panose="02010609030101010101" charset="-122"/>
                <a:sym typeface="Arial" panose="020b0604020202020204" pitchFamily="34" charset="0"/>
              </a:rPr>
              <a:t>使者</a:t>
            </a:r>
            <a:r>
              <a:rPr lang="en-US" altLang="zh-CN" sz="2000">
                <a:solidFill>
                  <a:srgbClr val="C00000"/>
                </a:solidFill>
                <a:latin typeface="新宋体" panose="02010609030101010101" charset="-122"/>
                <a:ea typeface="新宋体" panose="02010609030101010101" charset="-122"/>
                <a:sym typeface="Arial" panose="020b0604020202020204" pitchFamily="34" charset="0"/>
              </a:rPr>
              <a:t> </a:t>
            </a:r>
            <a:r>
              <a:rPr sz="2000">
                <a:solidFill>
                  <a:srgbClr val="C00000"/>
                </a:solidFill>
                <a:latin typeface="新宋体" panose="02010609030101010101" charset="-122"/>
                <a:ea typeface="新宋体" panose="02010609030101010101" charset="-122"/>
                <a:sym typeface="Arial" panose="020b0604020202020204" pitchFamily="34" charset="0"/>
              </a:rPr>
              <a:t>如：到</a:t>
            </a:r>
            <a:r>
              <a:rPr lang="en-US" altLang="zh-CN" sz="2000">
                <a:solidFill>
                  <a:srgbClr val="C00000"/>
                </a:solidFill>
                <a:latin typeface="新宋体" panose="02010609030101010101" charset="-122"/>
                <a:ea typeface="新宋体" panose="02010609030101010101" charset="-122"/>
                <a:sym typeface="Arial" panose="020b0604020202020204" pitchFamily="34" charset="0"/>
              </a:rPr>
              <a:t>  </a:t>
            </a:r>
            <a:r>
              <a:rPr sz="2000">
                <a:solidFill>
                  <a:srgbClr val="C00000"/>
                </a:solidFill>
                <a:latin typeface="新宋体" panose="02010609030101010101" charset="-122"/>
                <a:ea typeface="新宋体" panose="02010609030101010101" charset="-122"/>
                <a:sym typeface="Arial" panose="020b0604020202020204" pitchFamily="34" charset="0"/>
              </a:rPr>
              <a:t>受：接受</a:t>
            </a:r>
            <a:endParaRPr lang="zh-CN" altLang="en-US" sz="2000">
              <a:solidFill>
                <a:srgbClr val="C00000"/>
              </a:solidFill>
              <a:latin typeface="新宋体" panose="02010609030101010101" charset="-122"/>
              <a:ea typeface="新宋体" panose="02010609030101010101" charset="-122"/>
              <a:sym typeface="Arial" panose="020b0604020202020204" pitchFamily="34" charset="0"/>
            </a:endParaRPr>
          </a:p>
          <a:p>
            <a:pPr lvl="0"/>
            <a:endParaRPr lang="zh-CN" altLang="en-US" sz="2000" b="1">
              <a:solidFill>
                <a:srgbClr val="C00000"/>
              </a:solidFill>
              <a:latin typeface="新宋体" panose="02010609030101010101" charset="-122"/>
              <a:ea typeface="新宋体" panose="02010609030101010101" charset="-122"/>
              <a:sym typeface="Arial" panose="020b0604020202020204" pitchFamily="34" charset="0"/>
            </a:endParaRPr>
          </a:p>
        </p:txBody>
      </p:sp>
      <p:sp>
        <p:nvSpPr>
          <p:cNvPr id="21507" name="文本框 1" title=""/>
          <p:cNvSpPr txBox="1"/>
          <p:nvPr>
            <p:custDataLst>
              <p:tags r:id="rId5"/>
            </p:custDataLst>
          </p:nvPr>
        </p:nvSpPr>
        <p:spPr>
          <a:xfrm>
            <a:off x="208915" y="4556760"/>
            <a:ext cx="11715115" cy="2245360"/>
          </a:xfrm>
          <a:prstGeom prst="rect">
            <a:avLst/>
          </a:prstGeom>
          <a:solidFill>
            <a:srgbClr val="C00000"/>
          </a:solidFill>
          <a:ln w="28575" cmpd="sng">
            <a:solidFill>
              <a:schemeClr val="accent5"/>
            </a:solidFill>
            <a:prstDash val="solid"/>
          </a:ln>
        </p:spPr>
        <p:txBody>
          <a:bodyPr wrap="square" rtlCol="0"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译文：屈原已被罢免。秦国准备攻打齐国，齐楚结成合纵联盟互相亲善。秦惠王担忧这件事，</a:t>
            </a:r>
            <a:r>
              <a:rPr sz="2400" u="sng">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就派张仪假装离开秦国，拿着厚礼呈献给楚王，表示愿意侍奉楚王。</a:t>
            </a:r>
            <a:r>
              <a:rPr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他对楚怀王说：“秦国非常憎恨齐国，齐国与楚国却合纵相亲，楚国果真能和齐国绝交，秦国愿意献上商、於之间的六百里土地。”</a:t>
            </a:r>
            <a:r>
              <a:rPr lang="en-US" altLang="zh-CN"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 </a:t>
            </a:r>
            <a:r>
              <a:rPr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怀王起了贪心，信任了张仪，于是就和齐国绝交了，</a:t>
            </a:r>
            <a:r>
              <a:rPr sz="2400" u="sng">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派使者到秦国接受土地</a:t>
            </a:r>
            <a:r>
              <a:rPr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。张仪抵赖说：“我和楚王约定的只是六里，没有听说过六百里。”</a:t>
            </a:r>
            <a:endParaRPr lang="zh-CN" altLang="en-US" sz="2400">
              <a:solidFill>
                <a:schemeClr val="bg1"/>
              </a:solidFill>
              <a:latin typeface="华文行楷" panose="02010800040101010101" charset="-122"/>
              <a:ea typeface="华文行楷" panose="02010800040101010101" charset="-122"/>
              <a:cs typeface="华文行楷" panose="02010800040101010101" charset="-122"/>
            </a:endParaRPr>
          </a:p>
          <a:p>
            <a:pPr lvl="0"/>
            <a:endParaRPr lang="zh-CN" altLang="en-US" sz="2400">
              <a:solidFill>
                <a:schemeClr val="bg1"/>
              </a:solidFill>
              <a:latin typeface="华文行楷" panose="02010800040101010101" charset="-122"/>
              <a:ea typeface="华文行楷" panose="02010800040101010101" charset="-122"/>
              <a:cs typeface="华文行楷" panose="02010800040101010101" charset="-122"/>
            </a:endParaRPr>
          </a:p>
        </p:txBody>
      </p:sp>
      <p:sp>
        <p:nvSpPr>
          <p:cNvPr id="4" name="文本框 3" title=""/>
          <p:cNvSpPr txBox="1"/>
          <p:nvPr>
            <p:custDataLst>
              <p:tags r:id="rId6"/>
            </p:custDataLst>
          </p:nvPr>
        </p:nvSpPr>
        <p:spPr>
          <a:xfrm>
            <a:off x="208915" y="97790"/>
            <a:ext cx="1704340" cy="645160"/>
          </a:xfrm>
          <a:prstGeom prst="rect">
            <a:avLst/>
          </a:prstGeom>
          <a:solidFill>
            <a:srgbClr val="C00000"/>
          </a:solidFill>
        </p:spPr>
        <p:txBody>
          <a:bodyPr wrap="square" rtlCol="0">
            <a:spAutoFit/>
          </a:bodyPr>
          <a:lstStyle/>
          <a:p>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第四段</a:t>
            </a:r>
          </a:p>
        </p:txBody>
      </p:sp>
      <p:cxnSp>
        <p:nvCxnSpPr>
          <p:cNvPr id="6" name="直接连接符 5" title=""/>
          <p:cNvCxnSpPr/>
          <p:nvPr>
            <p:custDataLst>
              <p:tags r:id="rId7"/>
            </p:custDataLst>
          </p:nvPr>
        </p:nvCxnSpPr>
        <p:spPr>
          <a:xfrm flipV="1">
            <a:off x="29845" y="823595"/>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sp>
        <p:nvSpPr>
          <p:cNvPr id="2" name="文本框 1" title=""/>
          <p:cNvSpPr txBox="1"/>
          <p:nvPr>
            <p:custDataLst>
              <p:tags r:id="rId8"/>
            </p:custDataLst>
          </p:nvPr>
        </p:nvSpPr>
        <p:spPr>
          <a:xfrm>
            <a:off x="4916170" y="220980"/>
            <a:ext cx="3579495" cy="521970"/>
          </a:xfrm>
          <a:prstGeom prst="rect">
            <a:avLst/>
          </a:prstGeom>
          <a:noFill/>
        </p:spPr>
        <p:txBody>
          <a:bodyPr wrap="square" rtlCol="0" anchor="t">
            <a:spAutoFit/>
          </a:bodyPr>
          <a:lstStyle/>
          <a:p>
            <a:r>
              <a:rPr lang="zh-CN" altLang="en-US" sz="2800" b="1">
                <a:solidFill>
                  <a:schemeClr val="tx1">
                    <a:lumMod val="95000"/>
                    <a:lumOff val="5000"/>
                  </a:schemeClr>
                </a:solidFill>
                <a:latin typeface="华文行楷" panose="02010800040101010101" charset="-122"/>
                <a:ea typeface="华文行楷" panose="02010800040101010101" charset="-122"/>
                <a:cs typeface="微软雅黑" panose="020b0503020204020204" charset="-122"/>
                <a:sym typeface="+mn-ea"/>
              </a:rPr>
              <a:t>第一次受骗</a:t>
            </a:r>
            <a:r>
              <a:rPr lang="en-US" altLang="zh-CN" sz="2800" b="1">
                <a:solidFill>
                  <a:schemeClr val="tx1">
                    <a:lumMod val="95000"/>
                    <a:lumOff val="5000"/>
                  </a:schemeClr>
                </a:solidFill>
                <a:latin typeface="华文行楷" panose="02010800040101010101" charset="-122"/>
                <a:ea typeface="华文行楷" panose="02010800040101010101" charset="-122"/>
                <a:cs typeface="微软雅黑" panose="020b0503020204020204" charset="-122"/>
                <a:sym typeface="+mn-ea"/>
              </a:rPr>
              <a:t> </a:t>
            </a:r>
            <a:r>
              <a:rPr lang="zh-CN" altLang="en-US" sz="2800" b="1">
                <a:solidFill>
                  <a:schemeClr val="tx1">
                    <a:lumMod val="95000"/>
                    <a:lumOff val="5000"/>
                  </a:schemeClr>
                </a:solidFill>
                <a:latin typeface="华文行楷" panose="02010800040101010101" charset="-122"/>
                <a:ea typeface="华文行楷" panose="02010800040101010101" charset="-122"/>
                <a:cs typeface="微软雅黑" panose="020b0503020204020204" charset="-122"/>
                <a:sym typeface="+mn-ea"/>
              </a:rPr>
              <a:t>腹背受敌</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1208405" y="1358900"/>
            <a:ext cx="6652260" cy="2368550"/>
          </a:xfrm>
          <a:prstGeom prst="rect">
            <a:avLst/>
          </a:prstGeom>
          <a:noFill/>
          <a:ln w="28575" cmpd="sng">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wrap="square" anchor="t" anchorCtr="0">
            <a:sp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marL="0" lvl="0" indent="0">
              <a:spcBef>
                <a:spcPct val="50000"/>
              </a:spcBef>
            </a:pPr>
            <a:r>
              <a:rPr lang="zh-CN" altLang="en-US" sz="2800" b="1">
                <a:latin typeface="Times New Roman" panose="02020603050405020304" pitchFamily="18" charset="0"/>
                <a:ea typeface="微软雅黑"/>
              </a:rPr>
              <a:t>    </a:t>
            </a:r>
            <a:r>
              <a:rPr sz="2400">
                <a:latin typeface="华文行楷" panose="02010800040101010101" charset="-122"/>
                <a:ea typeface="华文行楷" panose="02010800040101010101" charset="-122"/>
                <a:cs typeface="华文行楷" panose="02010800040101010101" charset="-122"/>
                <a:sym typeface="+mn-ea"/>
              </a:rPr>
              <a:t>楚</a:t>
            </a:r>
            <a:r>
              <a:rPr sz="2400">
                <a:solidFill>
                  <a:srgbClr val="C00000"/>
                </a:solidFill>
                <a:latin typeface="华文行楷" panose="02010800040101010101" charset="-122"/>
                <a:ea typeface="华文行楷" panose="02010800040101010101" charset="-122"/>
                <a:cs typeface="华文行楷" panose="02010800040101010101" charset="-122"/>
                <a:sym typeface="+mn-ea"/>
              </a:rPr>
              <a:t>使</a:t>
            </a:r>
            <a:r>
              <a:rPr sz="2400">
                <a:latin typeface="华文行楷" panose="02010800040101010101" charset="-122"/>
                <a:ea typeface="华文行楷" panose="02010800040101010101" charset="-122"/>
                <a:cs typeface="华文行楷" panose="02010800040101010101" charset="-122"/>
                <a:sym typeface="+mn-ea"/>
              </a:rPr>
              <a:t>怒去，归告怀王。怀王怒，大</a:t>
            </a:r>
            <a:r>
              <a:rPr sz="2400">
                <a:solidFill>
                  <a:srgbClr val="C00000"/>
                </a:solidFill>
                <a:latin typeface="华文行楷" panose="02010800040101010101" charset="-122"/>
                <a:ea typeface="华文行楷" panose="02010800040101010101" charset="-122"/>
                <a:cs typeface="华文行楷" panose="02010800040101010101" charset="-122"/>
                <a:sym typeface="+mn-ea"/>
              </a:rPr>
              <a:t>兴师</a:t>
            </a:r>
            <a:r>
              <a:rPr sz="2400">
                <a:latin typeface="华文行楷" panose="02010800040101010101" charset="-122"/>
                <a:ea typeface="华文行楷" panose="02010800040101010101" charset="-122"/>
                <a:cs typeface="华文行楷" panose="02010800040101010101" charset="-122"/>
                <a:sym typeface="+mn-ea"/>
              </a:rPr>
              <a:t>伐秦。秦</a:t>
            </a:r>
            <a:r>
              <a:rPr sz="2400">
                <a:solidFill>
                  <a:srgbClr val="C00000"/>
                </a:solidFill>
                <a:latin typeface="华文行楷" panose="02010800040101010101" charset="-122"/>
                <a:ea typeface="华文行楷" panose="02010800040101010101" charset="-122"/>
                <a:cs typeface="华文行楷" panose="02010800040101010101" charset="-122"/>
                <a:sym typeface="+mn-ea"/>
              </a:rPr>
              <a:t>发</a:t>
            </a:r>
            <a:r>
              <a:rPr sz="2400">
                <a:latin typeface="华文行楷" panose="02010800040101010101" charset="-122"/>
                <a:ea typeface="华文行楷" panose="02010800040101010101" charset="-122"/>
                <a:cs typeface="华文行楷" panose="02010800040101010101" charset="-122"/>
                <a:sym typeface="+mn-ea"/>
              </a:rPr>
              <a:t>兵击之，</a:t>
            </a:r>
            <a:r>
              <a:rPr sz="2400" u="sng">
                <a:solidFill>
                  <a:schemeClr val="tx1"/>
                </a:solidFill>
                <a:latin typeface="华文行楷" panose="02010800040101010101" charset="-122"/>
                <a:ea typeface="华文行楷" panose="02010800040101010101" charset="-122"/>
                <a:cs typeface="华文行楷" panose="02010800040101010101" charset="-122"/>
                <a:sym typeface="+mn-ea"/>
              </a:rPr>
              <a:t>大破楚师于丹</a:t>
            </a:r>
            <a:r>
              <a:rPr lang="en-US" altLang="zh-CN" sz="2400" u="sng">
                <a:solidFill>
                  <a:schemeClr val="tx1"/>
                </a:solidFill>
                <a:latin typeface="华文行楷" panose="02010800040101010101" charset="-122"/>
                <a:ea typeface="华文行楷" panose="02010800040101010101" charset="-122"/>
                <a:cs typeface="华文行楷" panose="02010800040101010101" charset="-122"/>
                <a:sym typeface="+mn-ea"/>
              </a:rPr>
              <a:t>﹑</a:t>
            </a:r>
            <a:r>
              <a:rPr sz="2400" u="sng">
                <a:solidFill>
                  <a:schemeClr val="tx1"/>
                </a:solidFill>
                <a:latin typeface="华文行楷" panose="02010800040101010101" charset="-122"/>
                <a:ea typeface="华文行楷" panose="02010800040101010101" charset="-122"/>
                <a:cs typeface="华文行楷" panose="02010800040101010101" charset="-122"/>
                <a:sym typeface="+mn-ea"/>
              </a:rPr>
              <a:t>淅（状后）</a:t>
            </a:r>
            <a:r>
              <a:rPr sz="2400">
                <a:latin typeface="华文行楷" panose="02010800040101010101" charset="-122"/>
                <a:ea typeface="华文行楷" panose="02010800040101010101" charset="-122"/>
                <a:cs typeface="华文行楷" panose="02010800040101010101" charset="-122"/>
                <a:sym typeface="+mn-ea"/>
              </a:rPr>
              <a:t>，斩首八万，虏楚将屈</a:t>
            </a:r>
            <a:r>
              <a:rPr sz="2400">
                <a:solidFill>
                  <a:srgbClr val="C00000"/>
                </a:solidFill>
                <a:latin typeface="华文行楷" panose="02010800040101010101" charset="-122"/>
                <a:ea typeface="华文行楷" panose="02010800040101010101" charset="-122"/>
                <a:cs typeface="华文行楷" panose="02010800040101010101" charset="-122"/>
                <a:sym typeface="+mn-ea"/>
              </a:rPr>
              <a:t>匄</a:t>
            </a:r>
            <a:r>
              <a:rPr sz="2400">
                <a:latin typeface="华文行楷" panose="02010800040101010101" charset="-122"/>
                <a:ea typeface="华文行楷" panose="02010800040101010101" charset="-122"/>
                <a:cs typeface="华文行楷" panose="02010800040101010101" charset="-122"/>
                <a:sym typeface="+mn-ea"/>
              </a:rPr>
              <a:t>，遂取楚之汉中地。怀王</a:t>
            </a:r>
            <a:r>
              <a:rPr sz="2400">
                <a:solidFill>
                  <a:srgbClr val="C00000"/>
                </a:solidFill>
                <a:latin typeface="华文行楷" panose="02010800040101010101" charset="-122"/>
                <a:ea typeface="华文行楷" panose="02010800040101010101" charset="-122"/>
                <a:cs typeface="华文行楷" panose="02010800040101010101" charset="-122"/>
                <a:sym typeface="+mn-ea"/>
              </a:rPr>
              <a:t>乃悉</a:t>
            </a:r>
            <a:r>
              <a:rPr sz="2400">
                <a:latin typeface="华文行楷" panose="02010800040101010101" charset="-122"/>
                <a:ea typeface="华文行楷" panose="02010800040101010101" charset="-122"/>
                <a:cs typeface="华文行楷" panose="02010800040101010101" charset="-122"/>
                <a:sym typeface="+mn-ea"/>
              </a:rPr>
              <a:t>发国中兵，以深入击秦，</a:t>
            </a:r>
            <a:r>
              <a:rPr sz="2400" u="sng">
                <a:solidFill>
                  <a:schemeClr val="tx1"/>
                </a:solidFill>
                <a:latin typeface="华文行楷" panose="02010800040101010101" charset="-122"/>
                <a:ea typeface="华文行楷" panose="02010800040101010101" charset="-122"/>
                <a:cs typeface="华文行楷" panose="02010800040101010101" charset="-122"/>
                <a:sym typeface="+mn-ea"/>
              </a:rPr>
              <a:t>战于蓝田</a:t>
            </a:r>
            <a:r>
              <a:rPr lang="en-US" altLang="zh-CN" sz="2400" u="sng">
                <a:solidFill>
                  <a:schemeClr val="tx1"/>
                </a:solidFill>
                <a:latin typeface="华文行楷" panose="02010800040101010101" charset="-122"/>
                <a:ea typeface="华文行楷" panose="02010800040101010101" charset="-122"/>
                <a:cs typeface="华文行楷" panose="02010800040101010101" charset="-122"/>
                <a:sym typeface="+mn-ea"/>
              </a:rPr>
              <a:t>(</a:t>
            </a:r>
            <a:r>
              <a:rPr sz="2400" u="sng">
                <a:solidFill>
                  <a:schemeClr val="tx1"/>
                </a:solidFill>
                <a:latin typeface="华文行楷" panose="02010800040101010101" charset="-122"/>
                <a:ea typeface="华文行楷" panose="02010800040101010101" charset="-122"/>
                <a:cs typeface="华文行楷" panose="02010800040101010101" charset="-122"/>
                <a:sym typeface="+mn-ea"/>
              </a:rPr>
              <a:t>状后）</a:t>
            </a:r>
            <a:r>
              <a:rPr sz="2400">
                <a:latin typeface="华文行楷" panose="02010800040101010101" charset="-122"/>
                <a:ea typeface="华文行楷" panose="02010800040101010101" charset="-122"/>
                <a:cs typeface="华文行楷" panose="02010800040101010101" charset="-122"/>
                <a:sym typeface="+mn-ea"/>
              </a:rPr>
              <a:t>。魏闻之，袭楚至邓。楚兵惧，</a:t>
            </a:r>
            <a:r>
              <a:rPr sz="2400">
                <a:solidFill>
                  <a:srgbClr val="C00000"/>
                </a:solidFill>
                <a:latin typeface="华文行楷" panose="02010800040101010101" charset="-122"/>
                <a:ea typeface="华文行楷" panose="02010800040101010101" charset="-122"/>
                <a:cs typeface="华文行楷" panose="02010800040101010101" charset="-122"/>
                <a:sym typeface="+mn-ea"/>
              </a:rPr>
              <a:t>自</a:t>
            </a:r>
            <a:r>
              <a:rPr sz="2400">
                <a:latin typeface="华文行楷" panose="02010800040101010101" charset="-122"/>
                <a:ea typeface="华文行楷" panose="02010800040101010101" charset="-122"/>
                <a:cs typeface="华文行楷" panose="02010800040101010101" charset="-122"/>
                <a:sym typeface="+mn-ea"/>
              </a:rPr>
              <a:t>秦归。</a:t>
            </a:r>
            <a:r>
              <a:rPr sz="2400" u="sng">
                <a:solidFill>
                  <a:schemeClr val="tx1"/>
                </a:solidFill>
                <a:latin typeface="华文行楷" panose="02010800040101010101" charset="-122"/>
                <a:ea typeface="华文行楷" panose="02010800040101010101" charset="-122"/>
                <a:cs typeface="华文行楷" panose="02010800040101010101" charset="-122"/>
                <a:sym typeface="+mn-ea"/>
              </a:rPr>
              <a:t>而齐竟怒不救楚，楚大困。</a:t>
            </a:r>
            <a:endParaRPr lang="zh-CN" altLang="en-US" sz="2400" b="1" u="sng">
              <a:solidFill>
                <a:schemeClr val="tx1"/>
              </a:solidFill>
              <a:latin typeface="华文行楷" panose="02010800040101010101" charset="-122"/>
              <a:ea typeface="华文行楷" panose="02010800040101010101" charset="-122"/>
              <a:cs typeface="华文行楷" panose="02010800040101010101" charset="-122"/>
              <a:sym typeface="+mn-ea"/>
            </a:endParaRPr>
          </a:p>
        </p:txBody>
      </p:sp>
      <p:sp>
        <p:nvSpPr>
          <p:cNvPr id="21506" name="文本框 281603" title=""/>
          <p:cNvSpPr txBox="1">
            <a:spLocks noChangeArrowheads="1"/>
          </p:cNvSpPr>
          <p:nvPr>
            <p:custDataLst>
              <p:tags r:id="rId4"/>
            </p:custDataLst>
          </p:nvPr>
        </p:nvSpPr>
        <p:spPr bwMode="auto">
          <a:xfrm>
            <a:off x="8124825" y="1530985"/>
            <a:ext cx="3081020" cy="2025015"/>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r>
              <a:rPr sz="2400">
                <a:solidFill>
                  <a:schemeClr val="bg1"/>
                </a:solidFill>
                <a:latin typeface="新宋体" panose="02010609030101010101" charset="-122"/>
                <a:ea typeface="新宋体" panose="02010609030101010101" charset="-122"/>
                <a:sym typeface="Arial" panose="020b0604020202020204" pitchFamily="34" charset="0"/>
              </a:rPr>
              <a:t>兴：发动</a:t>
            </a:r>
            <a:r>
              <a:rPr lang="en-US" altLang="zh-CN" sz="2400">
                <a:solidFill>
                  <a:schemeClr val="bg1"/>
                </a:solidFill>
                <a:latin typeface="新宋体" panose="02010609030101010101" charset="-122"/>
                <a:ea typeface="新宋体" panose="02010609030101010101" charset="-122"/>
                <a:sym typeface="Arial" panose="020b0604020202020204" pitchFamily="34" charset="0"/>
              </a:rPr>
              <a:t>  </a:t>
            </a:r>
            <a:r>
              <a:rPr sz="2400">
                <a:solidFill>
                  <a:schemeClr val="bg1"/>
                </a:solidFill>
                <a:latin typeface="新宋体" panose="02010609030101010101" charset="-122"/>
                <a:ea typeface="新宋体" panose="02010609030101010101" charset="-122"/>
                <a:sym typeface="Arial" panose="020b0604020202020204" pitchFamily="34" charset="0"/>
              </a:rPr>
              <a:t>师：军队</a:t>
            </a:r>
            <a:r>
              <a:rPr lang="en-US" altLang="zh-CN" sz="2400">
                <a:solidFill>
                  <a:schemeClr val="bg1"/>
                </a:solidFill>
                <a:latin typeface="新宋体" panose="02010609030101010101" charset="-122"/>
                <a:ea typeface="新宋体" panose="02010609030101010101" charset="-122"/>
                <a:sym typeface="Arial" panose="020b0604020202020204" pitchFamily="34" charset="0"/>
              </a:rPr>
              <a:t> </a:t>
            </a:r>
          </a:p>
          <a:p>
            <a:pPr lvl="0"/>
            <a:r>
              <a:rPr sz="2400">
                <a:solidFill>
                  <a:schemeClr val="bg1"/>
                </a:solidFill>
                <a:latin typeface="楷体_GB2312" pitchFamily="1" charset="-122"/>
                <a:ea typeface="楷体_GB2312" pitchFamily="1" charset="-122"/>
                <a:sym typeface="宋体" panose="02010600030101010101" pitchFamily="2" charset="-122"/>
              </a:rPr>
              <a:t>发：派遣</a:t>
            </a:r>
            <a:endParaRPr lang="zh-CN" altLang="zh-CN" sz="2400">
              <a:solidFill>
                <a:schemeClr val="bg1"/>
              </a:solidFill>
            </a:endParaRPr>
          </a:p>
          <a:p>
            <a:pPr lvl="0"/>
            <a:r>
              <a:rPr sz="2400">
                <a:solidFill>
                  <a:schemeClr val="bg1"/>
                </a:solidFill>
                <a:latin typeface="新宋体" panose="02010609030101010101" charset="-122"/>
                <a:ea typeface="新宋体" panose="02010609030101010101" charset="-122"/>
                <a:sym typeface="Arial" panose="020b0604020202020204" pitchFamily="34" charset="0"/>
              </a:rPr>
              <a:t>乃：于是</a:t>
            </a:r>
            <a:r>
              <a:rPr lang="en-US" altLang="zh-CN" sz="2400">
                <a:solidFill>
                  <a:schemeClr val="bg1"/>
                </a:solidFill>
                <a:latin typeface="新宋体" panose="02010609030101010101" charset="-122"/>
                <a:ea typeface="新宋体" panose="02010609030101010101" charset="-122"/>
                <a:sym typeface="Arial" panose="020b0604020202020204" pitchFamily="34" charset="0"/>
              </a:rPr>
              <a:t>  </a:t>
            </a:r>
            <a:r>
              <a:rPr sz="2400">
                <a:solidFill>
                  <a:schemeClr val="bg1"/>
                </a:solidFill>
                <a:ea typeface="楷体_GB2312" pitchFamily="1" charset="-122"/>
                <a:sym typeface="宋体" panose="02010600030101010101" pitchFamily="2" charset="-122"/>
              </a:rPr>
              <a:t>悉：</a:t>
            </a:r>
            <a:r>
              <a:rPr sz="2400">
                <a:solidFill>
                  <a:schemeClr val="bg1"/>
                </a:solidFill>
                <a:latin typeface="楷体_GB2312" pitchFamily="1" charset="-122"/>
                <a:ea typeface="楷体_GB2312" pitchFamily="1" charset="-122"/>
                <a:sym typeface="宋体" panose="02010600030101010101" pitchFamily="2" charset="-122"/>
              </a:rPr>
              <a:t>全部</a:t>
            </a:r>
            <a:endParaRPr lang="zh-CN" altLang="en-US" sz="2400">
              <a:solidFill>
                <a:schemeClr val="bg1"/>
              </a:solidFill>
            </a:endParaRPr>
          </a:p>
          <a:p>
            <a:pPr lvl="0"/>
            <a:r>
              <a:rPr sz="2400">
                <a:solidFill>
                  <a:schemeClr val="bg1"/>
                </a:solidFill>
                <a:latin typeface="新宋体" panose="02010609030101010101" charset="-122"/>
                <a:ea typeface="新宋体" panose="02010609030101010101" charset="-122"/>
                <a:sym typeface="Arial" panose="020b0604020202020204" pitchFamily="34" charset="0"/>
              </a:rPr>
              <a:t>自：从</a:t>
            </a:r>
            <a:endParaRPr lang="zh-CN" altLang="zh-CN" sz="2400">
              <a:solidFill>
                <a:schemeClr val="bg1"/>
              </a:solidFill>
            </a:endParaRPr>
          </a:p>
          <a:p>
            <a:pPr lvl="0"/>
            <a:r>
              <a:rPr sz="2400">
                <a:solidFill>
                  <a:schemeClr val="bg1"/>
                </a:solidFill>
                <a:latin typeface="新宋体" panose="02010609030101010101" charset="-122"/>
                <a:ea typeface="新宋体" panose="02010609030101010101" charset="-122"/>
                <a:sym typeface="Arial" panose="020b0604020202020204" pitchFamily="34" charset="0"/>
              </a:rPr>
              <a:t>竟：终究</a:t>
            </a:r>
            <a:endParaRPr lang="zh-CN" altLang="en-US" sz="2400">
              <a:solidFill>
                <a:schemeClr val="bg1"/>
              </a:solidFill>
              <a:latin typeface="新宋体" panose="02010609030101010101" charset="-122"/>
              <a:ea typeface="新宋体" panose="02010609030101010101" charset="-122"/>
              <a:sym typeface="Arial" panose="020b0604020202020204" pitchFamily="34" charset="0"/>
            </a:endParaRPr>
          </a:p>
          <a:p>
            <a:pPr lvl="0"/>
            <a:endParaRPr lang="zh-CN" altLang="en-US" sz="2400" b="1">
              <a:solidFill>
                <a:schemeClr val="bg1"/>
              </a:solidFill>
              <a:latin typeface="新宋体" panose="02010609030101010101" charset="-122"/>
              <a:ea typeface="新宋体" panose="02010609030101010101" charset="-122"/>
              <a:sym typeface="Arial" panose="020b0604020202020204" pitchFamily="34" charset="0"/>
            </a:endParaRPr>
          </a:p>
        </p:txBody>
      </p:sp>
      <p:sp>
        <p:nvSpPr>
          <p:cNvPr id="21507" name="文本框 1" title=""/>
          <p:cNvSpPr txBox="1"/>
          <p:nvPr>
            <p:custDataLst>
              <p:tags r:id="rId5"/>
            </p:custDataLst>
          </p:nvPr>
        </p:nvSpPr>
        <p:spPr>
          <a:xfrm>
            <a:off x="1026795" y="3869690"/>
            <a:ext cx="10361930" cy="2271395"/>
          </a:xfrm>
          <a:prstGeom prst="rect">
            <a:avLst/>
          </a:prstGeom>
          <a:solidFill>
            <a:srgbClr val="C00000"/>
          </a:solidFill>
          <a:ln w="28575" cmpd="sng">
            <a:solidFill>
              <a:schemeClr val="accent5"/>
            </a:solidFill>
            <a:prstDash val="solid"/>
          </a:ln>
        </p:spPr>
        <p:txBody>
          <a:bodyPr wrap="square" rtlCol="0"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sz="2400" b="1">
                <a:solidFill>
                  <a:schemeClr val="bg1"/>
                </a:solidFill>
                <a:latin typeface="华文行楷" panose="02010800040101010101" charset="-122"/>
                <a:ea typeface="华文行楷" panose="02010800040101010101" charset="-122"/>
                <a:sym typeface="宋体" panose="02010600030101010101" pitchFamily="2" charset="-122"/>
              </a:rPr>
              <a:t>译文：楚国使者愤怒地离开秦国，回去报告怀王。怀王很生气，大规模出动军队去讨伐秦国。秦国发兵反击楚国，</a:t>
            </a:r>
            <a:r>
              <a:rPr sz="2400" b="1" u="sng">
                <a:solidFill>
                  <a:schemeClr val="bg1"/>
                </a:solidFill>
                <a:latin typeface="华文行楷" panose="02010800040101010101" charset="-122"/>
                <a:ea typeface="华文行楷" panose="02010800040101010101" charset="-122"/>
                <a:sym typeface="宋体" panose="02010600030101010101" pitchFamily="2" charset="-122"/>
              </a:rPr>
              <a:t>在丹水和淅水一带大破楚军，</a:t>
            </a:r>
            <a:r>
              <a:rPr sz="2400" b="1">
                <a:solidFill>
                  <a:schemeClr val="bg1"/>
                </a:solidFill>
                <a:latin typeface="华文行楷" panose="02010800040101010101" charset="-122"/>
                <a:ea typeface="华文行楷" panose="02010800040101010101" charset="-122"/>
                <a:sym typeface="宋体" panose="02010600030101010101" pitchFamily="2" charset="-122"/>
              </a:rPr>
              <a:t>杀了楚军八万人，俘虏了楚国的大将屈匄，于是夺取了楚国的汉中一带。怀王又发动全国兵力，深入秦地攻打秦国，在蓝田交战。魏国听到这一情况，袭击楚国一直打到邓地。楚军恐惧，从秦国撤退。齐国最终因为怀恨楚国，不来援救，楚国处境极端艰困。</a:t>
            </a:r>
            <a:endParaRPr lang="zh-CN" altLang="en-US" sz="2400" b="1">
              <a:solidFill>
                <a:schemeClr val="bg1"/>
              </a:solidFill>
              <a:latin typeface="华文行楷" panose="02010800040101010101" charset="-122"/>
              <a:ea typeface="华文行楷" panose="02010800040101010101" charset="-122"/>
              <a:sym typeface="宋体" panose="02010600030101010101" pitchFamily="2" charset="-122"/>
            </a:endParaRPr>
          </a:p>
          <a:p>
            <a:pPr lvl="0"/>
            <a:endParaRPr lang="zh-CN" altLang="en-US" sz="2400" b="1">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endParaRPr>
          </a:p>
        </p:txBody>
      </p:sp>
      <p:sp>
        <p:nvSpPr>
          <p:cNvPr id="4" name="文本框 3" title=""/>
          <p:cNvSpPr txBox="1"/>
          <p:nvPr>
            <p:custDataLst>
              <p:tags r:id="rId6"/>
            </p:custDataLst>
          </p:nvPr>
        </p:nvSpPr>
        <p:spPr>
          <a:xfrm>
            <a:off x="327660" y="178435"/>
            <a:ext cx="1783715" cy="645160"/>
          </a:xfrm>
          <a:prstGeom prst="rect">
            <a:avLst/>
          </a:prstGeom>
          <a:solidFill>
            <a:srgbClr val="C00000"/>
          </a:solidFill>
        </p:spPr>
        <p:txBody>
          <a:bodyPr wrap="square" rtlCol="0">
            <a:spAutoFit/>
          </a:bodyPr>
          <a:lstStyle/>
          <a:p>
            <a:r>
              <a:rPr lang="en-US" altLang="zh-CN" sz="3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 </a:t>
            </a:r>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第四段</a:t>
            </a:r>
          </a:p>
        </p:txBody>
      </p:sp>
      <p:cxnSp>
        <p:nvCxnSpPr>
          <p:cNvPr id="6" name="直接连接符 5" title=""/>
          <p:cNvCxnSpPr/>
          <p:nvPr>
            <p:custDataLst>
              <p:tags r:id="rId7"/>
            </p:custDataLst>
          </p:nvPr>
        </p:nvCxnSpPr>
        <p:spPr>
          <a:xfrm flipV="1">
            <a:off x="29845" y="823595"/>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pic>
        <p:nvPicPr>
          <p:cNvPr id="14" name="图片 13" title=""/>
          <p:cNvPicPr>
            <a:picLocks noChangeAspect="1"/>
          </p:cNvPicPr>
          <p:nvPr>
            <p:custDataLst>
              <p:tags r:id="rId9"/>
            </p:custDataLst>
          </p:nvPr>
        </p:nvPicPr>
        <p:blipFill>
          <a:blip r:embed="rId8"/>
          <a:stretch>
            <a:fillRect/>
          </a:stretch>
        </p:blipFill>
        <p:spPr>
          <a:xfrm>
            <a:off x="10690225" y="5432425"/>
            <a:ext cx="2033905" cy="1508760"/>
          </a:xfrm>
          <a:prstGeom prst="rect">
            <a:avLst/>
          </a:prstGeom>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400685" y="1108710"/>
            <a:ext cx="6050280" cy="2830195"/>
          </a:xfrm>
          <a:prstGeom prst="rect">
            <a:avLst/>
          </a:prstGeom>
          <a:noFill/>
          <a:ln w="28575" cmpd="sng">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wrap="square" anchor="t" anchorCtr="0">
            <a:sp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spcBef>
                <a:spcPct val="50000"/>
              </a:spcBef>
            </a:pPr>
            <a:r>
              <a:rPr lang="zh-CN" altLang="en-US" sz="2800" b="1">
                <a:latin typeface="Times New Roman" panose="02020603050405020304" pitchFamily="18" charset="0"/>
                <a:ea typeface="微软雅黑"/>
              </a:rPr>
              <a:t>    </a:t>
            </a:r>
            <a:r>
              <a:rPr sz="2000">
                <a:solidFill>
                  <a:srgbClr val="C00000"/>
                </a:solidFill>
                <a:latin typeface="华文行楷" panose="02010800040101010101" charset="-122"/>
                <a:ea typeface="华文行楷" panose="02010800040101010101" charset="-122"/>
                <a:cs typeface="华文行楷" panose="02010800040101010101" charset="-122"/>
                <a:sym typeface="+mn-ea"/>
              </a:rPr>
              <a:t>明年，</a:t>
            </a:r>
            <a:r>
              <a:rPr sz="2000">
                <a:latin typeface="华文行楷" panose="02010800040101010101" charset="-122"/>
                <a:ea typeface="华文行楷" panose="02010800040101010101" charset="-122"/>
                <a:cs typeface="华文行楷" panose="02010800040101010101" charset="-122"/>
                <a:sym typeface="+mn-ea"/>
              </a:rPr>
              <a:t>秦割汉中地</a:t>
            </a:r>
            <a:r>
              <a:rPr sz="2000">
                <a:solidFill>
                  <a:srgbClr val="C00000"/>
                </a:solidFill>
                <a:latin typeface="华文行楷" panose="02010800040101010101" charset="-122"/>
                <a:ea typeface="华文行楷" panose="02010800040101010101" charset="-122"/>
                <a:cs typeface="华文行楷" panose="02010800040101010101" charset="-122"/>
                <a:sym typeface="+mn-ea"/>
              </a:rPr>
              <a:t>与</a:t>
            </a:r>
            <a:r>
              <a:rPr sz="2000">
                <a:latin typeface="华文行楷" panose="02010800040101010101" charset="-122"/>
                <a:ea typeface="华文行楷" panose="02010800040101010101" charset="-122"/>
                <a:cs typeface="华文行楷" panose="02010800040101010101" charset="-122"/>
                <a:sym typeface="+mn-ea"/>
              </a:rPr>
              <a:t>楚</a:t>
            </a:r>
            <a:r>
              <a:rPr sz="2000">
                <a:solidFill>
                  <a:srgbClr val="C00000"/>
                </a:solidFill>
                <a:latin typeface="华文行楷" panose="02010800040101010101" charset="-122"/>
                <a:ea typeface="华文行楷" panose="02010800040101010101" charset="-122"/>
                <a:cs typeface="华文行楷" panose="02010800040101010101" charset="-122"/>
                <a:sym typeface="+mn-ea"/>
              </a:rPr>
              <a:t>以和</a:t>
            </a:r>
            <a:r>
              <a:rPr sz="2000">
                <a:latin typeface="华文行楷" panose="02010800040101010101" charset="-122"/>
                <a:ea typeface="华文行楷" panose="02010800040101010101" charset="-122"/>
                <a:cs typeface="华文行楷" panose="02010800040101010101" charset="-122"/>
                <a:sym typeface="+mn-ea"/>
              </a:rPr>
              <a:t>。楚王曰：“不愿得地，愿得张仪而</a:t>
            </a:r>
            <a:r>
              <a:rPr sz="2000">
                <a:solidFill>
                  <a:srgbClr val="C00000"/>
                </a:solidFill>
                <a:latin typeface="华文行楷" panose="02010800040101010101" charset="-122"/>
                <a:ea typeface="华文行楷" panose="02010800040101010101" charset="-122"/>
                <a:cs typeface="华文行楷" panose="02010800040101010101" charset="-122"/>
                <a:sym typeface="+mn-ea"/>
              </a:rPr>
              <a:t>甘心</a:t>
            </a:r>
            <a:r>
              <a:rPr sz="2000">
                <a:latin typeface="华文行楷" panose="02010800040101010101" charset="-122"/>
                <a:ea typeface="华文行楷" panose="02010800040101010101" charset="-122"/>
                <a:cs typeface="华文行楷" panose="02010800040101010101" charset="-122"/>
                <a:sym typeface="+mn-ea"/>
              </a:rPr>
              <a:t>焉。”张仪闻，乃曰：“</a:t>
            </a:r>
            <a:r>
              <a:rPr sz="2000">
                <a:solidFill>
                  <a:srgbClr val="C00000"/>
                </a:solidFill>
                <a:latin typeface="华文行楷" panose="02010800040101010101" charset="-122"/>
                <a:ea typeface="华文行楷" panose="02010800040101010101" charset="-122"/>
                <a:cs typeface="华文行楷" panose="02010800040101010101" charset="-122"/>
                <a:sym typeface="+mn-ea"/>
              </a:rPr>
              <a:t>以</a:t>
            </a:r>
            <a:r>
              <a:rPr sz="2000">
                <a:latin typeface="华文行楷" panose="02010800040101010101" charset="-122"/>
                <a:ea typeface="华文行楷" panose="02010800040101010101" charset="-122"/>
                <a:cs typeface="华文行楷" panose="02010800040101010101" charset="-122"/>
                <a:sym typeface="+mn-ea"/>
              </a:rPr>
              <a:t>一仪而</a:t>
            </a:r>
            <a:r>
              <a:rPr sz="2000">
                <a:solidFill>
                  <a:srgbClr val="C00000"/>
                </a:solidFill>
                <a:latin typeface="华文行楷" panose="02010800040101010101" charset="-122"/>
                <a:ea typeface="华文行楷" panose="02010800040101010101" charset="-122"/>
                <a:cs typeface="华文行楷" panose="02010800040101010101" charset="-122"/>
                <a:sym typeface="+mn-ea"/>
              </a:rPr>
              <a:t>当</a:t>
            </a:r>
            <a:r>
              <a:rPr sz="2000">
                <a:latin typeface="华文行楷" panose="02010800040101010101" charset="-122"/>
                <a:ea typeface="华文行楷" panose="02010800040101010101" charset="-122"/>
                <a:cs typeface="华文行楷" panose="02010800040101010101" charset="-122"/>
                <a:sym typeface="+mn-ea"/>
              </a:rPr>
              <a:t>汉中地，臣请往</a:t>
            </a:r>
            <a:r>
              <a:rPr sz="2000">
                <a:solidFill>
                  <a:srgbClr val="C00000"/>
                </a:solidFill>
                <a:latin typeface="华文行楷" panose="02010800040101010101" charset="-122"/>
                <a:ea typeface="华文行楷" panose="02010800040101010101" charset="-122"/>
                <a:cs typeface="华文行楷" panose="02010800040101010101" charset="-122"/>
                <a:sym typeface="+mn-ea"/>
              </a:rPr>
              <a:t>如</a:t>
            </a:r>
            <a:r>
              <a:rPr sz="2000">
                <a:latin typeface="华文行楷" panose="02010800040101010101" charset="-122"/>
                <a:ea typeface="华文行楷" panose="02010800040101010101" charset="-122"/>
                <a:cs typeface="华文行楷" panose="02010800040101010101" charset="-122"/>
                <a:sym typeface="+mn-ea"/>
              </a:rPr>
              <a:t>楚。”如楚，</a:t>
            </a:r>
            <a:r>
              <a:rPr sz="2000" u="sng">
                <a:solidFill>
                  <a:schemeClr val="tx1"/>
                </a:solidFill>
                <a:latin typeface="华文行楷" panose="02010800040101010101" charset="-122"/>
                <a:ea typeface="华文行楷" panose="02010800040101010101" charset="-122"/>
                <a:cs typeface="华文行楷" panose="02010800040101010101" charset="-122"/>
                <a:sym typeface="+mn-ea"/>
              </a:rPr>
              <a:t>又</a:t>
            </a:r>
            <a:r>
              <a:rPr sz="2000" u="sng">
                <a:solidFill>
                  <a:srgbClr val="C00000"/>
                </a:solidFill>
                <a:latin typeface="华文行楷" panose="02010800040101010101" charset="-122"/>
                <a:ea typeface="华文行楷" panose="02010800040101010101" charset="-122"/>
                <a:cs typeface="华文行楷" panose="02010800040101010101" charset="-122"/>
                <a:sym typeface="+mn-ea"/>
              </a:rPr>
              <a:t>因</a:t>
            </a:r>
            <a:r>
              <a:rPr sz="2000" u="sng">
                <a:solidFill>
                  <a:schemeClr val="tx1"/>
                </a:solidFill>
                <a:latin typeface="华文行楷" panose="02010800040101010101" charset="-122"/>
                <a:ea typeface="华文行楷" panose="02010800040101010101" charset="-122"/>
                <a:cs typeface="华文行楷" panose="02010800040101010101" charset="-122"/>
                <a:sym typeface="+mn-ea"/>
              </a:rPr>
              <a:t>厚币</a:t>
            </a:r>
            <a:r>
              <a:rPr sz="2000" u="sng">
                <a:solidFill>
                  <a:srgbClr val="C00000"/>
                </a:solidFill>
                <a:latin typeface="华文行楷" panose="02010800040101010101" charset="-122"/>
                <a:ea typeface="华文行楷" panose="02010800040101010101" charset="-122"/>
                <a:cs typeface="华文行楷" panose="02010800040101010101" charset="-122"/>
                <a:sym typeface="+mn-ea"/>
              </a:rPr>
              <a:t>用事</a:t>
            </a:r>
            <a:r>
              <a:rPr sz="2000" u="sng">
                <a:solidFill>
                  <a:schemeClr val="tx1"/>
                </a:solidFill>
                <a:latin typeface="华文行楷" panose="02010800040101010101" charset="-122"/>
                <a:ea typeface="华文行楷" panose="02010800040101010101" charset="-122"/>
                <a:cs typeface="华文行楷" panose="02010800040101010101" charset="-122"/>
                <a:sym typeface="+mn-ea"/>
              </a:rPr>
              <a:t>者臣靳尚，而</a:t>
            </a:r>
            <a:r>
              <a:rPr sz="2000" u="sng">
                <a:solidFill>
                  <a:srgbClr val="C00000"/>
                </a:solidFill>
                <a:latin typeface="华文行楷" panose="02010800040101010101" charset="-122"/>
                <a:ea typeface="华文行楷" panose="02010800040101010101" charset="-122"/>
                <a:cs typeface="华文行楷" panose="02010800040101010101" charset="-122"/>
                <a:sym typeface="+mn-ea"/>
              </a:rPr>
              <a:t>设诡辩</a:t>
            </a:r>
            <a:r>
              <a:rPr sz="2000" u="sng">
                <a:solidFill>
                  <a:schemeClr val="tx1"/>
                </a:solidFill>
                <a:latin typeface="华文行楷" panose="02010800040101010101" charset="-122"/>
                <a:ea typeface="华文行楷" panose="02010800040101010101" charset="-122"/>
                <a:cs typeface="华文行楷" panose="02010800040101010101" charset="-122"/>
                <a:sym typeface="+mn-ea"/>
              </a:rPr>
              <a:t>于怀王之宠姬郑袖。怀王</a:t>
            </a:r>
            <a:r>
              <a:rPr sz="2000" u="sng">
                <a:solidFill>
                  <a:srgbClr val="C00000"/>
                </a:solidFill>
                <a:latin typeface="华文行楷" panose="02010800040101010101" charset="-122"/>
                <a:ea typeface="华文行楷" panose="02010800040101010101" charset="-122"/>
                <a:cs typeface="华文行楷" panose="02010800040101010101" charset="-122"/>
                <a:sym typeface="+mn-ea"/>
              </a:rPr>
              <a:t>竟</a:t>
            </a:r>
            <a:r>
              <a:rPr sz="2000" u="sng">
                <a:solidFill>
                  <a:schemeClr val="tx1"/>
                </a:solidFill>
                <a:latin typeface="华文行楷" panose="02010800040101010101" charset="-122"/>
                <a:ea typeface="华文行楷" panose="02010800040101010101" charset="-122"/>
                <a:cs typeface="华文行楷" panose="02010800040101010101" charset="-122"/>
                <a:sym typeface="+mn-ea"/>
              </a:rPr>
              <a:t>听郑袖，复</a:t>
            </a:r>
            <a:r>
              <a:rPr sz="2000" u="sng">
                <a:solidFill>
                  <a:srgbClr val="C00000"/>
                </a:solidFill>
                <a:latin typeface="华文行楷" panose="02010800040101010101" charset="-122"/>
                <a:ea typeface="华文行楷" panose="02010800040101010101" charset="-122"/>
                <a:cs typeface="华文行楷" panose="02010800040101010101" charset="-122"/>
                <a:sym typeface="+mn-ea"/>
              </a:rPr>
              <a:t>释</a:t>
            </a:r>
            <a:r>
              <a:rPr sz="2000" u="sng">
                <a:solidFill>
                  <a:schemeClr val="tx1"/>
                </a:solidFill>
                <a:latin typeface="华文行楷" panose="02010800040101010101" charset="-122"/>
                <a:ea typeface="华文行楷" panose="02010800040101010101" charset="-122"/>
                <a:cs typeface="华文行楷" panose="02010800040101010101" charset="-122"/>
                <a:sym typeface="+mn-ea"/>
              </a:rPr>
              <a:t>去张仪。</a:t>
            </a:r>
            <a:r>
              <a:rPr sz="2000">
                <a:solidFill>
                  <a:srgbClr val="C00000"/>
                </a:solidFill>
                <a:latin typeface="华文行楷" panose="02010800040101010101" charset="-122"/>
                <a:ea typeface="华文行楷" panose="02010800040101010101" charset="-122"/>
                <a:cs typeface="华文行楷" panose="02010800040101010101" charset="-122"/>
                <a:sym typeface="+mn-ea"/>
              </a:rPr>
              <a:t>是时</a:t>
            </a:r>
            <a:r>
              <a:rPr sz="2000">
                <a:latin typeface="华文行楷" panose="02010800040101010101" charset="-122"/>
                <a:ea typeface="华文行楷" panose="02010800040101010101" charset="-122"/>
                <a:cs typeface="华文行楷" panose="02010800040101010101" charset="-122"/>
                <a:sym typeface="+mn-ea"/>
              </a:rPr>
              <a:t>屈平既疏（被），不复在位，使于齐，</a:t>
            </a:r>
            <a:r>
              <a:rPr sz="2000">
                <a:solidFill>
                  <a:schemeClr val="tx1"/>
                </a:solidFill>
                <a:latin typeface="华文行楷" panose="02010800040101010101" charset="-122"/>
                <a:ea typeface="华文行楷" panose="02010800040101010101" charset="-122"/>
                <a:cs typeface="华文行楷" panose="02010800040101010101" charset="-122"/>
                <a:sym typeface="+mn-ea"/>
              </a:rPr>
              <a:t>顾反，</a:t>
            </a:r>
            <a:r>
              <a:rPr sz="2000">
                <a:latin typeface="华文行楷" panose="02010800040101010101" charset="-122"/>
                <a:ea typeface="华文行楷" panose="02010800040101010101" charset="-122"/>
                <a:cs typeface="华文行楷" panose="02010800040101010101" charset="-122"/>
                <a:sym typeface="+mn-ea"/>
              </a:rPr>
              <a:t>谏怀王曰：“何不杀张仪？”怀王悔，追张仪不及。 </a:t>
            </a:r>
            <a:endParaRPr lang="zh-CN" altLang="en-US" sz="2000" b="1">
              <a:latin typeface="华文行楷" panose="02010800040101010101" charset="-122"/>
              <a:ea typeface="华文行楷" panose="02010800040101010101" charset="-122"/>
              <a:cs typeface="华文行楷" panose="02010800040101010101" charset="-122"/>
            </a:endParaRPr>
          </a:p>
          <a:p>
            <a:pPr lvl="0">
              <a:spcBef>
                <a:spcPct val="50000"/>
              </a:spcBef>
            </a:pPr>
            <a:r>
              <a:rPr lang="en-US" altLang="zh-CN" sz="2000">
                <a:latin typeface="华文行楷" panose="02010800040101010101" charset="-122"/>
                <a:ea typeface="华文行楷" panose="02010800040101010101" charset="-122"/>
                <a:cs typeface="华文行楷" panose="02010800040101010101" charset="-122"/>
                <a:sym typeface="宋体" panose="02010600030101010101" pitchFamily="2" charset="-122"/>
              </a:rPr>
              <a:t>     </a:t>
            </a:r>
            <a:r>
              <a:rPr sz="2000">
                <a:latin typeface="华文行楷" panose="02010800040101010101" charset="-122"/>
                <a:ea typeface="华文行楷" panose="02010800040101010101" charset="-122"/>
                <a:cs typeface="华文行楷" panose="02010800040101010101" charset="-122"/>
                <a:sym typeface="宋体" panose="02010600030101010101" pitchFamily="2" charset="-122"/>
              </a:rPr>
              <a:t>其后诸侯共击楚，大破之，杀其将唐眛。</a:t>
            </a:r>
            <a:endParaRPr lang="zh-CN" altLang="en-US" sz="2000" b="1">
              <a:latin typeface="华文行楷" panose="02010800040101010101" charset="-122"/>
              <a:ea typeface="华文行楷" panose="02010800040101010101" charset="-122"/>
              <a:cs typeface="华文行楷" panose="02010800040101010101" charset="-122"/>
            </a:endParaRPr>
          </a:p>
        </p:txBody>
      </p:sp>
      <p:sp>
        <p:nvSpPr>
          <p:cNvPr id="21506" name="文本框 281603" title=""/>
          <p:cNvSpPr txBox="1">
            <a:spLocks noChangeArrowheads="1"/>
          </p:cNvSpPr>
          <p:nvPr>
            <p:custDataLst>
              <p:tags r:id="rId4"/>
            </p:custDataLst>
          </p:nvPr>
        </p:nvSpPr>
        <p:spPr bwMode="auto">
          <a:xfrm>
            <a:off x="6744335" y="1395730"/>
            <a:ext cx="5246370" cy="2256155"/>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lgn="just">
              <a:spcBef>
                <a:spcPct val="50000"/>
              </a:spcBef>
            </a:pPr>
            <a:r>
              <a:rPr sz="2000">
                <a:solidFill>
                  <a:schemeClr val="bg1"/>
                </a:solidFill>
                <a:latin typeface="新宋体" panose="02010609030101010101" charset="-122"/>
                <a:ea typeface="新宋体" panose="02010609030101010101" charset="-122"/>
                <a:sym typeface="Arial" panose="020b0604020202020204" pitchFamily="34" charset="0"/>
              </a:rPr>
              <a:t>明年：第二年</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与：给</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以：用</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ea typeface="楷体_GB2312" pitchFamily="1" charset="-122"/>
                <a:sym typeface="宋体" panose="02010600030101010101" pitchFamily="2" charset="-122"/>
              </a:rPr>
              <a:t>和：</a:t>
            </a:r>
            <a:r>
              <a:rPr lang="en-US" altLang="zh-CN" sz="2000">
                <a:solidFill>
                  <a:schemeClr val="bg1"/>
                </a:solidFill>
                <a:ea typeface="楷体_GB2312" pitchFamily="1" charset="-122"/>
                <a:sym typeface="宋体" panose="02010600030101010101" pitchFamily="2" charset="-122"/>
              </a:rPr>
              <a:t> </a:t>
            </a:r>
            <a:r>
              <a:rPr sz="2000">
                <a:solidFill>
                  <a:schemeClr val="bg1"/>
                </a:solidFill>
                <a:ea typeface="楷体_GB2312" pitchFamily="1" charset="-122"/>
                <a:sym typeface="宋体" panose="02010600030101010101" pitchFamily="2" charset="-122"/>
              </a:rPr>
              <a:t>讲和</a:t>
            </a:r>
            <a:r>
              <a:rPr lang="en-US" altLang="zh-CN" sz="2000">
                <a:solidFill>
                  <a:schemeClr val="bg1"/>
                </a:solidFill>
                <a:ea typeface="楷体_GB2312" pitchFamily="1" charset="-122"/>
                <a:sym typeface="宋体" panose="02010600030101010101" pitchFamily="2" charset="-122"/>
              </a:rPr>
              <a:t> </a:t>
            </a:r>
          </a:p>
          <a:p>
            <a:pPr lvl="0" algn="just">
              <a:spcBef>
                <a:spcPct val="50000"/>
              </a:spcBef>
            </a:pPr>
            <a:r>
              <a:rPr sz="2000">
                <a:solidFill>
                  <a:schemeClr val="bg1"/>
                </a:solidFill>
                <a:latin typeface="新宋体" panose="02010609030101010101" charset="-122"/>
                <a:ea typeface="新宋体" panose="02010609030101010101" charset="-122"/>
                <a:sym typeface="Arial" panose="020b0604020202020204" pitchFamily="34" charset="0"/>
              </a:rPr>
              <a:t>甘心：快意，心里舒服当：抵挡</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如：到</a:t>
            </a:r>
            <a:r>
              <a:rPr lang="en-US" altLang="zh-CN" sz="2000">
                <a:solidFill>
                  <a:schemeClr val="bg1"/>
                </a:solidFill>
                <a:sym typeface="+mn-ea"/>
              </a:rPr>
              <a:t>   </a:t>
            </a:r>
            <a:r>
              <a:rPr sz="2000">
                <a:solidFill>
                  <a:schemeClr val="bg1"/>
                </a:solidFill>
                <a:latin typeface="新宋体" panose="02010609030101010101" charset="-122"/>
                <a:ea typeface="新宋体" panose="02010609030101010101" charset="-122"/>
                <a:sym typeface="Arial" panose="020b0604020202020204" pitchFamily="34" charset="0"/>
              </a:rPr>
              <a:t>因：趁机</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p>
          <a:p>
            <a:pPr lvl="0" algn="just">
              <a:spcBef>
                <a:spcPct val="50000"/>
              </a:spcBef>
            </a:pPr>
            <a:r>
              <a:rPr sz="2000">
                <a:solidFill>
                  <a:schemeClr val="bg1"/>
                </a:solidFill>
                <a:latin typeface="新宋体" panose="02010609030101010101" charset="-122"/>
                <a:ea typeface="新宋体" panose="02010609030101010101" charset="-122"/>
                <a:sym typeface="Arial" panose="020b0604020202020204" pitchFamily="34" charset="0"/>
              </a:rPr>
              <a:t>用事：当权</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设诡辩：说假话</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竟：居然</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复：又一次</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释：放走</a:t>
            </a:r>
            <a:r>
              <a:rPr lang="en-US" altLang="zh-CN" sz="2000">
                <a:solidFill>
                  <a:schemeClr val="bg1"/>
                </a:solidFill>
                <a:sym typeface="+mn-ea"/>
              </a:rPr>
              <a:t>   </a:t>
            </a:r>
            <a:r>
              <a:rPr sz="2000">
                <a:solidFill>
                  <a:schemeClr val="bg1"/>
                </a:solidFill>
                <a:latin typeface="新宋体" panose="02010609030101010101" charset="-122"/>
                <a:ea typeface="新宋体" panose="02010609030101010101" charset="-122"/>
                <a:sym typeface="Arial" panose="020b0604020202020204" pitchFamily="34" charset="0"/>
              </a:rPr>
              <a:t>是时：这时</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ea typeface="微软雅黑"/>
                <a:sym typeface="+mn-ea"/>
              </a:rPr>
              <a:t>顾反：</a:t>
            </a:r>
            <a:r>
              <a:rPr sz="2000" b="0">
                <a:solidFill>
                  <a:schemeClr val="bg1"/>
                </a:solidFill>
                <a:ea typeface="微软雅黑"/>
                <a:sym typeface="+mn-ea"/>
              </a:rPr>
              <a:t>回来。顾，还。</a:t>
            </a:r>
            <a:r>
              <a:rPr lang="en-US" altLang="zh-CN" sz="2000" b="0">
                <a:solidFill>
                  <a:schemeClr val="bg1"/>
                </a:solidFill>
                <a:ea typeface="微软雅黑"/>
                <a:sym typeface="+mn-ea"/>
              </a:rPr>
              <a:t> </a:t>
            </a:r>
            <a:r>
              <a:rPr sz="2000" b="0">
                <a:solidFill>
                  <a:schemeClr val="bg1"/>
                </a:solidFill>
                <a:latin typeface="新宋体" panose="02010609030101010101" charset="-122"/>
                <a:ea typeface="新宋体" panose="02010609030101010101" charset="-122"/>
                <a:sym typeface="Arial" panose="020b0604020202020204" pitchFamily="34" charset="0"/>
              </a:rPr>
              <a:t>反，同“返”</a:t>
            </a:r>
            <a:endParaRPr lang="zh-CN" altLang="en-US" sz="2000" b="0">
              <a:solidFill>
                <a:schemeClr val="bg1"/>
              </a:solidFill>
              <a:latin typeface="新宋体" panose="02010609030101010101" charset="-122"/>
              <a:ea typeface="新宋体" panose="02010609030101010101" charset="-122"/>
              <a:sym typeface="Arial" panose="020b0604020202020204" pitchFamily="34" charset="0"/>
            </a:endParaRPr>
          </a:p>
        </p:txBody>
      </p:sp>
      <p:sp>
        <p:nvSpPr>
          <p:cNvPr id="21507" name="文本框 1" title=""/>
          <p:cNvSpPr txBox="1"/>
          <p:nvPr>
            <p:custDataLst>
              <p:tags r:id="rId5"/>
            </p:custDataLst>
          </p:nvPr>
        </p:nvSpPr>
        <p:spPr>
          <a:xfrm>
            <a:off x="208915" y="4194810"/>
            <a:ext cx="11715115" cy="2202815"/>
          </a:xfrm>
          <a:prstGeom prst="rect">
            <a:avLst/>
          </a:prstGeom>
          <a:solidFill>
            <a:srgbClr val="C00000"/>
          </a:solidFill>
          <a:ln w="28575" cmpd="sng">
            <a:solidFill>
              <a:schemeClr val="accent5"/>
            </a:solidFill>
            <a:prstDash val="solid"/>
          </a:ln>
        </p:spPr>
        <p:txBody>
          <a:bodyPr wrap="square" rtlCol="0"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sz="2000" b="1">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译文：第二年，秦国割汉中之地与楚国讲和。楚怀王说：“我不愿得到土地，只希望得到张仪就甘心了。”张仪听说后，就说：“用一个张仪来抵当汉中地方，我请求到楚国去。”到了楚国，</a:t>
            </a:r>
            <a:r>
              <a:rPr sz="2000" b="1" u="sng">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他又趁机用丰厚的礼品贿赂当权的大臣靳尚，通过他在怀王宠姬郑袖面前编造了一套谎话。怀王竟然听信郑袖，又放走了张仪。</a:t>
            </a:r>
            <a:r>
              <a:rPr sz="2000" b="1">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这时屈原已被疏远，不在朝中任职，出使在齐国，回来后，劝谏怀王说：“为什么不杀张仪？”怀王很后悔，派人追张仪，已经来不及了。</a:t>
            </a:r>
          </a:p>
          <a:p>
            <a:pPr lvl="0">
              <a:spcBef>
                <a:spcPct val="50000"/>
              </a:spcBef>
            </a:pPr>
            <a:r>
              <a:rPr sz="2000" b="1">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后来，各国诸侯联合攻打楚国，大败楚军，杀了楚国将领唐眜。</a:t>
            </a:r>
            <a:endParaRPr lang="zh-CN" altLang="en-US" sz="2000" b="1">
              <a:solidFill>
                <a:schemeClr val="bg1"/>
              </a:solidFill>
              <a:latin typeface="华文行楷" panose="02010800040101010101" charset="-122"/>
              <a:ea typeface="华文行楷" panose="02010800040101010101" charset="-122"/>
              <a:cs typeface="华文行楷" panose="02010800040101010101" charset="-122"/>
            </a:endParaRPr>
          </a:p>
          <a:p>
            <a:pPr lvl="0">
              <a:spcBef>
                <a:spcPct val="50000"/>
              </a:spcBef>
            </a:pPr>
            <a:endParaRPr lang="zh-CN" altLang="en-US" sz="2400" b="1">
              <a:solidFill>
                <a:srgbClr val="FF0000"/>
              </a:solidFill>
              <a:ea typeface="微软雅黑"/>
            </a:endParaRPr>
          </a:p>
          <a:p>
            <a:pPr lvl="0"/>
            <a:endParaRPr lang="zh-CN" altLang="en-US" sz="2400">
              <a:solidFill>
                <a:srgbClr val="C00000"/>
              </a:solidFill>
              <a:latin typeface="华文行楷" panose="02010800040101010101" charset="-122"/>
              <a:ea typeface="华文行楷" panose="02010800040101010101" charset="-122"/>
              <a:cs typeface="华文行楷" panose="02010800040101010101" charset="-122"/>
            </a:endParaRPr>
          </a:p>
        </p:txBody>
      </p:sp>
      <p:sp>
        <p:nvSpPr>
          <p:cNvPr id="4" name="文本框 3" title=""/>
          <p:cNvSpPr txBox="1"/>
          <p:nvPr>
            <p:custDataLst>
              <p:tags r:id="rId6"/>
            </p:custDataLst>
          </p:nvPr>
        </p:nvSpPr>
        <p:spPr>
          <a:xfrm>
            <a:off x="208915" y="178435"/>
            <a:ext cx="2789555" cy="645160"/>
          </a:xfrm>
          <a:prstGeom prst="rect">
            <a:avLst/>
          </a:prstGeom>
          <a:solidFill>
            <a:srgbClr val="C00000"/>
          </a:solidFill>
        </p:spPr>
        <p:txBody>
          <a:bodyPr wrap="square" rtlCol="0">
            <a:spAutoFit/>
          </a:bodyPr>
          <a:lstStyle/>
          <a:p>
            <a:r>
              <a:rPr lang="en-US" altLang="zh-CN" sz="3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 </a:t>
            </a:r>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第五、六段</a:t>
            </a:r>
          </a:p>
        </p:txBody>
      </p:sp>
      <p:cxnSp>
        <p:nvCxnSpPr>
          <p:cNvPr id="6" name="直接连接符 5" title=""/>
          <p:cNvCxnSpPr/>
          <p:nvPr>
            <p:custDataLst>
              <p:tags r:id="rId7"/>
            </p:custDataLst>
          </p:nvPr>
        </p:nvCxnSpPr>
        <p:spPr>
          <a:xfrm flipV="1">
            <a:off x="29845" y="823595"/>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sp>
        <p:nvSpPr>
          <p:cNvPr id="2" name="文本框 1" title=""/>
          <p:cNvSpPr txBox="1"/>
          <p:nvPr>
            <p:custDataLst>
              <p:tags r:id="rId8"/>
            </p:custDataLst>
          </p:nvPr>
        </p:nvSpPr>
        <p:spPr>
          <a:xfrm>
            <a:off x="5588000" y="279400"/>
            <a:ext cx="4524375" cy="460375"/>
          </a:xfrm>
          <a:prstGeom prst="rect">
            <a:avLst/>
          </a:prstGeom>
          <a:noFill/>
        </p:spPr>
        <p:txBody>
          <a:bodyPr wrap="square" rtlCol="0" anchor="t">
            <a:spAutoFit/>
          </a:bodyPr>
          <a:lstStyle/>
          <a:p>
            <a:r>
              <a:rPr lang="zh-CN" altLang="en-US" sz="2400" b="1">
                <a:effectLst/>
                <a:latin typeface="华文行楷" panose="02010800040101010101" charset="-122"/>
                <a:ea typeface="华文行楷" panose="02010800040101010101" charset="-122"/>
                <a:cs typeface="华文行楷" panose="02010800040101010101" charset="-122"/>
                <a:sym typeface="+mn-ea"/>
              </a:rPr>
              <a:t>第二次受骗</a:t>
            </a:r>
            <a:r>
              <a:rPr lang="en-US" altLang="zh-CN" sz="2400" b="1">
                <a:effectLst/>
                <a:latin typeface="华文行楷" panose="02010800040101010101" charset="-122"/>
                <a:ea typeface="华文行楷" panose="02010800040101010101" charset="-122"/>
                <a:cs typeface="华文行楷" panose="02010800040101010101" charset="-122"/>
                <a:sym typeface="+mn-ea"/>
              </a:rPr>
              <a:t> </a:t>
            </a:r>
            <a:r>
              <a:rPr lang="zh-CN" altLang="en-US" sz="2400" b="1">
                <a:effectLst/>
                <a:latin typeface="华文行楷" panose="02010800040101010101" charset="-122"/>
                <a:ea typeface="华文行楷" panose="02010800040101010101" charset="-122"/>
                <a:cs typeface="华文行楷" panose="02010800040101010101" charset="-122"/>
                <a:sym typeface="+mn-ea"/>
              </a:rPr>
              <a:t>放走张仪</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372110" y="1233805"/>
            <a:ext cx="5857240" cy="2822575"/>
          </a:xfrm>
          <a:prstGeom prst="rect">
            <a:avLst/>
          </a:prstGeom>
          <a:noFill/>
          <a:ln w="28575" cmpd="sng">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spcBef>
                <a:spcPct val="50000"/>
              </a:spcBef>
            </a:pPr>
            <a:r>
              <a:rPr lang="zh-CN" altLang="en-US" sz="2800" b="1">
                <a:latin typeface="Times New Roman" panose="02020603050405020304" pitchFamily="18" charset="0"/>
                <a:ea typeface="微软雅黑"/>
              </a:rPr>
              <a:t>    </a:t>
            </a:r>
            <a:r>
              <a:rPr sz="2000">
                <a:ea typeface="微软雅黑"/>
                <a:sym typeface="+mn-ea"/>
              </a:rPr>
              <a:t> </a:t>
            </a:r>
            <a:r>
              <a:rPr sz="2400">
                <a:latin typeface="华文行楷" panose="02010800040101010101" charset="-122"/>
                <a:ea typeface="华文行楷" panose="02010800040101010101" charset="-122"/>
                <a:cs typeface="华文行楷" panose="02010800040101010101" charset="-122"/>
                <a:sym typeface="+mn-ea"/>
              </a:rPr>
              <a:t>时秦昭王与楚</a:t>
            </a:r>
            <a:r>
              <a:rPr sz="2400">
                <a:solidFill>
                  <a:srgbClr val="FF0000"/>
                </a:solidFill>
                <a:latin typeface="华文行楷" panose="02010800040101010101" charset="-122"/>
                <a:ea typeface="华文行楷" panose="02010800040101010101" charset="-122"/>
                <a:cs typeface="华文行楷" panose="02010800040101010101" charset="-122"/>
                <a:sym typeface="+mn-ea"/>
              </a:rPr>
              <a:t>婚</a:t>
            </a:r>
            <a:r>
              <a:rPr sz="2400">
                <a:latin typeface="华文行楷" panose="02010800040101010101" charset="-122"/>
                <a:ea typeface="华文行楷" panose="02010800040101010101" charset="-122"/>
                <a:cs typeface="华文行楷" panose="02010800040101010101" charset="-122"/>
                <a:sym typeface="+mn-ea"/>
              </a:rPr>
              <a:t>，欲与怀王</a:t>
            </a:r>
            <a:r>
              <a:rPr sz="2400">
                <a:solidFill>
                  <a:schemeClr val="tx1"/>
                </a:solidFill>
                <a:latin typeface="华文行楷" panose="02010800040101010101" charset="-122"/>
                <a:ea typeface="华文行楷" panose="02010800040101010101" charset="-122"/>
                <a:cs typeface="华文行楷" panose="02010800040101010101" charset="-122"/>
                <a:sym typeface="+mn-ea"/>
              </a:rPr>
              <a:t>会</a:t>
            </a:r>
            <a:r>
              <a:rPr sz="2400">
                <a:latin typeface="华文行楷" panose="02010800040101010101" charset="-122"/>
                <a:ea typeface="华文行楷" panose="02010800040101010101" charset="-122"/>
                <a:cs typeface="华文行楷" panose="02010800040101010101" charset="-122"/>
                <a:sym typeface="+mn-ea"/>
              </a:rPr>
              <a:t>。怀王欲行，屈平曰：“</a:t>
            </a:r>
            <a:r>
              <a:rPr sz="2400">
                <a:solidFill>
                  <a:srgbClr val="FF0000"/>
                </a:solidFill>
                <a:latin typeface="华文行楷" panose="02010800040101010101" charset="-122"/>
                <a:ea typeface="华文行楷" panose="02010800040101010101" charset="-122"/>
                <a:cs typeface="华文行楷" panose="02010800040101010101" charset="-122"/>
                <a:sym typeface="+mn-ea"/>
              </a:rPr>
              <a:t>秦，虎狼之国</a:t>
            </a:r>
            <a:r>
              <a:rPr sz="2400">
                <a:latin typeface="华文行楷" panose="02010800040101010101" charset="-122"/>
                <a:ea typeface="华文行楷" panose="02010800040101010101" charset="-122"/>
                <a:cs typeface="华文行楷" panose="02010800040101010101" charset="-122"/>
                <a:sym typeface="+mn-ea"/>
              </a:rPr>
              <a:t>，不可</a:t>
            </a:r>
            <a:r>
              <a:rPr sz="2400">
                <a:solidFill>
                  <a:schemeClr val="tx1"/>
                </a:solidFill>
                <a:latin typeface="华文行楷" panose="02010800040101010101" charset="-122"/>
                <a:ea typeface="华文行楷" panose="02010800040101010101" charset="-122"/>
                <a:cs typeface="华文行楷" panose="02010800040101010101" charset="-122"/>
                <a:sym typeface="+mn-ea"/>
              </a:rPr>
              <a:t>信</a:t>
            </a:r>
            <a:r>
              <a:rPr sz="2400">
                <a:latin typeface="华文行楷" panose="02010800040101010101" charset="-122"/>
                <a:ea typeface="华文行楷" panose="02010800040101010101" charset="-122"/>
                <a:cs typeface="华文行楷" panose="02010800040101010101" charset="-122"/>
                <a:sym typeface="+mn-ea"/>
              </a:rPr>
              <a:t>，不如</a:t>
            </a:r>
            <a:r>
              <a:rPr sz="2400">
                <a:solidFill>
                  <a:schemeClr val="tx1"/>
                </a:solidFill>
                <a:latin typeface="华文行楷" panose="02010800040101010101" charset="-122"/>
                <a:ea typeface="华文行楷" panose="02010800040101010101" charset="-122"/>
                <a:cs typeface="华文行楷" panose="02010800040101010101" charset="-122"/>
                <a:sym typeface="+mn-ea"/>
              </a:rPr>
              <a:t>毋行。” 怀王稚子子兰劝王行：“奈何绝秦欢</a:t>
            </a:r>
            <a:r>
              <a:rPr sz="2400">
                <a:latin typeface="华文行楷" panose="02010800040101010101" charset="-122"/>
                <a:ea typeface="华文行楷" panose="02010800040101010101" charset="-122"/>
                <a:cs typeface="华文行楷" panose="02010800040101010101" charset="-122"/>
                <a:sym typeface="+mn-ea"/>
              </a:rPr>
              <a:t>？”</a:t>
            </a:r>
            <a:r>
              <a:rPr sz="2400" u="sng">
                <a:solidFill>
                  <a:schemeClr val="tx1"/>
                </a:solidFill>
                <a:latin typeface="华文行楷" panose="02010800040101010101" charset="-122"/>
                <a:ea typeface="华文行楷" panose="02010800040101010101" charset="-122"/>
                <a:cs typeface="华文行楷" panose="02010800040101010101" charset="-122"/>
                <a:sym typeface="+mn-ea"/>
              </a:rPr>
              <a:t>怀王卒行。入武关，秦伏兵绝其后，因留怀王，以求割地。怀王怒，不听。亡走赵，赵不内。复之秦，竟死于秦（状后）而归葬。</a:t>
            </a:r>
            <a:endParaRPr lang="zh-CN" altLang="en-US" sz="2800" u="sng">
              <a:solidFill>
                <a:schemeClr val="tx1"/>
              </a:solidFill>
              <a:latin typeface="华文行楷" panose="02010800040101010101" charset="-122"/>
              <a:ea typeface="华文行楷" panose="02010800040101010101" charset="-122"/>
              <a:cs typeface="华文行楷" panose="02010800040101010101" charset="-122"/>
            </a:endParaRPr>
          </a:p>
          <a:p>
            <a:pPr lvl="0">
              <a:spcBef>
                <a:spcPct val="50000"/>
              </a:spcBef>
            </a:pPr>
            <a:endParaRPr lang="zh-CN" altLang="en-US" sz="2800" b="1" u="sng">
              <a:solidFill>
                <a:schemeClr val="tx1"/>
              </a:solidFill>
              <a:latin typeface="华文行楷" panose="02010800040101010101" charset="-122"/>
              <a:ea typeface="华文行楷" panose="02010800040101010101" charset="-122"/>
              <a:cs typeface="华文行楷" panose="02010800040101010101" charset="-122"/>
            </a:endParaRPr>
          </a:p>
        </p:txBody>
      </p:sp>
      <p:sp>
        <p:nvSpPr>
          <p:cNvPr id="21506" name="文本框 281603" title=""/>
          <p:cNvSpPr txBox="1">
            <a:spLocks noChangeArrowheads="1"/>
          </p:cNvSpPr>
          <p:nvPr>
            <p:custDataLst>
              <p:tags r:id="rId4"/>
            </p:custDataLst>
          </p:nvPr>
        </p:nvSpPr>
        <p:spPr bwMode="auto">
          <a:xfrm>
            <a:off x="6590665" y="1358900"/>
            <a:ext cx="5496560" cy="2572385"/>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宋体" panose="02010600030101010101" pitchFamily="2" charset="-122"/>
              </a:rPr>
              <a:t>婚：</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名作动，通婚</a:t>
            </a:r>
            <a:r>
              <a:rPr lang="en-US" altLang="zh-CN"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宋体" panose="02010600030101010101" pitchFamily="2" charset="-122"/>
              </a:rPr>
              <a:t>结为儿女亲家。</a:t>
            </a:r>
            <a:endParaRPr lang="zh-CN" altLang="zh-CN" sz="2000" b="1">
              <a:solidFill>
                <a:schemeClr val="bg1"/>
              </a:solidFill>
              <a:latin typeface="华文楷体" panose="02010600040101010101" pitchFamily="2" charset="-122"/>
              <a:ea typeface="华文楷体" panose="02010600040101010101" pitchFamily="2" charset="-122"/>
              <a:cs typeface="华文楷体" panose="02010600040101010101" pitchFamily="2" charset="-122"/>
            </a:endParaRPr>
          </a:p>
          <a:p>
            <a:pPr lvl="0"/>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宋体" panose="02010600030101010101" pitchFamily="2" charset="-122"/>
              </a:rPr>
              <a:t>秦，虎狼之国：判</a:t>
            </a:r>
            <a:r>
              <a:rPr lang="en-US" altLang="zh-CN"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宋体" panose="02010600030101010101" pitchFamily="2" charset="-122"/>
              </a:rPr>
              <a:t> </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虎狼：名作状，像虎狼</a:t>
            </a:r>
            <a:endParaRPr lang="zh-CN" altLang="zh-CN" sz="2000" b="1">
              <a:solidFill>
                <a:schemeClr val="bg1"/>
              </a:solidFill>
              <a:latin typeface="华文楷体" panose="02010600040101010101" pitchFamily="2" charset="-122"/>
              <a:ea typeface="华文楷体" panose="02010600040101010101" pitchFamily="2" charset="-122"/>
              <a:cs typeface="华文楷体" panose="02010600040101010101" pitchFamily="2" charset="-122"/>
            </a:endParaRPr>
          </a:p>
          <a:p>
            <a:pPr lvl="0"/>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毋：不</a:t>
            </a:r>
            <a:r>
              <a:rPr lang="en-US" altLang="zh-CN"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  </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宋体" panose="02010600030101010101" pitchFamily="2" charset="-122"/>
              </a:rPr>
              <a:t> 稚子：小儿子</a:t>
            </a:r>
            <a:r>
              <a:rPr lang="en-US" altLang="zh-CN"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   </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竟：终于</a:t>
            </a:r>
            <a:endParaRPr lang="zh-CN" altLang="en-US" sz="2000" b="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endParaRPr>
          </a:p>
          <a:p>
            <a:pPr lvl="0"/>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奈何，表示疑问的固定形式，译为“怎么”。  绝，断绝。  欢，在这里指两国间的友好关系  ：怎么能断绝和秦国的友好关系呢？</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卒：最终</a:t>
            </a:r>
            <a:r>
              <a:rPr lang="en-US" altLang="zh-CN"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 </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因：趁机</a:t>
            </a:r>
            <a:r>
              <a:rPr lang="en-US" altLang="zh-CN"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 </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以：凭借。以之求割地，省略之</a:t>
            </a:r>
            <a:r>
              <a:rPr lang="en-US" altLang="zh-CN"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   </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宋体" panose="02010600030101010101" pitchFamily="2" charset="-122"/>
              </a:rPr>
              <a:t>听：答应</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亡：逃跑</a:t>
            </a:r>
            <a:r>
              <a:rPr lang="en-US" altLang="zh-CN"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 </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走：奔向</a:t>
            </a:r>
            <a:r>
              <a:rPr lang="en-US" altLang="zh-CN"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 </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内：同“纳”</a:t>
            </a:r>
            <a:r>
              <a:rPr lang="en-US" altLang="zh-CN"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 </a:t>
            </a:r>
            <a:r>
              <a:rPr sz="20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rPr>
              <a:t>之：到</a:t>
            </a:r>
            <a:endParaRPr lang="zh-CN" altLang="zh-CN" sz="2000" b="1">
              <a:solidFill>
                <a:schemeClr val="bg1"/>
              </a:solidFill>
              <a:latin typeface="华文楷体" panose="02010600040101010101" pitchFamily="2" charset="-122"/>
              <a:ea typeface="华文楷体" panose="02010600040101010101" pitchFamily="2" charset="-122"/>
              <a:cs typeface="华文楷体" panose="02010600040101010101" pitchFamily="2" charset="-122"/>
            </a:endParaRPr>
          </a:p>
          <a:p>
            <a:pPr lvl="0"/>
            <a:endParaRPr lang="zh-CN" altLang="zh-CN" sz="2000" b="1">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endParaRPr>
          </a:p>
        </p:txBody>
      </p:sp>
      <p:sp>
        <p:nvSpPr>
          <p:cNvPr id="21507" name="文本框 1" title=""/>
          <p:cNvSpPr txBox="1"/>
          <p:nvPr>
            <p:custDataLst>
              <p:tags r:id="rId5"/>
            </p:custDataLst>
          </p:nvPr>
        </p:nvSpPr>
        <p:spPr>
          <a:xfrm>
            <a:off x="372110" y="4281170"/>
            <a:ext cx="11715115" cy="2184400"/>
          </a:xfrm>
          <a:prstGeom prst="rect">
            <a:avLst/>
          </a:prstGeom>
          <a:solidFill>
            <a:srgbClr val="C00000"/>
          </a:solidFill>
          <a:ln w="28575" cmpd="sng">
            <a:solidFill>
              <a:schemeClr val="accent5"/>
            </a:solidFill>
            <a:prstDash val="solid"/>
          </a:ln>
        </p:spPr>
        <p:txBody>
          <a:bodyPr wrap="square" rtlCol="0"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这时秦昭王与楚国通婚，要求和怀王会面。怀王想去，屈原说：“秦国是虎狼一样的国家，不可信任，不如不去。”怀王的小儿子子兰劝怀王去，说：“怎么可以断绝和秦国的友好关系！”怀王终于前往。一进入武关，秦国的伏兵就截断了他的后路，趁机扣留怀王，强求割让土地。怀王很愤怒，不听秦国的要挟。他逃往赵国，赵国不肯接纳。只好又到秦国，最后死在秦国，尸体运回楚国安葬。</a:t>
            </a:r>
            <a:endParaRPr lang="zh-CN" altLang="en-US" sz="2400">
              <a:solidFill>
                <a:schemeClr val="bg1"/>
              </a:solidFill>
              <a:latin typeface="华文行楷" panose="02010800040101010101" charset="-122"/>
              <a:ea typeface="华文行楷" panose="02010800040101010101" charset="-122"/>
              <a:cs typeface="华文行楷" panose="02010800040101010101" charset="-122"/>
            </a:endParaRPr>
          </a:p>
          <a:p>
            <a:pPr lvl="0"/>
            <a:endParaRPr lang="zh-CN" altLang="en-US" sz="2400">
              <a:solidFill>
                <a:schemeClr val="bg1"/>
              </a:solidFill>
              <a:latin typeface="华文行楷" panose="02010800040101010101" charset="-122"/>
              <a:ea typeface="华文行楷" panose="02010800040101010101" charset="-122"/>
              <a:cs typeface="华文行楷" panose="02010800040101010101" charset="-122"/>
            </a:endParaRPr>
          </a:p>
        </p:txBody>
      </p:sp>
      <p:sp>
        <p:nvSpPr>
          <p:cNvPr id="4" name="文本框 3" title=""/>
          <p:cNvSpPr txBox="1"/>
          <p:nvPr>
            <p:custDataLst>
              <p:tags r:id="rId6"/>
            </p:custDataLst>
          </p:nvPr>
        </p:nvSpPr>
        <p:spPr>
          <a:xfrm>
            <a:off x="86995" y="152400"/>
            <a:ext cx="1798320" cy="645160"/>
          </a:xfrm>
          <a:prstGeom prst="rect">
            <a:avLst/>
          </a:prstGeom>
          <a:solidFill>
            <a:srgbClr val="C00000"/>
          </a:solidFill>
        </p:spPr>
        <p:txBody>
          <a:bodyPr wrap="square" rtlCol="0">
            <a:spAutoFit/>
          </a:bodyPr>
          <a:lstStyle/>
          <a:p>
            <a:r>
              <a:rPr lang="en-US" altLang="zh-CN"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 </a:t>
            </a:r>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第七段</a:t>
            </a:r>
          </a:p>
        </p:txBody>
      </p:sp>
      <p:cxnSp>
        <p:nvCxnSpPr>
          <p:cNvPr id="6" name="直接连接符 5" title=""/>
          <p:cNvCxnSpPr/>
          <p:nvPr>
            <p:custDataLst>
              <p:tags r:id="rId7"/>
            </p:custDataLst>
          </p:nvPr>
        </p:nvCxnSpPr>
        <p:spPr>
          <a:xfrm flipV="1">
            <a:off x="29845" y="823595"/>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sp>
        <p:nvSpPr>
          <p:cNvPr id="2" name="文本框 1" title=""/>
          <p:cNvSpPr txBox="1"/>
          <p:nvPr>
            <p:custDataLst>
              <p:tags r:id="rId8"/>
            </p:custDataLst>
          </p:nvPr>
        </p:nvSpPr>
        <p:spPr>
          <a:xfrm>
            <a:off x="4512310" y="182880"/>
            <a:ext cx="4485005" cy="521970"/>
          </a:xfrm>
          <a:prstGeom prst="rect">
            <a:avLst/>
          </a:prstGeom>
          <a:noFill/>
        </p:spPr>
        <p:txBody>
          <a:bodyPr wrap="square" rtlCol="0" anchor="t">
            <a:spAutoFit/>
          </a:bodyPr>
          <a:lstStyle/>
          <a:p>
            <a:r>
              <a:rPr lang="zh-CN" altLang="en-US" sz="2800" b="1">
                <a:solidFill>
                  <a:schemeClr val="tx1"/>
                </a:solidFill>
                <a:latin typeface="华文行楷" panose="02010800040101010101" charset="-122"/>
                <a:ea typeface="华文行楷" panose="02010800040101010101" charset="-122"/>
                <a:sym typeface="+mn-ea"/>
              </a:rPr>
              <a:t>第三次受骗</a:t>
            </a:r>
            <a:r>
              <a:rPr lang="en-US" altLang="zh-CN" sz="2800" b="1">
                <a:solidFill>
                  <a:schemeClr val="tx1"/>
                </a:solidFill>
                <a:latin typeface="华文行楷" panose="02010800040101010101" charset="-122"/>
                <a:ea typeface="华文行楷" panose="02010800040101010101" charset="-122"/>
                <a:sym typeface="+mn-ea"/>
              </a:rPr>
              <a:t> </a:t>
            </a:r>
            <a:r>
              <a:rPr lang="zh-CN" altLang="en-US" sz="2800" b="1">
                <a:solidFill>
                  <a:schemeClr val="tx1"/>
                </a:solidFill>
                <a:latin typeface="华文行楷" panose="02010800040101010101" charset="-122"/>
                <a:ea typeface="华文行楷" panose="02010800040101010101" charset="-122"/>
                <a:sym typeface="+mn-ea"/>
              </a:rPr>
              <a:t>为天下耻笑</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118745" y="1147445"/>
            <a:ext cx="4812665" cy="2735580"/>
          </a:xfrm>
          <a:prstGeom prst="rect">
            <a:avLst/>
          </a:prstGeom>
          <a:noFill/>
          <a:ln w="28575" cmpd="sng">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r>
              <a:rPr lang="zh-CN" altLang="en-US" sz="2800" b="1">
                <a:latin typeface="Times New Roman" panose="02020603050405020304" pitchFamily="18" charset="0"/>
                <a:ea typeface="微软雅黑"/>
              </a:rPr>
              <a:t>    </a:t>
            </a:r>
            <a:r>
              <a:rPr sz="2000">
                <a:ea typeface="微软雅黑"/>
                <a:sym typeface="+mn-ea"/>
              </a:rPr>
              <a:t> </a:t>
            </a:r>
            <a:r>
              <a:rPr sz="2400">
                <a:latin typeface="楷体" panose="02010609060101010101" pitchFamily="49" charset="-122"/>
                <a:ea typeface="楷体" panose="02010609060101010101" pitchFamily="49" charset="-122"/>
                <a:sym typeface="+mn-ea"/>
              </a:rPr>
              <a:t> </a:t>
            </a:r>
            <a:r>
              <a:rPr altLang="zh-CN" sz="2400">
                <a:latin typeface="华文行楷" panose="02010800040101010101" charset="-122"/>
                <a:ea typeface="华文行楷" panose="02010800040101010101" charset="-122"/>
                <a:sym typeface="+mn-ea"/>
              </a:rPr>
              <a:t>长子顷襄王</a:t>
            </a:r>
            <a:r>
              <a:rPr altLang="zh-CN" sz="2400">
                <a:solidFill>
                  <a:srgbClr val="FF0000"/>
                </a:solidFill>
                <a:latin typeface="华文行楷" panose="02010800040101010101" charset="-122"/>
                <a:ea typeface="华文行楷" panose="02010800040101010101" charset="-122"/>
                <a:sym typeface="+mn-ea"/>
              </a:rPr>
              <a:t>立</a:t>
            </a:r>
            <a:r>
              <a:rPr altLang="zh-CN" sz="2400">
                <a:latin typeface="华文行楷" panose="02010800040101010101" charset="-122"/>
                <a:ea typeface="华文行楷" panose="02010800040101010101" charset="-122"/>
                <a:sym typeface="+mn-ea"/>
              </a:rPr>
              <a:t>，</a:t>
            </a:r>
            <a:r>
              <a:rPr altLang="zh-CN" sz="2400">
                <a:solidFill>
                  <a:srgbClr val="FF0000"/>
                </a:solidFill>
                <a:latin typeface="华文行楷" panose="02010800040101010101" charset="-122"/>
                <a:ea typeface="华文行楷" panose="02010800040101010101" charset="-122"/>
                <a:sym typeface="+mn-ea"/>
              </a:rPr>
              <a:t>以</a:t>
            </a:r>
            <a:r>
              <a:rPr altLang="zh-CN" sz="2400">
                <a:latin typeface="华文行楷" panose="02010800040101010101" charset="-122"/>
                <a:ea typeface="华文行楷" panose="02010800040101010101" charset="-122"/>
                <a:sym typeface="+mn-ea"/>
              </a:rPr>
              <a:t>其弟子兰为令尹。</a:t>
            </a:r>
            <a:r>
              <a:rPr altLang="zh-CN" sz="2400" u="sng">
                <a:solidFill>
                  <a:schemeClr val="tx1"/>
                </a:solidFill>
                <a:latin typeface="华文行楷" panose="02010800040101010101" charset="-122"/>
                <a:ea typeface="华文行楷" panose="02010800040101010101" charset="-122"/>
                <a:sym typeface="+mn-ea"/>
              </a:rPr>
              <a:t>楚人既咎子兰以劝怀王入秦而不反也。</a:t>
            </a:r>
            <a:r>
              <a:rPr altLang="zh-CN" sz="2400">
                <a:latin typeface="华文行楷" panose="02010800040101010101" charset="-122"/>
                <a:ea typeface="华文行楷" panose="02010800040101010101" charset="-122"/>
                <a:sym typeface="+mn-ea"/>
              </a:rPr>
              <a:t>屈平既</a:t>
            </a:r>
            <a:r>
              <a:rPr altLang="zh-CN" sz="2400">
                <a:solidFill>
                  <a:srgbClr val="FF0000"/>
                </a:solidFill>
                <a:latin typeface="华文行楷" panose="02010800040101010101" charset="-122"/>
                <a:ea typeface="华文行楷" panose="02010800040101010101" charset="-122"/>
                <a:sym typeface="+mn-ea"/>
              </a:rPr>
              <a:t>嫉</a:t>
            </a:r>
            <a:r>
              <a:rPr altLang="zh-CN" sz="2400">
                <a:latin typeface="华文行楷" panose="02010800040101010101" charset="-122"/>
                <a:ea typeface="华文行楷" panose="02010800040101010101" charset="-122"/>
                <a:sym typeface="+mn-ea"/>
              </a:rPr>
              <a:t>之，</a:t>
            </a:r>
            <a:r>
              <a:rPr altLang="zh-CN" sz="2400">
                <a:solidFill>
                  <a:srgbClr val="FF0000"/>
                </a:solidFill>
                <a:latin typeface="华文行楷" panose="02010800040101010101" charset="-122"/>
                <a:ea typeface="华文行楷" panose="02010800040101010101" charset="-122"/>
                <a:sym typeface="+mn-ea"/>
              </a:rPr>
              <a:t>虽</a:t>
            </a:r>
            <a:r>
              <a:rPr altLang="zh-CN" sz="2400">
                <a:latin typeface="华文行楷" panose="02010800040101010101" charset="-122"/>
                <a:ea typeface="华文行楷" panose="02010800040101010101" charset="-122"/>
                <a:sym typeface="+mn-ea"/>
              </a:rPr>
              <a:t>放流（被），眷顾楚国，</a:t>
            </a:r>
            <a:r>
              <a:rPr altLang="zh-CN" sz="2400">
                <a:solidFill>
                  <a:srgbClr val="C00000"/>
                </a:solidFill>
                <a:latin typeface="华文行楷" panose="02010800040101010101" charset="-122"/>
                <a:ea typeface="华文行楷" panose="02010800040101010101" charset="-122"/>
                <a:sym typeface="+mn-ea"/>
              </a:rPr>
              <a:t>系心</a:t>
            </a:r>
            <a:r>
              <a:rPr altLang="zh-CN" sz="2400">
                <a:latin typeface="华文行楷" panose="02010800040101010101" charset="-122"/>
                <a:ea typeface="华文行楷" panose="02010800040101010101" charset="-122"/>
                <a:sym typeface="+mn-ea"/>
              </a:rPr>
              <a:t>怀王，不忘欲反。</a:t>
            </a:r>
            <a:r>
              <a:rPr altLang="zh-CN" sz="2400">
                <a:solidFill>
                  <a:srgbClr val="FF0000"/>
                </a:solidFill>
                <a:latin typeface="华文行楷" panose="02010800040101010101" charset="-122"/>
                <a:ea typeface="华文行楷" panose="02010800040101010101" charset="-122"/>
                <a:sym typeface="+mn-ea"/>
              </a:rPr>
              <a:t>冀</a:t>
            </a:r>
            <a:r>
              <a:rPr altLang="zh-CN" sz="2400">
                <a:latin typeface="华文行楷" panose="02010800040101010101" charset="-122"/>
                <a:ea typeface="华文行楷" panose="02010800040101010101" charset="-122"/>
                <a:sym typeface="+mn-ea"/>
              </a:rPr>
              <a:t>幸君之</a:t>
            </a:r>
            <a:r>
              <a:rPr altLang="zh-CN" sz="2400">
                <a:solidFill>
                  <a:srgbClr val="C00000"/>
                </a:solidFill>
                <a:latin typeface="华文行楷" panose="02010800040101010101" charset="-122"/>
                <a:ea typeface="华文行楷" panose="02010800040101010101" charset="-122"/>
                <a:sym typeface="+mn-ea"/>
              </a:rPr>
              <a:t>一</a:t>
            </a:r>
            <a:r>
              <a:rPr altLang="zh-CN" sz="2400">
                <a:latin typeface="华文行楷" panose="02010800040101010101" charset="-122"/>
                <a:ea typeface="华文行楷" panose="02010800040101010101" charset="-122"/>
                <a:sym typeface="+mn-ea"/>
              </a:rPr>
              <a:t>悟，俗之</a:t>
            </a:r>
            <a:r>
              <a:rPr altLang="zh-CN" sz="2400">
                <a:solidFill>
                  <a:srgbClr val="C00000"/>
                </a:solidFill>
                <a:latin typeface="华文行楷" panose="02010800040101010101" charset="-122"/>
                <a:ea typeface="华文行楷" panose="02010800040101010101" charset="-122"/>
                <a:sym typeface="+mn-ea"/>
              </a:rPr>
              <a:t>一</a:t>
            </a:r>
            <a:r>
              <a:rPr altLang="zh-CN" sz="2400">
                <a:latin typeface="华文行楷" panose="02010800040101010101" charset="-122"/>
                <a:ea typeface="华文行楷" panose="02010800040101010101" charset="-122"/>
                <a:sym typeface="+mn-ea"/>
              </a:rPr>
              <a:t>改也。其</a:t>
            </a:r>
            <a:r>
              <a:rPr altLang="zh-CN" sz="2400">
                <a:solidFill>
                  <a:srgbClr val="C00000"/>
                </a:solidFill>
                <a:latin typeface="华文行楷" panose="02010800040101010101" charset="-122"/>
                <a:ea typeface="华文行楷" panose="02010800040101010101" charset="-122"/>
                <a:sym typeface="+mn-ea"/>
              </a:rPr>
              <a:t>存</a:t>
            </a:r>
            <a:r>
              <a:rPr altLang="zh-CN" sz="2400">
                <a:latin typeface="华文行楷" panose="02010800040101010101" charset="-122"/>
                <a:ea typeface="华文行楷" panose="02010800040101010101" charset="-122"/>
                <a:sym typeface="+mn-ea"/>
              </a:rPr>
              <a:t>君兴国而欲</a:t>
            </a:r>
            <a:r>
              <a:rPr altLang="zh-CN" sz="2400">
                <a:solidFill>
                  <a:srgbClr val="FF0000"/>
                </a:solidFill>
                <a:latin typeface="华文行楷" panose="02010800040101010101" charset="-122"/>
                <a:ea typeface="华文行楷" panose="02010800040101010101" charset="-122"/>
                <a:sym typeface="+mn-ea"/>
              </a:rPr>
              <a:t>反覆</a:t>
            </a:r>
            <a:r>
              <a:rPr altLang="zh-CN" sz="2400">
                <a:latin typeface="华文行楷" panose="02010800040101010101" charset="-122"/>
                <a:ea typeface="华文行楷" panose="02010800040101010101" charset="-122"/>
                <a:sym typeface="+mn-ea"/>
              </a:rPr>
              <a:t>之，一篇之中，三致志焉。</a:t>
            </a:r>
            <a:endParaRPr lang="zh-CN" altLang="en-US" sz="2800" b="1">
              <a:latin typeface="华文行楷" panose="02010800040101010101" charset="-122"/>
              <a:ea typeface="华文行楷" panose="02010800040101010101" charset="-122"/>
              <a:cs typeface="华文行楷" panose="02010800040101010101" charset="-122"/>
            </a:endParaRPr>
          </a:p>
        </p:txBody>
      </p:sp>
      <p:sp>
        <p:nvSpPr>
          <p:cNvPr id="21506" name="文本框 281603" title=""/>
          <p:cNvSpPr txBox="1">
            <a:spLocks noChangeArrowheads="1"/>
          </p:cNvSpPr>
          <p:nvPr>
            <p:custDataLst>
              <p:tags r:id="rId4"/>
            </p:custDataLst>
          </p:nvPr>
        </p:nvSpPr>
        <p:spPr bwMode="auto">
          <a:xfrm>
            <a:off x="5018405" y="1147445"/>
            <a:ext cx="6924675" cy="2869565"/>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indent="0"/>
            <a:r>
              <a:rPr sz="2000">
                <a:solidFill>
                  <a:schemeClr val="bg1"/>
                </a:solidFill>
                <a:latin typeface="新宋体" panose="02010609030101010101" charset="-122"/>
                <a:ea typeface="新宋体" panose="02010609030101010101" charset="-122"/>
                <a:sym typeface="Arial" panose="020b0604020202020204" pitchFamily="34" charset="0"/>
              </a:rPr>
              <a:t>以：用</a:t>
            </a:r>
            <a:endParaRPr lang="zh-CN" altLang="en-US" sz="2000">
              <a:solidFill>
                <a:schemeClr val="bg1"/>
              </a:solidFill>
              <a:latin typeface="楷体" panose="02010609060101010101" pitchFamily="49" charset="-122"/>
              <a:ea typeface="楷体" panose="02010609060101010101" pitchFamily="49" charset="-122"/>
              <a:sym typeface="宋体" panose="02010600030101010101" pitchFamily="2" charset="-122"/>
            </a:endParaRPr>
          </a:p>
          <a:p>
            <a:pPr lvl="0" indent="0"/>
            <a:r>
              <a:rPr sz="2000">
                <a:solidFill>
                  <a:schemeClr val="bg1"/>
                </a:solidFill>
                <a:latin typeface="楷体" panose="02010609060101010101" pitchFamily="49" charset="-122"/>
                <a:ea typeface="楷体" panose="02010609060101010101" pitchFamily="49" charset="-122"/>
                <a:sym typeface="宋体" panose="02010600030101010101" pitchFamily="2" charset="-122"/>
              </a:rPr>
              <a:t>令尹：战国时楚国执掌军政大权的长官，相当于丞相，明清时指县长。</a:t>
            </a:r>
            <a:r>
              <a:rPr sz="2000" u="sng">
                <a:solidFill>
                  <a:schemeClr val="bg1"/>
                </a:solidFill>
                <a:latin typeface="楷体" panose="02010609060101010101" pitchFamily="49" charset="-122"/>
                <a:ea typeface="楷体" panose="02010609060101010101" pitchFamily="49" charset="-122"/>
                <a:sym typeface="宋体" panose="02010600030101010101" pitchFamily="2" charset="-122"/>
              </a:rPr>
              <a:t>令尹的助手有左尹、右尹</a:t>
            </a:r>
            <a:r>
              <a:rPr sz="2000">
                <a:solidFill>
                  <a:schemeClr val="bg1"/>
                </a:solidFill>
                <a:latin typeface="楷体" panose="02010609060101010101" pitchFamily="49" charset="-122"/>
                <a:ea typeface="楷体" panose="02010609060101010101" pitchFamily="49" charset="-122"/>
                <a:sym typeface="宋体" panose="02010600030101010101" pitchFamily="2" charset="-122"/>
              </a:rPr>
              <a:t>，“楚左尹项伯者”，</a:t>
            </a:r>
            <a:r>
              <a:rPr sz="2000" u="sng">
                <a:solidFill>
                  <a:schemeClr val="bg1"/>
                </a:solidFill>
                <a:latin typeface="楷体" panose="02010609060101010101" pitchFamily="49" charset="-122"/>
                <a:ea typeface="楷体" panose="02010609060101010101" pitchFamily="49" charset="-122"/>
                <a:sym typeface="宋体" panose="02010600030101010101" pitchFamily="2" charset="-122"/>
              </a:rPr>
              <a:t>左尹地位略高于右尹</a:t>
            </a:r>
            <a:r>
              <a:rPr sz="2000">
                <a:solidFill>
                  <a:schemeClr val="bg1"/>
                </a:solidFill>
                <a:latin typeface="楷体" panose="02010609060101010101" pitchFamily="49" charset="-122"/>
                <a:ea typeface="楷体" panose="02010609060101010101" pitchFamily="49" charset="-122"/>
                <a:sym typeface="宋体" panose="02010600030101010101" pitchFamily="2" charset="-122"/>
              </a:rPr>
              <a:t>。又为古代官的通称，如京兆尹、河南尹、州尹、县尹等。</a:t>
            </a:r>
          </a:p>
          <a:p>
            <a:pPr lvl="0" indent="0"/>
            <a:r>
              <a:rPr altLang="zh-CN" sz="2000">
                <a:solidFill>
                  <a:schemeClr val="bg1"/>
                </a:solidFill>
                <a:latin typeface="黑体" panose="02010609060101010101" pitchFamily="49" charset="-122"/>
                <a:ea typeface="黑体" panose="02010609060101010101" pitchFamily="49" charset="-122"/>
                <a:sym typeface="宋体" panose="02010600030101010101" pitchFamily="2" charset="-122"/>
              </a:rPr>
              <a:t>状语后置，楚人以劝怀王入秦而不反也既咎子兰</a:t>
            </a:r>
          </a:p>
          <a:p>
            <a:pPr lvl="0" indent="0"/>
            <a:r>
              <a:rPr sz="2000">
                <a:solidFill>
                  <a:schemeClr val="bg1"/>
                </a:solidFill>
                <a:latin typeface="新宋体" panose="02010609030101010101" charset="-122"/>
                <a:ea typeface="新宋体" panose="02010609030101010101" charset="-122"/>
                <a:sym typeface="Arial" panose="020b0604020202020204" pitchFamily="34" charset="0"/>
              </a:rPr>
              <a:t>咎：归罪，责怪</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嫉：憎恨</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虽：即使</a:t>
            </a:r>
            <a:r>
              <a:rPr lang="en-US" altLang="zh-CN" sz="2000">
                <a:solidFill>
                  <a:schemeClr val="bg1"/>
                </a:solidFill>
                <a:sym typeface="+mn-ea"/>
              </a:rPr>
              <a:t>  </a:t>
            </a:r>
            <a:r>
              <a:rPr sz="2000">
                <a:solidFill>
                  <a:schemeClr val="bg1"/>
                </a:solidFill>
                <a:latin typeface="新宋体" panose="02010609030101010101" charset="-122"/>
                <a:ea typeface="新宋体" panose="02010609030101010101" charset="-122"/>
                <a:sym typeface="Arial" panose="020b0604020202020204" pitchFamily="34" charset="0"/>
              </a:rPr>
              <a:t>系心：惦记，</a:t>
            </a:r>
            <a:r>
              <a:rPr altLang="zh-CN" sz="2000">
                <a:solidFill>
                  <a:schemeClr val="bg1"/>
                </a:solidFill>
                <a:latin typeface="黑体" panose="02010609060101010101" pitchFamily="49" charset="-122"/>
                <a:ea typeface="黑体" panose="02010609060101010101" pitchFamily="49" charset="-122"/>
                <a:sym typeface="宋体" panose="02010600030101010101" pitchFamily="2" charset="-122"/>
              </a:rPr>
              <a:t>挂心</a:t>
            </a:r>
            <a:r>
              <a:rPr lang="en-US" altLang="zh-CN" sz="200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sz="2000">
                <a:solidFill>
                  <a:schemeClr val="bg1"/>
                </a:solidFill>
                <a:latin typeface="新宋体" panose="02010609030101010101" charset="-122"/>
                <a:ea typeface="新宋体" panose="02010609030101010101" charset="-122"/>
                <a:sym typeface="Arial" panose="020b0604020202020204" pitchFamily="34" charset="0"/>
              </a:rPr>
              <a:t>冀：希望</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altLang="zh-CN" sz="2000">
                <a:solidFill>
                  <a:schemeClr val="bg1"/>
                </a:solidFill>
                <a:latin typeface="黑体" panose="02010609060101010101" pitchFamily="49" charset="-122"/>
                <a:ea typeface="黑体" panose="02010609060101010101" pitchFamily="49" charset="-122"/>
                <a:sym typeface="宋体" panose="02010600030101010101" pitchFamily="2" charset="-122"/>
              </a:rPr>
              <a:t>一：都  一概 </a:t>
            </a:r>
            <a:r>
              <a:rPr lang="en-US" altLang="zh-CN" sz="2000">
                <a:solidFill>
                  <a:schemeClr val="bg1"/>
                </a:solidFill>
                <a:latin typeface="黑体" panose="02010609060101010101" pitchFamily="49" charset="-122"/>
                <a:ea typeface="黑体" panose="02010609060101010101" pitchFamily="49" charset="-122"/>
                <a:sym typeface="宋体" panose="02010600030101010101" pitchFamily="2" charset="-122"/>
              </a:rPr>
              <a:t>“</a:t>
            </a:r>
            <a:r>
              <a:rPr sz="2000">
                <a:solidFill>
                  <a:schemeClr val="bg1"/>
                </a:solidFill>
                <a:latin typeface="黑体" panose="02010609060101010101" pitchFamily="49" charset="-122"/>
                <a:ea typeface="黑体" panose="02010609060101010101" pitchFamily="49" charset="-122"/>
                <a:sym typeface="宋体" panose="02010600030101010101" pitchFamily="2" charset="-122"/>
              </a:rPr>
              <a:t>一如既往</a:t>
            </a:r>
            <a:r>
              <a:rPr lang="en-US" altLang="zh-CN" sz="2000">
                <a:solidFill>
                  <a:schemeClr val="bg1"/>
                </a:solidFill>
                <a:latin typeface="黑体" panose="02010609060101010101" pitchFamily="49" charset="-122"/>
                <a:ea typeface="黑体" panose="02010609060101010101" pitchFamily="49" charset="-122"/>
                <a:sym typeface="宋体" panose="02010600030101010101" pitchFamily="2" charset="-122"/>
              </a:rPr>
              <a:t>”</a:t>
            </a:r>
            <a:r>
              <a:rPr sz="2000">
                <a:solidFill>
                  <a:schemeClr val="bg1"/>
                </a:solidFill>
                <a:latin typeface="新宋体" panose="02010609030101010101" charset="-122"/>
                <a:ea typeface="新宋体" panose="02010609030101010101" charset="-122"/>
                <a:sym typeface="Arial" panose="020b0604020202020204" pitchFamily="34" charset="0"/>
              </a:rPr>
              <a:t>存：思念</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反覆：回归，覆：翻转过来</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志：意愿</a:t>
            </a:r>
            <a:endParaRPr lang="zh-CN" altLang="zh-CN" sz="2000">
              <a:solidFill>
                <a:schemeClr val="bg1"/>
              </a:solidFill>
            </a:endParaRPr>
          </a:p>
          <a:p>
            <a:pPr lvl="0"/>
            <a:endParaRPr lang="zh-CN" altLang="zh-CN" sz="2000" b="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endParaRPr>
          </a:p>
        </p:txBody>
      </p:sp>
      <p:sp>
        <p:nvSpPr>
          <p:cNvPr id="21507" name="文本框 1" title=""/>
          <p:cNvSpPr txBox="1"/>
          <p:nvPr>
            <p:custDataLst>
              <p:tags r:id="rId5"/>
            </p:custDataLst>
          </p:nvPr>
        </p:nvSpPr>
        <p:spPr>
          <a:xfrm>
            <a:off x="118745" y="4521200"/>
            <a:ext cx="11969115" cy="1350010"/>
          </a:xfrm>
          <a:prstGeom prst="rect">
            <a:avLst/>
          </a:prstGeom>
          <a:solidFill>
            <a:srgbClr val="C00000"/>
          </a:solidFill>
          <a:ln w="28575" cmpd="sng">
            <a:solidFill>
              <a:schemeClr val="accent5"/>
            </a:solidFill>
            <a:prstDash val="solid"/>
          </a:ln>
        </p:spPr>
        <p:txBody>
          <a:bodyPr wrap="square" rtlCol="0"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80000"/>
              </a:lnSpc>
            </a:pPr>
            <a:r>
              <a:rPr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怀王的长子顷襄王继位</a:t>
            </a:r>
            <a:r>
              <a:rPr lang="en-US" altLang="zh-CN"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a:t>
            </a:r>
            <a:r>
              <a:rPr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用他的弟弟子兰做令尹。楚国人因为他劝说怀王到秦国去却没有返回而抱怨子兰；屈原虽痛恨子兰，但即使被流放，也眷恋楚国，关心怀王，不忘祖国想返朝中，希望君王能彻底觉悟，楚国坏的习俗能全部改变。他思念君王振兴国家想使楚国回归富强局面，在（《离骚》）一篇作品里</a:t>
            </a:r>
            <a:r>
              <a:rPr sz="2400" u="sng">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再三表达这种意愿。</a:t>
            </a:r>
            <a:endParaRPr lang="zh-CN" altLang="en-US" sz="2400" u="sng">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endParaRPr>
          </a:p>
        </p:txBody>
      </p:sp>
      <p:sp>
        <p:nvSpPr>
          <p:cNvPr id="4" name="文本框 3" title=""/>
          <p:cNvSpPr txBox="1"/>
          <p:nvPr>
            <p:custDataLst>
              <p:tags r:id="rId6"/>
            </p:custDataLst>
          </p:nvPr>
        </p:nvSpPr>
        <p:spPr>
          <a:xfrm>
            <a:off x="29845" y="178435"/>
            <a:ext cx="1790700" cy="645160"/>
          </a:xfrm>
          <a:prstGeom prst="rect">
            <a:avLst/>
          </a:prstGeom>
          <a:solidFill>
            <a:srgbClr val="C00000"/>
          </a:solidFill>
        </p:spPr>
        <p:txBody>
          <a:bodyPr wrap="square" rtlCol="0">
            <a:spAutoFit/>
          </a:bodyPr>
          <a:lstStyle/>
          <a:p>
            <a:r>
              <a:rPr lang="en-US" altLang="zh-CN" sz="3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 </a:t>
            </a:r>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第八段</a:t>
            </a:r>
          </a:p>
        </p:txBody>
      </p:sp>
      <p:cxnSp>
        <p:nvCxnSpPr>
          <p:cNvPr id="6" name="直接连接符 5" title=""/>
          <p:cNvCxnSpPr/>
          <p:nvPr>
            <p:custDataLst>
              <p:tags r:id="rId7"/>
            </p:custDataLst>
          </p:nvPr>
        </p:nvCxnSpPr>
        <p:spPr>
          <a:xfrm flipV="1">
            <a:off x="29845" y="823595"/>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pic>
        <p:nvPicPr>
          <p:cNvPr id="14" name="图片 13" title=""/>
          <p:cNvPicPr>
            <a:picLocks noChangeAspect="1"/>
          </p:cNvPicPr>
          <p:nvPr>
            <p:custDataLst>
              <p:tags r:id="rId9"/>
            </p:custDataLst>
          </p:nvPr>
        </p:nvPicPr>
        <p:blipFill>
          <a:blip r:embed="rId8"/>
          <a:stretch>
            <a:fillRect/>
          </a:stretch>
        </p:blipFill>
        <p:spPr>
          <a:xfrm>
            <a:off x="10663555" y="5431790"/>
            <a:ext cx="1998345" cy="1482725"/>
          </a:xfrm>
          <a:prstGeom prst="rect">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10" name="矩形 9" title=""/>
          <p:cNvSpPr/>
          <p:nvPr>
            <p:custDataLst>
              <p:tags r:id="rId3"/>
            </p:custDataLst>
          </p:nvPr>
        </p:nvSpPr>
        <p:spPr>
          <a:xfrm>
            <a:off x="113665" y="145415"/>
            <a:ext cx="11995785" cy="6560820"/>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2" name="图片 51" title=""/>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20464" t="16719" r="69336" b="53532"/>
          <a:stretch>
            <a:fillRect/>
          </a:stretch>
        </p:blipFill>
        <p:spPr>
          <a:xfrm>
            <a:off x="10127615" y="428625"/>
            <a:ext cx="1703070" cy="954405"/>
          </a:xfrm>
          <a:prstGeom prst="rect">
            <a:avLst/>
          </a:prstGeom>
        </p:spPr>
      </p:pic>
      <p:pic>
        <p:nvPicPr>
          <p:cNvPr id="68" name="图片 67" title=""/>
          <p:cNvPicPr>
            <a:picLocks noChangeAspect="1"/>
          </p:cNvPicPr>
          <p:nvPr>
            <p:custDataLst>
              <p:tags r:id="rId7"/>
            </p:custDataLst>
          </p:nvPr>
        </p:nvPicPr>
        <p:blipFill>
          <a:blip r:embed="rId6"/>
          <a:stretch>
            <a:fillRect/>
          </a:stretch>
        </p:blipFill>
        <p:spPr>
          <a:xfrm>
            <a:off x="11352530" y="5757545"/>
            <a:ext cx="653415" cy="766445"/>
          </a:xfrm>
          <a:prstGeom prst="rect">
            <a:avLst/>
          </a:prstGeom>
        </p:spPr>
      </p:pic>
      <p:pic>
        <p:nvPicPr>
          <p:cNvPr id="11" name="图片 6" title=""/>
          <p:cNvPicPr>
            <a:picLocks noChangeAspect="1" noChangeArrowheads="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352425" y="327660"/>
            <a:ext cx="1466850" cy="757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图片 28" title=""/>
          <p:cNvPicPr>
            <a:picLocks noChangeAspect="1"/>
          </p:cNvPicPr>
          <p:nvPr>
            <p:custDataLst>
              <p:tags r:id="rId11"/>
            </p:custDataLst>
          </p:nvPr>
        </p:nvPicPr>
        <p:blipFill>
          <a:blip r:embed="rId10"/>
          <a:stretch>
            <a:fillRect/>
          </a:stretch>
        </p:blipFill>
        <p:spPr>
          <a:xfrm>
            <a:off x="979170" y="100965"/>
            <a:ext cx="7011670" cy="7011670"/>
          </a:xfrm>
          <a:prstGeom prst="rect">
            <a:avLst/>
          </a:prstGeom>
        </p:spPr>
      </p:pic>
      <p:sp>
        <p:nvSpPr>
          <p:cNvPr id="7" name="文本框 6" title=""/>
          <p:cNvSpPr txBox="1"/>
          <p:nvPr>
            <p:custDataLst>
              <p:tags r:id="rId12"/>
            </p:custDataLst>
          </p:nvPr>
        </p:nvSpPr>
        <p:spPr>
          <a:xfrm>
            <a:off x="4248150" y="1085215"/>
            <a:ext cx="1248410" cy="4523105"/>
          </a:xfrm>
          <a:prstGeom prst="rect">
            <a:avLst/>
          </a:prstGeom>
          <a:noFill/>
        </p:spPr>
        <p:txBody>
          <a:bodyPr wrap="square" rtlCol="0">
            <a:spAutoFit/>
          </a:bodyPr>
          <a:lstStyle/>
          <a:p>
            <a:r>
              <a:rPr lang="zh-CN" altLang="en-US" sz="7200" b="1">
                <a:solidFill>
                  <a:srgbClr val="C00000"/>
                </a:solidFill>
                <a:latin typeface="微软雅黑" panose="020b0503020204020204" charset="-122"/>
                <a:ea typeface="微软雅黑"/>
              </a:rPr>
              <a:t>屈原列传</a:t>
            </a:r>
          </a:p>
        </p:txBody>
      </p:sp>
      <p:pic>
        <p:nvPicPr>
          <p:cNvPr id="2" name="图片 1" title=""/>
          <p:cNvPicPr>
            <a:picLocks noChangeAspect="1"/>
          </p:cNvPicPr>
          <p:nvPr>
            <p:custDataLst>
              <p:tags r:id="rId14"/>
            </p:custDataLst>
          </p:nvPr>
        </p:nvPicPr>
        <p:blipFill>
          <a:blip r:embed="rId13"/>
          <a:srcRect l="43816" t="5251" r="9748"/>
          <a:stretch>
            <a:fillRect/>
          </a:stretch>
        </p:blipFill>
        <p:spPr>
          <a:xfrm>
            <a:off x="7874000" y="902970"/>
            <a:ext cx="3865245" cy="55765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ppt_w</p:attrName>
                                        </p:attrNameLst>
                                      </p:cBhvr>
                                      <p:tavLst>
                                        <p:tav tm="0">
                                          <p:val>
                                            <p:strVal val="#ppt_w*0.70"/>
                                          </p:val>
                                        </p:tav>
                                        <p:tav tm="100000">
                                          <p:val>
                                            <p:strVal val="#ppt_w"/>
                                          </p:val>
                                        </p:tav>
                                      </p:tavLst>
                                    </p:anim>
                                    <p:anim calcmode="lin" valueType="num">
                                      <p:cBhvr>
                                        <p:cTn id="8" dur="1000" fill="hold"/>
                                        <p:tgtEl>
                                          <p:spTgt spid="68"/>
                                        </p:tgtEl>
                                        <p:attrNameLst>
                                          <p:attrName>ppt_h</p:attrName>
                                        </p:attrNameLst>
                                      </p:cBhvr>
                                      <p:tavLst>
                                        <p:tav tm="0">
                                          <p:val>
                                            <p:strVal val="#ppt_h"/>
                                          </p:val>
                                        </p:tav>
                                        <p:tav tm="100000">
                                          <p:val>
                                            <p:strVal val="#ppt_h"/>
                                          </p:val>
                                        </p:tav>
                                      </p:tavLst>
                                    </p:anim>
                                    <p:animEffect transition="in" filter="fade">
                                      <p:cBhvr>
                                        <p:cTn id="9" dur="1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372110" y="1233805"/>
            <a:ext cx="4812665" cy="2691130"/>
          </a:xfrm>
          <a:prstGeom prst="rect">
            <a:avLst/>
          </a:prstGeom>
          <a:noFill/>
          <a:ln w="28575" cmpd="sng">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r>
              <a:rPr lang="zh-CN" altLang="en-US" sz="2800" b="1">
                <a:latin typeface="Times New Roman" panose="02020603050405020304" pitchFamily="18" charset="0"/>
                <a:ea typeface="微软雅黑"/>
              </a:rPr>
              <a:t>    </a:t>
            </a:r>
            <a:r>
              <a:rPr sz="2000">
                <a:ea typeface="微软雅黑"/>
                <a:sym typeface="+mn-ea"/>
              </a:rPr>
              <a:t> </a:t>
            </a:r>
            <a:r>
              <a:rPr sz="2400">
                <a:latin typeface="楷体" panose="02010609060101010101" pitchFamily="49" charset="-122"/>
                <a:ea typeface="楷体" panose="02010609060101010101" pitchFamily="49" charset="-122"/>
                <a:sym typeface="+mn-ea"/>
              </a:rPr>
              <a:t> </a:t>
            </a:r>
            <a:r>
              <a:rPr sz="2400">
                <a:latin typeface="华文行楷" panose="02010800040101010101" charset="-122"/>
                <a:ea typeface="华文行楷" panose="02010800040101010101" charset="-122"/>
                <a:sym typeface="+mn-ea"/>
              </a:rPr>
              <a:t>然</a:t>
            </a:r>
            <a:r>
              <a:rPr sz="2400">
                <a:solidFill>
                  <a:srgbClr val="FF0000"/>
                </a:solidFill>
                <a:latin typeface="华文行楷" panose="02010800040101010101" charset="-122"/>
                <a:ea typeface="华文行楷" panose="02010800040101010101" charset="-122"/>
                <a:sym typeface="+mn-ea"/>
              </a:rPr>
              <a:t>终</a:t>
            </a:r>
            <a:r>
              <a:rPr sz="2400">
                <a:latin typeface="华文行楷" panose="02010800040101010101" charset="-122"/>
                <a:ea typeface="华文行楷" panose="02010800040101010101" charset="-122"/>
                <a:sym typeface="+mn-ea"/>
              </a:rPr>
              <a:t>无可奈何，故不可以</a:t>
            </a:r>
            <a:r>
              <a:rPr sz="2400">
                <a:solidFill>
                  <a:srgbClr val="C00000"/>
                </a:solidFill>
                <a:latin typeface="华文行楷" panose="02010800040101010101" charset="-122"/>
                <a:ea typeface="华文行楷" panose="02010800040101010101" charset="-122"/>
                <a:sym typeface="+mn-ea"/>
              </a:rPr>
              <a:t>反</a:t>
            </a:r>
            <a:r>
              <a:rPr sz="2400">
                <a:latin typeface="华文行楷" panose="02010800040101010101" charset="-122"/>
                <a:ea typeface="华文行楷" panose="02010800040101010101" charset="-122"/>
                <a:sym typeface="+mn-ea"/>
              </a:rPr>
              <a:t>。</a:t>
            </a:r>
            <a:r>
              <a:rPr sz="2400">
                <a:solidFill>
                  <a:srgbClr val="FF0000"/>
                </a:solidFill>
                <a:latin typeface="华文行楷" panose="02010800040101010101" charset="-122"/>
                <a:ea typeface="华文行楷" panose="02010800040101010101" charset="-122"/>
                <a:sym typeface="+mn-ea"/>
              </a:rPr>
              <a:t>卒以此</a:t>
            </a:r>
            <a:r>
              <a:rPr sz="2400">
                <a:latin typeface="华文行楷" panose="02010800040101010101" charset="-122"/>
                <a:ea typeface="华文行楷" panose="02010800040101010101" charset="-122"/>
                <a:sym typeface="+mn-ea"/>
              </a:rPr>
              <a:t>见怀王之终不悟也。人君</a:t>
            </a:r>
            <a:r>
              <a:rPr sz="2400">
                <a:solidFill>
                  <a:srgbClr val="C00000"/>
                </a:solidFill>
                <a:latin typeface="华文行楷" panose="02010800040101010101" charset="-122"/>
                <a:ea typeface="华文行楷" panose="02010800040101010101" charset="-122"/>
                <a:sym typeface="+mn-ea"/>
              </a:rPr>
              <a:t>无</a:t>
            </a:r>
            <a:r>
              <a:rPr sz="2400">
                <a:latin typeface="华文行楷" panose="02010800040101010101" charset="-122"/>
                <a:ea typeface="华文行楷" panose="02010800040101010101" charset="-122"/>
                <a:sym typeface="+mn-ea"/>
              </a:rPr>
              <a:t>愚、智、贤、不</a:t>
            </a:r>
            <a:r>
              <a:rPr sz="2400">
                <a:solidFill>
                  <a:srgbClr val="FF0000"/>
                </a:solidFill>
                <a:latin typeface="华文行楷" panose="02010800040101010101" charset="-122"/>
                <a:ea typeface="华文行楷" panose="02010800040101010101" charset="-122"/>
                <a:sym typeface="+mn-ea"/>
              </a:rPr>
              <a:t>肖</a:t>
            </a:r>
            <a:r>
              <a:rPr sz="2400">
                <a:latin typeface="华文行楷" panose="02010800040101010101" charset="-122"/>
                <a:ea typeface="华文行楷" panose="02010800040101010101" charset="-122"/>
                <a:sym typeface="+mn-ea"/>
              </a:rPr>
              <a:t>，</a:t>
            </a:r>
            <a:r>
              <a:rPr sz="2400">
                <a:solidFill>
                  <a:schemeClr val="tx1"/>
                </a:solidFill>
                <a:latin typeface="华文行楷" panose="02010800040101010101" charset="-122"/>
                <a:ea typeface="华文行楷" panose="02010800040101010101" charset="-122"/>
                <a:sym typeface="+mn-ea"/>
              </a:rPr>
              <a:t>莫不欲求忠以自为，举贤以自佐。</a:t>
            </a:r>
            <a:r>
              <a:rPr sz="2400">
                <a:latin typeface="华文行楷" panose="02010800040101010101" charset="-122"/>
                <a:ea typeface="华文行楷" panose="02010800040101010101" charset="-122"/>
                <a:sym typeface="+mn-ea"/>
              </a:rPr>
              <a:t>然</a:t>
            </a:r>
            <a:r>
              <a:rPr sz="2400">
                <a:solidFill>
                  <a:srgbClr val="FF0000"/>
                </a:solidFill>
                <a:latin typeface="华文行楷" panose="02010800040101010101" charset="-122"/>
                <a:ea typeface="华文行楷" panose="02010800040101010101" charset="-122"/>
                <a:sym typeface="+mn-ea"/>
              </a:rPr>
              <a:t>亡</a:t>
            </a:r>
            <a:r>
              <a:rPr sz="2400">
                <a:latin typeface="华文行楷" panose="02010800040101010101" charset="-122"/>
                <a:ea typeface="华文行楷" panose="02010800040101010101" charset="-122"/>
                <a:sym typeface="+mn-ea"/>
              </a:rPr>
              <a:t>国</a:t>
            </a:r>
            <a:r>
              <a:rPr sz="2400">
                <a:solidFill>
                  <a:srgbClr val="FF0000"/>
                </a:solidFill>
                <a:latin typeface="华文行楷" panose="02010800040101010101" charset="-122"/>
                <a:ea typeface="华文行楷" panose="02010800040101010101" charset="-122"/>
                <a:sym typeface="+mn-ea"/>
              </a:rPr>
              <a:t>破</a:t>
            </a:r>
            <a:r>
              <a:rPr sz="2400">
                <a:latin typeface="华文行楷" panose="02010800040101010101" charset="-122"/>
                <a:ea typeface="华文行楷" panose="02010800040101010101" charset="-122"/>
                <a:sym typeface="+mn-ea"/>
              </a:rPr>
              <a:t>家</a:t>
            </a:r>
            <a:r>
              <a:rPr sz="2400">
                <a:solidFill>
                  <a:srgbClr val="C00000"/>
                </a:solidFill>
                <a:latin typeface="华文行楷" panose="02010800040101010101" charset="-122"/>
                <a:ea typeface="华文行楷" panose="02010800040101010101" charset="-122"/>
                <a:sym typeface="+mn-ea"/>
              </a:rPr>
              <a:t>相随属</a:t>
            </a:r>
            <a:r>
              <a:rPr sz="2400">
                <a:latin typeface="华文行楷" panose="02010800040101010101" charset="-122"/>
                <a:ea typeface="华文行楷" panose="02010800040101010101" charset="-122"/>
                <a:sym typeface="+mn-ea"/>
              </a:rPr>
              <a:t>，而</a:t>
            </a:r>
            <a:r>
              <a:rPr sz="2400">
                <a:solidFill>
                  <a:srgbClr val="C00000"/>
                </a:solidFill>
                <a:latin typeface="华文行楷" panose="02010800040101010101" charset="-122"/>
                <a:ea typeface="华文行楷" panose="02010800040101010101" charset="-122"/>
                <a:sym typeface="+mn-ea"/>
              </a:rPr>
              <a:t>圣</a:t>
            </a:r>
            <a:r>
              <a:rPr sz="2400">
                <a:latin typeface="华文行楷" panose="02010800040101010101" charset="-122"/>
                <a:ea typeface="华文行楷" panose="02010800040101010101" charset="-122"/>
                <a:sym typeface="+mn-ea"/>
              </a:rPr>
              <a:t>君</a:t>
            </a:r>
            <a:r>
              <a:rPr sz="2400">
                <a:solidFill>
                  <a:srgbClr val="C00000"/>
                </a:solidFill>
                <a:latin typeface="华文行楷" panose="02010800040101010101" charset="-122"/>
                <a:ea typeface="华文行楷" panose="02010800040101010101" charset="-122"/>
                <a:sym typeface="+mn-ea"/>
              </a:rPr>
              <a:t>治</a:t>
            </a:r>
            <a:r>
              <a:rPr sz="2400">
                <a:latin typeface="华文行楷" panose="02010800040101010101" charset="-122"/>
                <a:ea typeface="华文行楷" panose="02010800040101010101" charset="-122"/>
                <a:sym typeface="+mn-ea"/>
              </a:rPr>
              <a:t>国</a:t>
            </a:r>
            <a:r>
              <a:rPr sz="2400">
                <a:solidFill>
                  <a:srgbClr val="C00000"/>
                </a:solidFill>
                <a:latin typeface="华文行楷" panose="02010800040101010101" charset="-122"/>
                <a:ea typeface="华文行楷" panose="02010800040101010101" charset="-122"/>
                <a:sym typeface="+mn-ea"/>
              </a:rPr>
              <a:t>累世</a:t>
            </a:r>
            <a:r>
              <a:rPr sz="2400">
                <a:latin typeface="华文行楷" panose="02010800040101010101" charset="-122"/>
                <a:ea typeface="华文行楷" panose="02010800040101010101" charset="-122"/>
                <a:sym typeface="+mn-ea"/>
              </a:rPr>
              <a:t>而不见者，其所谓忠者不忠，而所谓贤者不贤也。</a:t>
            </a:r>
            <a:endParaRPr lang="zh-CN" altLang="en-US" sz="2800" b="1">
              <a:latin typeface="华文行楷" panose="02010800040101010101" charset="-122"/>
              <a:ea typeface="华文行楷" panose="02010800040101010101" charset="-122"/>
              <a:cs typeface="华文行楷" panose="02010800040101010101" charset="-122"/>
            </a:endParaRPr>
          </a:p>
        </p:txBody>
      </p:sp>
      <p:sp>
        <p:nvSpPr>
          <p:cNvPr id="21506" name="文本框 281603" title=""/>
          <p:cNvSpPr txBox="1">
            <a:spLocks noChangeArrowheads="1"/>
          </p:cNvSpPr>
          <p:nvPr>
            <p:custDataLst>
              <p:tags r:id="rId4"/>
            </p:custDataLst>
          </p:nvPr>
        </p:nvSpPr>
        <p:spPr bwMode="auto">
          <a:xfrm>
            <a:off x="5461000" y="1323975"/>
            <a:ext cx="6464300" cy="2379980"/>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r>
              <a:rPr sz="2000">
                <a:solidFill>
                  <a:schemeClr val="bg1"/>
                </a:solidFill>
                <a:latin typeface="新宋体" panose="02010609030101010101" charset="-122"/>
                <a:ea typeface="新宋体" panose="02010609030101010101" charset="-122"/>
                <a:sym typeface="Arial" panose="020b0604020202020204" pitchFamily="34" charset="0"/>
              </a:rPr>
              <a:t>终：终究</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反：同“返”</a:t>
            </a:r>
            <a:endParaRPr lang="zh-CN" altLang="zh-CN" sz="2000">
              <a:solidFill>
                <a:schemeClr val="bg1"/>
              </a:solidFill>
            </a:endParaRPr>
          </a:p>
          <a:p>
            <a:pPr lvl="0"/>
            <a:r>
              <a:rPr sz="2000">
                <a:solidFill>
                  <a:schemeClr val="bg1"/>
                </a:solidFill>
                <a:latin typeface="新宋体" panose="02010609030101010101" charset="-122"/>
                <a:ea typeface="新宋体" panose="02010609030101010101" charset="-122"/>
                <a:sym typeface="Arial" panose="020b0604020202020204" pitchFamily="34" charset="0"/>
              </a:rPr>
              <a:t>以此：由此</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楷体" panose="02010609060101010101" pitchFamily="49" charset="-122"/>
                <a:ea typeface="楷体" panose="02010609060101010101" pitchFamily="49" charset="-122"/>
                <a:sym typeface="宋体" panose="02010600030101010101" pitchFamily="2" charset="-122"/>
              </a:rPr>
              <a:t>无：无论 肖：贤能</a:t>
            </a:r>
            <a:r>
              <a:rPr lang="en-US" altLang="zh-CN" sz="2000">
                <a:solidFill>
                  <a:schemeClr val="bg1"/>
                </a:solidFill>
                <a:latin typeface="楷体" panose="02010609060101010101" pitchFamily="49" charset="-122"/>
                <a:ea typeface="楷体" panose="02010609060101010101" pitchFamily="49" charset="-122"/>
                <a:sym typeface="宋体" panose="02010600030101010101" pitchFamily="2" charset="-122"/>
              </a:rPr>
              <a:t>   </a:t>
            </a:r>
            <a:r>
              <a:rPr sz="2000">
                <a:solidFill>
                  <a:schemeClr val="bg1"/>
                </a:solidFill>
                <a:latin typeface="新宋体" panose="02010609030101010101" charset="-122"/>
                <a:ea typeface="新宋体" panose="02010609030101010101" charset="-122"/>
                <a:sym typeface="Arial" panose="020b0604020202020204" pitchFamily="34" charset="0"/>
              </a:rPr>
              <a:t>以：来</a:t>
            </a:r>
            <a:endParaRPr lang="zh-CN" altLang="zh-CN" sz="2000">
              <a:solidFill>
                <a:schemeClr val="bg1"/>
              </a:solidFill>
            </a:endParaRPr>
          </a:p>
          <a:p>
            <a:pPr lvl="0"/>
            <a:r>
              <a:rPr sz="2000">
                <a:solidFill>
                  <a:schemeClr val="bg1"/>
                </a:solidFill>
                <a:latin typeface="微软雅黑" panose="020b0503020204020204" charset="-122"/>
                <a:ea typeface="微软雅黑"/>
                <a:sym typeface="宋体" panose="02010600030101010101" pitchFamily="2" charset="-122"/>
              </a:rPr>
              <a:t>忠：形容词作名词，忠诚之人</a:t>
            </a:r>
            <a:endParaRPr lang="zh-CN" altLang="en-US" sz="2000" b="1">
              <a:solidFill>
                <a:schemeClr val="bg1"/>
              </a:solidFill>
              <a:latin typeface="微软雅黑" panose="020b0503020204020204" charset="-122"/>
              <a:ea typeface="微软雅黑"/>
              <a:sym typeface="宋体" panose="02010600030101010101" pitchFamily="2" charset="-122"/>
            </a:endParaRPr>
          </a:p>
          <a:p>
            <a:pPr lvl="0"/>
            <a:r>
              <a:rPr sz="2000">
                <a:solidFill>
                  <a:schemeClr val="bg1"/>
                </a:solidFill>
                <a:latin typeface="黑体" panose="02010609060101010101" pitchFamily="49" charset="-122"/>
                <a:ea typeface="黑体" panose="02010609060101010101" pitchFamily="49" charset="-122"/>
                <a:sym typeface="+mn-ea"/>
              </a:rPr>
              <a:t>宾语前置，莫不欲求忠以为自，举贤以佐自</a:t>
            </a:r>
            <a:endParaRPr lang="zh-CN" altLang="en-US" sz="2000">
              <a:solidFill>
                <a:schemeClr val="bg1"/>
              </a:solidFill>
              <a:latin typeface="黑体" panose="02010609060101010101" pitchFamily="49" charset="-122"/>
              <a:ea typeface="黑体" panose="02010609060101010101" pitchFamily="49" charset="-122"/>
            </a:endParaRPr>
          </a:p>
          <a:p>
            <a:pPr lvl="0"/>
            <a:r>
              <a:rPr sz="2000">
                <a:solidFill>
                  <a:schemeClr val="bg1"/>
                </a:solidFill>
                <a:latin typeface="新宋体" panose="02010609030101010101" charset="-122"/>
                <a:ea typeface="新宋体" panose="02010609030101010101" charset="-122"/>
                <a:sym typeface="Arial" panose="020b0604020202020204" pitchFamily="34" charset="0"/>
              </a:rPr>
              <a:t>亡：使</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a:t>
            </a:r>
            <a:r>
              <a:rPr sz="2000">
                <a:solidFill>
                  <a:schemeClr val="bg1"/>
                </a:solidFill>
                <a:latin typeface="新宋体" panose="02010609030101010101" charset="-122"/>
                <a:ea typeface="新宋体" panose="02010609030101010101" charset="-122"/>
                <a:sym typeface="Arial" panose="020b0604020202020204" pitchFamily="34" charset="0"/>
              </a:rPr>
              <a:t>灭亡；破：使</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a:t>
            </a:r>
            <a:r>
              <a:rPr sz="2000">
                <a:solidFill>
                  <a:schemeClr val="bg1"/>
                </a:solidFill>
                <a:latin typeface="新宋体" panose="02010609030101010101" charset="-122"/>
                <a:ea typeface="新宋体" panose="02010609030101010101" charset="-122"/>
                <a:sym typeface="Arial" panose="020b0604020202020204" pitchFamily="34" charset="0"/>
              </a:rPr>
              <a:t>破败</a:t>
            </a:r>
            <a:endParaRPr lang="zh-CN" altLang="en-US" sz="2000">
              <a:solidFill>
                <a:schemeClr val="bg1"/>
              </a:solidFill>
              <a:latin typeface="新宋体" panose="02010609030101010101" charset="-122"/>
              <a:ea typeface="新宋体" panose="02010609030101010101" charset="-122"/>
              <a:sym typeface="Arial" panose="020b0604020202020204" pitchFamily="34" charset="0"/>
            </a:endParaRPr>
          </a:p>
          <a:p>
            <a:pPr lvl="0"/>
            <a:r>
              <a:rPr sz="2000">
                <a:solidFill>
                  <a:schemeClr val="bg1"/>
                </a:solidFill>
                <a:latin typeface="新宋体" panose="02010609030101010101" charset="-122"/>
                <a:ea typeface="新宋体" panose="02010609030101010101" charset="-122"/>
                <a:sym typeface="Arial" panose="020b0604020202020204" pitchFamily="34" charset="0"/>
              </a:rPr>
              <a:t>圣君：圣明的君主</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黑体" panose="02010609060101010101" pitchFamily="49" charset="-122"/>
                <a:ea typeface="黑体" panose="02010609060101010101" pitchFamily="49" charset="-122"/>
                <a:sym typeface="+mn-ea"/>
              </a:rPr>
              <a:t>治国：安定太平的国家</a:t>
            </a:r>
            <a:endParaRPr lang="zh-CN" altLang="en-US" sz="2000">
              <a:solidFill>
                <a:schemeClr val="bg1"/>
              </a:solidFill>
              <a:latin typeface="黑体" panose="02010609060101010101" pitchFamily="49" charset="-122"/>
              <a:ea typeface="黑体" panose="02010609060101010101" pitchFamily="49" charset="-122"/>
            </a:endParaRPr>
          </a:p>
          <a:p>
            <a:pPr lvl="0"/>
            <a:r>
              <a:rPr sz="2000">
                <a:solidFill>
                  <a:schemeClr val="bg1"/>
                </a:solidFill>
                <a:latin typeface="楷体" panose="02010609060101010101" pitchFamily="49" charset="-122"/>
                <a:ea typeface="楷体" panose="02010609060101010101" pitchFamily="49" charset="-122"/>
                <a:sym typeface="宋体" panose="02010600030101010101" pitchFamily="2" charset="-122"/>
              </a:rPr>
              <a:t>相随属：接连出现 累世：多个时代。</a:t>
            </a:r>
            <a:r>
              <a:rPr lang="en-US" altLang="zh-CN" sz="2000">
                <a:solidFill>
                  <a:schemeClr val="bg1"/>
                </a:solidFill>
                <a:latin typeface="楷体" panose="02010609060101010101" pitchFamily="49" charset="-122"/>
                <a:ea typeface="楷体" panose="02010609060101010101" pitchFamily="49" charset="-122"/>
                <a:sym typeface="宋体" panose="02010600030101010101" pitchFamily="2" charset="-122"/>
              </a:rPr>
              <a:t>  </a:t>
            </a:r>
            <a:r>
              <a:rPr sz="2000">
                <a:solidFill>
                  <a:schemeClr val="bg1"/>
                </a:solidFill>
                <a:latin typeface="新宋体" panose="02010609030101010101" charset="-122"/>
                <a:ea typeface="新宋体" panose="02010609030101010101" charset="-122"/>
                <a:sym typeface="Arial" panose="020b0604020202020204" pitchFamily="34" charset="0"/>
              </a:rPr>
              <a:t>所谓：所认为的</a:t>
            </a:r>
            <a:endParaRPr lang="zh-CN" altLang="en-US" sz="2000" b="0">
              <a:solidFill>
                <a:schemeClr val="bg1"/>
              </a:solidFill>
              <a:latin typeface="新宋体" panose="02010609030101010101" charset="-122"/>
              <a:ea typeface="新宋体" panose="02010609030101010101" charset="-122"/>
              <a:cs typeface="华文楷体" panose="02010600040101010101" pitchFamily="2" charset="-122"/>
              <a:sym typeface="Arial" panose="020b0604020202020204" pitchFamily="34" charset="0"/>
            </a:endParaRPr>
          </a:p>
        </p:txBody>
      </p:sp>
      <p:sp>
        <p:nvSpPr>
          <p:cNvPr id="21507" name="文本框 1" title=""/>
          <p:cNvSpPr txBox="1"/>
          <p:nvPr>
            <p:custDataLst>
              <p:tags r:id="rId5"/>
            </p:custDataLst>
          </p:nvPr>
        </p:nvSpPr>
        <p:spPr>
          <a:xfrm>
            <a:off x="372110" y="4121785"/>
            <a:ext cx="11715115" cy="1456055"/>
          </a:xfrm>
          <a:prstGeom prst="rect">
            <a:avLst/>
          </a:prstGeom>
          <a:solidFill>
            <a:srgbClr val="C00000"/>
          </a:solidFill>
          <a:ln w="28575" cmpd="sng">
            <a:solidFill>
              <a:schemeClr val="accent5"/>
            </a:solidFill>
            <a:prstDash val="solid"/>
          </a:ln>
        </p:spPr>
        <p:txBody>
          <a:bodyPr wrap="square" rtlCol="0"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fontAlgn="base">
              <a:lnSpc>
                <a:spcPct val="90000"/>
              </a:lnSpc>
            </a:pPr>
            <a:r>
              <a:rPr sz="2400" b="1">
                <a:solidFill>
                  <a:schemeClr val="bg1"/>
                </a:solidFill>
                <a:latin typeface="华文行楷" panose="02010800040101010101" charset="-122"/>
                <a:ea typeface="华文行楷" panose="02010800040101010101" charset="-122"/>
                <a:sym typeface="隶书" panose="02010509060101010101" pitchFamily="49" charset="-122"/>
              </a:rPr>
              <a:t>然而终无济于事，所以不能返回朝中，最终从这些事情看出怀王始终没有醒悟。一国之君无论愚昧还是聪明，贤能还是不贤能，没有不想用忠臣来帮助自己，选拔贤才来辅佐自己；然而国破家亡的事情却接连出现，</a:t>
            </a:r>
            <a:r>
              <a:rPr sz="2400">
                <a:solidFill>
                  <a:schemeClr val="bg1"/>
                </a:solidFill>
                <a:latin typeface="华文行楷" panose="02010800040101010101" charset="-122"/>
                <a:ea typeface="华文行楷" panose="02010800040101010101" charset="-122"/>
                <a:sym typeface="宋体" panose="02010600030101010101" pitchFamily="2" charset="-122"/>
              </a:rPr>
              <a:t>而圣明君主治理好国家的多少世代也没有出现，</a:t>
            </a:r>
            <a:r>
              <a:rPr sz="2400" b="1">
                <a:solidFill>
                  <a:schemeClr val="bg1"/>
                </a:solidFill>
                <a:latin typeface="华文行楷" panose="02010800040101010101" charset="-122"/>
                <a:ea typeface="华文行楷" panose="02010800040101010101" charset="-122"/>
                <a:sym typeface="隶书" panose="02010509060101010101" pitchFamily="49" charset="-122"/>
              </a:rPr>
              <a:t>是因为人君认为是忠臣的人并不忠诚，认为是贤臣的人并不贤明啊。</a:t>
            </a:r>
            <a:endParaRPr lang="zh-CN" altLang="en-US" sz="2400" b="1">
              <a:solidFill>
                <a:schemeClr val="bg1"/>
              </a:solidFill>
              <a:latin typeface="华文行楷" panose="02010800040101010101" charset="-122"/>
              <a:ea typeface="华文行楷" panose="02010800040101010101" charset="-122"/>
              <a:cs typeface="华文行楷" panose="02010800040101010101" charset="-122"/>
              <a:sym typeface="隶书" panose="02010509060101010101" pitchFamily="49" charset="-122"/>
            </a:endParaRPr>
          </a:p>
        </p:txBody>
      </p:sp>
      <p:sp>
        <p:nvSpPr>
          <p:cNvPr id="4" name="文本框 3" title=""/>
          <p:cNvSpPr txBox="1"/>
          <p:nvPr>
            <p:custDataLst>
              <p:tags r:id="rId6"/>
            </p:custDataLst>
          </p:nvPr>
        </p:nvSpPr>
        <p:spPr>
          <a:xfrm>
            <a:off x="232410" y="178435"/>
            <a:ext cx="1840865" cy="645160"/>
          </a:xfrm>
          <a:prstGeom prst="rect">
            <a:avLst/>
          </a:prstGeom>
          <a:solidFill>
            <a:srgbClr val="C00000"/>
          </a:solidFill>
        </p:spPr>
        <p:txBody>
          <a:bodyPr wrap="square" rtlCol="0">
            <a:spAutoFit/>
          </a:bodyPr>
          <a:lstStyle/>
          <a:p>
            <a:r>
              <a:rPr lang="en-US" altLang="zh-CN" sz="3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 </a:t>
            </a:r>
            <a:r>
              <a:rPr lang="zh-CN" altLang="en-US" sz="3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第八段</a:t>
            </a:r>
          </a:p>
        </p:txBody>
      </p:sp>
      <p:cxnSp>
        <p:nvCxnSpPr>
          <p:cNvPr id="6" name="直接连接符 5" title=""/>
          <p:cNvCxnSpPr/>
          <p:nvPr>
            <p:custDataLst>
              <p:tags r:id="rId7"/>
            </p:custDataLst>
          </p:nvPr>
        </p:nvCxnSpPr>
        <p:spPr>
          <a:xfrm flipV="1">
            <a:off x="30480" y="823595"/>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pic>
        <p:nvPicPr>
          <p:cNvPr id="14" name="图片 13" title=""/>
          <p:cNvPicPr>
            <a:picLocks noChangeAspect="1"/>
          </p:cNvPicPr>
          <p:nvPr>
            <p:custDataLst>
              <p:tags r:id="rId9"/>
            </p:custDataLst>
          </p:nvPr>
        </p:nvPicPr>
        <p:blipFill>
          <a:blip r:embed="rId8"/>
          <a:stretch>
            <a:fillRect/>
          </a:stretch>
        </p:blipFill>
        <p:spPr>
          <a:xfrm>
            <a:off x="10194925" y="5382260"/>
            <a:ext cx="2089785" cy="1550035"/>
          </a:xfrm>
          <a:prstGeom prst="rect">
            <a:avLst/>
          </a:prstGeom>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372110" y="1233805"/>
            <a:ext cx="6086475" cy="2637790"/>
          </a:xfrm>
          <a:prstGeom prst="rect">
            <a:avLst/>
          </a:prstGeom>
          <a:noFill/>
          <a:ln w="28575" cmpd="sng">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marL="0" lvl="0" indent="0">
              <a:buNone/>
            </a:pPr>
            <a:r>
              <a:rPr lang="zh-CN" altLang="en-US" sz="2800" b="1">
                <a:latin typeface="Times New Roman" panose="02020603050405020304" pitchFamily="18" charset="0"/>
                <a:ea typeface="微软雅黑"/>
              </a:rPr>
              <a:t>    </a:t>
            </a:r>
            <a:r>
              <a:rPr sz="2000">
                <a:ea typeface="微软雅黑"/>
                <a:sym typeface="+mn-ea"/>
              </a:rPr>
              <a:t> </a:t>
            </a:r>
            <a:r>
              <a:rPr sz="2400">
                <a:latin typeface="楷体" panose="02010609060101010101" pitchFamily="49" charset="-122"/>
                <a:ea typeface="楷体" panose="02010609060101010101" pitchFamily="49" charset="-122"/>
                <a:sym typeface="+mn-ea"/>
              </a:rPr>
              <a:t> </a:t>
            </a:r>
            <a:r>
              <a:rPr sz="2400">
                <a:solidFill>
                  <a:schemeClr val="tx1"/>
                </a:solidFill>
                <a:latin typeface="华文行楷" panose="02010800040101010101" charset="-122"/>
                <a:ea typeface="华文行楷" panose="02010800040101010101" charset="-122"/>
                <a:sym typeface="+mn-ea"/>
              </a:rPr>
              <a:t>怀王以不知忠臣之分，故内惑于郑袖，外欺于张仪，（被）疏屈平而信上官大夫、令尹子兰。兵挫地削，亡其六郡，身客死于秦，为天下笑（被），此不知人之祸也（判）。</a:t>
            </a:r>
          </a:p>
          <a:p>
            <a:pPr marL="0" lvl="0" indent="0">
              <a:buNone/>
            </a:pPr>
            <a:r>
              <a:rPr sz="2400">
                <a:solidFill>
                  <a:schemeClr val="tx1"/>
                </a:solidFill>
                <a:latin typeface="华文行楷" panose="02010800040101010101" charset="-122"/>
                <a:ea typeface="华文行楷" panose="02010800040101010101" charset="-122"/>
                <a:sym typeface="+mn-ea"/>
              </a:rPr>
              <a:t>令尹子兰闻之，大怒。卒使上官大夫短屈原于顷襄王。顷襄王怒而迁之。</a:t>
            </a:r>
            <a:endParaRPr lang="zh-CN" altLang="en-US" sz="2400">
              <a:solidFill>
                <a:schemeClr val="tx1"/>
              </a:solidFill>
              <a:latin typeface="华文行楷" panose="02010800040101010101" charset="-122"/>
              <a:ea typeface="华文行楷" panose="02010800040101010101" charset="-122"/>
            </a:endParaRPr>
          </a:p>
          <a:p>
            <a:pPr marL="0" lvl="0" indent="0">
              <a:buNone/>
            </a:pPr>
            <a:endParaRPr lang="zh-CN" altLang="en-US" sz="2400" b="1">
              <a:solidFill>
                <a:schemeClr val="tx1"/>
              </a:solidFill>
              <a:latin typeface="华文行楷" panose="02010800040101010101" charset="-122"/>
              <a:ea typeface="华文行楷" panose="02010800040101010101" charset="-122"/>
              <a:cs typeface="华文行楷" panose="02010800040101010101" charset="-122"/>
            </a:endParaRPr>
          </a:p>
        </p:txBody>
      </p:sp>
      <p:sp>
        <p:nvSpPr>
          <p:cNvPr id="21506" name="文本框 281603" title=""/>
          <p:cNvSpPr txBox="1">
            <a:spLocks noChangeArrowheads="1"/>
          </p:cNvSpPr>
          <p:nvPr>
            <p:custDataLst>
              <p:tags r:id="rId4"/>
            </p:custDataLst>
          </p:nvPr>
        </p:nvSpPr>
        <p:spPr bwMode="auto">
          <a:xfrm>
            <a:off x="6820535" y="1235710"/>
            <a:ext cx="4883785" cy="2620010"/>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marL="0" lvl="0" indent="0"/>
            <a:r>
              <a:rPr sz="2000">
                <a:solidFill>
                  <a:schemeClr val="bg1"/>
                </a:solidFill>
                <a:latin typeface="新宋体" panose="02010609030101010101" charset="-122"/>
                <a:ea typeface="新宋体" panose="02010609030101010101" charset="-122"/>
                <a:sym typeface="Arial" panose="020b0604020202020204" pitchFamily="34" charset="0"/>
              </a:rPr>
              <a:t>以：因为</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分：资质</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于：表被动</a:t>
            </a:r>
            <a:endParaRPr lang="zh-CN" altLang="zh-CN" sz="2000">
              <a:solidFill>
                <a:schemeClr val="bg1"/>
              </a:solidFill>
            </a:endParaRPr>
          </a:p>
          <a:p>
            <a:pPr marL="0" lvl="0" indent="0"/>
            <a:r>
              <a:rPr sz="2000">
                <a:solidFill>
                  <a:schemeClr val="bg1"/>
                </a:solidFill>
                <a:latin typeface="宋体" panose="02010600030101010101" pitchFamily="2" charset="-122"/>
                <a:sym typeface="宋体" panose="02010600030101010101" pitchFamily="2" charset="-122"/>
              </a:rPr>
              <a:t>内、外：名词作状语，在朝内，在国外</a:t>
            </a:r>
            <a:endParaRPr lang="zh-CN" altLang="en-US" sz="2000" b="1">
              <a:solidFill>
                <a:schemeClr val="bg1"/>
              </a:solidFill>
              <a:latin typeface="宋体" panose="02010600030101010101" pitchFamily="2" charset="-122"/>
              <a:sym typeface="宋体" panose="02010600030101010101" pitchFamily="2" charset="-122"/>
            </a:endParaRPr>
          </a:p>
          <a:p>
            <a:pPr marL="0" lvl="0" indent="0"/>
            <a:r>
              <a:rPr sz="2000">
                <a:solidFill>
                  <a:schemeClr val="bg1"/>
                </a:solidFill>
                <a:latin typeface="新宋体" panose="02010609030101010101" charset="-122"/>
                <a:ea typeface="新宋体" panose="02010609030101010101" charset="-122"/>
                <a:sym typeface="Arial" panose="020b0604020202020204" pitchFamily="34" charset="0"/>
              </a:rPr>
              <a:t>疏：疏远；信：信任</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亡：使</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a:t>
            </a:r>
            <a:r>
              <a:rPr sz="2000">
                <a:solidFill>
                  <a:schemeClr val="bg1"/>
                </a:solidFill>
                <a:latin typeface="新宋体" panose="02010609030101010101" charset="-122"/>
                <a:ea typeface="新宋体" panose="02010609030101010101" charset="-122"/>
                <a:sym typeface="Arial" panose="020b0604020202020204" pitchFamily="34" charset="0"/>
              </a:rPr>
              <a:t>灭亡</a:t>
            </a:r>
            <a:endParaRPr lang="zh-CN" altLang="zh-CN" sz="2000">
              <a:solidFill>
                <a:schemeClr val="bg1"/>
              </a:solidFill>
            </a:endParaRPr>
          </a:p>
          <a:p>
            <a:pPr marL="0" lvl="0" indent="0"/>
            <a:r>
              <a:rPr sz="2000">
                <a:solidFill>
                  <a:schemeClr val="bg1"/>
                </a:solidFill>
                <a:latin typeface="微软雅黑" panose="020b0503020204020204" charset="-122"/>
                <a:ea typeface="微软雅黑"/>
                <a:sym typeface="宋体" panose="02010600030101010101" pitchFamily="2" charset="-122"/>
              </a:rPr>
              <a:t>客：名词作状语，象客那样</a:t>
            </a:r>
            <a:endParaRPr lang="zh-CN" altLang="en-US" sz="2000" b="1">
              <a:solidFill>
                <a:schemeClr val="bg1"/>
              </a:solidFill>
              <a:latin typeface="微软雅黑" panose="020b0503020204020204" charset="-122"/>
              <a:ea typeface="微软雅黑"/>
              <a:sym typeface="宋体" panose="02010600030101010101" pitchFamily="2" charset="-122"/>
            </a:endParaRPr>
          </a:p>
          <a:p>
            <a:pPr marL="0" lvl="0" indent="304800" defTabSz="914400"/>
            <a:r>
              <a:rPr sz="2000">
                <a:solidFill>
                  <a:schemeClr val="bg1"/>
                </a:solidFill>
                <a:latin typeface="新宋体" panose="02010609030101010101" charset="-122"/>
                <a:ea typeface="新宋体" panose="02010609030101010101" charset="-122"/>
                <a:sym typeface="Arial" panose="020b0604020202020204" pitchFamily="34" charset="0"/>
              </a:rPr>
              <a:t>为：被</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使：指使</a:t>
            </a:r>
            <a:endParaRPr lang="zh-CN" altLang="zh-CN" sz="2000">
              <a:solidFill>
                <a:schemeClr val="bg1"/>
              </a:solidFill>
            </a:endParaRPr>
          </a:p>
          <a:p>
            <a:pPr marL="0" lvl="0" indent="304800" defTabSz="914400"/>
            <a:r>
              <a:rPr sz="2000">
                <a:solidFill>
                  <a:schemeClr val="bg1"/>
                </a:solidFill>
                <a:latin typeface="新宋体" panose="02010609030101010101" charset="-122"/>
                <a:ea typeface="新宋体" panose="02010609030101010101" charset="-122"/>
                <a:sym typeface="Arial" panose="020b0604020202020204" pitchFamily="34" charset="0"/>
              </a:rPr>
              <a:t>短：形作动，诋毁，说坏话</a:t>
            </a:r>
            <a:endParaRPr lang="zh-CN" altLang="zh-CN" sz="2000">
              <a:solidFill>
                <a:schemeClr val="bg1"/>
              </a:solidFill>
            </a:endParaRPr>
          </a:p>
          <a:p>
            <a:pPr marL="0" lvl="0" indent="304800" defTabSz="914400"/>
            <a:r>
              <a:rPr sz="2000">
                <a:solidFill>
                  <a:schemeClr val="bg1"/>
                </a:solidFill>
                <a:latin typeface="黑体" panose="02010609060101010101" pitchFamily="49" charset="-122"/>
                <a:ea typeface="黑体" panose="02010609060101010101" pitchFamily="49" charset="-122"/>
                <a:sym typeface="宋体" panose="02010600030101010101" pitchFamily="2" charset="-122"/>
              </a:rPr>
              <a:t>状语后置，使上官大夫于顷襄王短屈原</a:t>
            </a:r>
            <a:endParaRPr lang="zh-CN" altLang="en-US" sz="2000">
              <a:solidFill>
                <a:schemeClr val="bg1"/>
              </a:solidFill>
              <a:latin typeface="黑体" panose="02010609060101010101" pitchFamily="49" charset="-122"/>
              <a:ea typeface="黑体" panose="02010609060101010101" pitchFamily="49" charset="-122"/>
              <a:sym typeface="宋体" panose="02010600030101010101" pitchFamily="2" charset="-122"/>
            </a:endParaRPr>
          </a:p>
          <a:p>
            <a:pPr marL="0" lvl="0" indent="304800" defTabSz="914400"/>
            <a:r>
              <a:rPr sz="2000">
                <a:solidFill>
                  <a:schemeClr val="bg1"/>
                </a:solidFill>
                <a:latin typeface="新宋体" panose="02010609030101010101" charset="-122"/>
                <a:ea typeface="新宋体" panose="02010609030101010101" charset="-122"/>
                <a:sym typeface="Arial" panose="020b0604020202020204" pitchFamily="34" charset="0"/>
              </a:rPr>
              <a:t>迁：放逐</a:t>
            </a:r>
            <a:endParaRPr lang="zh-CN" altLang="zh-CN" sz="2000">
              <a:solidFill>
                <a:schemeClr val="bg1"/>
              </a:solidFill>
            </a:endParaRPr>
          </a:p>
          <a:p>
            <a:pPr marL="0" lvl="0" indent="0"/>
            <a:endParaRPr lang="zh-CN" altLang="zh-CN" sz="2000"/>
          </a:p>
          <a:p>
            <a:pPr lvl="0"/>
            <a:endParaRPr lang="zh-CN" altLang="en-US" sz="2000" b="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Arial" panose="020b0604020202020204" pitchFamily="34" charset="0"/>
            </a:endParaRPr>
          </a:p>
        </p:txBody>
      </p:sp>
      <p:sp>
        <p:nvSpPr>
          <p:cNvPr id="21507" name="文本框 1" title=""/>
          <p:cNvSpPr txBox="1"/>
          <p:nvPr>
            <p:custDataLst>
              <p:tags r:id="rId5"/>
            </p:custDataLst>
          </p:nvPr>
        </p:nvSpPr>
        <p:spPr>
          <a:xfrm>
            <a:off x="372110" y="4005580"/>
            <a:ext cx="11715115" cy="1652905"/>
          </a:xfrm>
          <a:prstGeom prst="rect">
            <a:avLst/>
          </a:prstGeom>
          <a:solidFill>
            <a:srgbClr val="C00000"/>
          </a:solidFill>
          <a:ln w="28575" cmpd="sng">
            <a:solidFill>
              <a:schemeClr val="accent5"/>
            </a:solidFill>
            <a:prstDash val="solid"/>
          </a:ln>
        </p:spPr>
        <p:txBody>
          <a:bodyPr wrap="square" rtlCol="0"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fontAlgn="base">
              <a:lnSpc>
                <a:spcPct val="80000"/>
              </a:lnSpc>
            </a:pPr>
            <a:r>
              <a:rPr sz="2400" b="1">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怀王因为不知道忠臣的职分，所以在内被郑袖迷惑，在外被张仪欺骗，疏远屈原而相信上官大夫、令尹子兰。(结果)军队被挫败，国土被削割，丢失了汉中六郡，自己客死在秦国，被天下人耻笑。这就是不能知人善任引发的祸害了。</a:t>
            </a:r>
          </a:p>
          <a:p>
            <a:pPr marL="0" lvl="0" indent="0" fontAlgn="base">
              <a:lnSpc>
                <a:spcPct val="80000"/>
              </a:lnSpc>
            </a:pPr>
            <a:r>
              <a:rPr sz="2400" b="1">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令尹子兰听说屈原愤恨他的话后很生气，最终派上官大夫在顷襄王面前诋毁屈原，顷襄王很恼怒，把屈原放逐了。</a:t>
            </a:r>
            <a:endParaRPr lang="zh-CN" altLang="en-US" sz="2400" b="1">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endParaRPr>
          </a:p>
          <a:p>
            <a:pPr marL="0" lvl="0" indent="0" fontAlgn="base">
              <a:lnSpc>
                <a:spcPct val="80000"/>
              </a:lnSpc>
            </a:pPr>
            <a:endParaRPr lang="zh-CN" altLang="en-US" sz="2400" b="1">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endParaRPr>
          </a:p>
        </p:txBody>
      </p:sp>
      <p:sp>
        <p:nvSpPr>
          <p:cNvPr id="4" name="文本框 3" title=""/>
          <p:cNvSpPr txBox="1"/>
          <p:nvPr>
            <p:custDataLst>
              <p:tags r:id="rId6"/>
            </p:custDataLst>
          </p:nvPr>
        </p:nvSpPr>
        <p:spPr>
          <a:xfrm>
            <a:off x="247015" y="152400"/>
            <a:ext cx="2485390" cy="645160"/>
          </a:xfrm>
          <a:prstGeom prst="rect">
            <a:avLst/>
          </a:prstGeom>
          <a:solidFill>
            <a:srgbClr val="C00000"/>
          </a:solidFill>
        </p:spPr>
        <p:txBody>
          <a:bodyPr wrap="square" rtlCol="0">
            <a:spAutoFit/>
          </a:bodyPr>
          <a:lstStyle/>
          <a:p>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第八、九段</a:t>
            </a:r>
          </a:p>
        </p:txBody>
      </p:sp>
      <p:cxnSp>
        <p:nvCxnSpPr>
          <p:cNvPr id="6" name="直接连接符 5" title=""/>
          <p:cNvCxnSpPr/>
          <p:nvPr>
            <p:custDataLst>
              <p:tags r:id="rId7"/>
            </p:custDataLst>
          </p:nvPr>
        </p:nvCxnSpPr>
        <p:spPr>
          <a:xfrm flipV="1">
            <a:off x="29845" y="823595"/>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pic>
        <p:nvPicPr>
          <p:cNvPr id="14" name="图片 13" title=""/>
          <p:cNvPicPr>
            <a:picLocks noChangeAspect="1"/>
          </p:cNvPicPr>
          <p:nvPr>
            <p:custDataLst>
              <p:tags r:id="rId9"/>
            </p:custDataLst>
          </p:nvPr>
        </p:nvPicPr>
        <p:blipFill>
          <a:blip r:embed="rId8"/>
          <a:stretch>
            <a:fillRect/>
          </a:stretch>
        </p:blipFill>
        <p:spPr>
          <a:xfrm>
            <a:off x="10096500" y="5464810"/>
            <a:ext cx="1990725" cy="1476375"/>
          </a:xfrm>
          <a:prstGeom prst="rect">
            <a:avLst/>
          </a:prstGeom>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256540" y="1233805"/>
            <a:ext cx="6000750" cy="2851150"/>
          </a:xfrm>
          <a:prstGeom prst="rect">
            <a:avLst/>
          </a:prstGeom>
          <a:noFill/>
          <a:ln w="28575" cmpd="sng">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lnSpc>
                <a:spcPct val="90000"/>
              </a:lnSpc>
            </a:pPr>
            <a:r>
              <a:rPr lang="zh-CN" altLang="en-US" sz="2800" b="1">
                <a:latin typeface="Times New Roman" panose="02020603050405020304" pitchFamily="18" charset="0"/>
                <a:ea typeface="微软雅黑"/>
              </a:rPr>
              <a:t>    </a:t>
            </a:r>
            <a:r>
              <a:rPr sz="2000">
                <a:ea typeface="微软雅黑"/>
                <a:sym typeface="+mn-ea"/>
              </a:rPr>
              <a:t> </a:t>
            </a:r>
            <a:r>
              <a:rPr sz="2400">
                <a:latin typeface="楷体" panose="02010609060101010101" pitchFamily="49" charset="-122"/>
                <a:ea typeface="楷体" panose="02010609060101010101" pitchFamily="49" charset="-122"/>
                <a:sym typeface="+mn-ea"/>
              </a:rPr>
              <a:t> </a:t>
            </a:r>
            <a:r>
              <a:rPr sz="2400">
                <a:latin typeface="华文行楷" panose="02010800040101010101" charset="-122"/>
                <a:ea typeface="华文行楷" panose="02010800040101010101" charset="-122"/>
                <a:cs typeface="华文行楷" panose="02010800040101010101" charset="-122"/>
                <a:sym typeface="+mn-ea"/>
              </a:rPr>
              <a:t>屈原至于江滨，</a:t>
            </a:r>
            <a:r>
              <a:rPr sz="2400">
                <a:solidFill>
                  <a:srgbClr val="FF0000"/>
                </a:solidFill>
                <a:latin typeface="华文行楷" panose="02010800040101010101" charset="-122"/>
                <a:ea typeface="华文行楷" panose="02010800040101010101" charset="-122"/>
                <a:cs typeface="华文行楷" panose="02010800040101010101" charset="-122"/>
                <a:sym typeface="+mn-ea"/>
              </a:rPr>
              <a:t>被</a:t>
            </a:r>
            <a:r>
              <a:rPr sz="2400">
                <a:latin typeface="华文行楷" panose="02010800040101010101" charset="-122"/>
                <a:ea typeface="华文行楷" panose="02010800040101010101" charset="-122"/>
                <a:cs typeface="华文行楷" panose="02010800040101010101" charset="-122"/>
                <a:sym typeface="+mn-ea"/>
              </a:rPr>
              <a:t>发行吟泽畔，</a:t>
            </a:r>
            <a:r>
              <a:rPr sz="2400">
                <a:solidFill>
                  <a:srgbClr val="FF0000"/>
                </a:solidFill>
                <a:latin typeface="华文行楷" panose="02010800040101010101" charset="-122"/>
                <a:ea typeface="华文行楷" panose="02010800040101010101" charset="-122"/>
                <a:cs typeface="华文行楷" panose="02010800040101010101" charset="-122"/>
                <a:sym typeface="+mn-ea"/>
              </a:rPr>
              <a:t>颜色</a:t>
            </a:r>
            <a:r>
              <a:rPr sz="2400">
                <a:latin typeface="华文行楷" panose="02010800040101010101" charset="-122"/>
                <a:ea typeface="华文行楷" panose="02010800040101010101" charset="-122"/>
                <a:cs typeface="华文行楷" panose="02010800040101010101" charset="-122"/>
                <a:sym typeface="+mn-ea"/>
              </a:rPr>
              <a:t>憔悴，</a:t>
            </a:r>
            <a:r>
              <a:rPr sz="2400">
                <a:solidFill>
                  <a:srgbClr val="FF0000"/>
                </a:solidFill>
                <a:latin typeface="华文行楷" panose="02010800040101010101" charset="-122"/>
                <a:ea typeface="华文行楷" panose="02010800040101010101" charset="-122"/>
                <a:cs typeface="华文行楷" panose="02010800040101010101" charset="-122"/>
                <a:sym typeface="+mn-ea"/>
              </a:rPr>
              <a:t>形容</a:t>
            </a:r>
            <a:r>
              <a:rPr sz="2400">
                <a:latin typeface="华文行楷" panose="02010800040101010101" charset="-122"/>
                <a:ea typeface="华文行楷" panose="02010800040101010101" charset="-122"/>
                <a:cs typeface="华文行楷" panose="02010800040101010101" charset="-122"/>
                <a:sym typeface="+mn-ea"/>
              </a:rPr>
              <a:t>枯槁。渔父见而问之曰：“子非三闾大夫欤？</a:t>
            </a:r>
            <a:r>
              <a:rPr sz="2400">
                <a:solidFill>
                  <a:srgbClr val="FF0000"/>
                </a:solidFill>
                <a:latin typeface="华文行楷" panose="02010800040101010101" charset="-122"/>
                <a:ea typeface="华文行楷" panose="02010800040101010101" charset="-122"/>
                <a:cs typeface="华文行楷" panose="02010800040101010101" charset="-122"/>
                <a:sym typeface="+mn-ea"/>
              </a:rPr>
              <a:t>何故</a:t>
            </a:r>
            <a:r>
              <a:rPr sz="2400">
                <a:latin typeface="华文行楷" panose="02010800040101010101" charset="-122"/>
                <a:ea typeface="华文行楷" panose="02010800040101010101" charset="-122"/>
                <a:cs typeface="华文行楷" panose="02010800040101010101" charset="-122"/>
                <a:sym typeface="+mn-ea"/>
              </a:rPr>
              <a:t>而至此？”屈原曰：“</a:t>
            </a:r>
            <a:r>
              <a:rPr sz="2400">
                <a:solidFill>
                  <a:srgbClr val="FF0000"/>
                </a:solidFill>
                <a:latin typeface="华文行楷" panose="02010800040101010101" charset="-122"/>
                <a:ea typeface="华文行楷" panose="02010800040101010101" charset="-122"/>
                <a:cs typeface="华文行楷" panose="02010800040101010101" charset="-122"/>
                <a:sym typeface="+mn-ea"/>
              </a:rPr>
              <a:t>举世皆浊而我独清，众人皆醉而我独醒</a:t>
            </a:r>
            <a:r>
              <a:rPr sz="2400">
                <a:latin typeface="华文行楷" panose="02010800040101010101" charset="-122"/>
                <a:ea typeface="华文行楷" panose="02010800040101010101" charset="-122"/>
                <a:cs typeface="华文行楷" panose="02010800040101010101" charset="-122"/>
                <a:sym typeface="+mn-ea"/>
              </a:rPr>
              <a:t>，</a:t>
            </a:r>
            <a:r>
              <a:rPr sz="2400">
                <a:solidFill>
                  <a:schemeClr val="tx1"/>
                </a:solidFill>
                <a:latin typeface="华文行楷" panose="02010800040101010101" charset="-122"/>
                <a:ea typeface="华文行楷" panose="02010800040101010101" charset="-122"/>
                <a:cs typeface="华文行楷" panose="02010800040101010101" charset="-122"/>
                <a:sym typeface="+mn-ea"/>
              </a:rPr>
              <a:t>是以见放。”</a:t>
            </a:r>
            <a:r>
              <a:rPr sz="2400">
                <a:solidFill>
                  <a:schemeClr val="tx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渔父曰：“夫圣人者，不凝滞于物，而能与世推移。举世皆浊，何不随其流而扬其波？众人皆醉，何不哺其糟而啜其醨？何故怀瑾握瑜，而自令见放为？”</a:t>
            </a:r>
            <a:r>
              <a:rPr sz="2400">
                <a:solidFill>
                  <a:schemeClr val="tx1"/>
                </a:solidFill>
                <a:latin typeface="宋体" panose="02010600030101010101" pitchFamily="2" charset="-122"/>
                <a:sym typeface="宋体" panose="02010600030101010101" pitchFamily="2" charset="-122"/>
              </a:rPr>
              <a:t>  </a:t>
            </a:r>
            <a:endParaRPr lang="zh-CN" altLang="en-US" sz="2400" b="1">
              <a:solidFill>
                <a:schemeClr val="tx1"/>
              </a:solidFill>
              <a:latin typeface="宋体" panose="02010600030101010101" pitchFamily="2" charset="-122"/>
              <a:ea typeface="华文行楷" panose="02010800040101010101" charset="-122"/>
              <a:cs typeface="华文行楷" panose="02010800040101010101" charset="-122"/>
              <a:sym typeface="宋体" panose="02010600030101010101" pitchFamily="2" charset="-122"/>
            </a:endParaRPr>
          </a:p>
        </p:txBody>
      </p:sp>
      <p:sp>
        <p:nvSpPr>
          <p:cNvPr id="21506" name="文本框 281603" title=""/>
          <p:cNvSpPr txBox="1">
            <a:spLocks noChangeArrowheads="1"/>
          </p:cNvSpPr>
          <p:nvPr>
            <p:custDataLst>
              <p:tags r:id="rId4"/>
            </p:custDataLst>
          </p:nvPr>
        </p:nvSpPr>
        <p:spPr bwMode="auto">
          <a:xfrm>
            <a:off x="6397625" y="1303655"/>
            <a:ext cx="5431155" cy="2576830"/>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r>
              <a:rPr sz="2000">
                <a:solidFill>
                  <a:schemeClr val="bg1"/>
                </a:solidFill>
                <a:latin typeface="新宋体" panose="02010609030101010101" charset="-122"/>
                <a:ea typeface="新宋体" panose="02010609030101010101" charset="-122"/>
                <a:sym typeface="Arial" panose="020b0604020202020204" pitchFamily="34" charset="0"/>
              </a:rPr>
              <a:t>被：同“披”</a:t>
            </a:r>
            <a:endParaRPr lang="zh-CN" altLang="zh-CN" sz="2000">
              <a:solidFill>
                <a:schemeClr val="bg1"/>
              </a:solidFill>
            </a:endParaRPr>
          </a:p>
          <a:p>
            <a:pPr lvl="0"/>
            <a:r>
              <a:rPr sz="2000">
                <a:solidFill>
                  <a:schemeClr val="bg1"/>
                </a:solidFill>
                <a:latin typeface="新宋体" panose="02010609030101010101" charset="-122"/>
                <a:ea typeface="新宋体" panose="02010609030101010101" charset="-122"/>
                <a:sym typeface="Arial" panose="020b0604020202020204" pitchFamily="34" charset="0"/>
              </a:rPr>
              <a:t>颜色：（古）脸色；（今）色彩</a:t>
            </a:r>
            <a:endParaRPr lang="zh-CN" altLang="zh-CN" sz="2000">
              <a:solidFill>
                <a:schemeClr val="bg1"/>
              </a:solidFill>
            </a:endParaRPr>
          </a:p>
          <a:p>
            <a:pPr lvl="0"/>
            <a:r>
              <a:rPr sz="2000">
                <a:solidFill>
                  <a:schemeClr val="bg1"/>
                </a:solidFill>
                <a:latin typeface="新宋体" panose="02010609030101010101" charset="-122"/>
                <a:ea typeface="新宋体" panose="02010609030101010101" charset="-122"/>
                <a:sym typeface="Arial" panose="020b0604020202020204" pitchFamily="34" charset="0"/>
              </a:rPr>
              <a:t>形容：外貌、模样。形：身形；容：面容</a:t>
            </a:r>
            <a:endParaRPr lang="zh-CN" altLang="en-US" sz="2000">
              <a:solidFill>
                <a:schemeClr val="bg1"/>
              </a:solidFill>
              <a:latin typeface="黑体" panose="02010609060101010101" pitchFamily="49" charset="-122"/>
              <a:ea typeface="黑体" panose="02010609060101010101" pitchFamily="49" charset="-122"/>
            </a:endParaRPr>
          </a:p>
          <a:p>
            <a:pPr lvl="0"/>
            <a:r>
              <a:rPr sz="2000">
                <a:solidFill>
                  <a:schemeClr val="bg1"/>
                </a:solidFill>
                <a:latin typeface="新宋体" panose="02010609030101010101" charset="-122"/>
                <a:ea typeface="新宋体" panose="02010609030101010101" charset="-122"/>
                <a:sym typeface="Arial" panose="020b0604020202020204" pitchFamily="34" charset="0"/>
              </a:rPr>
              <a:t>是以：因此</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黑体" panose="02010609060101010101" pitchFamily="49" charset="-122"/>
                <a:ea typeface="黑体" panose="02010609060101010101" pitchFamily="49" charset="-122"/>
                <a:sym typeface="宋体" panose="02010600030101010101" pitchFamily="2" charset="-122"/>
              </a:rPr>
              <a:t>见，表被动。</a:t>
            </a:r>
            <a:r>
              <a:rPr sz="2000">
                <a:solidFill>
                  <a:schemeClr val="bg1"/>
                </a:solidFill>
                <a:latin typeface="新宋体" panose="02010609030101010101" charset="-122"/>
                <a:ea typeface="新宋体" panose="02010609030101010101" charset="-122"/>
                <a:sym typeface="Arial" panose="020b0604020202020204" pitchFamily="34" charset="0"/>
              </a:rPr>
              <a:t>①被动句：因此被放逐</a:t>
            </a:r>
            <a:endParaRPr lang="zh-CN" altLang="zh-CN" sz="2000">
              <a:solidFill>
                <a:schemeClr val="bg1"/>
              </a:solidFill>
            </a:endParaRPr>
          </a:p>
          <a:p>
            <a:pPr lvl="0"/>
            <a:r>
              <a:rPr sz="2000">
                <a:solidFill>
                  <a:schemeClr val="bg1"/>
                </a:solidFill>
                <a:latin typeface="新宋体" panose="02010609030101010101" charset="-122"/>
                <a:ea typeface="新宋体" panose="02010609030101010101" charset="-122"/>
                <a:sym typeface="Arial" panose="020b0604020202020204" pitchFamily="34" charset="0"/>
              </a:rPr>
              <a:t>②不凝滞于物：不为事物所拘束（于：被）</a:t>
            </a:r>
            <a:endParaRPr lang="zh-CN" altLang="zh-CN" sz="2000">
              <a:solidFill>
                <a:schemeClr val="bg1"/>
              </a:solidFill>
            </a:endParaRPr>
          </a:p>
          <a:p>
            <a:pPr lvl="0"/>
            <a:r>
              <a:rPr sz="2000">
                <a:solidFill>
                  <a:schemeClr val="bg1"/>
                </a:solidFill>
                <a:latin typeface="新宋体" panose="02010609030101010101" charset="-122"/>
                <a:ea typeface="新宋体" panose="02010609030101010101" charset="-122"/>
                <a:sym typeface="Arial" panose="020b0604020202020204" pitchFamily="34" charset="0"/>
              </a:rPr>
              <a:t>餔：吃</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啜：喝</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黑体" panose="02010609060101010101" pitchFamily="49" charset="-122"/>
                <a:ea typeface="黑体" panose="02010609060101010101" pitchFamily="49" charset="-122"/>
                <a:sym typeface="宋体" panose="02010600030101010101" pitchFamily="2" charset="-122"/>
              </a:rPr>
              <a:t>见，表被动。</a:t>
            </a:r>
          </a:p>
          <a:p>
            <a:pPr lvl="0"/>
            <a:endParaRPr lang="zh-CN" altLang="en-US" sz="2000" b="0">
              <a:solidFill>
                <a:schemeClr val="tx1"/>
              </a:solidFill>
              <a:latin typeface="黑体" panose="02010609060101010101" pitchFamily="49" charset="-122"/>
              <a:ea typeface="黑体" panose="02010609060101010101" pitchFamily="49" charset="-122"/>
              <a:cs typeface="华文楷体" panose="02010600040101010101" pitchFamily="2" charset="-122"/>
              <a:sym typeface="宋体" panose="02010600030101010101" pitchFamily="2" charset="-122"/>
            </a:endParaRPr>
          </a:p>
          <a:p>
            <a:pPr lvl="0"/>
            <a:endParaRPr lang="zh-CN" altLang="en-US" sz="2000" b="0">
              <a:solidFill>
                <a:schemeClr val="tx1"/>
              </a:solidFill>
              <a:latin typeface="黑体" panose="02010609060101010101" pitchFamily="49" charset="-122"/>
              <a:ea typeface="黑体" panose="02010609060101010101" pitchFamily="49" charset="-122"/>
              <a:cs typeface="华文楷体" panose="02010600040101010101" pitchFamily="2" charset="-122"/>
              <a:sym typeface="宋体" panose="02010600030101010101" pitchFamily="2" charset="-122"/>
            </a:endParaRPr>
          </a:p>
        </p:txBody>
      </p:sp>
      <p:sp>
        <p:nvSpPr>
          <p:cNvPr id="21507" name="文本框 1" title=""/>
          <p:cNvSpPr txBox="1"/>
          <p:nvPr>
            <p:custDataLst>
              <p:tags r:id="rId5"/>
            </p:custDataLst>
          </p:nvPr>
        </p:nvSpPr>
        <p:spPr>
          <a:xfrm>
            <a:off x="174625" y="4222115"/>
            <a:ext cx="11715115" cy="1830705"/>
          </a:xfrm>
          <a:prstGeom prst="rect">
            <a:avLst/>
          </a:prstGeom>
          <a:solidFill>
            <a:srgbClr val="C00000"/>
          </a:solidFill>
          <a:ln w="28575" cmpd="sng">
            <a:solidFill>
              <a:schemeClr val="accent5"/>
            </a:solidFill>
            <a:prstDash val="solid"/>
          </a:ln>
        </p:spPr>
        <p:txBody>
          <a:bodyPr wrap="square" rtlCol="0"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90000"/>
              </a:lnSpc>
            </a:pPr>
            <a:r>
              <a:rPr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屈原走到江边,披着头发在水边边走边吟唱,脸色憔悴,外貌像干枯的树木一样。一个渔翁看见问他说:“您不是三闾大夫吗？为何来到这里？” 屈原说:“全社会污浊我一人清白,众人昏醉我一人清醒,因此被放逐。”渔翁说</a:t>
            </a:r>
            <a:r>
              <a:rPr lang="en-US" altLang="zh-CN"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a:t>
            </a:r>
            <a:r>
              <a:rPr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聪明人不被外物拘束,</a:t>
            </a:r>
            <a:r>
              <a:rPr sz="2400" u="sng">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能随世道变化而变化。</a:t>
            </a:r>
            <a:r>
              <a:rPr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全社会都混浊,为何不随从世俗，与之同流？众人都昏醉,为何不吃众人的酒糟，喝众人的薄酒？为何要保持高尚的节操志向，却使自己被放逐呢？”</a:t>
            </a:r>
            <a:endParaRPr lang="zh-CN" altLang="en-US" sz="24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endParaRPr>
          </a:p>
        </p:txBody>
      </p:sp>
      <p:sp>
        <p:nvSpPr>
          <p:cNvPr id="4" name="文本框 3" title=""/>
          <p:cNvSpPr txBox="1"/>
          <p:nvPr>
            <p:custDataLst>
              <p:tags r:id="rId6"/>
            </p:custDataLst>
          </p:nvPr>
        </p:nvSpPr>
        <p:spPr>
          <a:xfrm>
            <a:off x="174625" y="99695"/>
            <a:ext cx="1804035" cy="645160"/>
          </a:xfrm>
          <a:prstGeom prst="rect">
            <a:avLst/>
          </a:prstGeom>
          <a:solidFill>
            <a:srgbClr val="C00000"/>
          </a:solidFill>
        </p:spPr>
        <p:txBody>
          <a:bodyPr wrap="square" rtlCol="0">
            <a:spAutoFit/>
          </a:bodyPr>
          <a:lstStyle/>
          <a:p>
            <a:r>
              <a:rPr lang="en-US" altLang="zh-CN"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 </a:t>
            </a:r>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第十段</a:t>
            </a:r>
          </a:p>
        </p:txBody>
      </p:sp>
      <p:cxnSp>
        <p:nvCxnSpPr>
          <p:cNvPr id="6" name="直接连接符 5" title=""/>
          <p:cNvCxnSpPr/>
          <p:nvPr>
            <p:custDataLst>
              <p:tags r:id="rId7"/>
            </p:custDataLst>
          </p:nvPr>
        </p:nvCxnSpPr>
        <p:spPr>
          <a:xfrm flipV="1">
            <a:off x="29845" y="823595"/>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pic>
        <p:nvPicPr>
          <p:cNvPr id="14" name="图片 13" title=""/>
          <p:cNvPicPr>
            <a:picLocks noChangeAspect="1"/>
          </p:cNvPicPr>
          <p:nvPr>
            <p:custDataLst>
              <p:tags r:id="rId9"/>
            </p:custDataLst>
          </p:nvPr>
        </p:nvPicPr>
        <p:blipFill>
          <a:blip r:embed="rId8"/>
          <a:stretch>
            <a:fillRect/>
          </a:stretch>
        </p:blipFill>
        <p:spPr>
          <a:xfrm>
            <a:off x="10462895" y="5375910"/>
            <a:ext cx="2135505" cy="1583690"/>
          </a:xfrm>
          <a:prstGeom prst="rect">
            <a:avLst/>
          </a:prstGeom>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762000" y="1580515"/>
            <a:ext cx="4812665" cy="2458085"/>
          </a:xfrm>
          <a:prstGeom prst="rect">
            <a:avLst/>
          </a:prstGeom>
          <a:noFill/>
          <a:ln w="28575" cmpd="sng">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lnSpc>
                <a:spcPct val="90000"/>
              </a:lnSpc>
            </a:pPr>
            <a:r>
              <a:rPr lang="zh-CN" altLang="en-US" sz="2800" b="1">
                <a:latin typeface="Times New Roman" panose="02020603050405020304" pitchFamily="18" charset="0"/>
                <a:ea typeface="微软雅黑"/>
              </a:rPr>
              <a:t>    </a:t>
            </a:r>
            <a:r>
              <a:rPr sz="2000">
                <a:ea typeface="微软雅黑"/>
                <a:sym typeface="+mn-ea"/>
              </a:rPr>
              <a:t> </a:t>
            </a:r>
            <a:r>
              <a:rPr sz="2400">
                <a:latin typeface="楷体" panose="02010609060101010101" pitchFamily="49" charset="-122"/>
                <a:ea typeface="楷体" panose="02010609060101010101" pitchFamily="49" charset="-122"/>
                <a:sym typeface="+mn-ea"/>
              </a:rPr>
              <a:t> </a:t>
            </a:r>
            <a:r>
              <a:rPr sz="2400">
                <a:latin typeface="黑体" panose="02010609060101010101" pitchFamily="49" charset="-122"/>
                <a:ea typeface="黑体" panose="02010609060101010101" pitchFamily="49" charset="-122"/>
                <a:sym typeface="宋体" panose="02010600030101010101" pitchFamily="2" charset="-122"/>
              </a:rPr>
              <a:t>屈原曰：“吾闻之，新</a:t>
            </a:r>
            <a:r>
              <a:rPr sz="2400">
                <a:solidFill>
                  <a:srgbClr val="FF0000"/>
                </a:solidFill>
                <a:latin typeface="黑体" panose="02010609060101010101" pitchFamily="49" charset="-122"/>
                <a:ea typeface="黑体" panose="02010609060101010101" pitchFamily="49" charset="-122"/>
                <a:sym typeface="宋体" panose="02010600030101010101" pitchFamily="2" charset="-122"/>
              </a:rPr>
              <a:t>沐</a:t>
            </a:r>
            <a:r>
              <a:rPr sz="2400">
                <a:latin typeface="黑体" panose="02010609060101010101" pitchFamily="49" charset="-122"/>
                <a:ea typeface="黑体" panose="02010609060101010101" pitchFamily="49" charset="-122"/>
                <a:sym typeface="宋体" panose="02010600030101010101" pitchFamily="2" charset="-122"/>
              </a:rPr>
              <a:t>者必</a:t>
            </a:r>
            <a:r>
              <a:rPr sz="2400">
                <a:solidFill>
                  <a:srgbClr val="FF0000"/>
                </a:solidFill>
                <a:latin typeface="黑体" panose="02010609060101010101" pitchFamily="49" charset="-122"/>
                <a:ea typeface="黑体" panose="02010609060101010101" pitchFamily="49" charset="-122"/>
                <a:sym typeface="宋体" panose="02010600030101010101" pitchFamily="2" charset="-122"/>
              </a:rPr>
              <a:t>弹冠</a:t>
            </a:r>
            <a:r>
              <a:rPr sz="2400">
                <a:latin typeface="黑体" panose="02010609060101010101" pitchFamily="49" charset="-122"/>
                <a:ea typeface="黑体" panose="02010609060101010101" pitchFamily="49" charset="-122"/>
                <a:sym typeface="宋体" panose="02010600030101010101" pitchFamily="2" charset="-122"/>
              </a:rPr>
              <a:t>，新浴者必振衣。人又谁能</a:t>
            </a:r>
            <a:r>
              <a:rPr sz="2400" u="sng">
                <a:solidFill>
                  <a:schemeClr val="tx1"/>
                </a:solidFill>
                <a:latin typeface="黑体" panose="02010609060101010101" pitchFamily="49" charset="-122"/>
                <a:ea typeface="黑体" panose="02010609060101010101" pitchFamily="49" charset="-122"/>
                <a:sym typeface="宋体" panose="02010600030101010101" pitchFamily="2" charset="-122"/>
              </a:rPr>
              <a:t>以身之察察，受物之汶汶者</a:t>
            </a:r>
            <a:r>
              <a:rPr sz="2400">
                <a:latin typeface="黑体" panose="02010609060101010101" pitchFamily="49" charset="-122"/>
                <a:ea typeface="黑体" panose="02010609060101010101" pitchFamily="49" charset="-122"/>
                <a:sym typeface="宋体" panose="02010600030101010101" pitchFamily="2" charset="-122"/>
              </a:rPr>
              <a:t>乎？宁赴常流而葬乎江鱼腹中耳。又安能以皓皓之白，而蒙世俗之</a:t>
            </a:r>
            <a:r>
              <a:rPr sz="2400">
                <a:solidFill>
                  <a:srgbClr val="FF0000"/>
                </a:solidFill>
                <a:latin typeface="黑体" panose="02010609060101010101" pitchFamily="49" charset="-122"/>
                <a:ea typeface="黑体" panose="02010609060101010101" pitchFamily="49" charset="-122"/>
                <a:sym typeface="宋体" panose="02010600030101010101" pitchFamily="2" charset="-122"/>
              </a:rPr>
              <a:t>温蠖</a:t>
            </a:r>
            <a:r>
              <a:rPr sz="2400">
                <a:latin typeface="黑体" panose="02010609060101010101" pitchFamily="49" charset="-122"/>
                <a:ea typeface="黑体" panose="02010609060101010101" pitchFamily="49" charset="-122"/>
                <a:sym typeface="宋体" panose="02010600030101010101" pitchFamily="2" charset="-122"/>
              </a:rPr>
              <a:t>乎？”乃作《怀沙》之赋。于是</a:t>
            </a:r>
            <a:r>
              <a:rPr sz="2400">
                <a:solidFill>
                  <a:srgbClr val="FF0000"/>
                </a:solidFill>
                <a:latin typeface="黑体" panose="02010609060101010101" pitchFamily="49" charset="-122"/>
                <a:ea typeface="黑体" panose="02010609060101010101" pitchFamily="49" charset="-122"/>
                <a:sym typeface="宋体" panose="02010600030101010101" pitchFamily="2" charset="-122"/>
              </a:rPr>
              <a:t>怀石</a:t>
            </a:r>
            <a:r>
              <a:rPr sz="2400">
                <a:latin typeface="黑体" panose="02010609060101010101" pitchFamily="49" charset="-122"/>
                <a:ea typeface="黑体" panose="02010609060101010101" pitchFamily="49" charset="-122"/>
                <a:sym typeface="宋体" panose="02010600030101010101" pitchFamily="2" charset="-122"/>
              </a:rPr>
              <a:t>，遂自投汨罗以死。</a:t>
            </a:r>
            <a:endParaRPr lang="zh-CN" altLang="en-US" sz="2400">
              <a:latin typeface="黑体" panose="02010609060101010101" pitchFamily="49" charset="-122"/>
              <a:ea typeface="黑体" panose="02010609060101010101" pitchFamily="49" charset="-122"/>
              <a:sym typeface="宋体" panose="02010600030101010101" pitchFamily="2" charset="-122"/>
            </a:endParaRPr>
          </a:p>
          <a:p>
            <a:pPr lvl="0">
              <a:lnSpc>
                <a:spcPct val="90000"/>
              </a:lnSpc>
            </a:pPr>
            <a:r>
              <a:rPr sz="2400">
                <a:latin typeface="黑体" panose="02010609060101010101" pitchFamily="49" charset="-122"/>
                <a:ea typeface="黑体" panose="02010609060101010101" pitchFamily="49" charset="-122"/>
                <a:sym typeface="宋体" panose="02010600030101010101" pitchFamily="2" charset="-122"/>
              </a:rPr>
              <a:t>”</a:t>
            </a:r>
            <a:r>
              <a:rPr sz="2400">
                <a:solidFill>
                  <a:srgbClr val="0000CC"/>
                </a:solidFill>
                <a:latin typeface="宋体" panose="02010600030101010101" pitchFamily="2" charset="-122"/>
                <a:sym typeface="宋体" panose="02010600030101010101" pitchFamily="2" charset="-122"/>
              </a:rPr>
              <a:t>  </a:t>
            </a:r>
            <a:endParaRPr lang="zh-CN" altLang="en-US" sz="2800" b="1">
              <a:latin typeface="华文行楷" panose="02010800040101010101" charset="-122"/>
              <a:ea typeface="华文行楷" panose="02010800040101010101" charset="-122"/>
              <a:cs typeface="华文行楷" panose="02010800040101010101" charset="-122"/>
            </a:endParaRPr>
          </a:p>
        </p:txBody>
      </p:sp>
      <p:sp>
        <p:nvSpPr>
          <p:cNvPr id="21506" name="文本框 281603" title=""/>
          <p:cNvSpPr txBox="1">
            <a:spLocks noChangeArrowheads="1"/>
          </p:cNvSpPr>
          <p:nvPr>
            <p:custDataLst>
              <p:tags r:id="rId4"/>
            </p:custDataLst>
          </p:nvPr>
        </p:nvSpPr>
        <p:spPr bwMode="auto">
          <a:xfrm>
            <a:off x="5919470" y="1675130"/>
            <a:ext cx="5675630" cy="2035810"/>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lnSpc>
                <a:spcPct val="90000"/>
              </a:lnSpc>
            </a:pPr>
            <a:r>
              <a:rPr sz="2000">
                <a:solidFill>
                  <a:schemeClr val="bg1"/>
                </a:solidFill>
                <a:latin typeface="新宋体" panose="02010609030101010101" charset="-122"/>
                <a:ea typeface="新宋体" panose="02010609030101010101" charset="-122"/>
                <a:sym typeface="Arial" panose="020b0604020202020204" pitchFamily="34" charset="0"/>
              </a:rPr>
              <a:t>沐：洗头</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黑体" panose="02010609060101010101" pitchFamily="49" charset="-122"/>
                <a:ea typeface="黑体" panose="02010609060101010101" pitchFamily="49" charset="-122"/>
                <a:sym typeface="宋体" panose="02010600030101010101" pitchFamily="2" charset="-122"/>
              </a:rPr>
              <a:t>弹冠：</a:t>
            </a:r>
            <a:r>
              <a:rPr sz="2000">
                <a:solidFill>
                  <a:schemeClr val="bg1"/>
                </a:solidFill>
                <a:latin typeface="楷体" panose="02010609060101010101" pitchFamily="49" charset="-122"/>
                <a:ea typeface="楷体" panose="02010609060101010101" pitchFamily="49" charset="-122"/>
                <a:sym typeface="宋体" panose="02010600030101010101" pitchFamily="2" charset="-122"/>
              </a:rPr>
              <a:t>弹去帽子上的灰尘，</a:t>
            </a:r>
            <a:r>
              <a:rPr sz="2000">
                <a:solidFill>
                  <a:schemeClr val="bg1"/>
                </a:solidFill>
                <a:latin typeface="新宋体" panose="02010609030101010101" charset="-122"/>
                <a:ea typeface="新宋体" panose="02010609030101010101" charset="-122"/>
                <a:sym typeface="Arial" panose="020b0604020202020204" pitchFamily="34" charset="0"/>
              </a:rPr>
              <a:t>浴：洗澡</a:t>
            </a:r>
            <a:endParaRPr lang="zh-CN" altLang="zh-CN" sz="2000">
              <a:solidFill>
                <a:schemeClr val="bg1"/>
              </a:solidFill>
            </a:endParaRPr>
          </a:p>
          <a:p>
            <a:pPr lvl="0">
              <a:lnSpc>
                <a:spcPct val="90000"/>
              </a:lnSpc>
            </a:pPr>
            <a:r>
              <a:rPr sz="2000">
                <a:solidFill>
                  <a:schemeClr val="bg1"/>
                </a:solidFill>
                <a:latin typeface="新宋体" panose="02010609030101010101" charset="-122"/>
                <a:ea typeface="新宋体" panose="02010609030101010101" charset="-122"/>
                <a:sym typeface="Arial" panose="020b0604020202020204" pitchFamily="34" charset="0"/>
              </a:rPr>
              <a:t>察察：洁净的样子</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汶汶：浑浊的样子</a:t>
            </a:r>
            <a:endParaRPr lang="zh-CN" altLang="en-US" sz="2000">
              <a:solidFill>
                <a:schemeClr val="bg1"/>
              </a:solidFill>
              <a:latin typeface="新宋体" panose="02010609030101010101" charset="-122"/>
              <a:ea typeface="新宋体" panose="02010609030101010101" charset="-122"/>
              <a:sym typeface="Arial" panose="020b0604020202020204" pitchFamily="34" charset="0"/>
            </a:endParaRPr>
          </a:p>
          <a:p>
            <a:pPr lvl="0">
              <a:lnSpc>
                <a:spcPct val="90000"/>
              </a:lnSpc>
            </a:pPr>
            <a:r>
              <a:rPr sz="2000">
                <a:solidFill>
                  <a:schemeClr val="bg1"/>
                </a:solidFill>
                <a:latin typeface="黑体" panose="02010609060101010101" pitchFamily="49" charset="-122"/>
                <a:ea typeface="黑体" panose="02010609060101010101" pitchFamily="49" charset="-122"/>
                <a:sym typeface="宋体" panose="02010600030101010101" pitchFamily="2" charset="-122"/>
              </a:rPr>
              <a:t>定语后置，以察察之身，受汶汶之物者乎</a:t>
            </a:r>
            <a:endParaRPr lang="zh-CN" altLang="en-US" sz="2000">
              <a:solidFill>
                <a:schemeClr val="bg1"/>
              </a:solidFill>
              <a:latin typeface="黑体" panose="02010609060101010101" pitchFamily="49" charset="-122"/>
              <a:ea typeface="黑体" panose="02010609060101010101" pitchFamily="49" charset="-122"/>
            </a:endParaRPr>
          </a:p>
          <a:p>
            <a:pPr lvl="0">
              <a:lnSpc>
                <a:spcPct val="90000"/>
              </a:lnSpc>
            </a:pPr>
            <a:r>
              <a:rPr sz="2000">
                <a:solidFill>
                  <a:schemeClr val="bg1"/>
                </a:solidFill>
                <a:latin typeface="黑体" panose="02010609060101010101" pitchFamily="49" charset="-122"/>
                <a:ea typeface="黑体" panose="02010609060101010101" pitchFamily="49" charset="-122"/>
                <a:sym typeface="宋体" panose="02010600030101010101" pitchFamily="2" charset="-122"/>
              </a:rPr>
              <a:t>常流：即</a:t>
            </a:r>
            <a:r>
              <a:rPr lang="en-US" altLang="zh-CN" sz="2000">
                <a:solidFill>
                  <a:schemeClr val="bg1"/>
                </a:solidFill>
                <a:latin typeface="黑体" panose="02010609060101010101" pitchFamily="49" charset="-122"/>
                <a:ea typeface="黑体" panose="02010609060101010101" pitchFamily="49" charset="-122"/>
                <a:sym typeface="宋体" panose="02010600030101010101" pitchFamily="2" charset="-122"/>
              </a:rPr>
              <a:t>“</a:t>
            </a:r>
            <a:r>
              <a:rPr sz="2000">
                <a:solidFill>
                  <a:schemeClr val="bg1"/>
                </a:solidFill>
                <a:latin typeface="黑体" panose="02010609060101010101" pitchFamily="49" charset="-122"/>
                <a:ea typeface="黑体" panose="02010609060101010101" pitchFamily="49" charset="-122"/>
                <a:sym typeface="宋体" panose="02010600030101010101" pitchFamily="2" charset="-122"/>
              </a:rPr>
              <a:t>长流</a:t>
            </a:r>
            <a:r>
              <a:rPr lang="en-US" altLang="zh-CN" sz="2000">
                <a:solidFill>
                  <a:schemeClr val="bg1"/>
                </a:solidFill>
                <a:latin typeface="黑体" panose="02010609060101010101" pitchFamily="49" charset="-122"/>
                <a:ea typeface="黑体" panose="02010609060101010101" pitchFamily="49" charset="-122"/>
                <a:sym typeface="宋体" panose="02010600030101010101" pitchFamily="2" charset="-122"/>
              </a:rPr>
              <a:t>”</a:t>
            </a:r>
            <a:r>
              <a:rPr sz="2000">
                <a:solidFill>
                  <a:schemeClr val="bg1"/>
                </a:solidFill>
                <a:latin typeface="黑体" panose="02010609060101010101" pitchFamily="49" charset="-122"/>
                <a:ea typeface="黑体" panose="02010609060101010101" pitchFamily="49" charset="-122"/>
                <a:sym typeface="宋体" panose="02010600030101010101" pitchFamily="2" charset="-122"/>
              </a:rPr>
              <a:t>，指长江</a:t>
            </a:r>
            <a:endParaRPr lang="zh-CN" altLang="en-US" sz="2000">
              <a:solidFill>
                <a:schemeClr val="bg1"/>
              </a:solidFill>
              <a:latin typeface="新宋体" panose="02010609030101010101" charset="-122"/>
              <a:ea typeface="新宋体" panose="02010609030101010101" charset="-122"/>
              <a:sym typeface="Arial" panose="020b0604020202020204" pitchFamily="34" charset="0"/>
            </a:endParaRPr>
          </a:p>
          <a:p>
            <a:pPr lvl="0">
              <a:lnSpc>
                <a:spcPct val="90000"/>
              </a:lnSpc>
            </a:pPr>
            <a:r>
              <a:rPr sz="2000">
                <a:solidFill>
                  <a:schemeClr val="bg1"/>
                </a:solidFill>
                <a:latin typeface="新宋体" panose="02010609030101010101" charset="-122"/>
                <a:ea typeface="新宋体" panose="02010609030101010101" charset="-122"/>
                <a:sym typeface="Arial" panose="020b0604020202020204" pitchFamily="34" charset="0"/>
              </a:rPr>
              <a:t>皓皓：皎洁的样子</a:t>
            </a:r>
            <a:endParaRPr lang="zh-CN" altLang="zh-CN" sz="2000">
              <a:solidFill>
                <a:schemeClr val="bg1"/>
              </a:solidFill>
            </a:endParaRPr>
          </a:p>
          <a:p>
            <a:pPr lvl="0">
              <a:lnSpc>
                <a:spcPct val="90000"/>
              </a:lnSpc>
            </a:pPr>
            <a:r>
              <a:rPr sz="2000">
                <a:solidFill>
                  <a:schemeClr val="bg1"/>
                </a:solidFill>
                <a:latin typeface="新宋体" panose="02010609030101010101" charset="-122"/>
                <a:ea typeface="新宋体" panose="02010609030101010101" charset="-122"/>
                <a:sym typeface="Arial" panose="020b0604020202020204" pitchFamily="34" charset="0"/>
              </a:rPr>
              <a:t>温蠖：尘垢</a:t>
            </a:r>
            <a:endParaRPr lang="zh-CN" altLang="en-US" sz="2000" b="0">
              <a:solidFill>
                <a:schemeClr val="bg1"/>
              </a:solidFill>
              <a:latin typeface="新宋体" panose="02010609030101010101" charset="-122"/>
              <a:ea typeface="新宋体" panose="02010609030101010101" charset="-122"/>
              <a:cs typeface="华文楷体" panose="02010600040101010101" pitchFamily="2" charset="-122"/>
              <a:sym typeface="Arial" panose="020b0604020202020204" pitchFamily="34" charset="0"/>
            </a:endParaRPr>
          </a:p>
        </p:txBody>
      </p:sp>
      <p:sp>
        <p:nvSpPr>
          <p:cNvPr id="21507" name="文本框 1" title=""/>
          <p:cNvSpPr txBox="1"/>
          <p:nvPr>
            <p:custDataLst>
              <p:tags r:id="rId5"/>
            </p:custDataLst>
          </p:nvPr>
        </p:nvSpPr>
        <p:spPr>
          <a:xfrm>
            <a:off x="238760" y="4173855"/>
            <a:ext cx="11715115" cy="1379220"/>
          </a:xfrm>
          <a:prstGeom prst="rect">
            <a:avLst/>
          </a:prstGeom>
          <a:solidFill>
            <a:srgbClr val="C00000"/>
          </a:solidFill>
          <a:ln w="28575" cmpd="sng">
            <a:solidFill>
              <a:schemeClr val="accent5"/>
            </a:solidFill>
            <a:prstDash val="solid"/>
          </a:ln>
        </p:spPr>
        <p:txBody>
          <a:bodyPr wrap="square" rtlCol="0"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80000"/>
              </a:lnSpc>
            </a:pPr>
            <a:r>
              <a:rPr sz="2400">
                <a:solidFill>
                  <a:schemeClr val="bg1"/>
                </a:solidFill>
                <a:latin typeface="楷体" panose="02010609060101010101" pitchFamily="49" charset="-122"/>
                <a:ea typeface="楷体" panose="02010609060101010101" pitchFamily="49" charset="-122"/>
                <a:sym typeface="宋体" panose="02010600030101010101" pitchFamily="2" charset="-122"/>
              </a:rPr>
              <a:t>屈原说：“我听说，刚洗完头发的人一定要弹去帽子上的灰尘，刚洗过澡的人一定要拍打衣服上的尘土。作为一个人，又有谁愿意让自己的洁白之身蒙受浑浊的外物呢？宁可跳进江水葬身鱼腹，又怎能拿高洁的品德，去蒙受世俗的尘垢呢？”就作了一首《怀沙》赋。于是怀抱石头，便跳进汨罗江自杀了。</a:t>
            </a:r>
            <a:endParaRPr lang="zh-CN" altLang="en-US" sz="2400">
              <a:solidFill>
                <a:schemeClr val="bg1"/>
              </a:solidFill>
              <a:latin typeface="楷体" panose="02010609060101010101" pitchFamily="49" charset="-122"/>
              <a:ea typeface="楷体" panose="02010609060101010101" pitchFamily="49" charset="-122"/>
              <a:cs typeface="华文行楷" panose="02010800040101010101" charset="-122"/>
              <a:sym typeface="宋体" panose="02010600030101010101" pitchFamily="2" charset="-122"/>
            </a:endParaRPr>
          </a:p>
        </p:txBody>
      </p:sp>
      <p:sp>
        <p:nvSpPr>
          <p:cNvPr id="4" name="文本框 3" title=""/>
          <p:cNvSpPr txBox="1"/>
          <p:nvPr>
            <p:custDataLst>
              <p:tags r:id="rId6"/>
            </p:custDataLst>
          </p:nvPr>
        </p:nvSpPr>
        <p:spPr>
          <a:xfrm>
            <a:off x="238125" y="246380"/>
            <a:ext cx="1732280" cy="645160"/>
          </a:xfrm>
          <a:prstGeom prst="rect">
            <a:avLst/>
          </a:prstGeom>
          <a:solidFill>
            <a:srgbClr val="C00000"/>
          </a:solidFill>
        </p:spPr>
        <p:txBody>
          <a:bodyPr wrap="square" rtlCol="0">
            <a:spAutoFit/>
          </a:bodyPr>
          <a:lstStyle/>
          <a:p>
            <a:r>
              <a:rPr lang="en-US" altLang="zh-CN" sz="3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 </a:t>
            </a:r>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第十段</a:t>
            </a:r>
          </a:p>
        </p:txBody>
      </p:sp>
      <p:cxnSp>
        <p:nvCxnSpPr>
          <p:cNvPr id="6" name="直接连接符 5" title=""/>
          <p:cNvCxnSpPr/>
          <p:nvPr>
            <p:custDataLst>
              <p:tags r:id="rId7"/>
            </p:custDataLst>
          </p:nvPr>
        </p:nvCxnSpPr>
        <p:spPr>
          <a:xfrm flipV="1">
            <a:off x="148590" y="862330"/>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pic>
        <p:nvPicPr>
          <p:cNvPr id="14" name="图片 13" title=""/>
          <p:cNvPicPr>
            <a:picLocks noChangeAspect="1"/>
          </p:cNvPicPr>
          <p:nvPr>
            <p:custDataLst>
              <p:tags r:id="rId9"/>
            </p:custDataLst>
          </p:nvPr>
        </p:nvPicPr>
        <p:blipFill>
          <a:blip r:embed="rId8"/>
          <a:stretch>
            <a:fillRect/>
          </a:stretch>
        </p:blipFill>
        <p:spPr>
          <a:xfrm>
            <a:off x="10086340" y="5074920"/>
            <a:ext cx="2404110" cy="1783080"/>
          </a:xfrm>
          <a:prstGeom prst="rect">
            <a:avLst/>
          </a:prstGeom>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544830" y="1494790"/>
            <a:ext cx="4812665" cy="2378710"/>
          </a:xfrm>
          <a:prstGeom prst="rect">
            <a:avLst/>
          </a:prstGeom>
          <a:noFill/>
          <a:ln w="28575" cmpd="sng">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lnSpc>
                <a:spcPct val="90000"/>
              </a:lnSpc>
            </a:pPr>
            <a:r>
              <a:rPr lang="zh-CN" altLang="en-US" sz="2800" b="1">
                <a:latin typeface="Times New Roman" panose="02020603050405020304" pitchFamily="18" charset="0"/>
                <a:ea typeface="微软雅黑"/>
              </a:rPr>
              <a:t>    </a:t>
            </a:r>
            <a:r>
              <a:rPr sz="2000">
                <a:ea typeface="微软雅黑"/>
                <a:sym typeface="+mn-ea"/>
              </a:rPr>
              <a:t> </a:t>
            </a:r>
            <a:r>
              <a:rPr sz="2400">
                <a:latin typeface="楷体" panose="02010609060101010101" pitchFamily="49" charset="-122"/>
                <a:ea typeface="楷体" panose="02010609060101010101" pitchFamily="49" charset="-122"/>
                <a:sym typeface="+mn-ea"/>
              </a:rPr>
              <a:t> </a:t>
            </a:r>
            <a:r>
              <a:rPr sz="2800">
                <a:solidFill>
                  <a:srgbClr val="191919"/>
                </a:solidFill>
                <a:latin typeface="华文行楷" panose="02010800040101010101" charset="-122"/>
                <a:ea typeface="华文行楷" panose="02010800040101010101" charset="-122"/>
                <a:cs typeface="华文行楷" panose="02010800040101010101" charset="-122"/>
                <a:sym typeface="+mn-ea"/>
              </a:rPr>
              <a:t>屈原既死之后，楚有宋玉、唐勒、景差</a:t>
            </a:r>
            <a:r>
              <a:rPr sz="2800">
                <a:solidFill>
                  <a:srgbClr val="FF0000"/>
                </a:solidFill>
                <a:latin typeface="华文行楷" panose="02010800040101010101" charset="-122"/>
                <a:ea typeface="华文行楷" panose="02010800040101010101" charset="-122"/>
                <a:cs typeface="华文行楷" panose="02010800040101010101" charset="-122"/>
                <a:sym typeface="+mn-ea"/>
              </a:rPr>
              <a:t>之徒者</a:t>
            </a:r>
            <a:r>
              <a:rPr sz="2800">
                <a:solidFill>
                  <a:srgbClr val="191919"/>
                </a:solidFill>
                <a:latin typeface="华文行楷" panose="02010800040101010101" charset="-122"/>
                <a:ea typeface="华文行楷" panose="02010800040101010101" charset="-122"/>
                <a:cs typeface="华文行楷" panose="02010800040101010101" charset="-122"/>
                <a:sym typeface="+mn-ea"/>
              </a:rPr>
              <a:t>，皆好辞而以赋</a:t>
            </a:r>
            <a:r>
              <a:rPr sz="2800">
                <a:solidFill>
                  <a:srgbClr val="FF0000"/>
                </a:solidFill>
                <a:latin typeface="华文行楷" panose="02010800040101010101" charset="-122"/>
                <a:ea typeface="华文行楷" panose="02010800040101010101" charset="-122"/>
                <a:cs typeface="华文行楷" panose="02010800040101010101" charset="-122"/>
                <a:sym typeface="+mn-ea"/>
              </a:rPr>
              <a:t>见</a:t>
            </a:r>
            <a:r>
              <a:rPr sz="2800">
                <a:solidFill>
                  <a:srgbClr val="191919"/>
                </a:solidFill>
                <a:latin typeface="华文行楷" panose="02010800040101010101" charset="-122"/>
                <a:ea typeface="华文行楷" panose="02010800040101010101" charset="-122"/>
                <a:cs typeface="华文行楷" panose="02010800040101010101" charset="-122"/>
                <a:sym typeface="+mn-ea"/>
              </a:rPr>
              <a:t>称。然皆</a:t>
            </a:r>
            <a:r>
              <a:rPr sz="2800">
                <a:solidFill>
                  <a:schemeClr val="tx1"/>
                </a:solidFill>
                <a:latin typeface="华文行楷" panose="02010800040101010101" charset="-122"/>
                <a:ea typeface="华文行楷" panose="02010800040101010101" charset="-122"/>
                <a:cs typeface="华文行楷" panose="02010800040101010101" charset="-122"/>
                <a:sym typeface="+mn-ea"/>
              </a:rPr>
              <a:t>祖屈原之从容辞令，终莫敢直谏。其后楚日以削，数十年竟为秦所灭。</a:t>
            </a:r>
            <a:r>
              <a:rPr sz="2800">
                <a:solidFill>
                  <a:schemeClr val="tx1"/>
                </a:solidFill>
                <a:latin typeface="华文行楷" panose="02010800040101010101" charset="-122"/>
                <a:ea typeface="华文行楷" panose="02010800040101010101" charset="-122"/>
                <a:cs typeface="华文行楷" panose="02010800040101010101" charset="-122"/>
                <a:sym typeface="宋体" panose="02010600030101010101" pitchFamily="2" charset="-122"/>
              </a:rPr>
              <a:t> </a:t>
            </a:r>
            <a:r>
              <a:rPr sz="2400">
                <a:solidFill>
                  <a:schemeClr val="tx1"/>
                </a:solidFill>
                <a:latin typeface="宋体" panose="02010600030101010101" pitchFamily="2" charset="-122"/>
                <a:sym typeface="宋体" panose="02010600030101010101" pitchFamily="2" charset="-122"/>
              </a:rPr>
              <a:t> </a:t>
            </a:r>
            <a:endParaRPr lang="zh-CN" altLang="en-US" sz="2400" b="1">
              <a:solidFill>
                <a:schemeClr val="tx1"/>
              </a:solidFill>
              <a:latin typeface="宋体" panose="02010600030101010101" pitchFamily="2" charset="-122"/>
              <a:ea typeface="华文行楷" panose="02010800040101010101" charset="-122"/>
              <a:cs typeface="华文行楷" panose="02010800040101010101" charset="-122"/>
              <a:sym typeface="宋体" panose="02010600030101010101" pitchFamily="2" charset="-122"/>
            </a:endParaRPr>
          </a:p>
        </p:txBody>
      </p:sp>
      <p:sp>
        <p:nvSpPr>
          <p:cNvPr id="21506" name="文本框 281603" title=""/>
          <p:cNvSpPr txBox="1">
            <a:spLocks noChangeArrowheads="1"/>
          </p:cNvSpPr>
          <p:nvPr>
            <p:custDataLst>
              <p:tags r:id="rId4"/>
            </p:custDataLst>
          </p:nvPr>
        </p:nvSpPr>
        <p:spPr bwMode="auto">
          <a:xfrm>
            <a:off x="5507355" y="1233805"/>
            <a:ext cx="5850890" cy="2639695"/>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marL="0" marR="0" lvl="0" indent="304800" defTabSz="914400"/>
            <a:r>
              <a:rPr sz="2000">
                <a:solidFill>
                  <a:schemeClr val="bg1"/>
                </a:solidFill>
                <a:latin typeface="新宋体" panose="02010609030101010101" charset="-122"/>
                <a:ea typeface="新宋体" panose="02010609030101010101" charset="-122"/>
                <a:sym typeface="Arial" panose="020b0604020202020204" pitchFamily="34" charset="0"/>
              </a:rPr>
              <a:t>之徒者：这一班人</a:t>
            </a:r>
            <a:endParaRPr lang="zh-CN" altLang="zh-CN" sz="2000">
              <a:solidFill>
                <a:schemeClr val="bg1"/>
              </a:solidFill>
            </a:endParaRPr>
          </a:p>
          <a:p>
            <a:pPr marL="0" marR="0" lvl="0" indent="304800" defTabSz="914400"/>
            <a:r>
              <a:rPr sz="2000">
                <a:solidFill>
                  <a:schemeClr val="bg1"/>
                </a:solidFill>
                <a:latin typeface="黑体" panose="02010609060101010101" pitchFamily="49" charset="-122"/>
                <a:ea typeface="黑体" panose="02010609060101010101" pitchFamily="49" charset="-122"/>
                <a:sym typeface="宋体" panose="02010600030101010101" pitchFamily="2" charset="-122"/>
              </a:rPr>
              <a:t>辞：文辞，这里指文学</a:t>
            </a:r>
            <a:endParaRPr lang="zh-CN" altLang="zh-CN" sz="2000">
              <a:solidFill>
                <a:schemeClr val="bg1"/>
              </a:solidFill>
            </a:endParaRPr>
          </a:p>
          <a:p>
            <a:pPr marL="0" marR="0" lvl="0" indent="304800" defTabSz="914400"/>
            <a:r>
              <a:rPr sz="2000">
                <a:solidFill>
                  <a:schemeClr val="bg1"/>
                </a:solidFill>
                <a:latin typeface="新宋体" panose="02010609030101010101" charset="-122"/>
                <a:ea typeface="新宋体" panose="02010609030101010101" charset="-122"/>
                <a:sym typeface="Arial" panose="020b0604020202020204" pitchFamily="34" charset="0"/>
              </a:rPr>
              <a:t>以：凭</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见：表被动</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祖：名作动，效法</a:t>
            </a:r>
            <a:endParaRPr lang="zh-CN" altLang="zh-CN" sz="2000">
              <a:solidFill>
                <a:schemeClr val="bg1"/>
              </a:solidFill>
            </a:endParaRPr>
          </a:p>
          <a:p>
            <a:pPr marL="0" marR="0" lvl="0" indent="304800" defTabSz="914400"/>
            <a:r>
              <a:rPr sz="2000">
                <a:solidFill>
                  <a:schemeClr val="bg1"/>
                </a:solidFill>
                <a:latin typeface="新宋体" panose="02010609030101010101" charset="-122"/>
                <a:ea typeface="新宋体" panose="02010609030101010101" charset="-122"/>
                <a:sym typeface="Arial" panose="020b0604020202020204" pitchFamily="34" charset="0"/>
              </a:rPr>
              <a:t>从容辞令：说话得体，善于应对。</a:t>
            </a:r>
            <a:endParaRPr lang="zh-CN" altLang="en-US" sz="2000">
              <a:solidFill>
                <a:schemeClr val="bg1"/>
              </a:solidFill>
              <a:latin typeface="新宋体" panose="02010609030101010101" charset="-122"/>
              <a:ea typeface="新宋体" panose="02010609030101010101" charset="-122"/>
              <a:sym typeface="Arial" panose="020b0604020202020204" pitchFamily="34" charset="0"/>
            </a:endParaRPr>
          </a:p>
          <a:p>
            <a:pPr marL="0" marR="0" lvl="0" indent="304800" defTabSz="914400"/>
            <a:r>
              <a:rPr sz="2000">
                <a:solidFill>
                  <a:schemeClr val="bg1"/>
                </a:solidFill>
                <a:latin typeface="新宋体" panose="02010609030101010101" charset="-122"/>
                <a:ea typeface="新宋体" panose="02010609030101010101" charset="-122"/>
                <a:sym typeface="Arial" panose="020b0604020202020204" pitchFamily="34" charset="0"/>
              </a:rPr>
              <a:t>终：始终</a:t>
            </a:r>
            <a:r>
              <a:rPr sz="2000">
                <a:solidFill>
                  <a:schemeClr val="bg1"/>
                </a:solidFill>
                <a:latin typeface="楷体" panose="02010609060101010101" pitchFamily="49" charset="-122"/>
                <a:ea typeface="楷体" panose="02010609060101010101" pitchFamily="49" charset="-122"/>
                <a:sym typeface="宋体" panose="02010600030101010101" pitchFamily="2" charset="-122"/>
              </a:rPr>
              <a:t>日：名词作状语，一天天地</a:t>
            </a:r>
            <a:endParaRPr lang="zh-CN" altLang="en-US" sz="2000" b="1">
              <a:solidFill>
                <a:schemeClr val="bg1"/>
              </a:solidFill>
              <a:latin typeface="楷体" panose="02010609060101010101" pitchFamily="49" charset="-122"/>
              <a:ea typeface="楷体" panose="02010609060101010101" pitchFamily="49" charset="-122"/>
            </a:endParaRPr>
          </a:p>
          <a:p>
            <a:pPr marL="0" marR="0" lvl="0" indent="304800" defTabSz="914400">
              <a:lnSpc>
                <a:spcPct val="110000"/>
              </a:lnSpc>
            </a:pPr>
            <a:r>
              <a:rPr sz="2000">
                <a:solidFill>
                  <a:schemeClr val="bg1"/>
                </a:solidFill>
                <a:latin typeface="楷体" panose="02010609060101010101" pitchFamily="49" charset="-122"/>
                <a:ea typeface="楷体" panose="02010609060101010101" pitchFamily="49" charset="-122"/>
                <a:sym typeface="宋体" panose="02010600030101010101" pitchFamily="2" charset="-122"/>
              </a:rPr>
              <a:t>祖:名作动，效法，模仿</a:t>
            </a:r>
            <a:r>
              <a:rPr sz="2000">
                <a:solidFill>
                  <a:schemeClr val="bg1"/>
                </a:solidFill>
                <a:latin typeface="黑体" panose="02010609060101010101" pitchFamily="49" charset="-122"/>
                <a:ea typeface="黑体" panose="02010609060101010101" pitchFamily="49" charset="-122"/>
                <a:sym typeface="宋体" panose="02010600030101010101" pitchFamily="2" charset="-122"/>
              </a:rPr>
              <a:t> </a:t>
            </a:r>
            <a:r>
              <a:rPr sz="2000">
                <a:solidFill>
                  <a:schemeClr val="bg1"/>
                </a:solidFill>
                <a:latin typeface="新宋体" panose="02010609030101010101" charset="-122"/>
                <a:ea typeface="新宋体" panose="02010609030101010101" charset="-122"/>
                <a:sym typeface="Arial" panose="020b0604020202020204" pitchFamily="34" charset="0"/>
              </a:rPr>
              <a:t>终：始终</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竟：终于</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黑体" panose="02010609060101010101" pitchFamily="49" charset="-122"/>
                <a:ea typeface="黑体" panose="02010609060101010101" pitchFamily="49" charset="-122"/>
                <a:sym typeface="宋体" panose="02010600030101010101" pitchFamily="2" charset="-122"/>
              </a:rPr>
              <a:t>为，表被动</a:t>
            </a:r>
            <a:endParaRPr lang="zh-CN" altLang="en-US" sz="2000" b="0">
              <a:solidFill>
                <a:schemeClr val="bg1"/>
              </a:solidFill>
              <a:latin typeface="黑体" panose="02010609060101010101" pitchFamily="49" charset="-122"/>
              <a:ea typeface="黑体" panose="02010609060101010101" pitchFamily="49" charset="-122"/>
              <a:cs typeface="华文楷体" panose="02010600040101010101" pitchFamily="2" charset="-122"/>
              <a:sym typeface="宋体" panose="02010600030101010101" pitchFamily="2" charset="-122"/>
            </a:endParaRPr>
          </a:p>
        </p:txBody>
      </p:sp>
      <p:sp>
        <p:nvSpPr>
          <p:cNvPr id="21507" name="文本框 1" title=""/>
          <p:cNvSpPr txBox="1"/>
          <p:nvPr>
            <p:custDataLst>
              <p:tags r:id="rId5"/>
            </p:custDataLst>
          </p:nvPr>
        </p:nvSpPr>
        <p:spPr>
          <a:xfrm>
            <a:off x="497205" y="4124325"/>
            <a:ext cx="11197590" cy="1714500"/>
          </a:xfrm>
          <a:prstGeom prst="rect">
            <a:avLst/>
          </a:prstGeom>
          <a:solidFill>
            <a:srgbClr val="C00000"/>
          </a:solidFill>
          <a:ln w="28575" cmpd="sng">
            <a:solidFill>
              <a:schemeClr val="accent5"/>
            </a:solidFill>
            <a:prstDash val="solid"/>
          </a:ln>
        </p:spPr>
        <p:txBody>
          <a:bodyPr wrap="square" rtlCol="0"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fontAlgn="base">
              <a:lnSpc>
                <a:spcPct val="80000"/>
              </a:lnSpc>
            </a:pPr>
            <a:r>
              <a:rPr sz="2800" b="1">
                <a:solidFill>
                  <a:schemeClr val="bg1"/>
                </a:solidFill>
                <a:latin typeface="华文行楷" panose="02010800040101010101" charset="-122"/>
                <a:ea typeface="华文行楷" panose="02010800040101010101" charset="-122"/>
                <a:sym typeface="隶书" panose="02010509060101010101" pitchFamily="49" charset="-122"/>
              </a:rPr>
              <a:t>屈原死后，楚国（还）有宋玉、唐勒、景差一些人，都爱好文辞并因善于作赋被人们称赞；然而他们都只能效法屈原说话得体善于应酬的一面，始终没有人能像屈原那样敢于直谏。从这以后，楚国的领土一天天地缩小，几十年后，终于被秦国所灭亡。</a:t>
            </a:r>
            <a:endParaRPr lang="zh-CN" altLang="en-US" sz="2800" b="1">
              <a:solidFill>
                <a:schemeClr val="bg1"/>
              </a:solidFill>
              <a:latin typeface="华文行楷" panose="02010800040101010101" charset="-122"/>
              <a:ea typeface="华文行楷" panose="02010800040101010101" charset="-122"/>
              <a:cs typeface="华文行楷" panose="02010800040101010101" charset="-122"/>
              <a:sym typeface="隶书" panose="02010509060101010101" pitchFamily="49" charset="-122"/>
            </a:endParaRPr>
          </a:p>
        </p:txBody>
      </p:sp>
      <p:sp>
        <p:nvSpPr>
          <p:cNvPr id="4" name="文本框 3" title=""/>
          <p:cNvSpPr txBox="1"/>
          <p:nvPr>
            <p:custDataLst>
              <p:tags r:id="rId6"/>
            </p:custDataLst>
          </p:nvPr>
        </p:nvSpPr>
        <p:spPr>
          <a:xfrm>
            <a:off x="152400" y="207645"/>
            <a:ext cx="2239010" cy="645160"/>
          </a:xfrm>
          <a:prstGeom prst="rect">
            <a:avLst/>
          </a:prstGeom>
          <a:solidFill>
            <a:srgbClr val="C00000"/>
          </a:solidFill>
        </p:spPr>
        <p:txBody>
          <a:bodyPr wrap="square" rtlCol="0">
            <a:spAutoFit/>
          </a:bodyPr>
          <a:lstStyle/>
          <a:p>
            <a:r>
              <a:rPr lang="en-US" altLang="zh-CN"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 </a:t>
            </a:r>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第十一段</a:t>
            </a:r>
          </a:p>
        </p:txBody>
      </p:sp>
      <p:cxnSp>
        <p:nvCxnSpPr>
          <p:cNvPr id="6" name="直接连接符 5" title=""/>
          <p:cNvCxnSpPr/>
          <p:nvPr>
            <p:custDataLst>
              <p:tags r:id="rId7"/>
            </p:custDataLst>
          </p:nvPr>
        </p:nvCxnSpPr>
        <p:spPr>
          <a:xfrm flipV="1">
            <a:off x="29845" y="823595"/>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pic>
        <p:nvPicPr>
          <p:cNvPr id="14" name="图片 13" title=""/>
          <p:cNvPicPr>
            <a:picLocks noChangeAspect="1"/>
          </p:cNvPicPr>
          <p:nvPr>
            <p:custDataLst>
              <p:tags r:id="rId9"/>
            </p:custDataLst>
          </p:nvPr>
        </p:nvPicPr>
        <p:blipFill>
          <a:blip r:embed="rId8"/>
          <a:stretch>
            <a:fillRect/>
          </a:stretch>
        </p:blipFill>
        <p:spPr>
          <a:xfrm>
            <a:off x="10239375" y="5180965"/>
            <a:ext cx="2260600" cy="1677035"/>
          </a:xfrm>
          <a:prstGeom prst="rect">
            <a:avLst/>
          </a:prstGeom>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1505" name="文本框 281601" title=""/>
          <p:cNvSpPr txBox="1">
            <a:spLocks noChangeArrowheads="1"/>
          </p:cNvSpPr>
          <p:nvPr>
            <p:custDataLst>
              <p:tags r:id="rId3"/>
            </p:custDataLst>
          </p:nvPr>
        </p:nvSpPr>
        <p:spPr bwMode="auto">
          <a:xfrm>
            <a:off x="1158240" y="1320800"/>
            <a:ext cx="4812665" cy="2458085"/>
          </a:xfrm>
          <a:prstGeom prst="rect">
            <a:avLst/>
          </a:prstGeom>
          <a:noFill/>
          <a:ln w="28575" cmpd="sng">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lnSpc>
                <a:spcPct val="80000"/>
              </a:lnSpc>
            </a:pPr>
            <a:r>
              <a:rPr lang="zh-CN" altLang="en-US" sz="2800" b="1">
                <a:latin typeface="Times New Roman" panose="02020603050405020304" pitchFamily="18" charset="0"/>
                <a:ea typeface="微软雅黑"/>
              </a:rPr>
              <a:t>    </a:t>
            </a:r>
            <a:r>
              <a:rPr sz="2000">
                <a:ea typeface="微软雅黑"/>
                <a:sym typeface="+mn-ea"/>
              </a:rPr>
              <a:t> </a:t>
            </a:r>
            <a:r>
              <a:rPr sz="2400">
                <a:latin typeface="楷体" panose="02010609060101010101" pitchFamily="49" charset="-122"/>
                <a:ea typeface="楷体" panose="02010609060101010101" pitchFamily="49" charset="-122"/>
                <a:sym typeface="+mn-ea"/>
              </a:rPr>
              <a:t> </a:t>
            </a:r>
            <a:r>
              <a:rPr sz="2400">
                <a:latin typeface="华文行楷" panose="02010800040101010101" charset="-122"/>
                <a:ea typeface="华文行楷" panose="02010800040101010101" charset="-122"/>
                <a:cs typeface="华文行楷" panose="02010800040101010101" charset="-122"/>
                <a:sym typeface="+mn-ea"/>
              </a:rPr>
              <a:t>太史公曰：“余读《离骚》、《天问》、《招魂》、《哀郢》，</a:t>
            </a:r>
            <a:r>
              <a:rPr sz="2400">
                <a:solidFill>
                  <a:srgbClr val="FF0000"/>
                </a:solidFill>
                <a:latin typeface="华文行楷" panose="02010800040101010101" charset="-122"/>
                <a:ea typeface="华文行楷" panose="02010800040101010101" charset="-122"/>
                <a:cs typeface="华文行楷" panose="02010800040101010101" charset="-122"/>
                <a:sym typeface="+mn-ea"/>
              </a:rPr>
              <a:t>悲</a:t>
            </a:r>
            <a:r>
              <a:rPr sz="2400">
                <a:latin typeface="华文行楷" panose="02010800040101010101" charset="-122"/>
                <a:ea typeface="华文行楷" panose="02010800040101010101" charset="-122"/>
                <a:cs typeface="华文行楷" panose="02010800040101010101" charset="-122"/>
                <a:sym typeface="+mn-ea"/>
              </a:rPr>
              <a:t>其</a:t>
            </a:r>
            <a:r>
              <a:rPr sz="2400">
                <a:solidFill>
                  <a:srgbClr val="FF0000"/>
                </a:solidFill>
                <a:latin typeface="华文行楷" panose="02010800040101010101" charset="-122"/>
                <a:ea typeface="华文行楷" panose="02010800040101010101" charset="-122"/>
                <a:cs typeface="华文行楷" panose="02010800040101010101" charset="-122"/>
                <a:sym typeface="+mn-ea"/>
              </a:rPr>
              <a:t>志</a:t>
            </a:r>
            <a:r>
              <a:rPr sz="2400">
                <a:latin typeface="华文行楷" panose="02010800040101010101" charset="-122"/>
                <a:ea typeface="华文行楷" panose="02010800040101010101" charset="-122"/>
                <a:cs typeface="华文行楷" panose="02010800040101010101" charset="-122"/>
                <a:sym typeface="+mn-ea"/>
              </a:rPr>
              <a:t>。</a:t>
            </a:r>
            <a:r>
              <a:rPr sz="2400">
                <a:solidFill>
                  <a:srgbClr val="FF0000"/>
                </a:solidFill>
                <a:latin typeface="华文行楷" panose="02010800040101010101" charset="-122"/>
                <a:ea typeface="华文行楷" panose="02010800040101010101" charset="-122"/>
                <a:cs typeface="华文行楷" panose="02010800040101010101" charset="-122"/>
                <a:sym typeface="+mn-ea"/>
              </a:rPr>
              <a:t>适</a:t>
            </a:r>
            <a:r>
              <a:rPr sz="2400">
                <a:latin typeface="华文行楷" panose="02010800040101010101" charset="-122"/>
                <a:ea typeface="华文行楷" panose="02010800040101010101" charset="-122"/>
                <a:cs typeface="华文行楷" panose="02010800040101010101" charset="-122"/>
                <a:sym typeface="+mn-ea"/>
              </a:rPr>
              <a:t>长沙，过屈原所自沉渊，</a:t>
            </a:r>
            <a:r>
              <a:rPr sz="2400">
                <a:solidFill>
                  <a:srgbClr val="FF0000"/>
                </a:solidFill>
                <a:latin typeface="华文行楷" panose="02010800040101010101" charset="-122"/>
                <a:ea typeface="华文行楷" panose="02010800040101010101" charset="-122"/>
                <a:cs typeface="华文行楷" panose="02010800040101010101" charset="-122"/>
                <a:sym typeface="+mn-ea"/>
              </a:rPr>
              <a:t>未尝</a:t>
            </a:r>
            <a:r>
              <a:rPr sz="2400">
                <a:latin typeface="华文行楷" panose="02010800040101010101" charset="-122"/>
                <a:ea typeface="华文行楷" panose="02010800040101010101" charset="-122"/>
                <a:cs typeface="华文行楷" panose="02010800040101010101" charset="-122"/>
                <a:sym typeface="+mn-ea"/>
              </a:rPr>
              <a:t>不垂涕，想见其为人。及见贾生吊之，又</a:t>
            </a:r>
            <a:r>
              <a:rPr sz="2400">
                <a:solidFill>
                  <a:srgbClr val="FF0000"/>
                </a:solidFill>
                <a:latin typeface="华文行楷" panose="02010800040101010101" charset="-122"/>
                <a:ea typeface="华文行楷" panose="02010800040101010101" charset="-122"/>
                <a:cs typeface="华文行楷" panose="02010800040101010101" charset="-122"/>
                <a:sym typeface="+mn-ea"/>
              </a:rPr>
              <a:t>怪</a:t>
            </a:r>
            <a:r>
              <a:rPr sz="2400">
                <a:latin typeface="华文行楷" panose="02010800040101010101" charset="-122"/>
                <a:ea typeface="华文行楷" panose="02010800040101010101" charset="-122"/>
                <a:cs typeface="华文行楷" panose="02010800040101010101" charset="-122"/>
                <a:sym typeface="+mn-ea"/>
              </a:rPr>
              <a:t>屈原</a:t>
            </a:r>
            <a:r>
              <a:rPr sz="2400">
                <a:solidFill>
                  <a:srgbClr val="FF0000"/>
                </a:solidFill>
                <a:latin typeface="华文行楷" panose="02010800040101010101" charset="-122"/>
                <a:ea typeface="华文行楷" panose="02010800040101010101" charset="-122"/>
                <a:cs typeface="华文行楷" panose="02010800040101010101" charset="-122"/>
                <a:sym typeface="+mn-ea"/>
              </a:rPr>
              <a:t>以</a:t>
            </a:r>
            <a:r>
              <a:rPr sz="2400">
                <a:latin typeface="华文行楷" panose="02010800040101010101" charset="-122"/>
                <a:ea typeface="华文行楷" panose="02010800040101010101" charset="-122"/>
                <a:cs typeface="华文行楷" panose="02010800040101010101" charset="-122"/>
                <a:sym typeface="+mn-ea"/>
              </a:rPr>
              <a:t>彼其材</a:t>
            </a:r>
            <a:r>
              <a:rPr lang="en-US" altLang="zh-CN" sz="2400">
                <a:latin typeface="华文行楷" panose="02010800040101010101" charset="-122"/>
                <a:ea typeface="华文行楷" panose="02010800040101010101" charset="-122"/>
                <a:cs typeface="华文行楷" panose="02010800040101010101" charset="-122"/>
                <a:sym typeface="+mn-ea"/>
              </a:rPr>
              <a:t>,</a:t>
            </a:r>
            <a:r>
              <a:rPr sz="2400">
                <a:solidFill>
                  <a:srgbClr val="FF0000"/>
                </a:solidFill>
                <a:latin typeface="华文行楷" panose="02010800040101010101" charset="-122"/>
                <a:ea typeface="华文行楷" panose="02010800040101010101" charset="-122"/>
                <a:cs typeface="华文行楷" panose="02010800040101010101" charset="-122"/>
                <a:sym typeface="+mn-ea"/>
              </a:rPr>
              <a:t>游</a:t>
            </a:r>
            <a:r>
              <a:rPr sz="2400">
                <a:latin typeface="华文行楷" panose="02010800040101010101" charset="-122"/>
                <a:ea typeface="华文行楷" panose="02010800040101010101" charset="-122"/>
                <a:cs typeface="华文行楷" panose="02010800040101010101" charset="-122"/>
                <a:sym typeface="+mn-ea"/>
              </a:rPr>
              <a:t>诸侯，何国不容，</a:t>
            </a:r>
            <a:r>
              <a:rPr sz="2400">
                <a:solidFill>
                  <a:srgbClr val="FF0000"/>
                </a:solidFill>
                <a:latin typeface="华文行楷" panose="02010800040101010101" charset="-122"/>
                <a:ea typeface="华文行楷" panose="02010800040101010101" charset="-122"/>
                <a:cs typeface="华文行楷" panose="02010800040101010101" charset="-122"/>
                <a:sym typeface="+mn-ea"/>
              </a:rPr>
              <a:t>而</a:t>
            </a:r>
            <a:r>
              <a:rPr sz="2400">
                <a:latin typeface="华文行楷" panose="02010800040101010101" charset="-122"/>
                <a:ea typeface="华文行楷" panose="02010800040101010101" charset="-122"/>
                <a:cs typeface="华文行楷" panose="02010800040101010101" charset="-122"/>
                <a:sym typeface="+mn-ea"/>
              </a:rPr>
              <a:t>自令</a:t>
            </a:r>
            <a:r>
              <a:rPr sz="2400">
                <a:solidFill>
                  <a:srgbClr val="FF0000"/>
                </a:solidFill>
                <a:latin typeface="华文行楷" panose="02010800040101010101" charset="-122"/>
                <a:ea typeface="华文行楷" panose="02010800040101010101" charset="-122"/>
                <a:cs typeface="华文行楷" panose="02010800040101010101" charset="-122"/>
                <a:sym typeface="+mn-ea"/>
              </a:rPr>
              <a:t>若是</a:t>
            </a:r>
            <a:r>
              <a:rPr sz="2400">
                <a:latin typeface="华文行楷" panose="02010800040101010101" charset="-122"/>
                <a:ea typeface="华文行楷" panose="02010800040101010101" charset="-122"/>
                <a:cs typeface="华文行楷" panose="02010800040101010101" charset="-122"/>
                <a:sym typeface="+mn-ea"/>
              </a:rPr>
              <a:t>！读《服鸟赋》，同死生，轻去就</a:t>
            </a:r>
            <a:r>
              <a:rPr sz="2400" spc="200">
                <a:latin typeface="华文行楷" panose="02010800040101010101" charset="-122"/>
                <a:ea typeface="华文行楷" panose="02010800040101010101" charset="-122"/>
                <a:cs typeface="华文行楷" panose="02010800040101010101" charset="-122"/>
                <a:sym typeface="+mn-ea"/>
              </a:rPr>
              <a:t>，</a:t>
            </a:r>
            <a:r>
              <a:rPr sz="2400">
                <a:solidFill>
                  <a:srgbClr val="FF0000"/>
                </a:solidFill>
                <a:latin typeface="华文行楷" panose="02010800040101010101" charset="-122"/>
                <a:ea typeface="华文行楷" panose="02010800040101010101" charset="-122"/>
                <a:cs typeface="华文行楷" panose="02010800040101010101" charset="-122"/>
                <a:sym typeface="+mn-ea"/>
              </a:rPr>
              <a:t>又爽然自失矣。</a:t>
            </a:r>
            <a:r>
              <a:rPr sz="2400">
                <a:solidFill>
                  <a:srgbClr val="FF0000"/>
                </a:solidFill>
                <a:latin typeface="黑体" panose="02010609060101010101" pitchFamily="49" charset="-122"/>
                <a:ea typeface="黑体" panose="02010609060101010101" pitchFamily="49" charset="-122"/>
                <a:sym typeface="+mn-ea"/>
              </a:rPr>
              <a:t>”</a:t>
            </a:r>
            <a:r>
              <a:rPr sz="2400">
                <a:solidFill>
                  <a:srgbClr val="FF0000"/>
                </a:solidFill>
                <a:latin typeface="楷体" panose="02010609060101010101" pitchFamily="49" charset="-122"/>
                <a:ea typeface="楷体" panose="02010609060101010101" pitchFamily="49" charset="-122"/>
                <a:sym typeface="宋体" panose="02010600030101010101" pitchFamily="2" charset="-122"/>
              </a:rPr>
              <a:t> </a:t>
            </a:r>
            <a:endParaRPr lang="zh-CN" altLang="en-US" sz="2800" b="1">
              <a:latin typeface="华文行楷" panose="02010800040101010101" charset="-122"/>
              <a:ea typeface="华文行楷" panose="02010800040101010101" charset="-122"/>
              <a:cs typeface="华文行楷" panose="02010800040101010101" charset="-122"/>
            </a:endParaRPr>
          </a:p>
        </p:txBody>
      </p:sp>
      <p:sp>
        <p:nvSpPr>
          <p:cNvPr id="21506" name="文本框 281603" title=""/>
          <p:cNvSpPr txBox="1">
            <a:spLocks noChangeArrowheads="1"/>
          </p:cNvSpPr>
          <p:nvPr>
            <p:custDataLst>
              <p:tags r:id="rId4"/>
            </p:custDataLst>
          </p:nvPr>
        </p:nvSpPr>
        <p:spPr bwMode="auto">
          <a:xfrm>
            <a:off x="6369685" y="1320800"/>
            <a:ext cx="4672330" cy="2390775"/>
          </a:xfrm>
          <a:prstGeom prst="rect">
            <a:avLst/>
          </a:prstGeom>
          <a:solidFill>
            <a:srgbClr val="C00000"/>
          </a:solidFill>
          <a:ln w="28575" cmpd="sng">
            <a:solidFill>
              <a:srgbClr val="C8C8C8"/>
            </a:solidFill>
            <a:prstDash val="solid"/>
            <a:miter lim="800000"/>
          </a:ln>
        </p:spPr>
        <p:txBody>
          <a:bodyPr wrap="square"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1" i="0" u="none" baseline="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lang="zh-CN" altLang="en-US" b="1">
                <a:solidFill>
                  <a:schemeClr val="tx1"/>
                </a:solidFill>
                <a:latin typeface="Times New Roman" panose="02020603050405020304" pitchFamily="18" charset="0"/>
                <a:ea typeface="宋体" panose="02010600030101010101" pitchFamily="2" charset="-122"/>
              </a:defRPr>
            </a:lvl9pPr>
          </a:lstStyle>
          <a:p>
            <a:pPr lvl="0">
              <a:spcBef>
                <a:spcPct val="50000"/>
              </a:spcBef>
            </a:pPr>
            <a:r>
              <a:rPr sz="2000">
                <a:solidFill>
                  <a:schemeClr val="bg1"/>
                </a:solidFill>
                <a:latin typeface="新宋体" panose="02010609030101010101" charset="-122"/>
                <a:ea typeface="新宋体" panose="02010609030101010101" charset="-122"/>
                <a:sym typeface="Arial" panose="020b0604020202020204" pitchFamily="34" charset="0"/>
              </a:rPr>
              <a:t>悲：痛惜</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志：志趣</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适：到某地去</a:t>
            </a:r>
            <a:endParaRPr lang="zh-CN" altLang="zh-CN" sz="2000" b="1">
              <a:solidFill>
                <a:schemeClr val="bg1"/>
              </a:solidFill>
            </a:endParaRPr>
          </a:p>
          <a:p>
            <a:pPr lvl="0">
              <a:spcBef>
                <a:spcPct val="50000"/>
              </a:spcBef>
            </a:pPr>
            <a:r>
              <a:rPr sz="2000">
                <a:solidFill>
                  <a:schemeClr val="bg1"/>
                </a:solidFill>
                <a:latin typeface="新宋体" panose="02010609030101010101" charset="-122"/>
                <a:ea typeface="新宋体" panose="02010609030101010101" charset="-122"/>
                <a:sym typeface="Arial" panose="020b0604020202020204" pitchFamily="34" charset="0"/>
              </a:rPr>
              <a:t>未尝：不曾</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怪：诧异</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以：凭借</a:t>
            </a:r>
            <a:endParaRPr lang="zh-CN" altLang="en-US" sz="2000" b="1">
              <a:solidFill>
                <a:schemeClr val="bg1"/>
              </a:solidFill>
              <a:latin typeface="新宋体" panose="02010609030101010101" charset="-122"/>
              <a:ea typeface="新宋体" panose="02010609030101010101" charset="-122"/>
              <a:sym typeface="Arial" panose="020b0604020202020204" pitchFamily="34" charset="0"/>
            </a:endParaRPr>
          </a:p>
          <a:p>
            <a:pPr lvl="0">
              <a:spcBef>
                <a:spcPct val="50000"/>
              </a:spcBef>
            </a:pPr>
            <a:r>
              <a:rPr sz="2000">
                <a:solidFill>
                  <a:schemeClr val="bg1"/>
                </a:solidFill>
                <a:latin typeface="新宋体" panose="02010609030101010101" charset="-122"/>
                <a:ea typeface="新宋体" panose="02010609030101010101" charset="-122"/>
                <a:sym typeface="Arial" panose="020b0604020202020204" pitchFamily="34" charset="0"/>
              </a:rPr>
              <a:t>游：游走</a:t>
            </a:r>
            <a:r>
              <a:rPr lang="en-US" altLang="zh-CN" sz="2000">
                <a:solidFill>
                  <a:schemeClr val="bg1"/>
                </a:solidFill>
                <a:latin typeface="新宋体" panose="02010609030101010101" charset="-122"/>
                <a:ea typeface="新宋体" panose="02010609030101010101" charset="-122"/>
                <a:sym typeface="Arial" panose="020b0604020202020204" pitchFamily="34" charset="0"/>
              </a:rPr>
              <a:t>  </a:t>
            </a:r>
            <a:r>
              <a:rPr sz="2000">
                <a:solidFill>
                  <a:schemeClr val="bg1"/>
                </a:solidFill>
                <a:latin typeface="新宋体" panose="02010609030101010101" charset="-122"/>
                <a:ea typeface="新宋体" panose="02010609030101010101" charset="-122"/>
                <a:sym typeface="Arial" panose="020b0604020202020204" pitchFamily="34" charset="0"/>
              </a:rPr>
              <a:t>而：表转折，却</a:t>
            </a:r>
            <a:endParaRPr lang="zh-CN" altLang="zh-CN" sz="2000" b="1">
              <a:solidFill>
                <a:schemeClr val="bg1"/>
              </a:solidFill>
            </a:endParaRPr>
          </a:p>
          <a:p>
            <a:pPr lvl="0">
              <a:spcBef>
                <a:spcPct val="50000"/>
              </a:spcBef>
            </a:pPr>
            <a:r>
              <a:rPr sz="2000">
                <a:solidFill>
                  <a:schemeClr val="bg1"/>
                </a:solidFill>
                <a:latin typeface="新宋体" panose="02010609030101010101" charset="-122"/>
                <a:ea typeface="新宋体" panose="02010609030101010101" charset="-122"/>
                <a:sym typeface="Arial" panose="020b0604020202020204" pitchFamily="34" charset="0"/>
              </a:rPr>
              <a:t>若是：像这样</a:t>
            </a:r>
            <a:endParaRPr lang="zh-CN" altLang="zh-CN" sz="2000" b="1">
              <a:solidFill>
                <a:schemeClr val="bg1"/>
              </a:solidFill>
            </a:endParaRPr>
          </a:p>
          <a:p>
            <a:pPr lvl="0">
              <a:spcBef>
                <a:spcPct val="50000"/>
              </a:spcBef>
            </a:pPr>
            <a:r>
              <a:rPr sz="2000">
                <a:solidFill>
                  <a:schemeClr val="bg1"/>
                </a:solidFill>
                <a:latin typeface="新宋体" panose="02010609030101010101" charset="-122"/>
                <a:ea typeface="新宋体" panose="02010609030101010101" charset="-122"/>
                <a:sym typeface="Arial" panose="020b0604020202020204" pitchFamily="34" charset="0"/>
              </a:rPr>
              <a:t>爽然自失：茫然若有所失</a:t>
            </a:r>
            <a:endParaRPr lang="zh-CN" altLang="en-US" sz="2000" b="0">
              <a:solidFill>
                <a:schemeClr val="bg1"/>
              </a:solidFill>
              <a:latin typeface="新宋体" panose="02010609030101010101" charset="-122"/>
              <a:ea typeface="新宋体" panose="02010609030101010101" charset="-122"/>
              <a:cs typeface="华文楷体" panose="02010600040101010101" pitchFamily="2" charset="-122"/>
              <a:sym typeface="Arial" panose="020b0604020202020204" pitchFamily="34" charset="0"/>
            </a:endParaRPr>
          </a:p>
        </p:txBody>
      </p:sp>
      <p:sp>
        <p:nvSpPr>
          <p:cNvPr id="21507" name="文本框 1" title=""/>
          <p:cNvSpPr txBox="1"/>
          <p:nvPr>
            <p:custDataLst>
              <p:tags r:id="rId5"/>
            </p:custDataLst>
          </p:nvPr>
        </p:nvSpPr>
        <p:spPr>
          <a:xfrm>
            <a:off x="875665" y="4072890"/>
            <a:ext cx="10440670" cy="2088515"/>
          </a:xfrm>
          <a:prstGeom prst="rect">
            <a:avLst/>
          </a:prstGeom>
          <a:solidFill>
            <a:srgbClr val="C00000"/>
          </a:solidFill>
          <a:ln w="28575" cmpd="sng">
            <a:solidFill>
              <a:schemeClr val="accent5"/>
            </a:solidFill>
            <a:prstDash val="solid"/>
          </a:ln>
        </p:spPr>
        <p:txBody>
          <a:bodyPr wrap="square" rtlCol="0" anchor="t"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80000"/>
              </a:lnSpc>
            </a:pPr>
            <a:r>
              <a:rPr sz="2400" spc="200">
                <a:solidFill>
                  <a:schemeClr val="bg1"/>
                </a:solidFill>
                <a:latin typeface="华文行楷" panose="02010800040101010101" charset="-122"/>
                <a:ea typeface="华文行楷" panose="02010800040101010101" charset="-122"/>
                <a:sym typeface="宋体" panose="02010600030101010101" pitchFamily="2" charset="-122"/>
              </a:rPr>
              <a:t>太史公说：我读《离骚》《天问》《招魂》《哀郢》，为他的志向不能实现而悲伤。到长沙，经过屈原自沉的地方，未尝不流下眼泪，追怀他的为人。看到贾谊凭吊他的文章，文中又责怪屈原如果凭他的才能去游说诸侯，哪个国家不会容纳，却自己选择了这样的道路！读了《服鸟赋》，把生和死等同看待，认为被贬和任用是不重要的，这又使我感到茫茫然若有所失了。</a:t>
            </a:r>
            <a:endParaRPr lang="zh-CN" altLang="en-US" sz="2400" spc="200">
              <a:solidFill>
                <a:schemeClr val="bg1"/>
              </a:solidFill>
              <a:latin typeface="华文行楷" panose="02010800040101010101" charset="-122"/>
              <a:ea typeface="华文行楷" panose="02010800040101010101" charset="-122"/>
              <a:cs typeface="华文行楷" panose="02010800040101010101" charset="-122"/>
              <a:sym typeface="宋体" panose="02010600030101010101" pitchFamily="2" charset="-122"/>
            </a:endParaRPr>
          </a:p>
        </p:txBody>
      </p:sp>
      <p:sp>
        <p:nvSpPr>
          <p:cNvPr id="4" name="文本框 3" title=""/>
          <p:cNvSpPr txBox="1"/>
          <p:nvPr>
            <p:custDataLst>
              <p:tags r:id="rId6"/>
            </p:custDataLst>
          </p:nvPr>
        </p:nvSpPr>
        <p:spPr>
          <a:xfrm>
            <a:off x="349250" y="151765"/>
            <a:ext cx="2200275" cy="645160"/>
          </a:xfrm>
          <a:prstGeom prst="rect">
            <a:avLst/>
          </a:prstGeom>
          <a:solidFill>
            <a:srgbClr val="C00000"/>
          </a:solidFill>
        </p:spPr>
        <p:txBody>
          <a:bodyPr wrap="square" rtlCol="0">
            <a:spAutoFit/>
          </a:bodyPr>
          <a:lstStyle/>
          <a:p>
            <a:r>
              <a:rPr lang="en-US" altLang="zh-CN" sz="36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 </a:t>
            </a:r>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rPr>
              <a:t>第十二段</a:t>
            </a:r>
          </a:p>
        </p:txBody>
      </p:sp>
      <p:cxnSp>
        <p:nvCxnSpPr>
          <p:cNvPr id="14" name="直接连接符 13" title=""/>
          <p:cNvCxnSpPr/>
          <p:nvPr>
            <p:custDataLst>
              <p:tags r:id="rId7"/>
            </p:custDataLst>
          </p:nvPr>
        </p:nvCxnSpPr>
        <p:spPr>
          <a:xfrm flipV="1">
            <a:off x="29845" y="823595"/>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title=""/>
          <p:cNvPicPr>
            <a:picLocks noChangeAspect="1"/>
          </p:cNvPicPr>
          <p:nvPr>
            <p:custDataLst>
              <p:tags r:id="rId9"/>
            </p:custDataLst>
          </p:nvPr>
        </p:nvPicPr>
        <p:blipFill>
          <a:blip r:embed="rId8"/>
          <a:stretch>
            <a:fillRect/>
          </a:stretch>
        </p:blipFill>
        <p:spPr>
          <a:xfrm>
            <a:off x="9997440" y="4982845"/>
            <a:ext cx="2628265" cy="1949450"/>
          </a:xfrm>
          <a:prstGeom prst="rect">
            <a:avLst/>
          </a:prstGeom>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内容占位符 2" title=""/>
          <p:cNvSpPr txBox="1"/>
          <p:nvPr>
            <p:custDataLst>
              <p:tags r:id="rId3"/>
            </p:custDataLst>
          </p:nvPr>
        </p:nvSpPr>
        <p:spPr>
          <a:xfrm>
            <a:off x="2009775" y="1356360"/>
            <a:ext cx="9918700" cy="35420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50000"/>
              </a:lnSpc>
              <a:buNone/>
            </a:pPr>
            <a:endParaRPr lang="zh-CN" altLang="en-US">
              <a:latin typeface="微软雅黑" panose="020b0503020204020204" charset="-122"/>
              <a:ea typeface="微软雅黑"/>
            </a:endParaRPr>
          </a:p>
        </p:txBody>
      </p:sp>
      <p:pic>
        <p:nvPicPr>
          <p:cNvPr id="1048" name="图片 1047" title=""/>
          <p:cNvPicPr>
            <a:picLocks noChangeAspect="1"/>
          </p:cNvPicPr>
          <p:nvPr>
            <p:custDataLst>
              <p:tags r:id="rId6"/>
            </p:custDataLst>
          </p:nvPr>
        </p:nvPicPr>
        <p:blipFill>
          <a:blip r:embed="rId4">
            <a:alphaModFix amt="20000"/>
            <a:biLevel thresh="50000"/>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3183890" y="215265"/>
            <a:ext cx="6129020" cy="6326505"/>
          </a:xfrm>
          <a:prstGeom prst="rect">
            <a:avLst/>
          </a:prstGeom>
          <a:ln>
            <a:noFill/>
          </a:ln>
        </p:spPr>
      </p:pic>
      <p:sp>
        <p:nvSpPr>
          <p:cNvPr id="63" name="任意多边形: 形状 62" title=""/>
          <p:cNvSpPr/>
          <p:nvPr>
            <p:custDataLst>
              <p:tags r:id="rId7"/>
            </p:custDataLst>
          </p:nvPr>
        </p:nvSpPr>
        <p:spPr>
          <a:xfrm rot="16200000">
            <a:off x="5229860" y="-78740"/>
            <a:ext cx="2108835" cy="6500495"/>
          </a:xfrm>
          <a:custGeom>
            <a:gdLst>
              <a:gd name="connsiteX0" fmla="*/ 320326 w 1496080"/>
              <a:gd name="connsiteY0" fmla="*/ 0 h 5143274"/>
              <a:gd name="connsiteX1" fmla="*/ 1193765 w 1496080"/>
              <a:gd name="connsiteY1" fmla="*/ 0 h 5143274"/>
              <a:gd name="connsiteX2" fmla="*/ 1417287 w 1496080"/>
              <a:gd name="connsiteY2" fmla="*/ 337217 h 5143274"/>
              <a:gd name="connsiteX3" fmla="*/ 1496080 w 1496080"/>
              <a:gd name="connsiteY3" fmla="*/ 353125 h 5143274"/>
              <a:gd name="connsiteX4" fmla="*/ 1496080 w 1496080"/>
              <a:gd name="connsiteY4" fmla="*/ 4799392 h 5143274"/>
              <a:gd name="connsiteX5" fmla="*/ 1417287 w 1496080"/>
              <a:gd name="connsiteY5" fmla="*/ 4815298 h 5143274"/>
              <a:gd name="connsiteX6" fmla="*/ 1201202 w 1496080"/>
              <a:gd name="connsiteY6" fmla="*/ 5078758 h 5143274"/>
              <a:gd name="connsiteX7" fmla="*/ 1194697 w 1496080"/>
              <a:gd name="connsiteY7" fmla="*/ 5143274 h 5143274"/>
              <a:gd name="connsiteX8" fmla="*/ 319394 w 1496080"/>
              <a:gd name="connsiteY8" fmla="*/ 5143274 h 5143274"/>
              <a:gd name="connsiteX9" fmla="*/ 312891 w 1496080"/>
              <a:gd name="connsiteY9" fmla="*/ 5078758 h 5143274"/>
              <a:gd name="connsiteX10" fmla="*/ 96804 w 1496080"/>
              <a:gd name="connsiteY10" fmla="*/ 4815298 h 5143274"/>
              <a:gd name="connsiteX11" fmla="*/ 0 w 1496080"/>
              <a:gd name="connsiteY11" fmla="*/ 4795755 h 5143274"/>
              <a:gd name="connsiteX12" fmla="*/ 0 w 1496080"/>
              <a:gd name="connsiteY12" fmla="*/ 356761 h 5143274"/>
              <a:gd name="connsiteX13" fmla="*/ 96804 w 1496080"/>
              <a:gd name="connsiteY13" fmla="*/ 337217 h 5143274"/>
              <a:gd name="connsiteX14" fmla="*/ 320326 w 1496080"/>
              <a:gd name="connsiteY14" fmla="*/ 0 h 51432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080" h="5143274">
                <a:moveTo>
                  <a:pt x="320326" y="0"/>
                </a:moveTo>
                <a:lnTo>
                  <a:pt x="1193765" y="0"/>
                </a:lnTo>
                <a:cubicBezTo>
                  <a:pt x="1193765" y="151593"/>
                  <a:pt x="1285933" y="281659"/>
                  <a:pt x="1417287" y="337217"/>
                </a:cubicBezTo>
                <a:lnTo>
                  <a:pt x="1496080" y="353125"/>
                </a:lnTo>
                <a:lnTo>
                  <a:pt x="1496080" y="4799392"/>
                </a:lnTo>
                <a:lnTo>
                  <a:pt x="1417287" y="4815298"/>
                </a:lnTo>
                <a:cubicBezTo>
                  <a:pt x="1307824" y="4861597"/>
                  <a:pt x="1225576" y="4959636"/>
                  <a:pt x="1201202" y="5078758"/>
                </a:cubicBezTo>
                <a:lnTo>
                  <a:pt x="1194697" y="5143274"/>
                </a:lnTo>
                <a:lnTo>
                  <a:pt x="319394" y="5143274"/>
                </a:lnTo>
                <a:lnTo>
                  <a:pt x="312891" y="5078758"/>
                </a:lnTo>
                <a:cubicBezTo>
                  <a:pt x="288515" y="4959636"/>
                  <a:pt x="206267" y="4861597"/>
                  <a:pt x="96804" y="4815298"/>
                </a:cubicBezTo>
                <a:lnTo>
                  <a:pt x="0" y="4795755"/>
                </a:lnTo>
                <a:lnTo>
                  <a:pt x="0" y="356761"/>
                </a:lnTo>
                <a:lnTo>
                  <a:pt x="96804" y="337217"/>
                </a:lnTo>
                <a:cubicBezTo>
                  <a:pt x="228160" y="281659"/>
                  <a:pt x="320326" y="151593"/>
                  <a:pt x="320326" y="0"/>
                </a:cubicBezTo>
                <a:close/>
              </a:path>
            </a:pathLst>
          </a:custGeom>
          <a:no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任意多边形: 形状 43" title=""/>
          <p:cNvSpPr/>
          <p:nvPr>
            <p:custDataLst>
              <p:tags r:id="rId8"/>
            </p:custDataLst>
          </p:nvPr>
        </p:nvSpPr>
        <p:spPr>
          <a:xfrm rot="16200000">
            <a:off x="5380158" y="70874"/>
            <a:ext cx="1807601" cy="6200625"/>
          </a:xfrm>
          <a:custGeom>
            <a:gdLst>
              <a:gd name="connsiteX0" fmla="*/ 194233 w 907165"/>
              <a:gd name="connsiteY0" fmla="*/ 0 h 3280223"/>
              <a:gd name="connsiteX1" fmla="*/ 723853 w 907165"/>
              <a:gd name="connsiteY1" fmla="*/ 0 h 3280223"/>
              <a:gd name="connsiteX2" fmla="*/ 859388 w 907165"/>
              <a:gd name="connsiteY2" fmla="*/ 204475 h 3280223"/>
              <a:gd name="connsiteX3" fmla="*/ 907165 w 907165"/>
              <a:gd name="connsiteY3" fmla="*/ 214121 h 3280223"/>
              <a:gd name="connsiteX4" fmla="*/ 907165 w 907165"/>
              <a:gd name="connsiteY4" fmla="*/ 3071706 h 3280223"/>
              <a:gd name="connsiteX5" fmla="*/ 859388 w 907165"/>
              <a:gd name="connsiteY5" fmla="*/ 3081351 h 3280223"/>
              <a:gd name="connsiteX6" fmla="*/ 728362 w 907165"/>
              <a:gd name="connsiteY6" fmla="*/ 3241103 h 3280223"/>
              <a:gd name="connsiteX7" fmla="*/ 724418 w 907165"/>
              <a:gd name="connsiteY7" fmla="*/ 3280223 h 3280223"/>
              <a:gd name="connsiteX8" fmla="*/ 193668 w 907165"/>
              <a:gd name="connsiteY8" fmla="*/ 3280223 h 3280223"/>
              <a:gd name="connsiteX9" fmla="*/ 189725 w 907165"/>
              <a:gd name="connsiteY9" fmla="*/ 3241103 h 3280223"/>
              <a:gd name="connsiteX10" fmla="*/ 58698 w 907165"/>
              <a:gd name="connsiteY10" fmla="*/ 3081351 h 3280223"/>
              <a:gd name="connsiteX11" fmla="*/ 0 w 907165"/>
              <a:gd name="connsiteY11" fmla="*/ 3069501 h 3280223"/>
              <a:gd name="connsiteX12" fmla="*/ 0 w 907165"/>
              <a:gd name="connsiteY12" fmla="*/ 216326 h 3280223"/>
              <a:gd name="connsiteX13" fmla="*/ 58698 w 907165"/>
              <a:gd name="connsiteY13" fmla="*/ 204475 h 3280223"/>
              <a:gd name="connsiteX14" fmla="*/ 194233 w 907165"/>
              <a:gd name="connsiteY14" fmla="*/ 0 h 32802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07164" h="3280223">
                <a:moveTo>
                  <a:pt x="194233" y="0"/>
                </a:moveTo>
                <a:lnTo>
                  <a:pt x="723853" y="0"/>
                </a:lnTo>
                <a:cubicBezTo>
                  <a:pt x="723853" y="91920"/>
                  <a:pt x="779740" y="170787"/>
                  <a:pt x="859388" y="204475"/>
                </a:cubicBezTo>
                <a:lnTo>
                  <a:pt x="907165" y="214121"/>
                </a:lnTo>
                <a:lnTo>
                  <a:pt x="907165" y="3071706"/>
                </a:lnTo>
                <a:lnTo>
                  <a:pt x="859388" y="3081351"/>
                </a:lnTo>
                <a:cubicBezTo>
                  <a:pt x="793014" y="3109425"/>
                  <a:pt x="743142" y="3168872"/>
                  <a:pt x="728362" y="3241103"/>
                </a:cubicBezTo>
                <a:lnTo>
                  <a:pt x="724418" y="3280223"/>
                </a:lnTo>
                <a:lnTo>
                  <a:pt x="193668" y="3280223"/>
                </a:lnTo>
                <a:lnTo>
                  <a:pt x="189725" y="3241103"/>
                </a:lnTo>
                <a:cubicBezTo>
                  <a:pt x="174944" y="3168872"/>
                  <a:pt x="125072" y="3109425"/>
                  <a:pt x="58698" y="3081351"/>
                </a:cubicBezTo>
                <a:lnTo>
                  <a:pt x="0" y="3069501"/>
                </a:lnTo>
                <a:lnTo>
                  <a:pt x="0" y="216326"/>
                </a:lnTo>
                <a:lnTo>
                  <a:pt x="58698" y="204475"/>
                </a:lnTo>
                <a:cubicBezTo>
                  <a:pt x="138347" y="170787"/>
                  <a:pt x="194233" y="91920"/>
                  <a:pt x="194233" y="0"/>
                </a:cubicBezTo>
                <a:close/>
              </a:path>
            </a:pathLst>
          </a:custGeom>
          <a:solidFill>
            <a:schemeClr val="tx2"/>
          </a:solid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title=""/>
          <p:cNvSpPr txBox="1"/>
          <p:nvPr>
            <p:custDataLst>
              <p:tags r:id="rId9"/>
            </p:custDataLst>
          </p:nvPr>
        </p:nvSpPr>
        <p:spPr>
          <a:xfrm>
            <a:off x="3691890" y="2571750"/>
            <a:ext cx="5185410" cy="1198880"/>
          </a:xfrm>
          <a:prstGeom prst="rect">
            <a:avLst/>
          </a:prstGeom>
          <a:solidFill>
            <a:schemeClr val="bg1"/>
          </a:solidFill>
        </p:spPr>
        <p:txBody>
          <a:bodyPr wrap="square" rtlCol="0">
            <a:spAutoFit/>
          </a:bodyPr>
          <a:lstStyle/>
          <a:p>
            <a:pPr algn="ctr"/>
            <a:r>
              <a:rPr lang="zh-CN" altLang="en-US" sz="7200">
                <a:latin typeface="华文隶书" panose="02010800040101010101" charset="-122"/>
                <a:ea typeface="华文隶书" panose="02010800040101010101" charset="-122"/>
              </a:rPr>
              <a:t>整体感知</a:t>
            </a:r>
          </a:p>
        </p:txBody>
      </p:sp>
      <p:pic>
        <p:nvPicPr>
          <p:cNvPr id="2097162" name="Picture 272" title=""/>
          <p:cNvPicPr>
            <a:picLocks noChangeAspect="1" noChangeArrowheads="1"/>
          </p:cNvPicPr>
          <p:nvPr>
            <p:custDataLst>
              <p:tags r:id="rId11"/>
            </p:custDataLst>
          </p:nvPr>
        </p:nvPicPr>
        <p:blipFill>
          <a:blip r:embed="rId10"/>
          <a:stretch>
            <a:fillRect/>
          </a:stretch>
        </p:blipFill>
        <p:spPr bwMode="auto">
          <a:xfrm>
            <a:off x="8611304" y="2051773"/>
            <a:ext cx="1579746" cy="1207037"/>
          </a:xfrm>
          <a:prstGeom prst="rect">
            <a:avLst/>
          </a:prstGeom>
          <a:noFill/>
        </p:spPr>
      </p:pic>
      <p:pic>
        <p:nvPicPr>
          <p:cNvPr id="52" name="图片 51" title=""/>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rcRect l="20464" t="16719" r="69336" b="53532"/>
          <a:stretch>
            <a:fillRect/>
          </a:stretch>
        </p:blipFill>
        <p:spPr>
          <a:xfrm>
            <a:off x="1167765" y="83185"/>
            <a:ext cx="1703070" cy="954405"/>
          </a:xfrm>
          <a:prstGeom prst="rect">
            <a:avLst/>
          </a:prstGeom>
        </p:spPr>
      </p:pic>
      <p:pic>
        <p:nvPicPr>
          <p:cNvPr id="5" name="图片 4" title=""/>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8920480" y="3586480"/>
            <a:ext cx="3271520" cy="3271520"/>
          </a:xfrm>
          <a:prstGeom prst="rect">
            <a:avLst/>
          </a:prstGeom>
        </p:spPr>
      </p:pic>
      <p:sp>
        <p:nvSpPr>
          <p:cNvPr id="21" name="矩形 20" title=""/>
          <p:cNvSpPr/>
          <p:nvPr>
            <p:custDataLst>
              <p:tags r:id="rId16"/>
            </p:custDataLst>
          </p:nvPr>
        </p:nvSpPr>
        <p:spPr>
          <a:xfrm>
            <a:off x="158750" y="203200"/>
            <a:ext cx="11874500" cy="6451600"/>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n>
                <a:solidFill>
                  <a:schemeClr val="bg2"/>
                </a:solidFill>
              </a:ln>
              <a:solidFill>
                <a:schemeClr val="bg2"/>
              </a:solidFill>
            </a:endParaRPr>
          </a:p>
        </p:txBody>
      </p:sp>
      <p:pic>
        <p:nvPicPr>
          <p:cNvPr id="4" name="图片 3" title=""/>
          <p:cNvPicPr>
            <a:picLocks noChangeAspect="1"/>
          </p:cNvPicPr>
          <p:nvPr>
            <p:custDataLst>
              <p:tags r:id="rId18"/>
            </p:custDataLst>
          </p:nvPr>
        </p:nvPicPr>
        <p:blipFill>
          <a:blip r:embed="rId17"/>
          <a:stretch>
            <a:fillRect/>
          </a:stretch>
        </p:blipFill>
        <p:spPr>
          <a:xfrm flipH="1">
            <a:off x="8996045" y="0"/>
            <a:ext cx="3120390" cy="1761490"/>
          </a:xfrm>
          <a:prstGeom prst="rect">
            <a:avLst/>
          </a:prstGeom>
        </p:spPr>
      </p:pic>
      <p:pic>
        <p:nvPicPr>
          <p:cNvPr id="6" name="图片 5" title=""/>
          <p:cNvPicPr>
            <a:picLocks noChangeAspect="1"/>
          </p:cNvPicPr>
          <p:nvPr>
            <p:custDataLst>
              <p:tags r:id="rId20"/>
            </p:custDataLst>
          </p:nvPr>
        </p:nvPicPr>
        <p:blipFill>
          <a:blip r:embed="rId19">
            <a:alphaModFix amt="80000"/>
            <a:lum bright="-24000"/>
          </a:blip>
          <a:stretch>
            <a:fillRect/>
          </a:stretch>
        </p:blipFill>
        <p:spPr>
          <a:xfrm>
            <a:off x="224155" y="1156970"/>
            <a:ext cx="4055110" cy="4670425"/>
          </a:xfrm>
          <a:prstGeom prst="rect">
            <a:avLst/>
          </a:prstGeom>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72705" name="Rectangle 1" title=""/>
          <p:cNvSpPr>
            <a:spLocks noChangeArrowheads="1"/>
          </p:cNvSpPr>
          <p:nvPr>
            <p:custDataLst>
              <p:tags r:id="rId3"/>
            </p:custDataLst>
          </p:nvPr>
        </p:nvSpPr>
        <p:spPr bwMode="auto">
          <a:xfrm>
            <a:off x="172720" y="1403668"/>
            <a:ext cx="11846560" cy="4050030"/>
          </a:xfrm>
          <a:prstGeom prst="rect">
            <a:avLst/>
          </a:prstGeom>
          <a:solidFill>
            <a:srgbClr val="F2F2F2"/>
          </a:solidFill>
          <a:ln w="28575" cmpd="sng">
            <a:solidFill>
              <a:srgbClr val="BEBEBE"/>
            </a:solidFill>
            <a:prstDash val="solid"/>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10000"/>
              </a:lnSpc>
              <a:spcBef>
                <a:spcPct val="0"/>
              </a:spcBef>
              <a:spcAft>
                <a:spcPct val="0"/>
              </a:spcAft>
              <a:buClrTx/>
              <a:buSzTx/>
              <a:buFontTx/>
              <a:buNone/>
            </a:pPr>
            <a:r>
              <a:rPr kumimoji="0" lang="zh-CN" sz="2600" b="1" i="0" u="none" strike="noStrike" cap="none" normalizeH="0" baseline="0" smtClean="0">
                <a:ln>
                  <a:noFill/>
                </a:ln>
                <a:solidFill>
                  <a:srgbClr val="C00000"/>
                </a:solidFill>
                <a:effectLst/>
                <a:latin typeface="华文楷体" panose="02010600040101010101" pitchFamily="2" charset="-122"/>
                <a:ea typeface="华文楷体" panose="02010600040101010101" pitchFamily="2" charset="-122"/>
                <a:cs typeface="华文楷体" panose="02010600040101010101" pitchFamily="2" charset="-122"/>
              </a:rPr>
              <a:t>第一部分（</a:t>
            </a:r>
            <a:r>
              <a:rPr kumimoji="0" lang="en-US" altLang="zh-CN" sz="2600" b="1" i="0" u="none" strike="noStrike" cap="none" normalizeH="0" baseline="0" smtClean="0">
                <a:ln>
                  <a:noFill/>
                </a:ln>
                <a:solidFill>
                  <a:srgbClr val="C00000"/>
                </a:solidFill>
                <a:effectLst/>
                <a:latin typeface="华文楷体" panose="02010600040101010101" pitchFamily="2" charset="-122"/>
                <a:ea typeface="华文楷体" panose="02010600040101010101" pitchFamily="2" charset="-122"/>
                <a:cs typeface="华文楷体" panose="02010600040101010101" pitchFamily="2" charset="-122"/>
              </a:rPr>
              <a:t>1-3</a:t>
            </a:r>
            <a:r>
              <a:rPr kumimoji="0" lang="zh-CN" altLang="en-US" sz="2600" b="1" i="0" u="none" strike="noStrike" cap="none" normalizeH="0" baseline="0" smtClean="0">
                <a:ln>
                  <a:noFill/>
                </a:ln>
                <a:solidFill>
                  <a:srgbClr val="C00000"/>
                </a:solidFill>
                <a:effectLst/>
                <a:latin typeface="华文楷体" panose="02010600040101010101" pitchFamily="2" charset="-122"/>
                <a:ea typeface="华文楷体" panose="02010600040101010101" pitchFamily="2" charset="-122"/>
                <a:cs typeface="华文楷体" panose="02010600040101010101" pitchFamily="2" charset="-122"/>
              </a:rPr>
              <a:t>）：屈原由“王甚任之”到“王怒而疏”。</a:t>
            </a:r>
          </a:p>
          <a:p>
            <a:pPr marL="0" marR="0" lvl="0" indent="467995" algn="l" defTabSz="914400" rtl="0" eaLnBrk="0" fontAlgn="base" latinLnBrk="0" hangingPunct="0">
              <a:lnSpc>
                <a:spcPct val="110000"/>
              </a:lnSpc>
              <a:spcBef>
                <a:spcPct val="0"/>
              </a:spcBef>
              <a:spcAft>
                <a:spcPct val="0"/>
              </a:spcAft>
              <a:buClrTx/>
              <a:buSzTx/>
              <a:buFontTx/>
              <a:buNone/>
            </a:pPr>
            <a:r>
              <a:rPr kumimoji="0" lang="zh-CN" altLang="en-US"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第一层（</a:t>
            </a:r>
            <a:r>
              <a:rPr kumimoji="0" lang="en-US" altLang="zh-CN"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1-2</a:t>
            </a:r>
            <a:r>
              <a:rPr kumimoji="0" lang="zh-CN" altLang="en-US"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）：因才而被“任”，因“谗”而被“疏”（记叙）。</a:t>
            </a:r>
            <a:endParaRPr kumimoji="0" lang="zh-CN" altLang="en-US" sz="26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endParaRPr>
          </a:p>
          <a:p>
            <a:pPr marL="0" marR="0" lvl="0" indent="467995" algn="l" defTabSz="914400" rtl="0" eaLnBrk="0" fontAlgn="base" latinLnBrk="0" hangingPunct="0">
              <a:lnSpc>
                <a:spcPct val="110000"/>
              </a:lnSpc>
              <a:spcBef>
                <a:spcPct val="0"/>
              </a:spcBef>
              <a:spcAft>
                <a:spcPct val="0"/>
              </a:spcAft>
              <a:buClrTx/>
              <a:buSzTx/>
              <a:buFontTx/>
              <a:buNone/>
            </a:pPr>
            <a:r>
              <a:rPr kumimoji="0" lang="zh-CN" altLang="en-US"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第二层（</a:t>
            </a:r>
            <a:r>
              <a:rPr kumimoji="0" lang="en-US" altLang="zh-CN"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3</a:t>
            </a:r>
            <a:r>
              <a:rPr kumimoji="0" lang="zh-CN" altLang="en-US"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）：创作</a:t>
            </a:r>
            <a:r>
              <a:rPr kumimoji="0" lang="en-US" altLang="zh-CN"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a:t>
            </a:r>
            <a:r>
              <a:rPr kumimoji="0" lang="zh-CN" altLang="en-US"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离骚</a:t>
            </a:r>
            <a:r>
              <a:rPr kumimoji="0" lang="en-US" altLang="zh-CN"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a:t>
            </a:r>
            <a:r>
              <a:rPr kumimoji="0" lang="zh-CN" altLang="en-US"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的缘由，对屈原志向和人格的评价（议论抒情）</a:t>
            </a:r>
            <a:endParaRPr kumimoji="0" lang="zh-CN" altLang="en-US" sz="26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endParaRPr>
          </a:p>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600" b="1" i="0" u="none" strike="noStrike" cap="none" normalizeH="0" baseline="0" smtClean="0">
                <a:ln>
                  <a:noFill/>
                </a:ln>
                <a:solidFill>
                  <a:srgbClr val="C00000"/>
                </a:solidFill>
                <a:effectLst/>
                <a:latin typeface="华文楷体" panose="02010600040101010101" pitchFamily="2" charset="-122"/>
                <a:ea typeface="华文楷体" panose="02010600040101010101" pitchFamily="2" charset="-122"/>
                <a:cs typeface="华文楷体" panose="02010600040101010101" pitchFamily="2" charset="-122"/>
              </a:rPr>
              <a:t>第二部分（</a:t>
            </a:r>
            <a:r>
              <a:rPr kumimoji="0" lang="en-US" altLang="zh-CN" sz="2600" b="1" i="0" u="none" strike="noStrike" cap="none" normalizeH="0" baseline="0" smtClean="0">
                <a:ln>
                  <a:noFill/>
                </a:ln>
                <a:solidFill>
                  <a:srgbClr val="C00000"/>
                </a:solidFill>
                <a:effectLst/>
                <a:latin typeface="华文楷体" panose="02010600040101010101" pitchFamily="2" charset="-122"/>
                <a:ea typeface="华文楷体" panose="02010600040101010101" pitchFamily="2" charset="-122"/>
                <a:cs typeface="华文楷体" panose="02010600040101010101" pitchFamily="2" charset="-122"/>
              </a:rPr>
              <a:t>4-9</a:t>
            </a:r>
            <a:r>
              <a:rPr kumimoji="0" lang="zh-CN" altLang="en-US" sz="2600" b="1" i="0" u="none" strike="noStrike" cap="none" normalizeH="0" baseline="0" smtClean="0">
                <a:ln>
                  <a:noFill/>
                </a:ln>
                <a:solidFill>
                  <a:srgbClr val="C00000"/>
                </a:solidFill>
                <a:effectLst/>
                <a:latin typeface="华文楷体" panose="02010600040101010101" pitchFamily="2" charset="-122"/>
                <a:ea typeface="华文楷体" panose="02010600040101010101" pitchFamily="2" charset="-122"/>
                <a:cs typeface="华文楷体" panose="02010600040101010101" pitchFamily="2" charset="-122"/>
              </a:rPr>
              <a:t>）：屈原由见“绌”到见“迁”。</a:t>
            </a:r>
          </a:p>
          <a:p>
            <a:pPr marL="0" marR="0" lvl="0" indent="467995" algn="l" defTabSz="914400" rtl="0" eaLnBrk="0" fontAlgn="base" latinLnBrk="0" hangingPunct="0">
              <a:lnSpc>
                <a:spcPct val="110000"/>
              </a:lnSpc>
              <a:spcBef>
                <a:spcPct val="0"/>
              </a:spcBef>
              <a:spcAft>
                <a:spcPct val="0"/>
              </a:spcAft>
              <a:buClrTx/>
              <a:buSzTx/>
              <a:buFontTx/>
              <a:buNone/>
            </a:pPr>
            <a:r>
              <a:rPr kumimoji="0" lang="zh-CN" altLang="en-US"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第一层（</a:t>
            </a:r>
            <a:r>
              <a:rPr kumimoji="0" lang="en-US" altLang="zh-CN"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4-7</a:t>
            </a:r>
            <a:r>
              <a:rPr kumimoji="0" lang="zh-CN" altLang="en-US"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）：屈原被“绌”后，楚怀王三次被骗，最终客死于秦（记叙）</a:t>
            </a:r>
            <a:endParaRPr kumimoji="0" lang="zh-CN" altLang="en-US" sz="26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endParaRPr>
          </a:p>
          <a:p>
            <a:pPr marL="0" marR="0" lvl="0" indent="467995" algn="l" defTabSz="914400" rtl="0" eaLnBrk="0" fontAlgn="base" latinLnBrk="0" hangingPunct="0">
              <a:lnSpc>
                <a:spcPct val="110000"/>
              </a:lnSpc>
              <a:spcBef>
                <a:spcPct val="0"/>
              </a:spcBef>
              <a:spcAft>
                <a:spcPct val="0"/>
              </a:spcAft>
              <a:buClrTx/>
              <a:buSzTx/>
              <a:buFontTx/>
              <a:buNone/>
            </a:pPr>
            <a:r>
              <a:rPr kumimoji="0" lang="zh-CN" altLang="en-US"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第二层（</a:t>
            </a:r>
            <a:r>
              <a:rPr kumimoji="0" lang="en-US" altLang="zh-CN"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8</a:t>
            </a:r>
            <a:r>
              <a:rPr kumimoji="0" lang="zh-CN" altLang="en-US"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）：批评楚怀王“不知人之祸”（议论抒情）。</a:t>
            </a:r>
            <a:endParaRPr kumimoji="0" lang="zh-CN" altLang="en-US" sz="26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endParaRPr>
          </a:p>
          <a:p>
            <a:pPr marL="0" marR="0" lvl="0" indent="467995" algn="l" defTabSz="914400" rtl="0" eaLnBrk="0" fontAlgn="base" latinLnBrk="0" hangingPunct="0">
              <a:lnSpc>
                <a:spcPct val="110000"/>
              </a:lnSpc>
              <a:spcBef>
                <a:spcPct val="0"/>
              </a:spcBef>
              <a:spcAft>
                <a:spcPct val="0"/>
              </a:spcAft>
              <a:buClrTx/>
              <a:buSzTx/>
              <a:buFontTx/>
              <a:buNone/>
            </a:pPr>
            <a:r>
              <a:rPr kumimoji="0" lang="zh-CN" altLang="en-US"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第三层（</a:t>
            </a:r>
            <a:r>
              <a:rPr kumimoji="0" lang="en-US" altLang="zh-CN"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9</a:t>
            </a:r>
            <a:r>
              <a:rPr kumimoji="0" lang="zh-CN" altLang="en-US" sz="2600" b="1" i="0" u="none" strike="noStrike" cap="none" normalizeH="0" baseline="0" smtClean="0">
                <a:ln>
                  <a:noFill/>
                </a:ln>
                <a:solidFill>
                  <a:srgbClr val="333333"/>
                </a:solidFill>
                <a:effectLst/>
                <a:latin typeface="华文楷体" panose="02010600040101010101" pitchFamily="2" charset="-122"/>
                <a:ea typeface="华文楷体" panose="02010600040101010101" pitchFamily="2" charset="-122"/>
                <a:cs typeface="华文楷体" panose="02010600040101010101" pitchFamily="2" charset="-122"/>
              </a:rPr>
              <a:t>）：顷襄王昏庸，对屈原“怒而迁之”（记叙）。</a:t>
            </a:r>
            <a:endParaRPr kumimoji="0" lang="zh-CN" altLang="en-US" sz="26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cs typeface="华文楷体" panose="02010600040101010101" pitchFamily="2" charset="-122"/>
            </a:endParaRPr>
          </a:p>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600" b="1" i="0" u="none" strike="noStrike" cap="none" normalizeH="0" baseline="0" smtClean="0">
                <a:ln>
                  <a:noFill/>
                </a:ln>
                <a:solidFill>
                  <a:srgbClr val="C00000"/>
                </a:solidFill>
                <a:effectLst/>
                <a:latin typeface="华文楷体" panose="02010600040101010101" pitchFamily="2" charset="-122"/>
                <a:ea typeface="华文楷体" panose="02010600040101010101" pitchFamily="2" charset="-122"/>
                <a:cs typeface="华文楷体" panose="02010600040101010101" pitchFamily="2" charset="-122"/>
              </a:rPr>
              <a:t>第三部分（</a:t>
            </a:r>
            <a:r>
              <a:rPr kumimoji="0" lang="en-US" altLang="zh-CN" sz="2600" b="1" i="0" u="none" strike="noStrike" cap="none" normalizeH="0" baseline="0" smtClean="0">
                <a:ln>
                  <a:noFill/>
                </a:ln>
                <a:solidFill>
                  <a:srgbClr val="C00000"/>
                </a:solidFill>
                <a:effectLst/>
                <a:latin typeface="华文楷体" panose="02010600040101010101" pitchFamily="2" charset="-122"/>
                <a:ea typeface="华文楷体" panose="02010600040101010101" pitchFamily="2" charset="-122"/>
                <a:cs typeface="华文楷体" panose="02010600040101010101" pitchFamily="2" charset="-122"/>
              </a:rPr>
              <a:t>10-11</a:t>
            </a:r>
            <a:r>
              <a:rPr kumimoji="0" lang="zh-CN" altLang="en-US" sz="2600" b="1" i="0" u="none" strike="noStrike" cap="none" normalizeH="0" baseline="0" smtClean="0">
                <a:ln>
                  <a:noFill/>
                </a:ln>
                <a:solidFill>
                  <a:srgbClr val="C00000"/>
                </a:solidFill>
                <a:effectLst/>
                <a:latin typeface="华文楷体" panose="02010600040101010101" pitchFamily="2" charset="-122"/>
                <a:ea typeface="华文楷体" panose="02010600040101010101" pitchFamily="2" charset="-122"/>
                <a:cs typeface="华文楷体" panose="02010600040101010101" pitchFamily="2" charset="-122"/>
              </a:rPr>
              <a:t>）：屈原以身殉国的经过以及他对后世的影响（叙议结合）</a:t>
            </a:r>
          </a:p>
          <a:p>
            <a:pPr marL="0" marR="0" lvl="0" indent="0" algn="l" defTabSz="914400" rtl="0" eaLnBrk="0" fontAlgn="base" latinLnBrk="0" hangingPunct="0">
              <a:lnSpc>
                <a:spcPct val="110000"/>
              </a:lnSpc>
              <a:spcBef>
                <a:spcPct val="0"/>
              </a:spcBef>
              <a:spcAft>
                <a:spcPct val="0"/>
              </a:spcAft>
              <a:buClrTx/>
              <a:buSzTx/>
              <a:buFontTx/>
              <a:buNone/>
            </a:pPr>
            <a:r>
              <a:rPr kumimoji="0" lang="zh-CN" altLang="en-US" sz="2600" b="1" i="0" u="none" strike="noStrike" cap="none" normalizeH="0" baseline="0" smtClean="0">
                <a:ln>
                  <a:noFill/>
                </a:ln>
                <a:solidFill>
                  <a:srgbClr val="C00000"/>
                </a:solidFill>
                <a:effectLst/>
                <a:latin typeface="华文楷体" panose="02010600040101010101" pitchFamily="2" charset="-122"/>
                <a:ea typeface="华文楷体" panose="02010600040101010101" pitchFamily="2" charset="-122"/>
                <a:cs typeface="华文楷体" panose="02010600040101010101" pitchFamily="2" charset="-122"/>
              </a:rPr>
              <a:t>第四部分（</a:t>
            </a:r>
            <a:r>
              <a:rPr kumimoji="0" lang="en-US" altLang="zh-CN" sz="2600" b="1" i="0" u="none" strike="noStrike" cap="none" normalizeH="0" baseline="0" smtClean="0">
                <a:ln>
                  <a:noFill/>
                </a:ln>
                <a:solidFill>
                  <a:srgbClr val="C00000"/>
                </a:solidFill>
                <a:effectLst/>
                <a:latin typeface="华文楷体" panose="02010600040101010101" pitchFamily="2" charset="-122"/>
                <a:ea typeface="华文楷体" panose="02010600040101010101" pitchFamily="2" charset="-122"/>
                <a:cs typeface="华文楷体" panose="02010600040101010101" pitchFamily="2" charset="-122"/>
              </a:rPr>
              <a:t>12</a:t>
            </a:r>
            <a:r>
              <a:rPr kumimoji="0" lang="zh-CN" altLang="en-US" sz="2600" b="1" i="0" u="none" strike="noStrike" cap="none" normalizeH="0" baseline="0" smtClean="0">
                <a:ln>
                  <a:noFill/>
                </a:ln>
                <a:solidFill>
                  <a:srgbClr val="C00000"/>
                </a:solidFill>
                <a:effectLst/>
                <a:latin typeface="华文楷体" panose="02010600040101010101" pitchFamily="2" charset="-122"/>
                <a:ea typeface="华文楷体" panose="02010600040101010101" pitchFamily="2" charset="-122"/>
                <a:cs typeface="华文楷体" panose="02010600040101010101" pitchFamily="2" charset="-122"/>
              </a:rPr>
              <a:t>）：司马迁的评价（议论抒情）。</a:t>
            </a:r>
          </a:p>
        </p:txBody>
      </p:sp>
      <p:sp>
        <p:nvSpPr>
          <p:cNvPr id="2" name="文本框 1" title=""/>
          <p:cNvSpPr txBox="1"/>
          <p:nvPr>
            <p:custDataLst>
              <p:tags r:id="rId4"/>
            </p:custDataLst>
          </p:nvPr>
        </p:nvSpPr>
        <p:spPr>
          <a:xfrm>
            <a:off x="341630" y="168910"/>
            <a:ext cx="4150995" cy="645160"/>
          </a:xfrm>
          <a:prstGeom prst="rect">
            <a:avLst/>
          </a:prstGeom>
          <a:solidFill>
            <a:srgbClr val="C00000"/>
          </a:solidFill>
        </p:spPr>
        <p:txBody>
          <a:bodyPr wrap="square" rtlCol="0" anchor="t">
            <a:spAutoFit/>
            <a:scene3d>
              <a:camera prst="orthographicFront"/>
              <a:lightRig rig="threePt" dir="t"/>
            </a:scene3d>
          </a:bodyPr>
          <a:lstStyle/>
          <a:p>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sym typeface="+mn-ea"/>
              </a:rPr>
              <a:t>初读文本</a:t>
            </a:r>
            <a:r>
              <a:rPr lang="en-US" altLang="zh-CN"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sym typeface="+mn-ea"/>
              </a:rPr>
              <a:t> </a:t>
            </a:r>
            <a:r>
              <a:rPr lang="zh-CN" altLang="en-US" sz="3600" b="1">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sym typeface="+mn-ea"/>
              </a:rPr>
              <a:t>理清情节</a:t>
            </a:r>
          </a:p>
        </p:txBody>
      </p:sp>
      <p:cxnSp>
        <p:nvCxnSpPr>
          <p:cNvPr id="6" name="直接连接符 5" title=""/>
          <p:cNvCxnSpPr/>
          <p:nvPr>
            <p:custDataLst>
              <p:tags r:id="rId5"/>
            </p:custDataLst>
          </p:nvPr>
        </p:nvCxnSpPr>
        <p:spPr>
          <a:xfrm flipV="1">
            <a:off x="29845" y="814070"/>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pic>
        <p:nvPicPr>
          <p:cNvPr id="14" name="图片 13" title=""/>
          <p:cNvPicPr>
            <a:picLocks noChangeAspect="1"/>
          </p:cNvPicPr>
          <p:nvPr>
            <p:custDataLst>
              <p:tags r:id="rId7"/>
            </p:custDataLst>
          </p:nvPr>
        </p:nvPicPr>
        <p:blipFill>
          <a:blip r:embed="rId6"/>
          <a:stretch>
            <a:fillRect/>
          </a:stretch>
        </p:blipFill>
        <p:spPr>
          <a:xfrm>
            <a:off x="9562465" y="4951730"/>
            <a:ext cx="2629535" cy="19500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2705"/>
                                        </p:tgtEl>
                                        <p:attrNameLst>
                                          <p:attrName>style.visibility</p:attrName>
                                        </p:attrNameLst>
                                      </p:cBhvr>
                                      <p:to>
                                        <p:strVal val="visible"/>
                                      </p:to>
                                    </p:set>
                                    <p:anim calcmode="lin" valueType="num">
                                      <p:cBhvr additive="base">
                                        <p:cTn id="13" dur="500" fill="hold"/>
                                        <p:tgtEl>
                                          <p:spTgt spid="72705"/>
                                        </p:tgtEl>
                                        <p:attrNameLst>
                                          <p:attrName>ppt_x</p:attrName>
                                        </p:attrNameLst>
                                      </p:cBhvr>
                                      <p:tavLst>
                                        <p:tav tm="0">
                                          <p:val>
                                            <p:strVal val="#ppt_x"/>
                                          </p:val>
                                        </p:tav>
                                        <p:tav tm="100000">
                                          <p:val>
                                            <p:strVal val="#ppt_x"/>
                                          </p:val>
                                        </p:tav>
                                      </p:tavLst>
                                    </p:anim>
                                    <p:anim calcmode="lin" valueType="num">
                                      <p:cBhvr additive="base">
                                        <p:cTn id="14" dur="500" fill="hold"/>
                                        <p:tgtEl>
                                          <p:spTgt spid="727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5" grpId="0" animBg="1"/>
      <p:bldP spid="2" grpId="0"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17" name="Text Box 2" title=""/>
          <p:cNvSpPr txBox="1"/>
          <p:nvPr>
            <p:custDataLst>
              <p:tags r:id="rId4"/>
            </p:custDataLst>
          </p:nvPr>
        </p:nvSpPr>
        <p:spPr>
          <a:xfrm>
            <a:off x="1873250" y="2177415"/>
            <a:ext cx="848995" cy="768350"/>
          </a:xfrm>
          <a:prstGeom prst="rect">
            <a:avLst/>
          </a:prstGeom>
          <a:noFill/>
          <a:ln w="9525">
            <a:noFill/>
          </a:ln>
        </p:spPr>
        <p:txBody>
          <a:bodyPr wrap="square">
            <a:spAutoFit/>
          </a:bodyPr>
          <a:lstStyle/>
          <a:p>
            <a:pPr marR="0" defTabSz="914400" eaLnBrk="1" hangingPunct="1">
              <a:spcBef>
                <a:spcPct val="50000"/>
              </a:spcBef>
              <a:buClrTx/>
              <a:buSzTx/>
              <a:buFontTx/>
              <a:buNone/>
              <a:defRPr/>
            </a:pPr>
            <a:r>
              <a:rPr kumimoji="0" lang="zh-CN" altLang="en-US" sz="4400" b="1" kern="1200" cap="none" spc="0" normalizeH="0" baseline="0" noProof="1">
                <a:solidFill>
                  <a:schemeClr val="tx1"/>
                </a:solidFill>
                <a:latin typeface="华文楷体" panose="02010600040101010101" pitchFamily="2" charset="-122"/>
                <a:ea typeface="华文楷体" panose="02010600040101010101" pitchFamily="2" charset="-122"/>
                <a:cs typeface="+mn-cs"/>
              </a:rPr>
              <a:t>任</a:t>
            </a:r>
          </a:p>
        </p:txBody>
      </p:sp>
      <p:sp>
        <p:nvSpPr>
          <p:cNvPr id="18" name="AutoShape 3" title=""/>
          <p:cNvSpPr/>
          <p:nvPr>
            <p:custDataLst>
              <p:tags r:id="rId5"/>
            </p:custDataLst>
          </p:nvPr>
        </p:nvSpPr>
        <p:spPr>
          <a:xfrm>
            <a:off x="2626360" y="2480310"/>
            <a:ext cx="756920" cy="161925"/>
          </a:xfrm>
          <a:prstGeom prst="rightArrow">
            <a:avLst>
              <a:gd name="adj1" fmla="val 50000"/>
              <a:gd name="adj2" fmla="val 199653"/>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sz="4400" b="1">
              <a:solidFill>
                <a:schemeClr val="tx1"/>
              </a:solidFill>
              <a:latin typeface="华文楷体" panose="02010600040101010101" pitchFamily="2" charset="-122"/>
              <a:ea typeface="华文楷体" panose="02010600040101010101" pitchFamily="2" charset="-122"/>
            </a:endParaRPr>
          </a:p>
        </p:txBody>
      </p:sp>
      <p:sp>
        <p:nvSpPr>
          <p:cNvPr id="22" name="Text Box 4" title=""/>
          <p:cNvSpPr txBox="1"/>
          <p:nvPr>
            <p:custDataLst>
              <p:tags r:id="rId6"/>
            </p:custDataLst>
          </p:nvPr>
        </p:nvSpPr>
        <p:spPr>
          <a:xfrm>
            <a:off x="3443605" y="2177415"/>
            <a:ext cx="868045" cy="768350"/>
          </a:xfrm>
          <a:prstGeom prst="rect">
            <a:avLst/>
          </a:prstGeom>
          <a:noFill/>
          <a:ln w="9525">
            <a:noFill/>
          </a:ln>
        </p:spPr>
        <p:txBody>
          <a:bodyPr wrap="square">
            <a:spAutoFit/>
          </a:bodyPr>
          <a:lstStyle/>
          <a:p>
            <a:pPr marR="0" defTabSz="914400" eaLnBrk="1" hangingPunct="1">
              <a:spcBef>
                <a:spcPct val="50000"/>
              </a:spcBef>
              <a:buClrTx/>
              <a:buSzTx/>
              <a:buFontTx/>
              <a:buNone/>
              <a:defRPr/>
            </a:pPr>
            <a:r>
              <a:rPr kumimoji="0" lang="zh-CN" altLang="en-US" sz="4400" b="1" kern="1200" cap="none" spc="0" normalizeH="0" baseline="0" noProof="1">
                <a:solidFill>
                  <a:schemeClr val="tx1"/>
                </a:solidFill>
                <a:latin typeface="华文楷体" panose="02010600040101010101" pitchFamily="2" charset="-122"/>
                <a:ea typeface="华文楷体" panose="02010600040101010101" pitchFamily="2" charset="-122"/>
                <a:cs typeface="+mn-cs"/>
              </a:rPr>
              <a:t>疏</a:t>
            </a:r>
          </a:p>
        </p:txBody>
      </p:sp>
      <p:sp>
        <p:nvSpPr>
          <p:cNvPr id="23" name="Text Box 5" title=""/>
          <p:cNvSpPr txBox="1"/>
          <p:nvPr>
            <p:custDataLst>
              <p:tags r:id="rId7"/>
            </p:custDataLst>
          </p:nvPr>
        </p:nvSpPr>
        <p:spPr>
          <a:xfrm>
            <a:off x="5100320" y="2176780"/>
            <a:ext cx="882015" cy="768350"/>
          </a:xfrm>
          <a:prstGeom prst="rect">
            <a:avLst/>
          </a:prstGeom>
          <a:noFill/>
          <a:ln w="9525">
            <a:noFill/>
          </a:ln>
        </p:spPr>
        <p:txBody>
          <a:bodyPr wrap="square">
            <a:spAutoFit/>
          </a:bodyPr>
          <a:lstStyle/>
          <a:p>
            <a:pPr marR="0" defTabSz="914400" eaLnBrk="1" hangingPunct="1">
              <a:spcBef>
                <a:spcPct val="50000"/>
              </a:spcBef>
              <a:buClrTx/>
              <a:buSzTx/>
              <a:buFontTx/>
              <a:buNone/>
              <a:defRPr/>
            </a:pPr>
            <a:r>
              <a:rPr kumimoji="0" lang="zh-CN" altLang="en-US" sz="4400" b="1" kern="1200" cap="none" spc="0" normalizeH="0" baseline="0" noProof="1">
                <a:solidFill>
                  <a:schemeClr val="tx1"/>
                </a:solidFill>
                <a:latin typeface="华文楷体" panose="02010600040101010101" pitchFamily="2" charset="-122"/>
                <a:ea typeface="华文楷体" panose="02010600040101010101" pitchFamily="2" charset="-122"/>
                <a:cs typeface="+mn-cs"/>
              </a:rPr>
              <a:t>绌</a:t>
            </a:r>
          </a:p>
        </p:txBody>
      </p:sp>
      <p:sp>
        <p:nvSpPr>
          <p:cNvPr id="24" name="Text Box 6" title=""/>
          <p:cNvSpPr txBox="1"/>
          <p:nvPr>
            <p:custDataLst>
              <p:tags r:id="rId8"/>
            </p:custDataLst>
          </p:nvPr>
        </p:nvSpPr>
        <p:spPr>
          <a:xfrm>
            <a:off x="8434705" y="2178050"/>
            <a:ext cx="843915" cy="768350"/>
          </a:xfrm>
          <a:prstGeom prst="rect">
            <a:avLst/>
          </a:prstGeom>
          <a:noFill/>
          <a:ln>
            <a:noFill/>
          </a:ln>
          <a:extLst>
            <a:ext uri="{909E8E84-426E-40DD-AFC4-6F175D3DCCD1}">
              <a14:hiddenFill xmlns:a14="http://schemas.microsoft.com/office/drawing/2010/main">
                <a:solidFill>
                  <a:schemeClr val="dk1"/>
                </a:solidFill>
              </a14:hiddenFill>
            </a:ext>
          </a:extLst>
        </p:spPr>
        <p:style>
          <a:lnRef idx="3">
            <a:schemeClr val="lt1"/>
          </a:lnRef>
          <a:fillRef idx="1">
            <a:schemeClr val="dk1"/>
          </a:fillRef>
          <a:effectRef idx="1">
            <a:schemeClr val="dk1"/>
          </a:effectRef>
          <a:fontRef idx="minor">
            <a:schemeClr val="lt1"/>
          </a:fontRef>
        </p:style>
        <p:txBody>
          <a:bodyPr wrap="square">
            <a:spAutoFit/>
          </a:bodyPr>
          <a:lstStyle/>
          <a:p>
            <a:pPr marR="0" defTabSz="914400" eaLnBrk="1" hangingPunct="1">
              <a:spcBef>
                <a:spcPct val="50000"/>
              </a:spcBef>
              <a:buClrTx/>
              <a:buSzTx/>
              <a:buFontTx/>
              <a:buNone/>
              <a:defRPr/>
            </a:pPr>
            <a:r>
              <a:rPr kumimoji="0" lang="zh-CN" altLang="en-US" sz="4400" b="1" kern="1200" cap="none" spc="0" normalizeH="0" baseline="0" noProof="1">
                <a:solidFill>
                  <a:schemeClr val="tx1"/>
                </a:solidFill>
                <a:latin typeface="华文楷体" panose="02010600040101010101" pitchFamily="2" charset="-122"/>
                <a:ea typeface="华文楷体" panose="02010600040101010101" pitchFamily="2" charset="-122"/>
                <a:cs typeface="+mn-cs"/>
              </a:rPr>
              <a:t>沉</a:t>
            </a:r>
          </a:p>
        </p:txBody>
      </p:sp>
      <p:sp>
        <p:nvSpPr>
          <p:cNvPr id="25" name="Text Box 7" title=""/>
          <p:cNvSpPr txBox="1"/>
          <p:nvPr>
            <p:custDataLst>
              <p:tags r:id="rId9"/>
            </p:custDataLst>
          </p:nvPr>
        </p:nvSpPr>
        <p:spPr>
          <a:xfrm>
            <a:off x="6690360" y="2176780"/>
            <a:ext cx="854075" cy="768350"/>
          </a:xfrm>
          <a:prstGeom prst="rect">
            <a:avLst/>
          </a:prstGeom>
          <a:noFill/>
          <a:ln w="9525">
            <a:noFill/>
          </a:ln>
        </p:spPr>
        <p:txBody>
          <a:bodyPr wrap="square">
            <a:spAutoFit/>
          </a:bodyPr>
          <a:lstStyle/>
          <a:p>
            <a:pPr marR="0" defTabSz="914400" eaLnBrk="1" hangingPunct="1">
              <a:spcBef>
                <a:spcPct val="50000"/>
              </a:spcBef>
              <a:buClrTx/>
              <a:buSzTx/>
              <a:buFontTx/>
              <a:buNone/>
              <a:defRPr/>
            </a:pPr>
            <a:r>
              <a:rPr kumimoji="0" lang="zh-CN" altLang="en-US" sz="4400" b="1" kern="1200" cap="none" spc="0" normalizeH="0" baseline="0" noProof="1">
                <a:solidFill>
                  <a:schemeClr val="tx1"/>
                </a:solidFill>
                <a:latin typeface="华文楷体" panose="02010600040101010101" pitchFamily="2" charset="-122"/>
                <a:ea typeface="华文楷体" panose="02010600040101010101" pitchFamily="2" charset="-122"/>
                <a:cs typeface="+mn-cs"/>
              </a:rPr>
              <a:t>迁</a:t>
            </a:r>
          </a:p>
        </p:txBody>
      </p:sp>
      <p:sp>
        <p:nvSpPr>
          <p:cNvPr id="2" name="AutoShape 3" title=""/>
          <p:cNvSpPr/>
          <p:nvPr>
            <p:custDataLst>
              <p:tags r:id="rId10"/>
            </p:custDataLst>
          </p:nvPr>
        </p:nvSpPr>
        <p:spPr>
          <a:xfrm>
            <a:off x="4239260" y="2480945"/>
            <a:ext cx="756920" cy="161925"/>
          </a:xfrm>
          <a:prstGeom prst="rightArrow">
            <a:avLst>
              <a:gd name="adj1" fmla="val 50000"/>
              <a:gd name="adj2" fmla="val 199653"/>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sz="4400" b="1">
              <a:solidFill>
                <a:schemeClr val="tx1"/>
              </a:solidFill>
              <a:latin typeface="华文楷体" panose="02010600040101010101" pitchFamily="2" charset="-122"/>
              <a:ea typeface="华文楷体" panose="02010600040101010101" pitchFamily="2" charset="-122"/>
            </a:endParaRPr>
          </a:p>
        </p:txBody>
      </p:sp>
      <p:sp>
        <p:nvSpPr>
          <p:cNvPr id="3" name="AutoShape 3" title=""/>
          <p:cNvSpPr/>
          <p:nvPr>
            <p:custDataLst>
              <p:tags r:id="rId11"/>
            </p:custDataLst>
          </p:nvPr>
        </p:nvSpPr>
        <p:spPr>
          <a:xfrm>
            <a:off x="5852160" y="2480945"/>
            <a:ext cx="756920" cy="161925"/>
          </a:xfrm>
          <a:prstGeom prst="rightArrow">
            <a:avLst>
              <a:gd name="adj1" fmla="val 50000"/>
              <a:gd name="adj2" fmla="val 199653"/>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sz="4400" b="1">
              <a:solidFill>
                <a:schemeClr val="tx1"/>
              </a:solidFill>
              <a:latin typeface="华文楷体" panose="02010600040101010101" pitchFamily="2" charset="-122"/>
              <a:ea typeface="华文楷体" panose="02010600040101010101" pitchFamily="2" charset="-122"/>
            </a:endParaRPr>
          </a:p>
        </p:txBody>
      </p:sp>
      <p:sp>
        <p:nvSpPr>
          <p:cNvPr id="4" name="AutoShape 3" title=""/>
          <p:cNvSpPr/>
          <p:nvPr>
            <p:custDataLst>
              <p:tags r:id="rId12"/>
            </p:custDataLst>
          </p:nvPr>
        </p:nvSpPr>
        <p:spPr>
          <a:xfrm>
            <a:off x="7544435" y="2480945"/>
            <a:ext cx="756920" cy="161925"/>
          </a:xfrm>
          <a:prstGeom prst="rightArrow">
            <a:avLst>
              <a:gd name="adj1" fmla="val 50000"/>
              <a:gd name="adj2" fmla="val 199653"/>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sz="4400" b="1">
              <a:solidFill>
                <a:schemeClr val="tx1"/>
              </a:solidFill>
              <a:latin typeface="华文楷体" panose="02010600040101010101" pitchFamily="2" charset="-122"/>
              <a:ea typeface="华文楷体" panose="02010600040101010101" pitchFamily="2" charset="-122"/>
            </a:endParaRPr>
          </a:p>
        </p:txBody>
      </p:sp>
      <p:sp>
        <p:nvSpPr>
          <p:cNvPr id="5" name="Text Box 2" title=""/>
          <p:cNvSpPr txBox="1"/>
          <p:nvPr>
            <p:custDataLst>
              <p:tags r:id="rId13"/>
            </p:custDataLst>
          </p:nvPr>
        </p:nvSpPr>
        <p:spPr>
          <a:xfrm>
            <a:off x="1388745" y="4131310"/>
            <a:ext cx="2054860" cy="583565"/>
          </a:xfrm>
          <a:prstGeom prst="rect">
            <a:avLst/>
          </a:prstGeom>
          <a:noFill/>
          <a:ln w="9525">
            <a:noFill/>
          </a:ln>
        </p:spPr>
        <p:txBody>
          <a:bodyPr wrap="square">
            <a:spAutoFit/>
          </a:bodyPr>
          <a:lstStyle/>
          <a:p>
            <a:pPr marR="0" defTabSz="914400" eaLnBrk="1" hangingPunct="1">
              <a:spcBef>
                <a:spcPct val="50000"/>
              </a:spcBef>
              <a:buClrTx/>
              <a:buSzTx/>
              <a:buFontTx/>
              <a:buNone/>
              <a:defRPr/>
            </a:pPr>
            <a:r>
              <a:rPr kumimoji="0" lang="zh-CN" altLang="en-US" sz="3200" b="1" kern="1200" cap="none" spc="0" normalizeH="0" baseline="0" noProof="1">
                <a:solidFill>
                  <a:schemeClr val="tx1"/>
                </a:solidFill>
                <a:latin typeface="华文楷体" panose="02010600040101010101" pitchFamily="2" charset="-122"/>
                <a:ea typeface="华文楷体" panose="02010600040101010101" pitchFamily="2" charset="-122"/>
                <a:cs typeface="+mn-cs"/>
              </a:rPr>
              <a:t>楚国强盛</a:t>
            </a:r>
          </a:p>
        </p:txBody>
      </p:sp>
      <p:sp>
        <p:nvSpPr>
          <p:cNvPr id="7" name="Text Box 2" title=""/>
          <p:cNvSpPr txBox="1"/>
          <p:nvPr>
            <p:custDataLst>
              <p:tags r:id="rId14"/>
            </p:custDataLst>
          </p:nvPr>
        </p:nvSpPr>
        <p:spPr>
          <a:xfrm>
            <a:off x="4585335" y="4148455"/>
            <a:ext cx="1911985" cy="566420"/>
          </a:xfrm>
          <a:prstGeom prst="rect">
            <a:avLst/>
          </a:prstGeom>
          <a:noFill/>
          <a:ln w="9525">
            <a:noFill/>
          </a:ln>
        </p:spPr>
        <p:txBody>
          <a:bodyPr wrap="square">
            <a:noAutofit/>
          </a:bodyPr>
          <a:lstStyle/>
          <a:p>
            <a:pPr marR="0" defTabSz="914400" eaLnBrk="1" hangingPunct="1">
              <a:spcBef>
                <a:spcPct val="50000"/>
              </a:spcBef>
              <a:buClrTx/>
              <a:buSzTx/>
              <a:buFontTx/>
              <a:buNone/>
              <a:defRPr/>
            </a:pPr>
            <a:r>
              <a:rPr kumimoji="0" lang="zh-CN" altLang="en-US" sz="3200" b="1" kern="1200" cap="none" spc="0" normalizeH="0" baseline="0" noProof="1">
                <a:solidFill>
                  <a:schemeClr val="tx1"/>
                </a:solidFill>
                <a:latin typeface="华文楷体" panose="02010600040101010101" pitchFamily="2" charset="-122"/>
                <a:ea typeface="华文楷体" panose="02010600040101010101" pitchFamily="2" charset="-122"/>
                <a:cs typeface="+mn-cs"/>
              </a:rPr>
              <a:t>楚国衰弱</a:t>
            </a:r>
          </a:p>
        </p:txBody>
      </p:sp>
      <p:sp>
        <p:nvSpPr>
          <p:cNvPr id="8" name="AutoShape 3" title=""/>
          <p:cNvSpPr/>
          <p:nvPr>
            <p:custDataLst>
              <p:tags r:id="rId15"/>
            </p:custDataLst>
          </p:nvPr>
        </p:nvSpPr>
        <p:spPr>
          <a:xfrm>
            <a:off x="3559175" y="4488180"/>
            <a:ext cx="756920" cy="161925"/>
          </a:xfrm>
          <a:prstGeom prst="rightArrow">
            <a:avLst>
              <a:gd name="adj1" fmla="val 50000"/>
              <a:gd name="adj2" fmla="val 199653"/>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sz="4400" b="1">
              <a:solidFill>
                <a:schemeClr val="tx1"/>
              </a:solidFill>
              <a:latin typeface="华文楷体" panose="02010600040101010101" pitchFamily="2" charset="-122"/>
              <a:ea typeface="华文楷体" panose="02010600040101010101" pitchFamily="2" charset="-122"/>
            </a:endParaRPr>
          </a:p>
        </p:txBody>
      </p:sp>
      <p:sp>
        <p:nvSpPr>
          <p:cNvPr id="9" name="AutoShape 3" title=""/>
          <p:cNvSpPr/>
          <p:nvPr>
            <p:custDataLst>
              <p:tags r:id="rId16"/>
            </p:custDataLst>
          </p:nvPr>
        </p:nvSpPr>
        <p:spPr>
          <a:xfrm>
            <a:off x="6690360" y="4488180"/>
            <a:ext cx="756920" cy="161925"/>
          </a:xfrm>
          <a:prstGeom prst="rightArrow">
            <a:avLst>
              <a:gd name="adj1" fmla="val 50000"/>
              <a:gd name="adj2" fmla="val 199653"/>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pPr eaLnBrk="1" hangingPunct="1"/>
            <a:endParaRPr lang="zh-CN" altLang="en-US" sz="4400" b="1">
              <a:solidFill>
                <a:schemeClr val="tx1"/>
              </a:solidFill>
              <a:latin typeface="华文楷体" panose="02010600040101010101" pitchFamily="2" charset="-122"/>
              <a:ea typeface="华文楷体" panose="02010600040101010101" pitchFamily="2" charset="-122"/>
            </a:endParaRPr>
          </a:p>
        </p:txBody>
      </p:sp>
      <p:sp>
        <p:nvSpPr>
          <p:cNvPr id="10" name="Text Box 2" title=""/>
          <p:cNvSpPr txBox="1"/>
          <p:nvPr>
            <p:custDataLst>
              <p:tags r:id="rId17"/>
            </p:custDataLst>
          </p:nvPr>
        </p:nvSpPr>
        <p:spPr>
          <a:xfrm>
            <a:off x="7690485" y="4131310"/>
            <a:ext cx="1993900" cy="583565"/>
          </a:xfrm>
          <a:prstGeom prst="rect">
            <a:avLst/>
          </a:prstGeom>
          <a:noFill/>
          <a:ln w="9525">
            <a:noFill/>
          </a:ln>
        </p:spPr>
        <p:txBody>
          <a:bodyPr wrap="square">
            <a:spAutoFit/>
          </a:bodyPr>
          <a:lstStyle/>
          <a:p>
            <a:pPr marR="0" defTabSz="914400" eaLnBrk="1" hangingPunct="1">
              <a:spcBef>
                <a:spcPct val="50000"/>
              </a:spcBef>
              <a:buClrTx/>
              <a:buSzTx/>
              <a:buFontTx/>
              <a:buNone/>
              <a:defRPr/>
            </a:pPr>
            <a:r>
              <a:rPr kumimoji="0" lang="zh-CN" altLang="en-US" sz="3200" b="1" kern="1200" cap="none" spc="0" normalizeH="0" baseline="0" noProof="1">
                <a:solidFill>
                  <a:schemeClr val="tx1"/>
                </a:solidFill>
                <a:latin typeface="华文楷体" panose="02010600040101010101" pitchFamily="2" charset="-122"/>
                <a:ea typeface="华文楷体" panose="02010600040101010101" pitchFamily="2" charset="-122"/>
                <a:cs typeface="+mn-cs"/>
              </a:rPr>
              <a:t>楚国灭亡</a:t>
            </a:r>
          </a:p>
        </p:txBody>
      </p:sp>
      <p:sp>
        <p:nvSpPr>
          <p:cNvPr id="12" name="右大括号 11" title=""/>
          <p:cNvSpPr/>
          <p:nvPr>
            <p:custDataLst>
              <p:tags r:id="rId18"/>
            </p:custDataLst>
          </p:nvPr>
        </p:nvSpPr>
        <p:spPr>
          <a:xfrm>
            <a:off x="9525000" y="1894840"/>
            <a:ext cx="340995" cy="3184525"/>
          </a:xfrm>
          <a:prstGeom prst="rightBrace">
            <a:avLst>
              <a:gd name="adj1" fmla="val 34011"/>
              <a:gd name="adj2" fmla="val 50000"/>
            </a:avLst>
          </a:prstGeom>
          <a:noFill/>
          <a:ln w="57150">
            <a:solidFill>
              <a:schemeClr val="tx1"/>
            </a:solidFill>
          </a:ln>
          <a:extLst>
            <a:ext uri="{909E8E84-426E-40DD-AFC4-6F175D3DCCD1}">
              <a14:hiddenFill xmlns:a14="http://schemas.microsoft.com/office/drawing/2010/main">
                <a:solidFill>
                  <a:schemeClr val="tx1"/>
                </a:solid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Text Box 2" title=""/>
          <p:cNvSpPr txBox="1"/>
          <p:nvPr>
            <p:custDataLst>
              <p:tags r:id="rId19"/>
            </p:custDataLst>
          </p:nvPr>
        </p:nvSpPr>
        <p:spPr>
          <a:xfrm>
            <a:off x="9928225" y="1758315"/>
            <a:ext cx="1415415" cy="3476625"/>
          </a:xfrm>
          <a:prstGeom prst="rect">
            <a:avLst/>
          </a:prstGeom>
          <a:noFill/>
          <a:ln w="9525">
            <a:noFill/>
          </a:ln>
        </p:spPr>
        <p:txBody>
          <a:bodyPr wrap="square">
            <a:spAutoFit/>
          </a:bodyPr>
          <a:lstStyle/>
          <a:p>
            <a:pPr marR="0" algn="ctr" defTabSz="914400" eaLnBrk="1" hangingPunct="1">
              <a:spcBef>
                <a:spcPct val="50000"/>
              </a:spcBef>
              <a:buClrTx/>
              <a:buSzTx/>
              <a:buFontTx/>
              <a:buNone/>
              <a:defRPr/>
            </a:pPr>
            <a:r>
              <a:rPr kumimoji="0" lang="zh-CN" altLang="en-US" sz="4000" b="1" kern="1200" cap="none" spc="0" normalizeH="0" baseline="0" noProof="1">
                <a:solidFill>
                  <a:schemeClr val="tx1"/>
                </a:solidFill>
                <a:latin typeface="华文楷体" panose="02010600040101010101" pitchFamily="2" charset="-122"/>
                <a:ea typeface="华文楷体" panose="02010600040101010101" pitchFamily="2" charset="-122"/>
                <a:cs typeface="+mn-cs"/>
              </a:rPr>
              <a:t>屈原一生与</a:t>
            </a:r>
          </a:p>
          <a:p>
            <a:pPr marR="0" algn="ctr" defTabSz="914400" eaLnBrk="1" hangingPunct="1">
              <a:spcBef>
                <a:spcPct val="50000"/>
              </a:spcBef>
              <a:buClrTx/>
              <a:buSzTx/>
              <a:buFontTx/>
              <a:buNone/>
              <a:defRPr/>
            </a:pPr>
            <a:r>
              <a:rPr kumimoji="0" lang="zh-CN" altLang="en-US" sz="4000" b="1" kern="1200" cap="none" spc="0" normalizeH="0" baseline="0" noProof="1">
                <a:solidFill>
                  <a:schemeClr val="tx1"/>
                </a:solidFill>
                <a:latin typeface="华文楷体" panose="02010600040101010101" pitchFamily="2" charset="-122"/>
                <a:ea typeface="华文楷体" panose="02010600040101010101" pitchFamily="2" charset="-122"/>
                <a:cs typeface="+mn-cs"/>
              </a:rPr>
              <a:t>楚国命运</a:t>
            </a:r>
          </a:p>
        </p:txBody>
      </p:sp>
      <p:sp>
        <p:nvSpPr>
          <p:cNvPr id="20" name="文本框 19" title=""/>
          <p:cNvSpPr txBox="1"/>
          <p:nvPr>
            <p:custDataLst>
              <p:tags r:id="rId20"/>
            </p:custDataLst>
          </p:nvPr>
        </p:nvSpPr>
        <p:spPr>
          <a:xfrm>
            <a:off x="1298575" y="3014345"/>
            <a:ext cx="1681480" cy="829945"/>
          </a:xfrm>
          <a:prstGeom prst="rect">
            <a:avLst/>
          </a:prstGeom>
          <a:noFill/>
          <a:ln w="19050">
            <a:solidFill>
              <a:srgbClr val="C00000"/>
            </a:solidFill>
          </a:ln>
        </p:spPr>
        <p:txBody>
          <a:bodyPr>
            <a:spAutoFit/>
            <a:scene3d>
              <a:camera prst="orthographicFront"/>
              <a:lightRig rig="threePt" dir="t"/>
            </a:scene3d>
          </a:bodyPr>
          <a:lstStyle/>
          <a:p>
            <a:pPr marR="0" algn="ctr" defTabSz="914400">
              <a:buClrTx/>
              <a:buSzTx/>
              <a:buFontTx/>
              <a:defRPr/>
            </a:pPr>
            <a:r>
              <a:rPr kumimoji="0" lang="zh-CN" altLang="en-US" sz="2400" b="1"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a:cs typeface="+mn-cs"/>
              </a:rPr>
              <a:t>出身贵族才华出众</a:t>
            </a:r>
          </a:p>
        </p:txBody>
      </p:sp>
      <p:sp>
        <p:nvSpPr>
          <p:cNvPr id="21" name="文本框 20" title=""/>
          <p:cNvSpPr txBox="1"/>
          <p:nvPr>
            <p:custDataLst>
              <p:tags r:id="rId21"/>
            </p:custDataLst>
          </p:nvPr>
        </p:nvSpPr>
        <p:spPr>
          <a:xfrm>
            <a:off x="2621280" y="1278890"/>
            <a:ext cx="2632075" cy="829945"/>
          </a:xfrm>
          <a:prstGeom prst="rect">
            <a:avLst/>
          </a:prstGeom>
          <a:noFill/>
          <a:ln w="19050">
            <a:solidFill>
              <a:srgbClr val="C00000"/>
            </a:solidFill>
          </a:ln>
        </p:spPr>
        <p:txBody>
          <a:bodyPr wrap="square">
            <a:spAutoFit/>
            <a:scene3d>
              <a:camera prst="orthographicFront"/>
              <a:lightRig rig="threePt" dir="t"/>
            </a:scene3d>
          </a:bodyPr>
          <a:lstStyle/>
          <a:p>
            <a:pPr marR="0" algn="ctr" defTabSz="914400">
              <a:buClrTx/>
              <a:buSzTx/>
              <a:buFontTx/>
              <a:defRPr/>
            </a:pPr>
            <a:r>
              <a:rPr kumimoji="0" lang="zh-CN" altLang="en-US" sz="2000" b="1"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a:cs typeface="微软雅黑" panose="020b0503020204020204" charset="-122"/>
              </a:rPr>
              <a:t>小人进谗言</a:t>
            </a:r>
          </a:p>
          <a:p>
            <a:pPr marR="0" algn="ctr" defTabSz="914400">
              <a:buClrTx/>
              <a:buSzTx/>
              <a:buFontTx/>
              <a:defRPr/>
            </a:pPr>
            <a:r>
              <a:rPr kumimoji="0" lang="zh-CN" altLang="en-US" sz="2000" b="1"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a:cs typeface="微软雅黑" panose="020b0503020204020204" charset="-122"/>
              </a:rPr>
              <a:t>怀王昏聩  自疏濯淖</a:t>
            </a:r>
            <a:r>
              <a:rPr kumimoji="0" lang="zh-CN" altLang="en-US" sz="2800" b="1" kern="1200" cap="none" spc="0" normalizeH="0" baseline="0" noProof="1">
                <a:solidFill>
                  <a:schemeClr val="tx1"/>
                </a:solidFill>
                <a:effectLst>
                  <a:outerShdw blurRad="38100" dist="19050" dir="2700000" algn="tl" rotWithShape="0">
                    <a:schemeClr val="dk1">
                      <a:alpha val="40000"/>
                    </a:schemeClr>
                  </a:outerShdw>
                </a:effectLst>
                <a:latin typeface="微软雅黑" panose="020b0503020204020204" charset="-122"/>
                <a:ea typeface="微软雅黑"/>
                <a:cs typeface="微软雅黑" panose="020b0503020204020204" charset="-122"/>
              </a:rPr>
              <a:t>   </a:t>
            </a:r>
          </a:p>
        </p:txBody>
      </p:sp>
      <p:sp>
        <p:nvSpPr>
          <p:cNvPr id="27" name="文本框 26" title=""/>
          <p:cNvSpPr txBox="1"/>
          <p:nvPr>
            <p:custDataLst>
              <p:tags r:id="rId22"/>
            </p:custDataLst>
          </p:nvPr>
        </p:nvSpPr>
        <p:spPr>
          <a:xfrm>
            <a:off x="4474210" y="3014345"/>
            <a:ext cx="2437130" cy="850265"/>
          </a:xfrm>
          <a:prstGeom prst="rect">
            <a:avLst/>
          </a:prstGeom>
          <a:noFill/>
          <a:ln w="19050">
            <a:solidFill>
              <a:srgbClr val="C00000"/>
            </a:solidFill>
          </a:ln>
        </p:spPr>
        <p:txBody>
          <a:bodyPr>
            <a:noAutofit/>
          </a:bodyPr>
          <a:lstStyle/>
          <a:p>
            <a:pPr marR="0" algn="ctr" defTabSz="914400">
              <a:buClrTx/>
              <a:buSzTx/>
              <a:buFontTx/>
              <a:defRPr/>
            </a:pPr>
            <a:r>
              <a:rPr kumimoji="0" lang="zh-CN" altLang="en-US" sz="2400" b="1" kern="1200" cap="none" spc="0" normalizeH="0" baseline="0" noProof="1">
                <a:solidFill>
                  <a:schemeClr val="tx1">
                    <a:lumMod val="95000"/>
                    <a:lumOff val="5000"/>
                  </a:schemeClr>
                </a:solidFill>
                <a:latin typeface="微软雅黑" panose="020b0503020204020204" charset="-122"/>
                <a:ea typeface="微软雅黑"/>
                <a:cs typeface="+mn-cs"/>
              </a:rPr>
              <a:t>楚国日渐衰落</a:t>
            </a:r>
            <a:endParaRPr kumimoji="0" lang="en-US" altLang="zh-CN" sz="2400" b="1" kern="1200" cap="none" spc="0" normalizeH="0" baseline="0" noProof="1">
              <a:solidFill>
                <a:schemeClr val="tx1">
                  <a:lumMod val="95000"/>
                  <a:lumOff val="5000"/>
                </a:schemeClr>
              </a:solidFill>
              <a:latin typeface="微软雅黑" panose="020b0503020204020204" charset="-122"/>
              <a:ea typeface="微软雅黑"/>
              <a:cs typeface="+mn-cs"/>
            </a:endParaRPr>
          </a:p>
          <a:p>
            <a:pPr marR="0" algn="ctr" defTabSz="914400">
              <a:buClrTx/>
              <a:buSzTx/>
              <a:buFontTx/>
              <a:defRPr/>
            </a:pPr>
            <a:r>
              <a:rPr kumimoji="0" lang="zh-CN" altLang="en-US" sz="2400" b="1" kern="1200" cap="none" spc="0" normalizeH="0" baseline="0" noProof="1">
                <a:solidFill>
                  <a:schemeClr val="tx1">
                    <a:lumMod val="95000"/>
                    <a:lumOff val="5000"/>
                  </a:schemeClr>
                </a:solidFill>
                <a:latin typeface="微软雅黑" panose="020b0503020204020204" charset="-122"/>
                <a:ea typeface="微软雅黑"/>
                <a:cs typeface="+mn-cs"/>
              </a:rPr>
              <a:t>怀王走向死亡</a:t>
            </a:r>
            <a:endParaRPr kumimoji="0" lang="en-US" altLang="zh-CN" sz="2400" b="1" kern="1200" cap="none" spc="0" normalizeH="0" baseline="0" noProof="1">
              <a:solidFill>
                <a:schemeClr val="tx1">
                  <a:lumMod val="95000"/>
                  <a:lumOff val="5000"/>
                </a:schemeClr>
              </a:solidFill>
              <a:latin typeface="微软雅黑" panose="020b0503020204020204" charset="-122"/>
              <a:ea typeface="微软雅黑"/>
              <a:cs typeface="+mn-cs"/>
            </a:endParaRPr>
          </a:p>
          <a:p>
            <a:pPr marR="0" algn="ctr" defTabSz="914400">
              <a:buClrTx/>
              <a:buSzTx/>
              <a:buFontTx/>
              <a:defRPr/>
            </a:pPr>
            <a:endParaRPr kumimoji="0" lang="en-US" altLang="zh-CN" sz="2400" b="1" kern="1200" cap="none" spc="0" normalizeH="0" baseline="0" noProof="1">
              <a:solidFill>
                <a:schemeClr val="tx1">
                  <a:lumMod val="95000"/>
                  <a:lumOff val="5000"/>
                </a:schemeClr>
              </a:solidFill>
              <a:latin typeface="微软雅黑" panose="020b0503020204020204" charset="-122"/>
              <a:ea typeface="微软雅黑"/>
              <a:cs typeface="+mn-cs"/>
            </a:endParaRPr>
          </a:p>
        </p:txBody>
      </p:sp>
      <p:sp>
        <p:nvSpPr>
          <p:cNvPr id="30" name="文本框 29" title=""/>
          <p:cNvSpPr txBox="1"/>
          <p:nvPr>
            <p:custDataLst>
              <p:tags r:id="rId23"/>
            </p:custDataLst>
          </p:nvPr>
        </p:nvSpPr>
        <p:spPr>
          <a:xfrm>
            <a:off x="6154420" y="1278890"/>
            <a:ext cx="2443480" cy="706755"/>
          </a:xfrm>
          <a:prstGeom prst="rect">
            <a:avLst/>
          </a:prstGeom>
          <a:noFill/>
          <a:ln w="19050">
            <a:solidFill>
              <a:srgbClr val="C00000"/>
            </a:solidFill>
          </a:ln>
        </p:spPr>
        <p:txBody>
          <a:bodyPr wrap="square">
            <a:spAutoFit/>
          </a:bodyPr>
          <a:lstStyle/>
          <a:p>
            <a:pPr marR="0" algn="ctr" defTabSz="914400">
              <a:buClrTx/>
              <a:buSzTx/>
              <a:buFontTx/>
              <a:defRPr/>
            </a:pPr>
            <a:r>
              <a:rPr kumimoji="0" lang="zh-CN" altLang="en-US" sz="2000" b="1" kern="1200" cap="none" spc="0" normalizeH="0" baseline="0" noProof="1">
                <a:solidFill>
                  <a:schemeClr val="tx1">
                    <a:lumMod val="95000"/>
                    <a:lumOff val="5000"/>
                  </a:schemeClr>
                </a:solidFill>
                <a:latin typeface="微软雅黑" panose="020b0503020204020204" charset="-122"/>
                <a:ea typeface="微软雅黑"/>
                <a:cs typeface="微软雅黑" panose="020b0503020204020204" charset="-122"/>
              </a:rPr>
              <a:t>上官诋毁、 怀王不知人</a:t>
            </a:r>
            <a:r>
              <a:rPr kumimoji="0" lang="en-US" altLang="zh-CN" sz="2000" b="1" kern="1200" cap="none" spc="0" normalizeH="0" baseline="0" noProof="1">
                <a:solidFill>
                  <a:schemeClr val="tx1">
                    <a:lumMod val="95000"/>
                    <a:lumOff val="5000"/>
                  </a:schemeClr>
                </a:solidFill>
                <a:latin typeface="微软雅黑" panose="020b0503020204020204" charset="-122"/>
                <a:ea typeface="微软雅黑"/>
                <a:cs typeface="微软雅黑" panose="020b0503020204020204" charset="-122"/>
              </a:rPr>
              <a:t> </a:t>
            </a:r>
            <a:r>
              <a:rPr kumimoji="0" lang="zh-CN" altLang="en-US" sz="2000" b="1" kern="1200" cap="none" spc="0" normalizeH="0" baseline="0" noProof="1">
                <a:solidFill>
                  <a:schemeClr val="tx1">
                    <a:lumMod val="95000"/>
                    <a:lumOff val="5000"/>
                  </a:schemeClr>
                </a:solidFill>
                <a:latin typeface="微软雅黑" panose="020b0503020204020204" charset="-122"/>
                <a:ea typeface="微软雅黑"/>
                <a:cs typeface="微软雅黑" panose="020b0503020204020204" charset="-122"/>
              </a:rPr>
              <a:t>眷顾楚国 </a:t>
            </a:r>
          </a:p>
        </p:txBody>
      </p:sp>
      <p:sp>
        <p:nvSpPr>
          <p:cNvPr id="32" name="文本框 31" title=""/>
          <p:cNvSpPr txBox="1"/>
          <p:nvPr>
            <p:custDataLst>
              <p:tags r:id="rId24"/>
            </p:custDataLst>
          </p:nvPr>
        </p:nvSpPr>
        <p:spPr>
          <a:xfrm>
            <a:off x="7291705" y="3013710"/>
            <a:ext cx="2170430" cy="829945"/>
          </a:xfrm>
          <a:prstGeom prst="rect">
            <a:avLst/>
          </a:prstGeom>
          <a:noFill/>
          <a:ln w="19050">
            <a:solidFill>
              <a:srgbClr val="C00000"/>
            </a:solidFill>
          </a:ln>
        </p:spPr>
        <p:txBody>
          <a:bodyPr wrap="square">
            <a:spAutoFit/>
          </a:bodyPr>
          <a:lstStyle/>
          <a:p>
            <a:pPr marR="0" algn="ctr" defTabSz="914400">
              <a:buClrTx/>
              <a:buSzTx/>
              <a:buFontTx/>
              <a:defRPr/>
            </a:pPr>
            <a:r>
              <a:rPr kumimoji="0" lang="zh-CN" altLang="en-US" sz="2400" b="1" kern="1200" cap="none" spc="0" normalizeH="0" baseline="0" noProof="1">
                <a:solidFill>
                  <a:schemeClr val="tx1">
                    <a:lumMod val="95000"/>
                    <a:lumOff val="5000"/>
                  </a:schemeClr>
                </a:solidFill>
                <a:latin typeface="微软雅黑" panose="020b0503020204020204" charset="-122"/>
                <a:ea typeface="微软雅黑"/>
                <a:cs typeface="+mn-cs"/>
              </a:rPr>
              <a:t>举世混浊众人皆醉保持高洁</a:t>
            </a:r>
          </a:p>
        </p:txBody>
      </p:sp>
      <p:sp>
        <p:nvSpPr>
          <p:cNvPr id="6" name="文本框 5" title=""/>
          <p:cNvSpPr txBox="1"/>
          <p:nvPr>
            <p:custDataLst>
              <p:tags r:id="rId25"/>
            </p:custDataLst>
          </p:nvPr>
        </p:nvSpPr>
        <p:spPr>
          <a:xfrm>
            <a:off x="318135" y="182880"/>
            <a:ext cx="6743065" cy="583565"/>
          </a:xfrm>
          <a:prstGeom prst="rect">
            <a:avLst/>
          </a:prstGeom>
          <a:solidFill>
            <a:srgbClr val="C00000"/>
          </a:solidFill>
        </p:spPr>
        <p:txBody>
          <a:bodyPr wrap="square" rtlCol="0" anchor="t">
            <a:spAutoFit/>
            <a:scene3d>
              <a:camera prst="orthographicFront"/>
              <a:lightRig rig="threePt" dir="t"/>
            </a:scene3d>
          </a:bodyPr>
          <a:lstStyle/>
          <a:p>
            <a:r>
              <a:rPr lang="zh-CN" altLang="en-US" sz="3200" b="1" smtClean="0">
                <a:solidFill>
                  <a:schemeClr val="bg1"/>
                </a:solidFill>
                <a:effectLst>
                  <a:reflection blurRad="6350" stA="53000" endA="300" endPos="35500" dir="5400000" sy="-90000" algn="bl" rotWithShape="0"/>
                </a:effectLst>
                <a:latin typeface="微软雅黑" panose="020b0503020204020204" charset="-122"/>
                <a:ea typeface="微软雅黑"/>
                <a:cs typeface="微软雅黑" panose="020b0503020204020204" charset="-122"/>
                <a:sym typeface="+mn-ea"/>
              </a:rPr>
              <a:t>课文按照怎样的顺序和线索写屈原？</a:t>
            </a:r>
          </a:p>
        </p:txBody>
      </p:sp>
      <p:cxnSp>
        <p:nvCxnSpPr>
          <p:cNvPr id="14" name="直接连接符 13" title=""/>
          <p:cNvCxnSpPr/>
          <p:nvPr>
            <p:custDataLst>
              <p:tags r:id="rId26"/>
            </p:custDataLst>
          </p:nvPr>
        </p:nvCxnSpPr>
        <p:spPr>
          <a:xfrm flipV="1">
            <a:off x="29845" y="823595"/>
            <a:ext cx="12162155" cy="29210"/>
          </a:xfrm>
          <a:prstGeom prst="line">
            <a:avLst/>
          </a:prstGeom>
          <a:ln w="28575" cmpd="sng">
            <a:solidFill>
              <a:schemeClr val="accent5"/>
            </a:solidFill>
            <a:prstDash val="solid"/>
          </a:ln>
        </p:spPr>
        <p:style>
          <a:lnRef idx="1">
            <a:schemeClr val="accent1"/>
          </a:lnRef>
          <a:fillRef idx="0">
            <a:schemeClr val="accent1"/>
          </a:fillRef>
          <a:effectRef idx="0">
            <a:schemeClr val="accent1"/>
          </a:effectRef>
          <a:fontRef idx="minor">
            <a:schemeClr val="tx1"/>
          </a:fontRef>
        </p:style>
      </p:cxnSp>
      <p:pic>
        <p:nvPicPr>
          <p:cNvPr id="16" name="图片 15" title=""/>
          <p:cNvPicPr>
            <a:picLocks noChangeAspect="1"/>
          </p:cNvPicPr>
          <p:nvPr>
            <p:custDataLst>
              <p:tags r:id="rId28"/>
            </p:custDataLst>
          </p:nvPr>
        </p:nvPicPr>
        <p:blipFill>
          <a:blip r:embed="rId27"/>
          <a:stretch>
            <a:fillRect/>
          </a:stretch>
        </p:blipFill>
        <p:spPr>
          <a:xfrm>
            <a:off x="10188575" y="4980305"/>
            <a:ext cx="2629535" cy="1950085"/>
          </a:xfrm>
          <a:prstGeom prst="rect">
            <a:avLst/>
          </a:prstGeom>
        </p:spPr>
      </p:pic>
      <p:sp>
        <p:nvSpPr>
          <p:cNvPr id="37" name="矩形 36" title=""/>
          <p:cNvSpPr/>
          <p:nvPr>
            <p:custDataLst>
              <p:tags r:id="rId29"/>
            </p:custDataLst>
          </p:nvPr>
        </p:nvSpPr>
        <p:spPr>
          <a:xfrm>
            <a:off x="830580" y="5235575"/>
            <a:ext cx="9599930" cy="953135"/>
          </a:xfrm>
          <a:prstGeom prst="rect">
            <a:avLst/>
          </a:prstGeom>
          <a:solidFill>
            <a:schemeClr val="bg1"/>
          </a:solidFill>
        </p:spPr>
        <p:txBody>
          <a:bodyPr wrap="square">
            <a:spAutoFit/>
          </a:bodyPr>
          <a:lstStyle/>
          <a:p>
            <a:pPr fontAlgn="auto">
              <a:lnSpc>
                <a:spcPct val="100000"/>
              </a:lnSpc>
            </a:pP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按时间顺序，以“任、疏、绌、迁、沉”为线索，处处围绕屈原的“志”写。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linds(horizontal)">
                                      <p:cBhvr>
                                        <p:cTn id="19" dur="500"/>
                                        <p:tgtEl>
                                          <p:spTgt spid="2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linds(horizontal)">
                                      <p:cBhvr>
                                        <p:cTn id="25" dur="500"/>
                                        <p:tgtEl>
                                          <p:spTgt spid="2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blinds(horizontal)">
                                      <p:cBhvr>
                                        <p:cTn id="28" dur="500"/>
                                        <p:tgtEl>
                                          <p:spTgt spid="2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linds(horizontal)">
                                      <p:cBhvr>
                                        <p:cTn id="34" dur="500"/>
                                        <p:tgtEl>
                                          <p:spTgt spid="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linds(horizontal)">
                                      <p:cBhvr>
                                        <p:cTn id="42" dur="500"/>
                                        <p:tgtEl>
                                          <p:spTgt spid="5"/>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linds(horizontal)">
                                      <p:cBhvr>
                                        <p:cTn id="45" dur="500"/>
                                        <p:tgtEl>
                                          <p:spTgt spid="7"/>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blinds(horizontal)">
                                      <p:cBhvr>
                                        <p:cTn id="48" dur="500"/>
                                        <p:tgtEl>
                                          <p:spTgt spid="8"/>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blinds(horizontal)">
                                      <p:cBhvr>
                                        <p:cTn id="51" dur="500"/>
                                        <p:tgtEl>
                                          <p:spTgt spid="9"/>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blinds(horizontal)">
                                      <p:cBhvr>
                                        <p:cTn id="54" dur="500"/>
                                        <p:tgtEl>
                                          <p:spTgt spid="10"/>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blinds(horizontal)">
                                      <p:cBhvr>
                                        <p:cTn id="59" dur="500"/>
                                        <p:tgtEl>
                                          <p:spTgt spid="12"/>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linds(horizontal)">
                                      <p:cBhvr>
                                        <p:cTn id="62" dur="500"/>
                                        <p:tgtEl>
                                          <p:spTgt spid="13"/>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ppt_x"/>
                                          </p:val>
                                        </p:tav>
                                        <p:tav tm="100000">
                                          <p:val>
                                            <p:strVal val="#ppt_x"/>
                                          </p:val>
                                        </p:tav>
                                      </p:tavLst>
                                    </p:anim>
                                    <p:anim calcmode="lin" valueType="num">
                                      <p:cBhvr additive="base">
                                        <p:cTn id="6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nodeType="click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3" presetClass="entr" presetSubtype="10" fill="hold" grpId="4" nodeType="click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blinds(horizontal)">
                                      <p:cBhvr>
                                        <p:cTn id="79" dur="500"/>
                                        <p:tgtEl>
                                          <p:spTgt spid="27"/>
                                        </p:tgtEl>
                                      </p:cBhvr>
                                    </p:animEffect>
                                  </p:childTnLst>
                                </p:cTn>
                              </p:par>
                            </p:childTnLst>
                          </p:cTn>
                        </p:par>
                      </p:childTnLst>
                    </p:cTn>
                  </p:par>
                  <p:par>
                    <p:cTn id="80" fill="hold" nodeType="clickPar">
                      <p:stCondLst>
                        <p:cond delay="indefinite"/>
                      </p:stCondLst>
                      <p:childTnLst>
                        <p:par>
                          <p:cTn id="81" fill="hold" nodeType="afterGroup">
                            <p:stCondLst>
                              <p:cond delay="0"/>
                            </p:stCondLst>
                            <p:childTnLst>
                              <p:par>
                                <p:cTn id="82" presetID="2" presetClass="entr" presetSubtype="4" fill="hold" grpId="5" nodeType="click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86" fill="hold" nodeType="clickPar">
                      <p:stCondLst>
                        <p:cond delay="indefinite"/>
                      </p:stCondLst>
                      <p:childTnLst>
                        <p:par>
                          <p:cTn id="87" fill="hold" nodeType="afterGroup">
                            <p:stCondLst>
                              <p:cond delay="0"/>
                            </p:stCondLst>
                            <p:childTnLst>
                              <p:par>
                                <p:cTn id="88" presetID="2" presetClass="entr" presetSubtype="4" fill="hold" grpId="6" nodeType="click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500" fill="hold"/>
                                        <p:tgtEl>
                                          <p:spTgt spid="32"/>
                                        </p:tgtEl>
                                        <p:attrNameLst>
                                          <p:attrName>ppt_x</p:attrName>
                                        </p:attrNameLst>
                                      </p:cBhvr>
                                      <p:tavLst>
                                        <p:tav tm="0">
                                          <p:val>
                                            <p:strVal val="#ppt_x"/>
                                          </p:val>
                                        </p:tav>
                                        <p:tav tm="100000">
                                          <p:val>
                                            <p:strVal val="#ppt_x"/>
                                          </p:val>
                                        </p:tav>
                                      </p:tavLst>
                                    </p:anim>
                                    <p:anim calcmode="lin" valueType="num">
                                      <p:cBhvr additive="base">
                                        <p:cTn id="9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2" fill="hold" nodeType="clickPar">
                      <p:stCondLst>
                        <p:cond delay="indefinite"/>
                      </p:stCondLst>
                      <p:childTnLst>
                        <p:par>
                          <p:cTn id="93" fill="hold" nodeType="afterGroup">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1000"/>
                                        <p:tgtEl>
                                          <p:spTgt spid="37"/>
                                        </p:tgtEl>
                                      </p:cBhvr>
                                    </p:animEffect>
                                    <p:anim calcmode="lin" valueType="num">
                                      <p:cBhvr>
                                        <p:cTn id="97" dur="1000" fill="hold"/>
                                        <p:tgtEl>
                                          <p:spTgt spid="37"/>
                                        </p:tgtEl>
                                        <p:attrNameLst>
                                          <p:attrName>ppt_x</p:attrName>
                                        </p:attrNameLst>
                                      </p:cBhvr>
                                      <p:tavLst>
                                        <p:tav tm="0">
                                          <p:val>
                                            <p:strVal val="#ppt_x"/>
                                          </p:val>
                                        </p:tav>
                                        <p:tav tm="100000">
                                          <p:val>
                                            <p:strVal val="#ppt_x"/>
                                          </p:val>
                                        </p:tav>
                                      </p:tavLst>
                                    </p:anim>
                                    <p:anim calcmode="lin" valueType="num">
                                      <p:cBhvr>
                                        <p:cTn id="9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22" grpId="0"/>
      <p:bldP spid="23" grpId="0"/>
      <p:bldP spid="24" grpId="0"/>
      <p:bldP spid="25" grpId="0"/>
      <p:bldP spid="2" grpId="0" animBg="1"/>
      <p:bldP spid="3" grpId="0" animBg="1"/>
      <p:bldP spid="4" grpId="0" animBg="1"/>
      <p:bldP spid="5" grpId="0"/>
      <p:bldP spid="7" grpId="0"/>
      <p:bldP spid="8" grpId="0" animBg="1"/>
      <p:bldP spid="9" grpId="0" animBg="1"/>
      <p:bldP spid="10" grpId="0"/>
      <p:bldP spid="12" grpId="0" animBg="1"/>
      <p:bldP spid="13" grpId="0"/>
      <p:bldP spid="27" grpId="4" animBg="1"/>
      <p:bldP spid="30" grpId="5" animBg="1"/>
      <p:bldP spid="32" grpId="6" animBg="1"/>
      <p:bldP spid="6" grpId="0" animBg="1"/>
      <p:bldP spid="37" grpId="0" animBg="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10" name="矩形 9" title=""/>
          <p:cNvSpPr/>
          <p:nvPr>
            <p:custDataLst>
              <p:tags r:id="rId4"/>
            </p:custDataLst>
          </p:nvPr>
        </p:nvSpPr>
        <p:spPr>
          <a:xfrm>
            <a:off x="402590" y="372745"/>
            <a:ext cx="11386820" cy="610679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title=""/>
          <p:cNvSpPr txBox="1"/>
          <p:nvPr>
            <p:custDataLst>
              <p:tags r:id="rId5"/>
            </p:custDataLst>
          </p:nvPr>
        </p:nvSpPr>
        <p:spPr>
          <a:xfrm>
            <a:off x="670560" y="1169670"/>
            <a:ext cx="11024870" cy="5215890"/>
          </a:xfrm>
          <a:prstGeom prst="rect">
            <a:avLst/>
          </a:prstGeom>
          <a:solidFill>
            <a:schemeClr val="bg1"/>
          </a:solidFill>
        </p:spPr>
        <p:txBody>
          <a:bodyPr wrap="square" rtlCol="0">
            <a:spAutoFit/>
          </a:bodyPr>
          <a:lstStyle/>
          <a:p>
            <a:pPr indent="0" fontAlgn="auto">
              <a:lnSpc>
                <a:spcPct val="100000"/>
              </a:lnSpc>
              <a:buClr>
                <a:schemeClr val="accent4">
                  <a:lumMod val="75000"/>
                </a:schemeClr>
              </a:buClr>
              <a:buFont typeface="Wingdings" panose="05000000000000000000" pitchFamily="2" charset="2"/>
              <a:buNone/>
            </a:pPr>
            <a:r>
              <a:rPr lang="zh-CN" altLang="en-US" sz="2800" b="1" kern="100">
                <a:solidFill>
                  <a:srgbClr val="1E1E1E"/>
                </a:solidFill>
                <a:latin typeface="楷体" panose="02010609060101010101" pitchFamily="49" charset="-122"/>
                <a:ea typeface="楷体" panose="02010609060101010101" pitchFamily="49" charset="-122"/>
                <a:cs typeface="楷体" panose="02010609060101010101" pitchFamily="49" charset="-122"/>
                <a:sym typeface="+mn-ea"/>
              </a:rPr>
              <a:t>本文主要是在叙事基础上展开议论。议论中含强烈情感，褒赞高洁，斥贬邪恶，评价作品和作者，蕴含感情。叙述蕴含情感。如叙述屈原保持操守，含敬重之情；叙述屈原的悲惨遭遇，含悲愤之情。</a:t>
            </a:r>
          </a:p>
          <a:p>
            <a:pPr indent="0" algn="ctr" fontAlgn="auto">
              <a:lnSpc>
                <a:spcPct val="100000"/>
              </a:lnSpc>
              <a:buClr>
                <a:schemeClr val="accent4">
                  <a:lumMod val="75000"/>
                </a:schemeClr>
              </a:buClr>
              <a:buFont typeface="Wingdings" panose="05000000000000000000" pitchFamily="2" charset="2"/>
              <a:buNone/>
            </a:pPr>
            <a:r>
              <a:rPr lang="zh-CN" altLang="zh-CN" sz="2800">
                <a:solidFill>
                  <a:schemeClr val="tx1"/>
                </a:solidFill>
                <a:latin typeface="方正粗黑宋简体" panose="02000000000000000000" charset="-122"/>
                <a:ea typeface="方正粗黑宋简体" panose="02000000000000000000" charset="-122"/>
                <a:cs typeface="Times New Roman" panose="02020603050405020304" pitchFamily="18" charset="0"/>
                <a:sym typeface="+mn-ea"/>
              </a:rPr>
              <a:t>夹叙夹议</a:t>
            </a:r>
          </a:p>
          <a:p>
            <a:pPr fontAlgn="auto">
              <a:lnSpc>
                <a:spcPct val="100000"/>
              </a:lnSpc>
              <a:spcAft>
                <a:spcPts val="600"/>
              </a:spcAft>
            </a:pPr>
            <a:r>
              <a:rPr lang="zh-CN" altLang="en-US" sz="2400" b="1" kern="1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本文作为一篇传记，成功地运用了</a:t>
            </a:r>
            <a:r>
              <a:rPr lang="zh-CN" altLang="en-US" sz="24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夹叙夹议</a:t>
            </a:r>
            <a:r>
              <a:rPr lang="zh-CN" altLang="en-US" sz="2400" b="1" kern="1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的手法，评传结合，既塑造了传主鲜明的个性特征，又表达了作者的观点态度，具有很强的感染力。</a:t>
            </a:r>
            <a:endParaRPr lang="zh-CN" altLang="en-US" sz="2400" b="1" kern="1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lang="zh-CN" altLang="en-US" sz="2400" b="1" kern="1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做到夹叙夹议要注意三点：</a:t>
            </a:r>
            <a:endParaRPr lang="en-US" altLang="zh-CN" sz="2400" b="1" kern="1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lang="en-US" altLang="zh-CN" sz="2400" b="1" kern="1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4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以“叙”为基础。</a:t>
            </a:r>
            <a:r>
              <a:rPr lang="zh-CN" altLang="en-US" sz="2400" b="1" kern="1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夹叙夹议的基础是记叙。因此，要在记叙中把事件的过程写清楚，把人物或场景写具体，为下文的议论做好充分的铺垫。</a:t>
            </a:r>
            <a:endParaRPr lang="zh-CN" altLang="en-US" sz="2400" b="1" kern="1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lang="en-US" altLang="zh-CN" sz="2400" b="1" kern="1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4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以“议”为统帅。</a:t>
            </a:r>
            <a:r>
              <a:rPr lang="zh-CN" altLang="en-US" sz="2400" b="1" kern="1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议论，是夹叙夹议中的关键，是所记事件、人物或场景的意义之所在。要在议论中揭示出事件的内涵，表达出作者的思想情感。</a:t>
            </a:r>
            <a:endParaRPr lang="zh-CN" altLang="en-US" sz="2400" b="1" kern="1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lang="en-US" altLang="zh-CN" sz="2400" b="1" kern="1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400" b="1" kern="1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灵活安排“叙”和“议”的位置。</a:t>
            </a:r>
            <a:r>
              <a:rPr lang="zh-CN" altLang="en-US" sz="2400" b="1" kern="1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可以先叙后议，也可以边叙边议，还可以先议后叙。</a:t>
            </a:r>
          </a:p>
        </p:txBody>
      </p:sp>
      <p:pic>
        <p:nvPicPr>
          <p:cNvPr id="8" name="图片 7" title=""/>
          <p:cNvPicPr>
            <a:picLocks noChangeAspect="1"/>
          </p:cNvPicPr>
          <p:nvPr>
            <p:custDataLst>
              <p:tags r:id="rId7"/>
            </p:custDataLst>
          </p:nvPr>
        </p:nvPicPr>
        <p:blipFill>
          <a:blip r:embed="rId6"/>
          <a:stretch>
            <a:fillRect/>
          </a:stretch>
        </p:blipFill>
        <p:spPr>
          <a:xfrm>
            <a:off x="-107315" y="-62230"/>
            <a:ext cx="1927860" cy="1927860"/>
          </a:xfrm>
          <a:prstGeom prst="rect">
            <a:avLst/>
          </a:prstGeom>
        </p:spPr>
      </p:pic>
      <p:sp>
        <p:nvSpPr>
          <p:cNvPr id="3" name="文本框 2" title=""/>
          <p:cNvSpPr txBox="1"/>
          <p:nvPr>
            <p:custDataLst>
              <p:tags r:id="rId8"/>
            </p:custDataLst>
          </p:nvPr>
        </p:nvSpPr>
        <p:spPr>
          <a:xfrm>
            <a:off x="1820545" y="372745"/>
            <a:ext cx="8724900" cy="737235"/>
          </a:xfrm>
          <a:prstGeom prst="rect">
            <a:avLst/>
          </a:prstGeom>
          <a:solidFill>
            <a:srgbClr val="C00000"/>
          </a:solidFill>
        </p:spPr>
        <p:txBody>
          <a:bodyPr wrap="square" rtlCol="0" anchor="t">
            <a:spAutoFit/>
          </a:bodyPr>
          <a:lstStyle/>
          <a:p>
            <a:pPr indent="0" algn="ctr">
              <a:lnSpc>
                <a:spcPct val="150000"/>
              </a:lnSpc>
              <a:spcBef>
                <a:spcPts val="1000"/>
              </a:spcBef>
              <a:buClr>
                <a:srgbClr val="C00000"/>
              </a:buClr>
              <a:buFont typeface="Wingdings" panose="05000000000000000000" pitchFamily="2" charset="2"/>
              <a:buNone/>
            </a:pPr>
            <a:r>
              <a:rPr lang="zh-CN" altLang="en-US" sz="2800" b="1" noProof="0">
                <a:ln>
                  <a:noFill/>
                </a:ln>
                <a:solidFill>
                  <a:schemeClr val="bg1"/>
                </a:solidFill>
                <a:effectLst/>
                <a:uLnTx/>
                <a:uFillTx/>
                <a:latin typeface="方正粗黑宋简体" panose="02000000000000000000" charset="-122"/>
                <a:ea typeface="方正粗黑宋简体" panose="02000000000000000000" charset="-122"/>
                <a:cs typeface="Times New Roman" panose="02020603050405020304" pitchFamily="18" charset="0"/>
                <a:sym typeface="+mn-ea"/>
              </a:rPr>
              <a:t>本文在写作上的突出特点是什么？</a:t>
            </a:r>
            <a:endParaRPr lang="zh-CN" altLang="en-US" sz="2800" b="1" noProof="0" smtClean="0">
              <a:ln>
                <a:noFill/>
              </a:ln>
              <a:solidFill>
                <a:schemeClr val="bg1"/>
              </a:solidFill>
              <a:effectLst/>
              <a:uLnTx/>
              <a:uFillTx/>
              <a:latin typeface="方正粗黑宋简体" panose="02000000000000000000" charset="-122"/>
              <a:ea typeface="方正粗黑宋简体" panose="02000000000000000000" charset="-122"/>
              <a:cs typeface="Times New Roman" panose="02020603050405020304" pitchFamily="18" charset="0"/>
              <a:sym typeface="+mn-ea"/>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pic>
        <p:nvPicPr>
          <p:cNvPr id="4" name="Picture 3" title=""/>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4910806" y="678243"/>
            <a:ext cx="1848304"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title=""/>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rot="18958648">
            <a:off x="3864087" y="2538188"/>
            <a:ext cx="1181790" cy="430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title=""/>
          <p:cNvPicPr>
            <a:picLocks noChangeAspect="1" noChangeArrowheads="1"/>
          </p:cNvPicPr>
          <p:nvPr>
            <p:custDataLst>
              <p:tags r:id="rId7"/>
            </p:custDataLst>
          </p:nvPr>
        </p:nvPicPr>
        <p:blipFill>
          <a:blip r:embed="rId3">
            <a:extLst>
              <a:ext uri="{28A0092B-C50C-407E-A947-70E740481C1C}">
                <a14:useLocalDpi xmlns:a14="http://schemas.microsoft.com/office/drawing/2010/main" val="0"/>
              </a:ext>
            </a:extLst>
          </a:blip>
          <a:stretch>
            <a:fillRect/>
          </a:stretch>
        </p:blipFill>
        <p:spPr bwMode="auto">
          <a:xfrm>
            <a:off x="3062608" y="3319203"/>
            <a:ext cx="1848304"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title=""/>
          <p:cNvPicPr>
            <a:picLocks noChangeAspect="1" noChangeArrowheads="1"/>
          </p:cNvPicPr>
          <p:nvPr>
            <p:custDataLst>
              <p:tags r:id="rId8"/>
            </p:custDataLst>
          </p:nvPr>
        </p:nvPicPr>
        <p:blipFill>
          <a:blip r:embed="rId3">
            <a:extLst>
              <a:ext uri="{28A0092B-C50C-407E-A947-70E740481C1C}">
                <a14:useLocalDpi xmlns:a14="http://schemas.microsoft.com/office/drawing/2010/main" val="0"/>
              </a:ext>
            </a:extLst>
          </a:blip>
          <a:stretch>
            <a:fillRect/>
          </a:stretch>
        </p:blipFill>
        <p:spPr bwMode="auto">
          <a:xfrm>
            <a:off x="6759316" y="3319203"/>
            <a:ext cx="1848304"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title=""/>
          <p:cNvPicPr>
            <a:picLocks noChangeAspect="1" noChangeArrowheads="1"/>
          </p:cNvPicPr>
          <p:nvPr>
            <p:custDataLst>
              <p:tags r:id="rId9"/>
            </p:custDataLst>
          </p:nvPr>
        </p:nvPicPr>
        <p:blipFill>
          <a:blip r:embed="rId5">
            <a:extLst>
              <a:ext uri="{28A0092B-C50C-407E-A947-70E740481C1C}">
                <a14:useLocalDpi xmlns:a14="http://schemas.microsoft.com/office/drawing/2010/main" val="0"/>
              </a:ext>
            </a:extLst>
          </a:blip>
          <a:stretch>
            <a:fillRect/>
          </a:stretch>
        </p:blipFill>
        <p:spPr bwMode="auto">
          <a:xfrm rot="2869060">
            <a:off x="6635258" y="2521252"/>
            <a:ext cx="1181790" cy="430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title=""/>
          <p:cNvPicPr>
            <a:picLocks noChangeAspect="1" noChangeArrowheads="1"/>
          </p:cNvPicPr>
          <p:nvPr>
            <p:custDataLst>
              <p:tags r:id="rId10"/>
            </p:custDataLst>
          </p:nvPr>
        </p:nvPicPr>
        <p:blipFill>
          <a:blip r:embed="rId5">
            <a:extLst>
              <a:ext uri="{28A0092B-C50C-407E-A947-70E740481C1C}">
                <a14:useLocalDpi xmlns:a14="http://schemas.microsoft.com/office/drawing/2010/main" val="0"/>
              </a:ext>
            </a:extLst>
          </a:blip>
          <a:stretch>
            <a:fillRect/>
          </a:stretch>
        </p:blipFill>
        <p:spPr bwMode="auto">
          <a:xfrm rot="10800000">
            <a:off x="5180515" y="4310706"/>
            <a:ext cx="1308563" cy="430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title=""/>
          <p:cNvSpPr/>
          <p:nvPr>
            <p:custDataLst>
              <p:tags r:id="rId11"/>
            </p:custDataLst>
          </p:nvPr>
        </p:nvSpPr>
        <p:spPr>
          <a:xfrm>
            <a:off x="5127281" y="1215244"/>
            <a:ext cx="1415772" cy="830997"/>
          </a:xfrm>
          <a:prstGeom prst="rect">
            <a:avLst/>
          </a:prstGeom>
        </p:spPr>
        <p:txBody>
          <a:bodyPr wrap="none">
            <a:spAutoFit/>
          </a:bodyPr>
          <a:lstStyle/>
          <a:p>
            <a:pPr algn="ctr"/>
            <a:r>
              <a:rPr lang="zh-CN" altLang="zh-CN" sz="2400" kern="100">
                <a:latin typeface="微软雅黑" panose="020b0503020204020204" charset="-122"/>
                <a:ea typeface="微软雅黑"/>
                <a:cs typeface="Times New Roman" panose="02020603050405020304" pitchFamily="18" charset="0"/>
              </a:rPr>
              <a:t>语言建构</a:t>
            </a:r>
            <a:endParaRPr lang="en-US" altLang="zh-CN" sz="2400" kern="100">
              <a:latin typeface="微软雅黑" panose="020b0503020204020204" charset="-122"/>
              <a:ea typeface="微软雅黑"/>
              <a:cs typeface="Times New Roman" panose="02020603050405020304" pitchFamily="18" charset="0"/>
            </a:endParaRPr>
          </a:p>
          <a:p>
            <a:pPr algn="ctr"/>
            <a:r>
              <a:rPr lang="zh-CN" altLang="zh-CN" sz="2400" kern="100">
                <a:latin typeface="微软雅黑" panose="020b0503020204020204" charset="-122"/>
                <a:ea typeface="微软雅黑"/>
                <a:cs typeface="Times New Roman" panose="02020603050405020304" pitchFamily="18" charset="0"/>
              </a:rPr>
              <a:t>与运用</a:t>
            </a:r>
            <a:endParaRPr lang="zh-CN" altLang="en-US" sz="2400"/>
          </a:p>
        </p:txBody>
      </p:sp>
      <p:sp>
        <p:nvSpPr>
          <p:cNvPr id="11" name="矩形 10" title=""/>
          <p:cNvSpPr/>
          <p:nvPr>
            <p:custDataLst>
              <p:tags r:id="rId12"/>
            </p:custDataLst>
          </p:nvPr>
        </p:nvSpPr>
        <p:spPr>
          <a:xfrm>
            <a:off x="6976217" y="3789328"/>
            <a:ext cx="1415772" cy="830997"/>
          </a:xfrm>
          <a:prstGeom prst="rect">
            <a:avLst/>
          </a:prstGeom>
        </p:spPr>
        <p:txBody>
          <a:bodyPr wrap="none">
            <a:spAutoFit/>
          </a:bodyPr>
          <a:lstStyle/>
          <a:p>
            <a:pPr algn="ctr"/>
            <a:r>
              <a:rPr lang="zh-CN" altLang="zh-CN" sz="2400" kern="100">
                <a:latin typeface="微软雅黑" panose="020b0503020204020204" charset="-122"/>
                <a:ea typeface="微软雅黑"/>
                <a:cs typeface="Times New Roman" panose="02020603050405020304" pitchFamily="18" charset="0"/>
              </a:rPr>
              <a:t>审美鉴赏</a:t>
            </a:r>
            <a:endParaRPr lang="en-US" altLang="zh-CN" sz="2400" kern="100">
              <a:latin typeface="微软雅黑" panose="020b0503020204020204" charset="-122"/>
              <a:ea typeface="微软雅黑"/>
              <a:cs typeface="Times New Roman" panose="02020603050405020304" pitchFamily="18" charset="0"/>
            </a:endParaRPr>
          </a:p>
          <a:p>
            <a:pPr algn="ctr"/>
            <a:r>
              <a:rPr lang="zh-CN" altLang="zh-CN" sz="2400" kern="100">
                <a:latin typeface="微软雅黑" panose="020b0503020204020204" charset="-122"/>
                <a:ea typeface="微软雅黑"/>
                <a:cs typeface="Times New Roman" panose="02020603050405020304" pitchFamily="18" charset="0"/>
              </a:rPr>
              <a:t>与创造</a:t>
            </a:r>
            <a:endParaRPr lang="zh-CN" altLang="en-US" sz="2400" kern="100">
              <a:latin typeface="微软雅黑" panose="020b0503020204020204" charset="-122"/>
              <a:ea typeface="微软雅黑"/>
              <a:cs typeface="Times New Roman" panose="02020603050405020304" pitchFamily="18" charset="0"/>
            </a:endParaRPr>
          </a:p>
        </p:txBody>
      </p:sp>
      <p:sp>
        <p:nvSpPr>
          <p:cNvPr id="12" name="矩形 11" title=""/>
          <p:cNvSpPr/>
          <p:nvPr>
            <p:custDataLst>
              <p:tags r:id="rId13"/>
            </p:custDataLst>
          </p:nvPr>
        </p:nvSpPr>
        <p:spPr>
          <a:xfrm>
            <a:off x="3218549" y="3855868"/>
            <a:ext cx="1415772" cy="830997"/>
          </a:xfrm>
          <a:prstGeom prst="rect">
            <a:avLst/>
          </a:prstGeom>
        </p:spPr>
        <p:txBody>
          <a:bodyPr wrap="none">
            <a:spAutoFit/>
          </a:bodyPr>
          <a:lstStyle/>
          <a:p>
            <a:pPr algn="ctr"/>
            <a:r>
              <a:rPr lang="zh-CN" altLang="zh-CN" sz="2400" kern="100">
                <a:latin typeface="微软雅黑" panose="020b0503020204020204" charset="-122"/>
                <a:ea typeface="微软雅黑"/>
                <a:cs typeface="Times New Roman" panose="02020603050405020304" pitchFamily="18" charset="0"/>
              </a:rPr>
              <a:t>文化传承</a:t>
            </a:r>
            <a:endParaRPr lang="en-US" altLang="zh-CN" sz="2400" kern="100">
              <a:latin typeface="微软雅黑" panose="020b0503020204020204" charset="-122"/>
              <a:ea typeface="微软雅黑"/>
              <a:cs typeface="Times New Roman" panose="02020603050405020304" pitchFamily="18" charset="0"/>
            </a:endParaRPr>
          </a:p>
          <a:p>
            <a:pPr algn="ctr"/>
            <a:r>
              <a:rPr lang="zh-CN" altLang="zh-CN" sz="2400" kern="100">
                <a:latin typeface="微软雅黑" panose="020b0503020204020204" charset="-122"/>
                <a:ea typeface="微软雅黑"/>
                <a:cs typeface="Times New Roman" panose="02020603050405020304" pitchFamily="18" charset="0"/>
              </a:rPr>
              <a:t>与理解</a:t>
            </a:r>
            <a:endParaRPr lang="zh-CN" altLang="en-US" sz="2400" kern="100">
              <a:latin typeface="微软雅黑" panose="020b0503020204020204" charset="-122"/>
              <a:ea typeface="微软雅黑"/>
              <a:cs typeface="Times New Roman" panose="02020603050405020304" pitchFamily="18" charset="0"/>
            </a:endParaRPr>
          </a:p>
        </p:txBody>
      </p:sp>
      <p:sp>
        <p:nvSpPr>
          <p:cNvPr id="13" name="矩形 12" title=""/>
          <p:cNvSpPr/>
          <p:nvPr>
            <p:custDataLst>
              <p:tags r:id="rId14"/>
            </p:custDataLst>
          </p:nvPr>
        </p:nvSpPr>
        <p:spPr>
          <a:xfrm>
            <a:off x="6925686" y="651859"/>
            <a:ext cx="3547900" cy="1383665"/>
          </a:xfrm>
          <a:prstGeom prst="rect">
            <a:avLst/>
          </a:prstGeom>
        </p:spPr>
        <p:txBody>
          <a:bodyPr wrap="square">
            <a:spAutoFit/>
          </a:bodyPr>
          <a:lstStyle/>
          <a:p>
            <a:pPr indent="0" fontAlgn="auto">
              <a:lnSpc>
                <a:spcPct val="100000"/>
              </a:lnSpc>
              <a:buFont typeface="Wingdings" panose="05000000000000000000" charset="0"/>
              <a:buNone/>
            </a:pPr>
            <a:r>
              <a:rPr lang="zh-CN" altLang="en-US" sz="2800" b="1">
                <a:solidFill>
                  <a:schemeClr val="tx1"/>
                </a:solidFill>
                <a:latin typeface="楷体" panose="02010609060101010101" pitchFamily="49" charset="-122"/>
                <a:ea typeface="楷体" panose="02010609060101010101" pitchFamily="49" charset="-122"/>
                <a:cs typeface="+mn-ea"/>
                <a:sym typeface="宋体" panose="02010600030101010101" pitchFamily="2" charset="-122"/>
              </a:rPr>
              <a:t>掌握本课常见文言实词，熟记通假字，正确理解古今异义的词</a:t>
            </a:r>
            <a:r>
              <a:rPr lang="zh-CN" altLang="en-US" sz="2800" b="1">
                <a:latin typeface="楷体" panose="02010609060101010101" pitchFamily="49" charset="-122"/>
                <a:ea typeface="楷体" panose="02010609060101010101" pitchFamily="49" charset="-122"/>
                <a:cs typeface="+mn-ea"/>
                <a:sym typeface="宋体" panose="02010600030101010101" pitchFamily="2" charset="-122"/>
              </a:rPr>
              <a:t>。</a:t>
            </a:r>
            <a:endParaRPr lang="zh-CN" altLang="en-US" sz="2800" b="1">
              <a:solidFill>
                <a:srgbClr val="000000">
                  <a:lumMod val="75000"/>
                  <a:lumOff val="25000"/>
                </a:srgbClr>
              </a:solidFill>
              <a:uFillTx/>
              <a:latin typeface="楷体" panose="02010609060101010101" pitchFamily="49" charset="-122"/>
              <a:ea typeface="楷体" panose="02010609060101010101" pitchFamily="49" charset="-122"/>
              <a:cs typeface="三极行书简" panose="00000500000000000000" charset="-122"/>
              <a:sym typeface="+mn-ea"/>
            </a:endParaRPr>
          </a:p>
        </p:txBody>
      </p:sp>
      <p:sp>
        <p:nvSpPr>
          <p:cNvPr id="14" name="矩形 13" title=""/>
          <p:cNvSpPr/>
          <p:nvPr>
            <p:custDataLst>
              <p:tags r:id="rId15"/>
            </p:custDataLst>
          </p:nvPr>
        </p:nvSpPr>
        <p:spPr>
          <a:xfrm>
            <a:off x="8742045" y="3437890"/>
            <a:ext cx="3258820" cy="1383665"/>
          </a:xfrm>
          <a:prstGeom prst="rect">
            <a:avLst/>
          </a:prstGeom>
        </p:spPr>
        <p:txBody>
          <a:bodyPr wrap="square">
            <a:spAutoFit/>
          </a:bodyPr>
          <a:lstStyle/>
          <a:p>
            <a:pPr indent="0" fontAlgn="auto">
              <a:lnSpc>
                <a:spcPct val="100000"/>
              </a:lnSpc>
              <a:buFont typeface="Wingdings" panose="05000000000000000000" charset="0"/>
              <a:buNone/>
            </a:pPr>
            <a:r>
              <a:rPr lang="zh-CN" altLang="en-US" sz="2800" b="1">
                <a:solidFill>
                  <a:schemeClr val="tx1"/>
                </a:solidFill>
                <a:latin typeface="楷体" panose="02010609060101010101" pitchFamily="49" charset="-122"/>
                <a:ea typeface="楷体" panose="02010609060101010101" pitchFamily="49" charset="-122"/>
                <a:cs typeface="+mn-ea"/>
                <a:sym typeface="宋体" panose="02010600030101010101" pitchFamily="2" charset="-122"/>
              </a:rPr>
              <a:t>学习本文记叙、议论和抒情相结合的写作方法。</a:t>
            </a:r>
          </a:p>
        </p:txBody>
      </p:sp>
      <p:sp>
        <p:nvSpPr>
          <p:cNvPr id="15" name="矩形 14" title=""/>
          <p:cNvSpPr/>
          <p:nvPr>
            <p:custDataLst>
              <p:tags r:id="rId16"/>
            </p:custDataLst>
          </p:nvPr>
        </p:nvSpPr>
        <p:spPr>
          <a:xfrm>
            <a:off x="130175" y="2789555"/>
            <a:ext cx="3021330" cy="2245360"/>
          </a:xfrm>
          <a:prstGeom prst="rect">
            <a:avLst/>
          </a:prstGeom>
        </p:spPr>
        <p:txBody>
          <a:bodyPr wrap="square">
            <a:spAutoFit/>
          </a:bodyPr>
          <a:lstStyle/>
          <a:p>
            <a:pPr indent="0" fontAlgn="auto">
              <a:lnSpc>
                <a:spcPct val="100000"/>
              </a:lnSpc>
              <a:spcAft>
                <a:spcPts val="600"/>
              </a:spcAft>
              <a:buFont typeface="Wingdings" panose="05000000000000000000" pitchFamily="2" charset="2"/>
              <a:buNone/>
            </a:pPr>
            <a:r>
              <a:rPr lang="zh-CN" altLang="en-US" sz="2800" b="1">
                <a:solidFill>
                  <a:schemeClr val="tx1"/>
                </a:solidFill>
                <a:latin typeface="楷体" panose="02010609060101010101" pitchFamily="49" charset="-122"/>
                <a:ea typeface="楷体" panose="02010609060101010101" pitchFamily="49" charset="-122"/>
                <a:cs typeface="+mn-ea"/>
                <a:sym typeface="宋体" panose="02010600030101010101" pitchFamily="2" charset="-122"/>
              </a:rPr>
              <a:t>了解屈原的生平事迹，学习屈原的爱国精神和志洁行廉、刚正不阿的高尚品德。</a:t>
            </a:r>
            <a:endParaRPr lang="zh-CN" altLang="en-US" sz="2800" b="1">
              <a:solidFill>
                <a:schemeClr val="tx1"/>
              </a:solidFill>
              <a:uFillTx/>
              <a:latin typeface="楷体" panose="02010609060101010101" pitchFamily="49" charset="-122"/>
              <a:ea typeface="楷体" panose="02010609060101010101" pitchFamily="49" charset="-122"/>
              <a:cs typeface="+mn-ea"/>
              <a:sym typeface="宋体" panose="02010600030101010101" pitchFamily="2" charset="-122"/>
            </a:endParaRPr>
          </a:p>
        </p:txBody>
      </p:sp>
      <p:sp>
        <p:nvSpPr>
          <p:cNvPr id="3" name="文本框 4" title=""/>
          <p:cNvSpPr txBox="1"/>
          <p:nvPr>
            <p:custDataLst>
              <p:tags r:id="rId17"/>
            </p:custDataLst>
          </p:nvPr>
        </p:nvSpPr>
        <p:spPr>
          <a:xfrm>
            <a:off x="205105" y="203200"/>
            <a:ext cx="2028190" cy="583565"/>
          </a:xfrm>
          <a:prstGeom prst="rect">
            <a:avLst/>
          </a:prstGeom>
          <a:solidFill>
            <a:srgbClr val="C00000"/>
          </a:solidFill>
        </p:spPr>
        <p:txBody>
          <a:bodyPr wrap="square" rtlCol="0">
            <a:spAutoFit/>
          </a:bodyPr>
          <a:lstStyle/>
          <a:p>
            <a:pPr algn="ctr"/>
            <a:r>
              <a:rPr lang="zh-CN" altLang="en-US" sz="3200" b="1">
                <a:solidFill>
                  <a:schemeClr val="bg1"/>
                </a:solidFill>
                <a:sym typeface="+mn-ea"/>
              </a:rPr>
              <a:t>课程目标</a:t>
            </a:r>
            <a:r>
              <a:rPr lang="zh-CN" altLang="en-US" sz="3200" b="1">
                <a:latin typeface="隶书" panose="02010509060101010101" pitchFamily="49" charset="-122"/>
                <a:ea typeface="隶书" panose="02010509060101010101" pitchFamily="49" charset="-122"/>
              </a:rPr>
              <a:t>  </a:t>
            </a:r>
          </a:p>
        </p:txBody>
      </p:sp>
      <p:sp>
        <p:nvSpPr>
          <p:cNvPr id="21" name="矩形 20" title=""/>
          <p:cNvSpPr/>
          <p:nvPr>
            <p:custDataLst>
              <p:tags r:id="rId18"/>
            </p:custDataLst>
          </p:nvPr>
        </p:nvSpPr>
        <p:spPr>
          <a:xfrm>
            <a:off x="158750" y="203200"/>
            <a:ext cx="11874500" cy="6451600"/>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n>
                <a:solidFill>
                  <a:schemeClr val="bg2"/>
                </a:solidFill>
              </a:ln>
              <a:solidFill>
                <a:schemeClr val="bg2"/>
              </a:solidFill>
            </a:endParaRPr>
          </a:p>
        </p:txBody>
      </p:sp>
      <p:pic>
        <p:nvPicPr>
          <p:cNvPr id="23" name="图片 6" title=""/>
          <p:cNvPicPr>
            <a:picLocks noChangeAspect="1" noChangeArrowheads="1"/>
          </p:cNvPicPr>
          <p:nvPr>
            <p:custDataLst>
              <p:tags r:id="rId20"/>
            </p:custDataLst>
          </p:nvPr>
        </p:nvPicPr>
        <p:blipFill>
          <a:blip r:embed="rId19">
            <a:extLst>
              <a:ext uri="{28A0092B-C50C-407E-A947-70E740481C1C}">
                <a14:useLocalDpi xmlns:a14="http://schemas.microsoft.com/office/drawing/2010/main" val="0"/>
              </a:ext>
            </a:extLst>
          </a:blip>
          <a:stretch>
            <a:fillRect/>
          </a:stretch>
        </p:blipFill>
        <p:spPr bwMode="auto">
          <a:xfrm>
            <a:off x="907415" y="1104265"/>
            <a:ext cx="1466850" cy="757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图片 51" title=""/>
          <p:cNvPicPr>
            <a:picLocks noChangeAspect="1"/>
          </p:cNvPicPr>
          <p:nvPr>
            <p:custDataLst>
              <p:tags r:id="rId22"/>
            </p:custDataLst>
          </p:nvPr>
        </p:nvPicPr>
        <p:blipFill>
          <a:blip r:embed="rId21">
            <a:extLst>
              <a:ext uri="{28A0092B-C50C-407E-A947-70E740481C1C}">
                <a14:useLocalDpi xmlns:a14="http://schemas.microsoft.com/office/drawing/2010/main" val="0"/>
              </a:ext>
            </a:extLst>
          </a:blip>
          <a:srcRect l="20464" t="16719" r="69336" b="53532"/>
          <a:stretch>
            <a:fillRect/>
          </a:stretch>
        </p:blipFill>
        <p:spPr>
          <a:xfrm>
            <a:off x="10297795" y="260985"/>
            <a:ext cx="1703070" cy="954405"/>
          </a:xfrm>
          <a:prstGeom prst="rect">
            <a:avLst/>
          </a:prstGeom>
        </p:spPr>
      </p:pic>
      <p:pic>
        <p:nvPicPr>
          <p:cNvPr id="24" name="图片 23" title=""/>
          <p:cNvPicPr>
            <a:picLocks noChangeAspect="1"/>
          </p:cNvPicPr>
          <p:nvPr>
            <p:custDataLst>
              <p:tags r:id="rId24"/>
            </p:custDataLst>
          </p:nvPr>
        </p:nvPicPr>
        <p:blipFill>
          <a:blip r:embed="rId23">
            <a:extLst>
              <a:ext uri="{28A0092B-C50C-407E-A947-70E740481C1C}">
                <a14:useLocalDpi xmlns:a14="http://schemas.microsoft.com/office/drawing/2010/main" val="0"/>
              </a:ext>
            </a:extLst>
          </a:blip>
          <a:stretch>
            <a:fillRect/>
          </a:stretch>
        </p:blipFill>
        <p:spPr>
          <a:xfrm>
            <a:off x="9627235" y="4350385"/>
            <a:ext cx="2406015" cy="24060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par>
                          <p:cTn id="12" fill="hold" nodeType="afterGroup">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内容占位符 2" title=""/>
          <p:cNvSpPr txBox="1"/>
          <p:nvPr>
            <p:custDataLst>
              <p:tags r:id="rId3"/>
            </p:custDataLst>
          </p:nvPr>
        </p:nvSpPr>
        <p:spPr>
          <a:xfrm>
            <a:off x="2009775" y="1356360"/>
            <a:ext cx="9918700" cy="35420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50000"/>
              </a:lnSpc>
              <a:buNone/>
            </a:pPr>
            <a:endParaRPr lang="zh-CN" altLang="en-US">
              <a:latin typeface="微软雅黑" panose="020b0503020204020204" charset="-122"/>
              <a:ea typeface="微软雅黑"/>
            </a:endParaRPr>
          </a:p>
        </p:txBody>
      </p:sp>
      <p:pic>
        <p:nvPicPr>
          <p:cNvPr id="1048" name="图片 1047" title=""/>
          <p:cNvPicPr>
            <a:picLocks noChangeAspect="1"/>
          </p:cNvPicPr>
          <p:nvPr>
            <p:custDataLst>
              <p:tags r:id="rId6"/>
            </p:custDataLst>
          </p:nvPr>
        </p:nvPicPr>
        <p:blipFill>
          <a:blip r:embed="rId4">
            <a:alphaModFix amt="20000"/>
            <a:biLevel thresh="50000"/>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3183890" y="215265"/>
            <a:ext cx="6129020" cy="6326505"/>
          </a:xfrm>
          <a:prstGeom prst="rect">
            <a:avLst/>
          </a:prstGeom>
          <a:ln>
            <a:noFill/>
          </a:ln>
        </p:spPr>
      </p:pic>
      <p:sp>
        <p:nvSpPr>
          <p:cNvPr id="63" name="任意多边形: 形状 62" title=""/>
          <p:cNvSpPr/>
          <p:nvPr>
            <p:custDataLst>
              <p:tags r:id="rId7"/>
            </p:custDataLst>
          </p:nvPr>
        </p:nvSpPr>
        <p:spPr>
          <a:xfrm rot="16200000">
            <a:off x="5229860" y="-78740"/>
            <a:ext cx="2108835" cy="6500495"/>
          </a:xfrm>
          <a:custGeom>
            <a:gdLst>
              <a:gd name="connsiteX0" fmla="*/ 320326 w 1496080"/>
              <a:gd name="connsiteY0" fmla="*/ 0 h 5143274"/>
              <a:gd name="connsiteX1" fmla="*/ 1193765 w 1496080"/>
              <a:gd name="connsiteY1" fmla="*/ 0 h 5143274"/>
              <a:gd name="connsiteX2" fmla="*/ 1417287 w 1496080"/>
              <a:gd name="connsiteY2" fmla="*/ 337217 h 5143274"/>
              <a:gd name="connsiteX3" fmla="*/ 1496080 w 1496080"/>
              <a:gd name="connsiteY3" fmla="*/ 353125 h 5143274"/>
              <a:gd name="connsiteX4" fmla="*/ 1496080 w 1496080"/>
              <a:gd name="connsiteY4" fmla="*/ 4799392 h 5143274"/>
              <a:gd name="connsiteX5" fmla="*/ 1417287 w 1496080"/>
              <a:gd name="connsiteY5" fmla="*/ 4815298 h 5143274"/>
              <a:gd name="connsiteX6" fmla="*/ 1201202 w 1496080"/>
              <a:gd name="connsiteY6" fmla="*/ 5078758 h 5143274"/>
              <a:gd name="connsiteX7" fmla="*/ 1194697 w 1496080"/>
              <a:gd name="connsiteY7" fmla="*/ 5143274 h 5143274"/>
              <a:gd name="connsiteX8" fmla="*/ 319394 w 1496080"/>
              <a:gd name="connsiteY8" fmla="*/ 5143274 h 5143274"/>
              <a:gd name="connsiteX9" fmla="*/ 312891 w 1496080"/>
              <a:gd name="connsiteY9" fmla="*/ 5078758 h 5143274"/>
              <a:gd name="connsiteX10" fmla="*/ 96804 w 1496080"/>
              <a:gd name="connsiteY10" fmla="*/ 4815298 h 5143274"/>
              <a:gd name="connsiteX11" fmla="*/ 0 w 1496080"/>
              <a:gd name="connsiteY11" fmla="*/ 4795755 h 5143274"/>
              <a:gd name="connsiteX12" fmla="*/ 0 w 1496080"/>
              <a:gd name="connsiteY12" fmla="*/ 356761 h 5143274"/>
              <a:gd name="connsiteX13" fmla="*/ 96804 w 1496080"/>
              <a:gd name="connsiteY13" fmla="*/ 337217 h 5143274"/>
              <a:gd name="connsiteX14" fmla="*/ 320326 w 1496080"/>
              <a:gd name="connsiteY14" fmla="*/ 0 h 51432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080" h="5143274">
                <a:moveTo>
                  <a:pt x="320326" y="0"/>
                </a:moveTo>
                <a:lnTo>
                  <a:pt x="1193765" y="0"/>
                </a:lnTo>
                <a:cubicBezTo>
                  <a:pt x="1193765" y="151593"/>
                  <a:pt x="1285933" y="281659"/>
                  <a:pt x="1417287" y="337217"/>
                </a:cubicBezTo>
                <a:lnTo>
                  <a:pt x="1496080" y="353125"/>
                </a:lnTo>
                <a:lnTo>
                  <a:pt x="1496080" y="4799392"/>
                </a:lnTo>
                <a:lnTo>
                  <a:pt x="1417287" y="4815298"/>
                </a:lnTo>
                <a:cubicBezTo>
                  <a:pt x="1307824" y="4861597"/>
                  <a:pt x="1225576" y="4959636"/>
                  <a:pt x="1201202" y="5078758"/>
                </a:cubicBezTo>
                <a:lnTo>
                  <a:pt x="1194697" y="5143274"/>
                </a:lnTo>
                <a:lnTo>
                  <a:pt x="319394" y="5143274"/>
                </a:lnTo>
                <a:lnTo>
                  <a:pt x="312891" y="5078758"/>
                </a:lnTo>
                <a:cubicBezTo>
                  <a:pt x="288515" y="4959636"/>
                  <a:pt x="206267" y="4861597"/>
                  <a:pt x="96804" y="4815298"/>
                </a:cubicBezTo>
                <a:lnTo>
                  <a:pt x="0" y="4795755"/>
                </a:lnTo>
                <a:lnTo>
                  <a:pt x="0" y="356761"/>
                </a:lnTo>
                <a:lnTo>
                  <a:pt x="96804" y="337217"/>
                </a:lnTo>
                <a:cubicBezTo>
                  <a:pt x="228160" y="281659"/>
                  <a:pt x="320326" y="151593"/>
                  <a:pt x="320326" y="0"/>
                </a:cubicBezTo>
                <a:close/>
              </a:path>
            </a:pathLst>
          </a:custGeom>
          <a:no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任意多边形: 形状 43" title=""/>
          <p:cNvSpPr/>
          <p:nvPr>
            <p:custDataLst>
              <p:tags r:id="rId8"/>
            </p:custDataLst>
          </p:nvPr>
        </p:nvSpPr>
        <p:spPr>
          <a:xfrm rot="16200000">
            <a:off x="5380158" y="70874"/>
            <a:ext cx="1807601" cy="6200625"/>
          </a:xfrm>
          <a:custGeom>
            <a:gdLst>
              <a:gd name="connsiteX0" fmla="*/ 194233 w 907165"/>
              <a:gd name="connsiteY0" fmla="*/ 0 h 3280223"/>
              <a:gd name="connsiteX1" fmla="*/ 723853 w 907165"/>
              <a:gd name="connsiteY1" fmla="*/ 0 h 3280223"/>
              <a:gd name="connsiteX2" fmla="*/ 859388 w 907165"/>
              <a:gd name="connsiteY2" fmla="*/ 204475 h 3280223"/>
              <a:gd name="connsiteX3" fmla="*/ 907165 w 907165"/>
              <a:gd name="connsiteY3" fmla="*/ 214121 h 3280223"/>
              <a:gd name="connsiteX4" fmla="*/ 907165 w 907165"/>
              <a:gd name="connsiteY4" fmla="*/ 3071706 h 3280223"/>
              <a:gd name="connsiteX5" fmla="*/ 859388 w 907165"/>
              <a:gd name="connsiteY5" fmla="*/ 3081351 h 3280223"/>
              <a:gd name="connsiteX6" fmla="*/ 728362 w 907165"/>
              <a:gd name="connsiteY6" fmla="*/ 3241103 h 3280223"/>
              <a:gd name="connsiteX7" fmla="*/ 724418 w 907165"/>
              <a:gd name="connsiteY7" fmla="*/ 3280223 h 3280223"/>
              <a:gd name="connsiteX8" fmla="*/ 193668 w 907165"/>
              <a:gd name="connsiteY8" fmla="*/ 3280223 h 3280223"/>
              <a:gd name="connsiteX9" fmla="*/ 189725 w 907165"/>
              <a:gd name="connsiteY9" fmla="*/ 3241103 h 3280223"/>
              <a:gd name="connsiteX10" fmla="*/ 58698 w 907165"/>
              <a:gd name="connsiteY10" fmla="*/ 3081351 h 3280223"/>
              <a:gd name="connsiteX11" fmla="*/ 0 w 907165"/>
              <a:gd name="connsiteY11" fmla="*/ 3069501 h 3280223"/>
              <a:gd name="connsiteX12" fmla="*/ 0 w 907165"/>
              <a:gd name="connsiteY12" fmla="*/ 216326 h 3280223"/>
              <a:gd name="connsiteX13" fmla="*/ 58698 w 907165"/>
              <a:gd name="connsiteY13" fmla="*/ 204475 h 3280223"/>
              <a:gd name="connsiteX14" fmla="*/ 194233 w 907165"/>
              <a:gd name="connsiteY14" fmla="*/ 0 h 32802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07164" h="3280223">
                <a:moveTo>
                  <a:pt x="194233" y="0"/>
                </a:moveTo>
                <a:lnTo>
                  <a:pt x="723853" y="0"/>
                </a:lnTo>
                <a:cubicBezTo>
                  <a:pt x="723853" y="91920"/>
                  <a:pt x="779740" y="170787"/>
                  <a:pt x="859388" y="204475"/>
                </a:cubicBezTo>
                <a:lnTo>
                  <a:pt x="907165" y="214121"/>
                </a:lnTo>
                <a:lnTo>
                  <a:pt x="907165" y="3071706"/>
                </a:lnTo>
                <a:lnTo>
                  <a:pt x="859388" y="3081351"/>
                </a:lnTo>
                <a:cubicBezTo>
                  <a:pt x="793014" y="3109425"/>
                  <a:pt x="743142" y="3168872"/>
                  <a:pt x="728362" y="3241103"/>
                </a:cubicBezTo>
                <a:lnTo>
                  <a:pt x="724418" y="3280223"/>
                </a:lnTo>
                <a:lnTo>
                  <a:pt x="193668" y="3280223"/>
                </a:lnTo>
                <a:lnTo>
                  <a:pt x="189725" y="3241103"/>
                </a:lnTo>
                <a:cubicBezTo>
                  <a:pt x="174944" y="3168872"/>
                  <a:pt x="125072" y="3109425"/>
                  <a:pt x="58698" y="3081351"/>
                </a:cubicBezTo>
                <a:lnTo>
                  <a:pt x="0" y="3069501"/>
                </a:lnTo>
                <a:lnTo>
                  <a:pt x="0" y="216326"/>
                </a:lnTo>
                <a:lnTo>
                  <a:pt x="58698" y="204475"/>
                </a:lnTo>
                <a:cubicBezTo>
                  <a:pt x="138347" y="170787"/>
                  <a:pt x="194233" y="91920"/>
                  <a:pt x="194233" y="0"/>
                </a:cubicBezTo>
                <a:close/>
              </a:path>
            </a:pathLst>
          </a:custGeom>
          <a:solidFill>
            <a:schemeClr val="tx2"/>
          </a:solid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title=""/>
          <p:cNvSpPr txBox="1"/>
          <p:nvPr>
            <p:custDataLst>
              <p:tags r:id="rId9"/>
            </p:custDataLst>
          </p:nvPr>
        </p:nvSpPr>
        <p:spPr>
          <a:xfrm>
            <a:off x="3691890" y="2571750"/>
            <a:ext cx="5185410" cy="1198880"/>
          </a:xfrm>
          <a:prstGeom prst="rect">
            <a:avLst/>
          </a:prstGeom>
          <a:solidFill>
            <a:schemeClr val="bg1"/>
          </a:solidFill>
        </p:spPr>
        <p:txBody>
          <a:bodyPr wrap="square" rtlCol="0">
            <a:spAutoFit/>
          </a:bodyPr>
          <a:lstStyle/>
          <a:p>
            <a:pPr algn="ctr"/>
            <a:r>
              <a:rPr lang="zh-CN" altLang="en-US" sz="7200">
                <a:latin typeface="华文隶书" panose="02010800040101010101" charset="-122"/>
                <a:ea typeface="华文隶书" panose="02010800040101010101" charset="-122"/>
              </a:rPr>
              <a:t>分析文本</a:t>
            </a:r>
          </a:p>
        </p:txBody>
      </p:sp>
      <p:pic>
        <p:nvPicPr>
          <p:cNvPr id="2097162" name="Picture 272" title=""/>
          <p:cNvPicPr>
            <a:picLocks noChangeAspect="1" noChangeArrowheads="1"/>
          </p:cNvPicPr>
          <p:nvPr>
            <p:custDataLst>
              <p:tags r:id="rId11"/>
            </p:custDataLst>
          </p:nvPr>
        </p:nvPicPr>
        <p:blipFill>
          <a:blip r:embed="rId10"/>
          <a:stretch>
            <a:fillRect/>
          </a:stretch>
        </p:blipFill>
        <p:spPr bwMode="auto">
          <a:xfrm>
            <a:off x="8611304" y="2051773"/>
            <a:ext cx="1579746" cy="1207037"/>
          </a:xfrm>
          <a:prstGeom prst="rect">
            <a:avLst/>
          </a:prstGeom>
          <a:noFill/>
        </p:spPr>
      </p:pic>
      <p:pic>
        <p:nvPicPr>
          <p:cNvPr id="52" name="图片 51" title=""/>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rcRect l="20464" t="16719" r="69336" b="53532"/>
          <a:stretch>
            <a:fillRect/>
          </a:stretch>
        </p:blipFill>
        <p:spPr>
          <a:xfrm>
            <a:off x="1167765" y="83185"/>
            <a:ext cx="1703070" cy="954405"/>
          </a:xfrm>
          <a:prstGeom prst="rect">
            <a:avLst/>
          </a:prstGeom>
        </p:spPr>
      </p:pic>
      <p:pic>
        <p:nvPicPr>
          <p:cNvPr id="5" name="图片 4" title=""/>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8920480" y="3586480"/>
            <a:ext cx="3271520" cy="3271520"/>
          </a:xfrm>
          <a:prstGeom prst="rect">
            <a:avLst/>
          </a:prstGeom>
        </p:spPr>
      </p:pic>
      <p:sp>
        <p:nvSpPr>
          <p:cNvPr id="21" name="矩形 20" title=""/>
          <p:cNvSpPr/>
          <p:nvPr>
            <p:custDataLst>
              <p:tags r:id="rId16"/>
            </p:custDataLst>
          </p:nvPr>
        </p:nvSpPr>
        <p:spPr>
          <a:xfrm>
            <a:off x="158750" y="203200"/>
            <a:ext cx="11874500" cy="6451600"/>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n>
                <a:solidFill>
                  <a:schemeClr val="bg2"/>
                </a:solidFill>
              </a:ln>
              <a:solidFill>
                <a:schemeClr val="bg2"/>
              </a:solidFill>
            </a:endParaRPr>
          </a:p>
        </p:txBody>
      </p:sp>
      <p:pic>
        <p:nvPicPr>
          <p:cNvPr id="4" name="图片 3" title=""/>
          <p:cNvPicPr>
            <a:picLocks noChangeAspect="1"/>
          </p:cNvPicPr>
          <p:nvPr>
            <p:custDataLst>
              <p:tags r:id="rId18"/>
            </p:custDataLst>
          </p:nvPr>
        </p:nvPicPr>
        <p:blipFill>
          <a:blip r:embed="rId17"/>
          <a:stretch>
            <a:fillRect/>
          </a:stretch>
        </p:blipFill>
        <p:spPr>
          <a:xfrm flipH="1">
            <a:off x="8996045" y="0"/>
            <a:ext cx="3120390" cy="1761490"/>
          </a:xfrm>
          <a:prstGeom prst="rect">
            <a:avLst/>
          </a:prstGeom>
        </p:spPr>
      </p:pic>
      <p:pic>
        <p:nvPicPr>
          <p:cNvPr id="6" name="图片 5" title=""/>
          <p:cNvPicPr>
            <a:picLocks noChangeAspect="1"/>
          </p:cNvPicPr>
          <p:nvPr>
            <p:custDataLst>
              <p:tags r:id="rId20"/>
            </p:custDataLst>
          </p:nvPr>
        </p:nvPicPr>
        <p:blipFill>
          <a:blip r:embed="rId19">
            <a:alphaModFix amt="80000"/>
            <a:lum bright="-24000"/>
          </a:blip>
          <a:stretch>
            <a:fillRect/>
          </a:stretch>
        </p:blipFill>
        <p:spPr>
          <a:xfrm>
            <a:off x="224155" y="1156970"/>
            <a:ext cx="4055110" cy="4670425"/>
          </a:xfrm>
          <a:prstGeom prst="rect">
            <a:avLst/>
          </a:prstGeom>
        </p:spPr>
      </p:pic>
      <p:pic>
        <p:nvPicPr>
          <p:cNvPr id="7" name="Picture 7"/>
          <p:cNvPicPr>
            <a:picLocks noChangeAspect="1"/>
          </p:cNvPicPr>
          <p:nvPr>
            <p:custDataLst>
              <p:tags r:id="rId22"/>
            </p:custDataLst>
          </p:nvPr>
        </p:nvPicPr>
        <p:blipFill>
          <a:blip r:embed="rId21"/>
          <a:stretch>
            <a:fillRect/>
          </a:stretch>
        </p:blipFill>
        <p:spPr>
          <a:xfrm flipH="1">
            <a:off x="10337800" y="12242800"/>
            <a:ext cx="0" cy="0"/>
          </a:xfrm>
          <a:prstGeom prst="rect">
            <a:avLst/>
          </a:prstGeom>
          <a:ln>
            <a:noFill/>
          </a:ln>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7" name="文本框 6" title=""/>
          <p:cNvSpPr txBox="1"/>
          <p:nvPr>
            <p:custDataLst>
              <p:tags r:id="rId4"/>
            </p:custDataLst>
          </p:nvPr>
        </p:nvSpPr>
        <p:spPr>
          <a:xfrm>
            <a:off x="358775" y="1199515"/>
            <a:ext cx="7420610" cy="521970"/>
          </a:xfrm>
          <a:prstGeom prst="rect">
            <a:avLst/>
          </a:prstGeom>
          <a:solidFill>
            <a:schemeClr val="bg1"/>
          </a:solidFill>
          <a:ln w="28575" cmpd="sng">
            <a:solidFill>
              <a:srgbClr val="BEBEBE"/>
            </a:solidFill>
            <a:prstDash val="solid"/>
          </a:ln>
        </p:spPr>
        <p:txBody>
          <a:bodyPr wrap="square">
            <a:spAutoFit/>
          </a:bodyPr>
          <a:lstStyle/>
          <a:p>
            <a:pPr fontAlgn="auto">
              <a:lnSpc>
                <a:spcPct val="100000"/>
              </a:lnSpc>
              <a:spcAft>
                <a:spcPct val="0"/>
              </a:spcAft>
            </a:pPr>
            <a:endParaRPr lang="zh-CN" altLang="en-US" sz="2800" b="1" kern="100">
              <a:solidFill>
                <a:srgbClr val="1E1E1E"/>
              </a:solidFill>
              <a:latin typeface="楷体" panose="02010609060101010101" pitchFamily="49" charset="-122"/>
              <a:ea typeface="楷体" panose="02010609060101010101" pitchFamily="49" charset="-122"/>
              <a:cs typeface="楷体" panose="02010609060101010101" pitchFamily="49" charset="-122"/>
            </a:endParaRPr>
          </a:p>
        </p:txBody>
      </p:sp>
      <p:sp>
        <p:nvSpPr>
          <p:cNvPr id="55301" name="文本框 16" title=""/>
          <p:cNvSpPr/>
          <p:nvPr>
            <p:custDataLst>
              <p:tags r:id="rId5"/>
            </p:custDataLst>
          </p:nvPr>
        </p:nvSpPr>
        <p:spPr>
          <a:xfrm>
            <a:off x="369570" y="133985"/>
            <a:ext cx="11343005" cy="836930"/>
          </a:xfrm>
          <a:prstGeom prst="rect">
            <a:avLst/>
          </a:prstGeom>
          <a:solidFill>
            <a:srgbClr val="C00000"/>
          </a:solidFill>
          <a:ln w="28575" cmpd="sng">
            <a:solidFill>
              <a:schemeClr val="accent5"/>
            </a:solidFill>
            <a:prstDash val="solid"/>
            <a:miter lim="800000"/>
          </a:ln>
        </p:spPr>
        <p:txBody>
          <a:bodyPr wrap="square" lIns="68580" tIns="34290" rIns="68580" bIns="34290" anchor="t"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fontAlgn="base">
              <a:lnSpc>
                <a:spcPct val="80000"/>
              </a:lnSpc>
            </a:pPr>
            <a:r>
              <a:rPr lang="en-US" altLang="zh-CN" sz="2700" b="1">
                <a:solidFill>
                  <a:schemeClr val="bg1"/>
                </a:solidFill>
                <a:latin typeface="方正粗黑宋简体" panose="02000000000000000000" charset="-122"/>
                <a:ea typeface="方正粗黑宋简体" panose="02000000000000000000" charset="-122"/>
                <a:cs typeface="方正粗黑宋简体" panose="02000000000000000000" charset="-122"/>
              </a:rPr>
              <a:t>   </a:t>
            </a:r>
          </a:p>
          <a:p>
            <a:pPr marL="0" lvl="0" indent="0" fontAlgn="base">
              <a:lnSpc>
                <a:spcPct val="80000"/>
              </a:lnSpc>
            </a:pPr>
            <a:r>
              <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rPr>
              <a:t>思考探究一：</a:t>
            </a:r>
            <a:r>
              <a:rPr sz="3600" b="1" noProof="0">
                <a:solidFill>
                  <a:schemeClr val="bg1"/>
                </a:solidFill>
                <a:effectLst>
                  <a:reflection blurRad="6350" stA="53000" endA="300" endPos="35500" dir="5400000" sy="-90000" algn="bl" rotWithShape="0"/>
                </a:effectLst>
                <a:uLnTx/>
                <a:uFillTx/>
                <a:latin typeface="方正粗黑宋简体" panose="02000000000000000000" charset="-122"/>
                <a:ea typeface="方正粗黑宋简体" panose="02000000000000000000" charset="-122"/>
                <a:cs typeface="Times New Roman" panose="02020603050405020304" pitchFamily="18" charset="0"/>
                <a:sym typeface="+mn-ea"/>
              </a:rPr>
              <a:t>司马迁是如何写屈原的？</a:t>
            </a:r>
            <a:endPar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marR="0" lvl="0" indent="163830" defTabSz="914400"/>
            <a:r>
              <a:rPr sz="2700" b="1">
                <a:solidFill>
                  <a:schemeClr val="tx1"/>
                </a:solidFill>
                <a:latin typeface="黑体" panose="02010609060101010101" pitchFamily="49" charset="-122"/>
                <a:ea typeface="黑体" panose="02010609060101010101" pitchFamily="49" charset="-122"/>
                <a:sym typeface="+mn-ea"/>
              </a:rPr>
              <a:t>屈原被黜以后写了楚怀王三次受骗其用意何在</a:t>
            </a:r>
            <a:r>
              <a:rPr lang="en-US" altLang="zh-CN" sz="2700" b="1">
                <a:solidFill>
                  <a:schemeClr val="tx1"/>
                </a:solidFill>
                <a:latin typeface="黑体" panose="02010609060101010101" pitchFamily="49" charset="-122"/>
                <a:ea typeface="黑体" panose="02010609060101010101" pitchFamily="49" charset="-122"/>
                <a:sym typeface="+mn-ea"/>
              </a:rPr>
              <a:t>?</a:t>
            </a:r>
            <a:endParaRPr lang="en-US" altLang="zh-CN" sz="2700">
              <a:solidFill>
                <a:schemeClr val="tx1"/>
              </a:solidFill>
              <a:latin typeface="楷体" panose="02010609060101010101" pitchFamily="49" charset="-122"/>
              <a:ea typeface="楷体" panose="02010609060101010101" pitchFamily="49" charset="-122"/>
            </a:endParaRPr>
          </a:p>
          <a:p>
            <a:pPr marL="0" marR="0" lvl="0" indent="161925" defTabSz="914400" eaLnBrk="0" hangingPunct="0"/>
            <a:endParaRPr lang="en-US" altLang="zh-CN" sz="2700">
              <a:solidFill>
                <a:srgbClr val="000000"/>
              </a:solidFill>
              <a:latin typeface="楷体" panose="02010609060101010101" pitchFamily="49" charset="-122"/>
              <a:ea typeface="楷体" panose="02010609060101010101" pitchFamily="49" charset="-122"/>
              <a:sym typeface="+mn-ea"/>
            </a:endParaRPr>
          </a:p>
          <a:p>
            <a:pPr marL="0" marR="0" lvl="0" indent="161925" defTabSz="914400" eaLnBrk="0" hangingPunct="0"/>
            <a:r>
              <a:rPr lang="en-US" altLang="zh-CN" sz="2700">
                <a:solidFill>
                  <a:srgbClr val="000000"/>
                </a:solidFill>
                <a:latin typeface="楷体" panose="02010609060101010101" pitchFamily="49" charset="-122"/>
                <a:ea typeface="楷体" panose="02010609060101010101" pitchFamily="49" charset="-122"/>
                <a:sym typeface="+mn-ea"/>
              </a:rPr>
              <a:t>(1)</a:t>
            </a:r>
            <a:r>
              <a:rPr sz="2700">
                <a:solidFill>
                  <a:srgbClr val="000000"/>
                </a:solidFill>
                <a:latin typeface="楷体" panose="02010609060101010101" pitchFamily="49" charset="-122"/>
                <a:ea typeface="楷体" panose="02010609060101010101" pitchFamily="49" charset="-122"/>
                <a:sym typeface="+mn-ea"/>
              </a:rPr>
              <a:t>揭露楚王的昏聩和用人不当造成国家的衰败</a:t>
            </a:r>
            <a:endParaRPr lang="zh-CN" altLang="en-US" sz="2700">
              <a:latin typeface="楷体" panose="02010609060101010101" pitchFamily="49" charset="-122"/>
              <a:ea typeface="楷体" panose="02010609060101010101" pitchFamily="49" charset="-122"/>
            </a:endParaRPr>
          </a:p>
          <a:p>
            <a:pPr marL="0" marR="0" lvl="0" indent="161925" defTabSz="914400" eaLnBrk="0" hangingPunct="0"/>
            <a:endParaRPr lang="en-US" altLang="zh-CN" sz="2700">
              <a:solidFill>
                <a:srgbClr val="000000"/>
              </a:solidFill>
              <a:latin typeface="楷体" panose="02010609060101010101" pitchFamily="49" charset="-122"/>
              <a:ea typeface="楷体" panose="02010609060101010101" pitchFamily="49" charset="-122"/>
            </a:endParaRPr>
          </a:p>
          <a:p>
            <a:pPr marL="0" marR="0" lvl="0" indent="161925" defTabSz="914400" eaLnBrk="0" hangingPunct="0"/>
            <a:r>
              <a:rPr lang="en-US" altLang="zh-CN" sz="2700">
                <a:solidFill>
                  <a:srgbClr val="000000"/>
                </a:solidFill>
                <a:latin typeface="楷体" panose="02010609060101010101" pitchFamily="49" charset="-122"/>
                <a:ea typeface="楷体" panose="02010609060101010101" pitchFamily="49" charset="-122"/>
                <a:sym typeface="+mn-ea"/>
              </a:rPr>
              <a:t>(2)</a:t>
            </a:r>
            <a:r>
              <a:rPr sz="2700">
                <a:solidFill>
                  <a:srgbClr val="000000"/>
                </a:solidFill>
                <a:latin typeface="楷体" panose="02010609060101010101" pitchFamily="49" charset="-122"/>
                <a:ea typeface="楷体" panose="02010609060101010101" pitchFamily="49" charset="-122"/>
                <a:sym typeface="+mn-ea"/>
              </a:rPr>
              <a:t>用楚国外交上的一系列失败印证屈原外交上的远见卓识说明屈原被排斥给楚国造成的巨大影响</a:t>
            </a:r>
            <a:endParaRPr lang="zh-CN" altLang="en-US" sz="2700">
              <a:latin typeface="楷体" panose="02010609060101010101" pitchFamily="49" charset="-122"/>
              <a:ea typeface="楷体" panose="02010609060101010101" pitchFamily="49" charset="-122"/>
            </a:endParaRPr>
          </a:p>
          <a:p>
            <a:pPr marL="0" marR="0" lvl="0" indent="161925" defTabSz="914400" eaLnBrk="0" hangingPunct="0"/>
            <a:endParaRPr lang="en-US" altLang="zh-CN" sz="2700">
              <a:solidFill>
                <a:srgbClr val="000000"/>
              </a:solidFill>
              <a:latin typeface="楷体" panose="02010609060101010101" pitchFamily="49" charset="-122"/>
              <a:ea typeface="楷体" panose="02010609060101010101" pitchFamily="49" charset="-122"/>
            </a:endParaRPr>
          </a:p>
          <a:p>
            <a:pPr marL="0" marR="0" lvl="0" indent="161925" defTabSz="914400" eaLnBrk="0" hangingPunct="0"/>
            <a:r>
              <a:rPr lang="en-US" altLang="zh-CN" sz="2700">
                <a:solidFill>
                  <a:srgbClr val="000000"/>
                </a:solidFill>
                <a:latin typeface="楷体" panose="02010609060101010101" pitchFamily="49" charset="-122"/>
                <a:ea typeface="楷体" panose="02010609060101010101" pitchFamily="49" charset="-122"/>
                <a:sym typeface="+mn-ea"/>
              </a:rPr>
              <a:t>(3)</a:t>
            </a:r>
            <a:r>
              <a:rPr sz="2700">
                <a:solidFill>
                  <a:srgbClr val="000000"/>
                </a:solidFill>
                <a:latin typeface="楷体" panose="02010609060101010101" pitchFamily="49" charset="-122"/>
                <a:ea typeface="楷体" panose="02010609060101010101" pitchFamily="49" charset="-122"/>
                <a:sym typeface="+mn-ea"/>
              </a:rPr>
              <a:t>既呼应前面</a:t>
            </a:r>
            <a:r>
              <a:rPr lang="en-US" altLang="zh-CN" sz="2700">
                <a:solidFill>
                  <a:srgbClr val="000000"/>
                </a:solidFill>
                <a:latin typeface="楷体" panose="02010609060101010101" pitchFamily="49" charset="-122"/>
                <a:ea typeface="楷体" panose="02010609060101010101" pitchFamily="49" charset="-122"/>
                <a:sym typeface="+mn-ea"/>
              </a:rPr>
              <a:t>《</a:t>
            </a:r>
            <a:r>
              <a:rPr sz="2700">
                <a:solidFill>
                  <a:srgbClr val="000000"/>
                </a:solidFill>
                <a:latin typeface="楷体" panose="02010609060101010101" pitchFamily="49" charset="-122"/>
                <a:ea typeface="楷体" panose="02010609060101010101" pitchFamily="49" charset="-122"/>
                <a:sym typeface="+mn-ea"/>
              </a:rPr>
              <a:t>离骚</a:t>
            </a:r>
            <a:r>
              <a:rPr lang="en-US" altLang="zh-CN" sz="2700">
                <a:solidFill>
                  <a:srgbClr val="000000"/>
                </a:solidFill>
                <a:latin typeface="楷体" panose="02010609060101010101" pitchFamily="49" charset="-122"/>
                <a:ea typeface="楷体" panose="02010609060101010101" pitchFamily="49" charset="-122"/>
                <a:sym typeface="+mn-ea"/>
              </a:rPr>
              <a:t>》</a:t>
            </a:r>
            <a:r>
              <a:rPr sz="2700">
                <a:solidFill>
                  <a:srgbClr val="000000"/>
                </a:solidFill>
                <a:latin typeface="楷体" panose="02010609060101010101" pitchFamily="49" charset="-122"/>
                <a:ea typeface="楷体" panose="02010609060101010101" pitchFamily="49" charset="-122"/>
                <a:sym typeface="+mn-ea"/>
              </a:rPr>
              <a:t>创作盖自怨生，也为后面的议论抒情及对话作铺垫。</a:t>
            </a:r>
            <a:endParaRPr lang="zh-CN" altLang="en-US" sz="2700">
              <a:latin typeface="楷体" panose="02010609060101010101" pitchFamily="49" charset="-122"/>
              <a:ea typeface="楷体" panose="02010609060101010101" pitchFamily="49" charset="-122"/>
            </a:endParaRPr>
          </a:p>
          <a:p>
            <a:pPr marL="0" lvl="0" indent="0" fontAlgn="base">
              <a:lnSpc>
                <a:spcPct val="80000"/>
              </a:lnSpc>
            </a:pPr>
            <a:endParaRPr lang="zh-CN" altLang="en-US" sz="2700" b="1">
              <a:latin typeface="方正粗黑宋简体" panose="02000000000000000000" charset="-122"/>
              <a:ea typeface="方正粗黑宋简体" panose="02000000000000000000" charset="-122"/>
              <a:cs typeface="方正粗黑宋简体" panose="02000000000000000000" charset="-122"/>
            </a:endParaRPr>
          </a:p>
        </p:txBody>
      </p:sp>
      <p:pic>
        <p:nvPicPr>
          <p:cNvPr id="5" name="图片 4" title=""/>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9678035" y="4344035"/>
            <a:ext cx="2513965" cy="25139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5301"/>
                                        </p:tgtEl>
                                        <p:attrNameLst>
                                          <p:attrName>style.visibility</p:attrName>
                                        </p:attrNameLst>
                                      </p:cBhvr>
                                      <p:to>
                                        <p:strVal val="visible"/>
                                      </p:to>
                                    </p:set>
                                    <p:anim calcmode="lin" valueType="num">
                                      <p:cBhvr additive="base">
                                        <p:cTn id="14" dur="500" fill="hold"/>
                                        <p:tgtEl>
                                          <p:spTgt spid="55301"/>
                                        </p:tgtEl>
                                        <p:attrNameLst>
                                          <p:attrName>ppt_x</p:attrName>
                                        </p:attrNameLst>
                                      </p:cBhvr>
                                      <p:tavLst>
                                        <p:tav tm="0">
                                          <p:val>
                                            <p:strVal val="#ppt_x"/>
                                          </p:val>
                                        </p:tav>
                                        <p:tav tm="100000">
                                          <p:val>
                                            <p:strVal val="#ppt_x"/>
                                          </p:val>
                                        </p:tav>
                                      </p:tavLst>
                                    </p:anim>
                                    <p:anim calcmode="lin" valueType="num">
                                      <p:cBhvr additive="base">
                                        <p:cTn id="15"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5301" grpId="0"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55301" name="文本框 16" title=""/>
          <p:cNvSpPr/>
          <p:nvPr>
            <p:custDataLst>
              <p:tags r:id="rId4"/>
            </p:custDataLst>
          </p:nvPr>
        </p:nvSpPr>
        <p:spPr>
          <a:xfrm>
            <a:off x="369570" y="133985"/>
            <a:ext cx="11343005" cy="836930"/>
          </a:xfrm>
          <a:prstGeom prst="rect">
            <a:avLst/>
          </a:prstGeom>
          <a:solidFill>
            <a:srgbClr val="C00000"/>
          </a:solidFill>
          <a:ln w="28575" cmpd="sng">
            <a:solidFill>
              <a:schemeClr val="accent5"/>
            </a:solidFill>
            <a:prstDash val="solid"/>
            <a:miter lim="800000"/>
          </a:ln>
        </p:spPr>
        <p:txBody>
          <a:bodyPr wrap="square" lIns="68580" tIns="34290" rIns="68580" bIns="34290" anchor="t"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fontAlgn="base">
              <a:lnSpc>
                <a:spcPct val="80000"/>
              </a:lnSpc>
            </a:pPr>
            <a:r>
              <a:rPr lang="en-US" altLang="zh-CN" sz="2700" b="1">
                <a:solidFill>
                  <a:schemeClr val="bg1"/>
                </a:solidFill>
                <a:latin typeface="方正粗黑宋简体" panose="02000000000000000000" charset="-122"/>
                <a:ea typeface="方正粗黑宋简体" panose="02000000000000000000" charset="-122"/>
                <a:cs typeface="方正粗黑宋简体" panose="02000000000000000000" charset="-122"/>
              </a:rPr>
              <a:t>   </a:t>
            </a:r>
          </a:p>
          <a:p>
            <a:pPr marL="0" lvl="0" indent="0" fontAlgn="base">
              <a:lnSpc>
                <a:spcPct val="80000"/>
              </a:lnSpc>
            </a:pPr>
            <a:r>
              <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rPr>
              <a:t>思考探究一：</a:t>
            </a:r>
            <a:r>
              <a:rPr sz="3600" b="1" noProof="0">
                <a:solidFill>
                  <a:schemeClr val="bg1"/>
                </a:solidFill>
                <a:effectLst>
                  <a:reflection blurRad="6350" stA="53000" endA="300" endPos="35500" dir="5400000" sy="-90000" algn="bl" rotWithShape="0"/>
                </a:effectLst>
                <a:uLnTx/>
                <a:uFillTx/>
                <a:latin typeface="方正粗黑宋简体" panose="02000000000000000000" charset="-122"/>
                <a:ea typeface="方正粗黑宋简体" panose="02000000000000000000" charset="-122"/>
                <a:cs typeface="Times New Roman" panose="02020603050405020304" pitchFamily="18" charset="0"/>
                <a:sym typeface="+mn-ea"/>
              </a:rPr>
              <a:t>司马迁是如何写屈原的？</a:t>
            </a:r>
            <a:endPar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latin typeface="方正粗黑宋简体" panose="02000000000000000000" charset="-122"/>
              <a:ea typeface="方正粗黑宋简体" panose="02000000000000000000" charset="-122"/>
              <a:cs typeface="方正粗黑宋简体" panose="02000000000000000000" charset="-122"/>
            </a:endParaRPr>
          </a:p>
        </p:txBody>
      </p:sp>
      <p:pic>
        <p:nvPicPr>
          <p:cNvPr id="5" name="图片 4" title=""/>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9678035" y="4344035"/>
            <a:ext cx="2513965" cy="2513965"/>
          </a:xfrm>
          <a:prstGeom prst="rect">
            <a:avLst/>
          </a:prstGeom>
        </p:spPr>
      </p:pic>
      <p:sp>
        <p:nvSpPr>
          <p:cNvPr id="2" name="文本框 1" title=""/>
          <p:cNvSpPr txBox="1"/>
          <p:nvPr>
            <p:custDataLst>
              <p:tags r:id="rId7"/>
            </p:custDataLst>
          </p:nvPr>
        </p:nvSpPr>
        <p:spPr>
          <a:xfrm>
            <a:off x="488950" y="1266190"/>
            <a:ext cx="10876280" cy="3538220"/>
          </a:xfrm>
          <a:prstGeom prst="rect">
            <a:avLst/>
          </a:prstGeom>
          <a:solidFill>
            <a:schemeClr val="bg1"/>
          </a:solidFill>
        </p:spPr>
        <p:txBody>
          <a:bodyPr wrap="square" rtlCol="0">
            <a:spAutoFit/>
          </a:bodyPr>
          <a:lstStyle/>
          <a:p>
            <a:pPr marL="0" lvl="0" indent="0" defTabSz="914400">
              <a:buNone/>
            </a:pPr>
            <a:r>
              <a:rPr lang="zh-CN" altLang="en-US" sz="2800" b="1">
                <a:latin typeface="楷体" panose="02010609060101010101" pitchFamily="49" charset="-122"/>
                <a:ea typeface="楷体" panose="02010609060101010101" pitchFamily="49" charset="-122"/>
                <a:sym typeface="Wingdings" panose="05000000000000000000" pitchFamily="2" charset="2"/>
              </a:rPr>
              <a:t>本文4～</a:t>
            </a:r>
            <a:r>
              <a:rPr lang="en-US" altLang="zh-CN" sz="2800" b="1">
                <a:latin typeface="楷体" panose="02010609060101010101" pitchFamily="49" charset="-122"/>
                <a:ea typeface="楷体" panose="02010609060101010101" pitchFamily="49" charset="-122"/>
                <a:sym typeface="Wingdings" panose="05000000000000000000" pitchFamily="2" charset="2"/>
              </a:rPr>
              <a:t>6</a:t>
            </a:r>
            <a:r>
              <a:rPr lang="zh-CN" altLang="en-US" sz="2800" b="1">
                <a:latin typeface="楷体" panose="02010609060101010101" pitchFamily="49" charset="-122"/>
                <a:ea typeface="楷体" panose="02010609060101010101" pitchFamily="49" charset="-122"/>
                <a:sym typeface="Wingdings" panose="05000000000000000000" pitchFamily="2" charset="2"/>
              </a:rPr>
              <a:t>段，叙述了楚国在政治、外交、军事上的一系列失利，而屈原的活动几乎没有。这三段是否可以删去？</a:t>
            </a:r>
          </a:p>
          <a:p>
            <a:pPr marL="0" lvl="0" indent="0" defTabSz="914400">
              <a:buNone/>
            </a:pPr>
            <a:r>
              <a:rPr lang="en-US" altLang="zh-CN" sz="2800" b="1">
                <a:latin typeface="楷体" panose="02010609060101010101" pitchFamily="49" charset="-122"/>
                <a:ea typeface="楷体" panose="02010609060101010101" pitchFamily="49" charset="-122"/>
                <a:sym typeface="Wingdings" panose="05000000000000000000" pitchFamily="2" charset="2"/>
              </a:rPr>
              <a:t>    </a:t>
            </a:r>
            <a:r>
              <a:rPr lang="zh-CN" altLang="en-US" sz="2800" b="1">
                <a:solidFill>
                  <a:srgbClr val="FF0000"/>
                </a:solidFill>
                <a:latin typeface="楷体" panose="02010609060101010101" pitchFamily="49" charset="-122"/>
                <a:ea typeface="楷体" panose="02010609060101010101" pitchFamily="49" charset="-122"/>
                <a:sym typeface="Wingdings" panose="05000000000000000000" pitchFamily="2" charset="2"/>
              </a:rPr>
              <a:t>不能</a:t>
            </a:r>
          </a:p>
          <a:p>
            <a:pPr marL="0" lvl="0" indent="0" defTabSz="914400">
              <a:buNone/>
            </a:pPr>
            <a:r>
              <a:rPr lang="en-US" altLang="zh-CN" sz="2800" b="1">
                <a:solidFill>
                  <a:srgbClr val="FF0000"/>
                </a:solidFill>
                <a:latin typeface="楷体" panose="02010609060101010101" pitchFamily="49" charset="-122"/>
                <a:ea typeface="楷体" panose="02010609060101010101" pitchFamily="49" charset="-122"/>
                <a:sym typeface="Wingdings" panose="05000000000000000000" pitchFamily="2" charset="2"/>
              </a:rPr>
              <a:t>    </a:t>
            </a:r>
            <a:r>
              <a:rPr lang="zh-CN" altLang="en-US" sz="2800" b="1">
                <a:solidFill>
                  <a:srgbClr val="FF0000"/>
                </a:solidFill>
                <a:latin typeface="楷体" panose="02010609060101010101" pitchFamily="49" charset="-122"/>
                <a:ea typeface="楷体" panose="02010609060101010101" pitchFamily="49" charset="-122"/>
                <a:sym typeface="Wingdings" panose="05000000000000000000" pitchFamily="2" charset="2"/>
              </a:rPr>
              <a:t>①作者所写的重点仍是屈原，意在揭示屈原的被贬黜与楚国一系列失利之间的因果关系。</a:t>
            </a:r>
          </a:p>
          <a:p>
            <a:pPr marL="0" lvl="0" indent="0" defTabSz="914400">
              <a:buNone/>
            </a:pPr>
            <a:r>
              <a:rPr lang="en-US" altLang="zh-CN" sz="2800" b="1">
                <a:solidFill>
                  <a:srgbClr val="FF0000"/>
                </a:solidFill>
                <a:latin typeface="楷体" panose="02010609060101010101" pitchFamily="49" charset="-122"/>
                <a:ea typeface="楷体" panose="02010609060101010101" pitchFamily="49" charset="-122"/>
                <a:sym typeface="Wingdings" panose="05000000000000000000" pitchFamily="2" charset="2"/>
              </a:rPr>
              <a:t>    </a:t>
            </a:r>
            <a:r>
              <a:rPr lang="zh-CN" altLang="en-US" sz="2800" b="1">
                <a:solidFill>
                  <a:srgbClr val="FF0000"/>
                </a:solidFill>
                <a:latin typeface="楷体" panose="02010609060101010101" pitchFamily="49" charset="-122"/>
                <a:ea typeface="楷体" panose="02010609060101010101" pitchFamily="49" charset="-122"/>
                <a:sym typeface="Wingdings" panose="05000000000000000000" pitchFamily="2" charset="2"/>
              </a:rPr>
              <a:t>②说明屈原对楚国政治、外交、军事的不可缺少的作用。</a:t>
            </a:r>
          </a:p>
          <a:p>
            <a:pPr marL="0" lvl="0" indent="0" defTabSz="914400">
              <a:buNone/>
            </a:pPr>
            <a:r>
              <a:rPr lang="en-US" altLang="zh-CN" sz="2800" b="1">
                <a:solidFill>
                  <a:srgbClr val="FF0000"/>
                </a:solidFill>
                <a:latin typeface="楷体" panose="02010609060101010101" pitchFamily="49" charset="-122"/>
                <a:ea typeface="楷体" panose="02010609060101010101" pitchFamily="49" charset="-122"/>
                <a:sym typeface="Wingdings" panose="05000000000000000000" pitchFamily="2" charset="2"/>
              </a:rPr>
              <a:t>    </a:t>
            </a:r>
            <a:r>
              <a:rPr lang="zh-CN" altLang="en-US" sz="2800" b="1">
                <a:solidFill>
                  <a:srgbClr val="FF0000"/>
                </a:solidFill>
                <a:latin typeface="楷体" panose="02010609060101010101" pitchFamily="49" charset="-122"/>
                <a:ea typeface="楷体" panose="02010609060101010101" pitchFamily="49" charset="-122"/>
                <a:sym typeface="Wingdings" panose="05000000000000000000" pitchFamily="2" charset="2"/>
              </a:rPr>
              <a:t>③歌颂了屈原的远见卓识、卓越才华。</a:t>
            </a:r>
          </a:p>
          <a:p>
            <a:pPr marL="0" lvl="0" indent="0" defTabSz="914400">
              <a:buNone/>
            </a:pPr>
            <a:endParaRPr lang="zh-CN" altLang="en-US" sz="2800" b="1">
              <a:solidFill>
                <a:srgbClr val="FF0000"/>
              </a:solidFill>
              <a:latin typeface="楷体" panose="02010609060101010101" pitchFamily="49" charset="-122"/>
              <a:ea typeface="楷体" panose="02010609060101010101" pitchFamily="49" charset="-122"/>
              <a:sym typeface="Wingdings" panose="05000000000000000000"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301"/>
                                        </p:tgtEl>
                                        <p:attrNameLst>
                                          <p:attrName>style.visibility</p:attrName>
                                        </p:attrNameLst>
                                      </p:cBhvr>
                                      <p:to>
                                        <p:strVal val="visible"/>
                                      </p:to>
                                    </p:set>
                                    <p:anim calcmode="lin" valueType="num">
                                      <p:cBhvr additive="base">
                                        <p:cTn id="7" dur="500" fill="hold"/>
                                        <p:tgtEl>
                                          <p:spTgt spid="55301"/>
                                        </p:tgtEl>
                                        <p:attrNameLst>
                                          <p:attrName>ppt_x</p:attrName>
                                        </p:attrNameLst>
                                      </p:cBhvr>
                                      <p:tavLst>
                                        <p:tav tm="0">
                                          <p:val>
                                            <p:strVal val="#ppt_x"/>
                                          </p:val>
                                        </p:tav>
                                        <p:tav tm="100000">
                                          <p:val>
                                            <p:strVal val="#ppt_x"/>
                                          </p:val>
                                        </p:tav>
                                      </p:tavLst>
                                    </p:anim>
                                    <p:anim calcmode="lin" valueType="num">
                                      <p:cBhvr additive="base">
                                        <p:cTn id="8"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1" grpId="0" animBg="1"/>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graphicFrame>
        <p:nvGraphicFramePr>
          <p:cNvPr id="10" name="表格 9" title=""/>
          <p:cNvGraphicFramePr>
            <a:graphicFrameLocks noGrp="1" noChangeAspect="1"/>
          </p:cNvGraphicFramePr>
          <p:nvPr>
            <p:custDataLst>
              <p:tags r:id="rId4"/>
            </p:custDataLst>
          </p:nvPr>
        </p:nvGraphicFramePr>
        <p:xfrm>
          <a:off x="391160" y="1127760"/>
          <a:ext cx="11229975" cy="5338849"/>
        </p:xfrm>
        <a:graphic>
          <a:graphicData uri="http://schemas.openxmlformats.org/drawingml/2006/table">
            <a:tbl>
              <a:tblPr firstRow="1" firstCol="1" bandRow="1">
                <a:tableStyleId>{BDBED569-4797-4DF1-A0F4-6AAB3CD982D8}</a:tableStyleId>
              </a:tblPr>
              <a:tblGrid>
                <a:gridCol w="5791200"/>
                <a:gridCol w="850900"/>
                <a:gridCol w="4587875"/>
              </a:tblGrid>
              <a:tr h="724535">
                <a:tc>
                  <a:txBody>
                    <a:bodyPr vert="horz" wrap="square"/>
                    <a:lstStyle/>
                    <a:p>
                      <a:pPr algn="ctr" defTabSz="0">
                        <a:lnSpc>
                          <a:spcPct val="115000"/>
                        </a:lnSpc>
                        <a:spcAft>
                          <a:spcPct val="0"/>
                        </a:spcAft>
                        <a:tabLst>
                          <a:tab pos="1188085"/>
                          <a:tab pos="2163445"/>
                          <a:tab pos="3142615"/>
                          <a:tab pos="4190365"/>
                        </a:tabLst>
                      </a:pPr>
                      <a:r>
                        <a:rPr lang="zh-CN" sz="2400">
                          <a:effectLst/>
                        </a:rPr>
                        <a:t>其他人物性格、行动</a:t>
                      </a:r>
                    </a:p>
                  </a:txBody>
                  <a:tcPr marL="0" marR="0" marT="0" marB="0" anchor="ctr"/>
                </a:tc>
                <a:tc>
                  <a:txBody>
                    <a:bodyPr vert="horz" wrap="square"/>
                    <a:lstStyle/>
                    <a:p>
                      <a:pPr algn="ctr" defTabSz="0">
                        <a:lnSpc>
                          <a:spcPct val="115000"/>
                        </a:lnSpc>
                        <a:spcAft>
                          <a:spcPct val="0"/>
                        </a:spcAft>
                        <a:tabLst>
                          <a:tab pos="1188085"/>
                          <a:tab pos="2163445"/>
                          <a:tab pos="3142615"/>
                          <a:tab pos="4190365"/>
                        </a:tabLst>
                      </a:pPr>
                      <a:r>
                        <a:rPr lang="zh-CN" sz="2400">
                          <a:effectLst/>
                        </a:rPr>
                        <a:t>手法</a:t>
                      </a:r>
                    </a:p>
                  </a:txBody>
                  <a:tcPr marL="0" marR="0" marT="0" marB="0" anchor="ctr"/>
                </a:tc>
                <a:tc>
                  <a:txBody>
                    <a:bodyPr vert="horz" wrap="square"/>
                    <a:lstStyle/>
                    <a:p>
                      <a:pPr algn="ctr" defTabSz="0">
                        <a:lnSpc>
                          <a:spcPct val="115000"/>
                        </a:lnSpc>
                        <a:spcAft>
                          <a:spcPct val="0"/>
                        </a:spcAft>
                        <a:tabLst>
                          <a:tab pos="1188085"/>
                          <a:tab pos="2163445"/>
                          <a:tab pos="3142615"/>
                          <a:tab pos="4190365"/>
                        </a:tabLst>
                      </a:pPr>
                      <a:r>
                        <a:rPr lang="zh-CN" sz="2400">
                          <a:effectLst/>
                        </a:rPr>
                        <a:t>屈原的品行</a:t>
                      </a:r>
                    </a:p>
                  </a:txBody>
                  <a:tcPr marL="0" marR="0" marT="0" marB="0" anchor="ctr"/>
                </a:tc>
              </a:tr>
              <a:tr h="1034415">
                <a:tc>
                  <a:txBody>
                    <a:bodyPr vert="horz" wrap="square"/>
                    <a:lstStyle/>
                    <a:p>
                      <a:pPr algn="ctr" defTabSz="0">
                        <a:lnSpc>
                          <a:spcPct val="115000"/>
                        </a:lnSpc>
                        <a:spcAft>
                          <a:spcPct val="0"/>
                        </a:spcAft>
                        <a:tabLst>
                          <a:tab pos="1188085"/>
                          <a:tab pos="2163445"/>
                          <a:tab pos="3142615"/>
                          <a:tab pos="4190365"/>
                        </a:tabLst>
                      </a:pPr>
                      <a:endParaRPr lang="zh-CN" sz="2400">
                        <a:effectLst/>
                      </a:endParaRPr>
                    </a:p>
                  </a:txBody>
                  <a:tcPr marL="22860" marR="22860" marT="0" marB="0" anchor="ctr"/>
                </a:tc>
                <a:tc rowSpan="3">
                  <a:txBody>
                    <a:bodyPr vert="horz" wrap="square"/>
                    <a:lstStyle/>
                    <a:p>
                      <a:pPr algn="ctr" defTabSz="0">
                        <a:lnSpc>
                          <a:spcPct val="115000"/>
                        </a:lnSpc>
                        <a:spcAft>
                          <a:spcPct val="0"/>
                        </a:spcAft>
                        <a:tabLst>
                          <a:tab pos="1188085"/>
                          <a:tab pos="2163445"/>
                          <a:tab pos="3142615"/>
                          <a:tab pos="4190365"/>
                        </a:tabLst>
                      </a:pPr>
                      <a:endParaRPr lang="zh-CN" sz="2400">
                        <a:effectLst/>
                      </a:endParaRPr>
                    </a:p>
                  </a:txBody>
                  <a:tcPr marL="0" marR="0" marT="0" marB="0" anchor="ctr"/>
                </a:tc>
                <a:tc>
                  <a:txBody>
                    <a:bodyPr vert="horz" wrap="square"/>
                    <a:lstStyle/>
                    <a:p>
                      <a:pPr algn="ctr" defTabSz="0">
                        <a:lnSpc>
                          <a:spcPct val="115000"/>
                        </a:lnSpc>
                        <a:spcAft>
                          <a:spcPct val="0"/>
                        </a:spcAft>
                        <a:tabLst>
                          <a:tab pos="1188085"/>
                          <a:tab pos="2163445"/>
                          <a:tab pos="3142615"/>
                          <a:tab pos="4190365"/>
                        </a:tabLst>
                      </a:pPr>
                      <a:endParaRPr lang="zh-CN" sz="2400">
                        <a:effectLst/>
                      </a:endParaRPr>
                    </a:p>
                  </a:txBody>
                  <a:tcPr marL="22860" marR="22860" marT="0" marB="0" anchor="ctr"/>
                </a:tc>
              </a:tr>
              <a:tr h="752879">
                <a:tc>
                  <a:txBody>
                    <a:bodyPr vert="horz" wrap="square"/>
                    <a:lstStyle/>
                    <a:p>
                      <a:pPr algn="ctr" defTabSz="0">
                        <a:lnSpc>
                          <a:spcPct val="115000"/>
                        </a:lnSpc>
                        <a:spcAft>
                          <a:spcPct val="0"/>
                        </a:spcAft>
                        <a:tabLst>
                          <a:tab pos="1188085"/>
                          <a:tab pos="2163445"/>
                          <a:tab pos="3142615"/>
                          <a:tab pos="4190365"/>
                        </a:tabLst>
                      </a:pPr>
                      <a:endParaRPr lang="zh-CN" sz="2400">
                        <a:effectLst/>
                      </a:endParaRPr>
                    </a:p>
                  </a:txBody>
                  <a:tcPr marL="22860" marR="22860" marT="0" marB="0" anchor="ctr"/>
                </a:tc>
                <a:tc vMerge="1">
                  <a:txBody>
                    <a:bodyPr vert="horz" wrap="square"/>
                    <a:lstStyle/>
                    <a:p>
                      <a:endParaRPr lang="zh-CN"/>
                    </a:p>
                  </a:txBody>
                  <a:tcPr/>
                </a:tc>
                <a:tc>
                  <a:txBody>
                    <a:bodyPr vert="horz" wrap="square"/>
                    <a:lstStyle/>
                    <a:p>
                      <a:pPr algn="ctr" defTabSz="0">
                        <a:lnSpc>
                          <a:spcPct val="115000"/>
                        </a:lnSpc>
                        <a:spcAft>
                          <a:spcPct val="0"/>
                        </a:spcAft>
                        <a:tabLst>
                          <a:tab pos="1188085"/>
                          <a:tab pos="2163445"/>
                          <a:tab pos="3142615"/>
                          <a:tab pos="4190365"/>
                        </a:tabLst>
                      </a:pPr>
                      <a:endParaRPr lang="zh-CN" sz="2400">
                        <a:effectLst/>
                      </a:endParaRPr>
                    </a:p>
                  </a:txBody>
                  <a:tcPr marL="22860" marR="22860" marT="0" marB="0" anchor="ctr"/>
                </a:tc>
              </a:tr>
              <a:tr h="706755">
                <a:tc>
                  <a:txBody>
                    <a:bodyPr vert="horz" wrap="square"/>
                    <a:lstStyle/>
                    <a:p>
                      <a:pPr algn="ctr" defTabSz="0">
                        <a:lnSpc>
                          <a:spcPct val="115000"/>
                        </a:lnSpc>
                        <a:spcAft>
                          <a:spcPct val="0"/>
                        </a:spcAft>
                        <a:tabLst>
                          <a:tab pos="1188085"/>
                          <a:tab pos="2163445"/>
                          <a:tab pos="3142615"/>
                          <a:tab pos="4190365"/>
                        </a:tabLst>
                      </a:pPr>
                      <a:endParaRPr lang="zh-CN" sz="2400">
                        <a:effectLst/>
                      </a:endParaRPr>
                    </a:p>
                  </a:txBody>
                  <a:tcPr marL="22860" marR="22860" marT="0" marB="0" anchor="ctr"/>
                </a:tc>
                <a:tc vMerge="1">
                  <a:txBody>
                    <a:bodyPr vert="horz" wrap="square"/>
                    <a:lstStyle/>
                    <a:p>
                      <a:endParaRPr lang="zh-CN"/>
                    </a:p>
                  </a:txBody>
                  <a:tcPr/>
                </a:tc>
                <a:tc>
                  <a:txBody>
                    <a:bodyPr vert="horz" wrap="square"/>
                    <a:lstStyle/>
                    <a:p>
                      <a:pPr algn="ctr" defTabSz="0">
                        <a:lnSpc>
                          <a:spcPct val="115000"/>
                        </a:lnSpc>
                        <a:spcAft>
                          <a:spcPct val="0"/>
                        </a:spcAft>
                        <a:tabLst>
                          <a:tab pos="1188085"/>
                          <a:tab pos="2163445"/>
                          <a:tab pos="3142615"/>
                          <a:tab pos="4190365"/>
                        </a:tabLst>
                      </a:pPr>
                      <a:endParaRPr lang="zh-CN" sz="2400">
                        <a:effectLst/>
                      </a:endParaRPr>
                    </a:p>
                  </a:txBody>
                  <a:tcPr marL="22860" marR="22860" marT="0" marB="0" anchor="ctr"/>
                </a:tc>
              </a:tr>
              <a:tr h="706755">
                <a:tc>
                  <a:txBody>
                    <a:bodyPr vert="horz" wrap="square"/>
                    <a:lstStyle/>
                    <a:p>
                      <a:pPr algn="ctr" defTabSz="0">
                        <a:lnSpc>
                          <a:spcPct val="115000"/>
                        </a:lnSpc>
                        <a:spcAft>
                          <a:spcPct val="0"/>
                        </a:spcAft>
                        <a:buNone/>
                        <a:tabLst>
                          <a:tab pos="1188085"/>
                          <a:tab pos="2163445"/>
                          <a:tab pos="3142615"/>
                          <a:tab pos="4190365"/>
                        </a:tabLst>
                      </a:pPr>
                      <a:endParaRPr lang="zh-CN" sz="2400">
                        <a:effectLst/>
                      </a:endParaRPr>
                    </a:p>
                  </a:txBody>
                  <a:tcPr marL="22860" marR="22860" marT="0" marB="0" anchor="ctr"/>
                </a:tc>
                <a:tc rowSpan="3">
                  <a:txBody>
                    <a:bodyPr vert="horz" wrap="square"/>
                    <a:lstStyle/>
                    <a:p>
                      <a:pPr algn="ctr" defTabSz="0">
                        <a:lnSpc>
                          <a:spcPct val="115000"/>
                        </a:lnSpc>
                        <a:spcAft>
                          <a:spcPct val="0"/>
                        </a:spcAft>
                        <a:buNone/>
                        <a:tabLst>
                          <a:tab pos="1188085"/>
                          <a:tab pos="2163445"/>
                          <a:tab pos="3142615"/>
                          <a:tab pos="4190365"/>
                        </a:tabLst>
                      </a:pPr>
                      <a:endParaRPr lang="zh-CN" altLang="en-US" sz="2400">
                        <a:effectLst/>
                      </a:endParaRPr>
                    </a:p>
                  </a:txBody>
                  <a:tcPr/>
                </a:tc>
                <a:tc>
                  <a:txBody>
                    <a:bodyPr vert="horz" wrap="square"/>
                    <a:lstStyle/>
                    <a:p>
                      <a:pPr algn="ctr" defTabSz="0">
                        <a:lnSpc>
                          <a:spcPct val="115000"/>
                        </a:lnSpc>
                        <a:spcAft>
                          <a:spcPct val="0"/>
                        </a:spcAft>
                        <a:buNone/>
                        <a:tabLst>
                          <a:tab pos="1188085"/>
                          <a:tab pos="2163445"/>
                          <a:tab pos="3142615"/>
                          <a:tab pos="4190365"/>
                        </a:tabLst>
                      </a:pPr>
                      <a:endParaRPr lang="zh-CN" altLang="en-US" sz="2400">
                        <a:effectLst/>
                      </a:endParaRPr>
                    </a:p>
                  </a:txBody>
                  <a:tcPr marL="22860" marR="22860" marT="0" marB="0" anchor="ctr"/>
                </a:tc>
              </a:tr>
              <a:tr h="706755">
                <a:tc>
                  <a:txBody>
                    <a:bodyPr vert="horz" wrap="square"/>
                    <a:lstStyle/>
                    <a:p>
                      <a:pPr algn="ctr" defTabSz="0">
                        <a:lnSpc>
                          <a:spcPct val="115000"/>
                        </a:lnSpc>
                        <a:spcAft>
                          <a:spcPct val="0"/>
                        </a:spcAft>
                        <a:buNone/>
                        <a:tabLst>
                          <a:tab pos="1188085"/>
                          <a:tab pos="2163445"/>
                          <a:tab pos="3142615"/>
                          <a:tab pos="4190365"/>
                        </a:tabLst>
                      </a:pPr>
                      <a:endParaRPr lang="zh-CN" altLang="en-US" sz="2400">
                        <a:effectLst/>
                      </a:endParaRPr>
                    </a:p>
                  </a:txBody>
                  <a:tcPr marL="22860" marR="22860" marT="0" marB="0" anchor="ctr"/>
                </a:tc>
                <a:tc vMerge="1">
                  <a:txBody>
                    <a:bodyPr vert="horz" wrap="square"/>
                    <a:lstStyle/>
                    <a:p>
                      <a:endParaRPr lang="zh-CN"/>
                    </a:p>
                  </a:txBody>
                  <a:tcPr/>
                </a:tc>
                <a:tc>
                  <a:txBody>
                    <a:bodyPr vert="horz" wrap="square"/>
                    <a:lstStyle/>
                    <a:p>
                      <a:pPr algn="ctr" defTabSz="0">
                        <a:lnSpc>
                          <a:spcPct val="115000"/>
                        </a:lnSpc>
                        <a:spcAft>
                          <a:spcPct val="0"/>
                        </a:spcAft>
                        <a:buNone/>
                        <a:tabLst>
                          <a:tab pos="1188085"/>
                          <a:tab pos="2163445"/>
                          <a:tab pos="3142615"/>
                          <a:tab pos="4190365"/>
                        </a:tabLst>
                      </a:pPr>
                      <a:endParaRPr lang="zh-CN" altLang="en-US" sz="2400">
                        <a:effectLst/>
                      </a:endParaRPr>
                    </a:p>
                  </a:txBody>
                  <a:tcPr marL="22860" marR="22860" marT="0" marB="0" anchor="ctr"/>
                </a:tc>
              </a:tr>
              <a:tr h="706755">
                <a:tc>
                  <a:txBody>
                    <a:bodyPr vert="horz" wrap="square"/>
                    <a:lstStyle/>
                    <a:p>
                      <a:pPr algn="ctr" defTabSz="0">
                        <a:lnSpc>
                          <a:spcPct val="115000"/>
                        </a:lnSpc>
                        <a:spcAft>
                          <a:spcPct val="0"/>
                        </a:spcAft>
                        <a:buNone/>
                        <a:tabLst>
                          <a:tab pos="1188085"/>
                          <a:tab pos="2163445"/>
                          <a:tab pos="3142615"/>
                          <a:tab pos="4190365"/>
                        </a:tabLst>
                      </a:pPr>
                      <a:endParaRPr lang="zh-CN" altLang="en-US" sz="2400">
                        <a:effectLst/>
                      </a:endParaRPr>
                    </a:p>
                  </a:txBody>
                  <a:tcPr marL="22860" marR="22860" marT="0" marB="0" anchor="ctr"/>
                </a:tc>
                <a:tc vMerge="1">
                  <a:txBody>
                    <a:bodyPr vert="horz" wrap="square"/>
                    <a:lstStyle/>
                    <a:p>
                      <a:endParaRPr lang="zh-CN"/>
                    </a:p>
                  </a:txBody>
                  <a:tcPr/>
                </a:tc>
                <a:tc>
                  <a:txBody>
                    <a:bodyPr vert="horz" wrap="square"/>
                    <a:lstStyle/>
                    <a:p>
                      <a:pPr algn="ctr" defTabSz="0">
                        <a:lnSpc>
                          <a:spcPct val="115000"/>
                        </a:lnSpc>
                        <a:spcAft>
                          <a:spcPct val="0"/>
                        </a:spcAft>
                        <a:buNone/>
                        <a:tabLst>
                          <a:tab pos="1188085"/>
                          <a:tab pos="2163445"/>
                          <a:tab pos="3142615"/>
                          <a:tab pos="4190365"/>
                        </a:tabLst>
                      </a:pPr>
                      <a:endParaRPr lang="zh-CN" altLang="en-US" sz="2400">
                        <a:effectLst/>
                      </a:endParaRPr>
                    </a:p>
                  </a:txBody>
                  <a:tcPr marL="22860" marR="22860" marT="0" marB="0" anchor="ctr"/>
                </a:tc>
              </a:tr>
            </a:tbl>
          </a:graphicData>
        </a:graphic>
      </p:graphicFrame>
      <p:sp>
        <p:nvSpPr>
          <p:cNvPr id="11" name="文本框 10" title=""/>
          <p:cNvSpPr txBox="1"/>
          <p:nvPr>
            <p:custDataLst>
              <p:tags r:id="rId5"/>
            </p:custDataLst>
          </p:nvPr>
        </p:nvSpPr>
        <p:spPr>
          <a:xfrm>
            <a:off x="446405" y="1988185"/>
            <a:ext cx="5781846" cy="902970"/>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怀王、顷襄王听信谗言</a:t>
            </a:r>
            <a:r>
              <a:rPr lang="en-US"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不辨忠奸</a:t>
            </a:r>
            <a:r>
              <a:rPr lang="en-US"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分别对屈原</a:t>
            </a:r>
            <a:r>
              <a:rPr lang="en-US"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怒而疏</a:t>
            </a:r>
            <a:r>
              <a:rPr lang="en-US"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怒而迁</a:t>
            </a:r>
            <a:r>
              <a:rPr lang="en-US"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12" name="文本框 11" title=""/>
          <p:cNvSpPr txBox="1"/>
          <p:nvPr>
            <p:custDataLst>
              <p:tags r:id="rId6"/>
            </p:custDataLst>
          </p:nvPr>
        </p:nvSpPr>
        <p:spPr>
          <a:xfrm>
            <a:off x="6313805" y="1988185"/>
            <a:ext cx="588645" cy="2279015"/>
          </a:xfrm>
          <a:prstGeom prst="rect">
            <a:avLst/>
          </a:prstGeom>
          <a:noFill/>
        </p:spPr>
        <p:txBody>
          <a:bodyPr vert="eaVert" wrap="square">
            <a:spAutoFit/>
          </a:bodyPr>
          <a:lstStyle/>
          <a:p>
            <a:pPr defTabSz="0">
              <a:lnSpc>
                <a:spcPct val="110000"/>
              </a:lnSpc>
              <a:spcAft>
                <a:spcPct val="0"/>
              </a:spcAft>
              <a:tabLst>
                <a:tab pos="1188085"/>
                <a:tab pos="2163445"/>
                <a:tab pos="3142615"/>
                <a:tab pos="4190365"/>
              </a:tabLst>
            </a:pPr>
            <a:r>
              <a:rPr lang="zh-CN" altLang="en-US" sz="24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侧面或反面衬托</a:t>
            </a:r>
          </a:p>
        </p:txBody>
      </p:sp>
      <p:sp>
        <p:nvSpPr>
          <p:cNvPr id="13" name="文本框 12" title=""/>
          <p:cNvSpPr txBox="1"/>
          <p:nvPr>
            <p:custDataLst>
              <p:tags r:id="rId7"/>
            </p:custDataLst>
          </p:nvPr>
        </p:nvSpPr>
        <p:spPr>
          <a:xfrm>
            <a:off x="7246620" y="1988185"/>
            <a:ext cx="4518025" cy="902970"/>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400" b="1">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忠贞爱国，正道直行，突出他在楚国兴衰存亡上举足轻重的地位</a:t>
            </a:r>
          </a:p>
        </p:txBody>
      </p:sp>
      <p:sp>
        <p:nvSpPr>
          <p:cNvPr id="14" name="文本框 13" title=""/>
          <p:cNvSpPr txBox="1"/>
          <p:nvPr>
            <p:custDataLst>
              <p:tags r:id="rId8"/>
            </p:custDataLst>
          </p:nvPr>
        </p:nvSpPr>
        <p:spPr>
          <a:xfrm>
            <a:off x="446405" y="3251164"/>
            <a:ext cx="5983121" cy="497205"/>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令尹子兰的邪恶欺诈、泄私愤图报复</a:t>
            </a:r>
          </a:p>
        </p:txBody>
      </p:sp>
      <p:sp>
        <p:nvSpPr>
          <p:cNvPr id="15" name="文本框 14" title=""/>
          <p:cNvSpPr txBox="1"/>
          <p:nvPr>
            <p:custDataLst>
              <p:tags r:id="rId9"/>
            </p:custDataLst>
          </p:nvPr>
        </p:nvSpPr>
        <p:spPr>
          <a:xfrm>
            <a:off x="7332980" y="3079750"/>
            <a:ext cx="3547110" cy="497205"/>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400" b="1">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疾恶如仇、忠君爱国</a:t>
            </a:r>
          </a:p>
        </p:txBody>
      </p:sp>
      <p:sp>
        <p:nvSpPr>
          <p:cNvPr id="16" name="文本框 15" title=""/>
          <p:cNvSpPr txBox="1"/>
          <p:nvPr>
            <p:custDataLst>
              <p:tags r:id="rId10"/>
            </p:custDataLst>
          </p:nvPr>
        </p:nvSpPr>
        <p:spPr>
          <a:xfrm>
            <a:off x="522605" y="3844874"/>
            <a:ext cx="5983121" cy="497205"/>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上官大夫的嫉贤妒能</a:t>
            </a:r>
          </a:p>
        </p:txBody>
      </p:sp>
      <p:sp>
        <p:nvSpPr>
          <p:cNvPr id="17" name="文本框 16" title=""/>
          <p:cNvSpPr txBox="1"/>
          <p:nvPr>
            <p:custDataLst>
              <p:tags r:id="rId11"/>
            </p:custDataLst>
          </p:nvPr>
        </p:nvSpPr>
        <p:spPr>
          <a:xfrm>
            <a:off x="7678420" y="3929380"/>
            <a:ext cx="1741805" cy="497205"/>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400" b="1">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正道直行</a:t>
            </a:r>
          </a:p>
        </p:txBody>
      </p:sp>
      <p:sp>
        <p:nvSpPr>
          <p:cNvPr id="5" name="文本框 4" title=""/>
          <p:cNvSpPr txBox="1"/>
          <p:nvPr>
            <p:custDataLst>
              <p:tags r:id="rId12"/>
            </p:custDataLst>
          </p:nvPr>
        </p:nvSpPr>
        <p:spPr>
          <a:xfrm>
            <a:off x="446405" y="4396740"/>
            <a:ext cx="5571490" cy="497205"/>
          </a:xfrm>
          <a:prstGeom prst="rect">
            <a:avLst/>
          </a:prstGeom>
          <a:noFill/>
        </p:spPr>
        <p:txBody>
          <a:bodyPr wrap="square">
            <a:spAutoFit/>
          </a:bodyPr>
          <a:lstStyle/>
          <a:p>
            <a:pPr algn="l" defTabSz="0">
              <a:lnSpc>
                <a:spcPct val="110000"/>
              </a:lnSpc>
              <a:spcAft>
                <a:spcPct val="0"/>
              </a:spcAft>
              <a:tabLst>
                <a:tab pos="1188085"/>
                <a:tab pos="2163445"/>
                <a:tab pos="3142615"/>
                <a:tab pos="4190365"/>
              </a:tabLst>
            </a:pPr>
            <a:r>
              <a:rPr lang="zh-CN" altLang="en-US"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sym typeface="+mn-ea"/>
              </a:rPr>
              <a:t>张仪的狡诈阴险</a:t>
            </a:r>
            <a:r>
              <a:rPr lang="en-US"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sym typeface="+mn-ea"/>
              </a:rPr>
              <a:t> </a:t>
            </a:r>
            <a:r>
              <a:rPr lang="zh-CN" altLang="en-US"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sym typeface="+mn-ea"/>
              </a:rPr>
              <a:t>靳尚、郑袖的贪婪卖国</a:t>
            </a:r>
            <a:endParaRPr lang="en-US" altLang="zh-CN" sz="24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7" name="文本框 6" title=""/>
          <p:cNvSpPr txBox="1"/>
          <p:nvPr>
            <p:custDataLst>
              <p:tags r:id="rId13"/>
            </p:custDataLst>
          </p:nvPr>
        </p:nvSpPr>
        <p:spPr>
          <a:xfrm>
            <a:off x="7470775" y="4342130"/>
            <a:ext cx="3607435" cy="632460"/>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400" b="1">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英明果断</a:t>
            </a:r>
            <a:r>
              <a:rPr lang="en-US" altLang="zh-CN" sz="2400" b="1">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 </a:t>
            </a:r>
            <a:r>
              <a:rPr lang="zh-CN" altLang="en-US" sz="2400" b="1">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sym typeface="+mn-ea"/>
              </a:rPr>
              <a:t>爱国无私</a:t>
            </a:r>
            <a:r>
              <a:rPr lang="en-US" altLang="zh-CN" sz="3200" b="1">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 </a:t>
            </a:r>
          </a:p>
        </p:txBody>
      </p:sp>
      <p:sp>
        <p:nvSpPr>
          <p:cNvPr id="8" name="文本框 7" title=""/>
          <p:cNvSpPr txBox="1"/>
          <p:nvPr>
            <p:custDataLst>
              <p:tags r:id="rId14"/>
            </p:custDataLst>
          </p:nvPr>
        </p:nvSpPr>
        <p:spPr>
          <a:xfrm>
            <a:off x="391160" y="5130483"/>
            <a:ext cx="5781846" cy="565150"/>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宋玉之徒“终莫敢直谏”</a:t>
            </a:r>
          </a:p>
        </p:txBody>
      </p:sp>
      <p:sp>
        <p:nvSpPr>
          <p:cNvPr id="9" name="文本框 8" title=""/>
          <p:cNvSpPr txBox="1"/>
          <p:nvPr>
            <p:custDataLst>
              <p:tags r:id="rId15"/>
            </p:custDataLst>
          </p:nvPr>
        </p:nvSpPr>
        <p:spPr>
          <a:xfrm>
            <a:off x="7332980" y="5063490"/>
            <a:ext cx="4046855" cy="497205"/>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400" b="1">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忠贞爱国、正直无畏</a:t>
            </a:r>
          </a:p>
        </p:txBody>
      </p:sp>
      <p:sp>
        <p:nvSpPr>
          <p:cNvPr id="20" name="文本框 19" title=""/>
          <p:cNvSpPr txBox="1"/>
          <p:nvPr>
            <p:custDataLst>
              <p:tags r:id="rId16"/>
            </p:custDataLst>
          </p:nvPr>
        </p:nvSpPr>
        <p:spPr>
          <a:xfrm>
            <a:off x="522605" y="5788646"/>
            <a:ext cx="5781846" cy="565150"/>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800" b="1">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渔父的明哲保身、随遇而安</a:t>
            </a:r>
          </a:p>
        </p:txBody>
      </p:sp>
      <p:sp>
        <p:nvSpPr>
          <p:cNvPr id="18" name="文本框 17" title=""/>
          <p:cNvSpPr txBox="1"/>
          <p:nvPr>
            <p:custDataLst>
              <p:tags r:id="rId17"/>
            </p:custDataLst>
          </p:nvPr>
        </p:nvSpPr>
        <p:spPr>
          <a:xfrm>
            <a:off x="7332980" y="5739765"/>
            <a:ext cx="4046855" cy="497205"/>
          </a:xfrm>
          <a:prstGeom prst="rect">
            <a:avLst/>
          </a:prstGeom>
          <a:noFill/>
        </p:spPr>
        <p:txBody>
          <a:bodyPr wrap="square">
            <a:spAutoFit/>
          </a:bodyPr>
          <a:lstStyle/>
          <a:p>
            <a:pPr defTabSz="0">
              <a:lnSpc>
                <a:spcPct val="110000"/>
              </a:lnSpc>
              <a:spcAft>
                <a:spcPct val="0"/>
              </a:spcAft>
              <a:tabLst>
                <a:tab pos="1188085"/>
                <a:tab pos="2163445"/>
                <a:tab pos="3142615"/>
                <a:tab pos="4190365"/>
              </a:tabLst>
            </a:pPr>
            <a:r>
              <a:rPr lang="zh-CN" altLang="en-US" sz="2400" b="1">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坚贞品德、高尚志行</a:t>
            </a:r>
          </a:p>
        </p:txBody>
      </p:sp>
      <p:sp>
        <p:nvSpPr>
          <p:cNvPr id="19" name="文本框 18" title=""/>
          <p:cNvSpPr txBox="1"/>
          <p:nvPr>
            <p:custDataLst>
              <p:tags r:id="rId18"/>
            </p:custDataLst>
          </p:nvPr>
        </p:nvSpPr>
        <p:spPr>
          <a:xfrm>
            <a:off x="6429375" y="4438650"/>
            <a:ext cx="521335" cy="2307590"/>
          </a:xfrm>
          <a:prstGeom prst="rect">
            <a:avLst/>
          </a:prstGeom>
          <a:noFill/>
        </p:spPr>
        <p:txBody>
          <a:bodyPr vert="eaVert" wrap="square">
            <a:spAutoFit/>
          </a:bodyPr>
          <a:lstStyle/>
          <a:p>
            <a:pPr defTabSz="0">
              <a:lnSpc>
                <a:spcPct val="110000"/>
              </a:lnSpc>
              <a:spcAft>
                <a:spcPct val="0"/>
              </a:spcAft>
              <a:tabLst>
                <a:tab pos="1188085"/>
                <a:tab pos="2163445"/>
                <a:tab pos="3142615"/>
                <a:tab pos="4190365"/>
              </a:tabLst>
            </a:pPr>
            <a:r>
              <a:rPr lang="zh-CN" altLang="en-US" sz="2000" b="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侧面或反面衬托</a:t>
            </a:r>
          </a:p>
        </p:txBody>
      </p:sp>
      <p:sp>
        <p:nvSpPr>
          <p:cNvPr id="55301" name="文本框 16" title=""/>
          <p:cNvSpPr/>
          <p:nvPr>
            <p:custDataLst>
              <p:tags r:id="rId19"/>
            </p:custDataLst>
          </p:nvPr>
        </p:nvSpPr>
        <p:spPr>
          <a:xfrm>
            <a:off x="369570" y="133985"/>
            <a:ext cx="11343005" cy="836930"/>
          </a:xfrm>
          <a:prstGeom prst="rect">
            <a:avLst/>
          </a:prstGeom>
          <a:solidFill>
            <a:srgbClr val="C00000"/>
          </a:solidFill>
          <a:ln w="28575" cmpd="sng">
            <a:solidFill>
              <a:schemeClr val="accent5"/>
            </a:solidFill>
            <a:prstDash val="solid"/>
            <a:miter lim="800000"/>
          </a:ln>
        </p:spPr>
        <p:txBody>
          <a:bodyPr wrap="square" lIns="68580" tIns="34290" rIns="68580" bIns="34290" anchor="t"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fontAlgn="base">
              <a:lnSpc>
                <a:spcPct val="80000"/>
              </a:lnSpc>
            </a:pPr>
            <a:r>
              <a:rPr lang="en-US" altLang="zh-CN" sz="2700" b="1">
                <a:solidFill>
                  <a:schemeClr val="bg1"/>
                </a:solidFill>
                <a:latin typeface="方正粗黑宋简体" panose="02000000000000000000" charset="-122"/>
                <a:ea typeface="方正粗黑宋简体" panose="02000000000000000000" charset="-122"/>
                <a:cs typeface="方正粗黑宋简体" panose="02000000000000000000" charset="-122"/>
              </a:rPr>
              <a:t>   </a:t>
            </a:r>
          </a:p>
          <a:p>
            <a:pPr marL="0" lvl="0" indent="0" fontAlgn="base">
              <a:lnSpc>
                <a:spcPct val="80000"/>
              </a:lnSpc>
            </a:pPr>
            <a:r>
              <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rPr>
              <a:t>思考探究一：</a:t>
            </a:r>
            <a:r>
              <a:rPr sz="3600" b="1" noProof="0">
                <a:solidFill>
                  <a:schemeClr val="bg1"/>
                </a:solidFill>
                <a:effectLst>
                  <a:reflection blurRad="6350" stA="53000" endA="300" endPos="35500" dir="5400000" sy="-90000" algn="bl" rotWithShape="0"/>
                </a:effectLst>
                <a:uLnTx/>
                <a:uFillTx/>
                <a:latin typeface="方正粗黑宋简体" panose="02000000000000000000" charset="-122"/>
                <a:ea typeface="方正粗黑宋简体" panose="02000000000000000000" charset="-122"/>
                <a:cs typeface="Times New Roman" panose="02020603050405020304" pitchFamily="18" charset="0"/>
                <a:sym typeface="+mn-ea"/>
              </a:rPr>
              <a:t>司马迁是如何写屈原的？</a:t>
            </a:r>
            <a:endPar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linds(horizontal)">
                                      <p:cBhvr>
                                        <p:cTn id="36" dur="500"/>
                                        <p:tgtEl>
                                          <p:spTgt spid="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linds(horizontal)">
                                      <p:cBhvr>
                                        <p:cTn id="39" dur="500"/>
                                        <p:tgtEl>
                                          <p:spTgt spid="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linds(horizontal)">
                                      <p:cBhvr>
                                        <p:cTn id="45" dur="500"/>
                                        <p:tgtEl>
                                          <p:spTgt spid="18"/>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blinds(horizontal)">
                                      <p:cBhvr>
                                        <p:cTn id="48" dur="500"/>
                                        <p:tgtEl>
                                          <p:spTgt spid="19"/>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55301"/>
                                        </p:tgtEl>
                                        <p:attrNameLst>
                                          <p:attrName>style.visibility</p:attrName>
                                        </p:attrNameLst>
                                      </p:cBhvr>
                                      <p:to>
                                        <p:strVal val="visible"/>
                                      </p:to>
                                    </p:set>
                                    <p:anim calcmode="lin" valueType="num">
                                      <p:cBhvr additive="base">
                                        <p:cTn id="53" dur="500" fill="hold"/>
                                        <p:tgtEl>
                                          <p:spTgt spid="55301"/>
                                        </p:tgtEl>
                                        <p:attrNameLst>
                                          <p:attrName>ppt_x</p:attrName>
                                        </p:attrNameLst>
                                      </p:cBhvr>
                                      <p:tavLst>
                                        <p:tav tm="0">
                                          <p:val>
                                            <p:strVal val="#ppt_x"/>
                                          </p:val>
                                        </p:tav>
                                        <p:tav tm="100000">
                                          <p:val>
                                            <p:strVal val="#ppt_x"/>
                                          </p:val>
                                        </p:tav>
                                      </p:tavLst>
                                    </p:anim>
                                    <p:anim calcmode="lin" valueType="num">
                                      <p:cBhvr additive="base">
                                        <p:cTn id="54"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5" grpId="0"/>
      <p:bldP spid="7" grpId="0"/>
      <p:bldP spid="8" grpId="0"/>
      <p:bldP spid="9" grpId="0"/>
      <p:bldP spid="20" grpId="0"/>
      <p:bldP spid="18" grpId="0"/>
      <p:bldP spid="19" grpId="0"/>
      <p:bldP spid="55301" grpId="0" animBg="1"/>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7" name="文本框 6" title=""/>
          <p:cNvSpPr txBox="1"/>
          <p:nvPr>
            <p:custDataLst>
              <p:tags r:id="rId4"/>
            </p:custDataLst>
          </p:nvPr>
        </p:nvSpPr>
        <p:spPr>
          <a:xfrm>
            <a:off x="413385" y="1250404"/>
            <a:ext cx="11365080" cy="5262245"/>
          </a:xfrm>
          <a:prstGeom prst="rect">
            <a:avLst/>
          </a:prstGeom>
          <a:solidFill>
            <a:schemeClr val="bg2">
              <a:lumMod val="95000"/>
            </a:schemeClr>
          </a:solidFill>
          <a:ln w="28575" cmpd="sng">
            <a:solidFill>
              <a:srgbClr val="BEBEBE"/>
            </a:solidFill>
            <a:prstDash val="solid"/>
          </a:ln>
        </p:spPr>
        <p:txBody>
          <a:bodyPr wrap="square">
            <a:spAutoFit/>
          </a:bodyPr>
          <a:lstStyle/>
          <a:p>
            <a:pPr fontAlgn="auto">
              <a:lnSpc>
                <a:spcPct val="100000"/>
              </a:lnSpc>
              <a:spcAft>
                <a:spcPct val="0"/>
              </a:spcAft>
            </a:pPr>
            <a:r>
              <a:rPr lang="zh-CN" sz="2800" b="1" spc="15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屈原</a:t>
            </a:r>
            <a:r>
              <a:rPr lang="zh-CN" sz="2800" b="1" spc="15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忠诚不阿  忠君爱国  远见卓识  才华出众</a:t>
            </a:r>
            <a:r>
              <a:rPr lang="zh-CN" altLang="en-US" sz="2800" b="1" kern="1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爱国、正直</a:t>
            </a:r>
            <a:r>
              <a:rPr lang="zh-CN" altLang="en-US" sz="2800" b="1" kern="100">
                <a:solidFill>
                  <a:srgbClr val="1E1E1E"/>
                </a:solidFill>
                <a:latin typeface="楷体" panose="02010609060101010101" pitchFamily="49" charset="-122"/>
                <a:ea typeface="楷体" panose="02010609060101010101" pitchFamily="49" charset="-122"/>
                <a:cs typeface="楷体" panose="02010609060101010101" pitchFamily="49" charset="-122"/>
                <a:sym typeface="+mn-ea"/>
              </a:rPr>
              <a:t>是屈原性格的主要特征</a:t>
            </a:r>
            <a:r>
              <a:rPr lang="zh-CN" sz="2800" b="1" spc="15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这些品格体现在他的整个生平当中。</a:t>
            </a:r>
            <a:r>
              <a:rPr lang="zh-CN" sz="2800" b="1" spc="150">
                <a:solidFill>
                  <a:srgbClr val="000000">
                    <a:lumMod val="75000"/>
                    <a:lumOff val="25000"/>
                  </a:srgbClr>
                </a:solidFill>
                <a:latin typeface="楷体" panose="02010609060101010101" pitchFamily="49" charset="-122"/>
                <a:ea typeface="楷体" panose="02010609060101010101" pitchFamily="49" charset="-122"/>
                <a:cs typeface="楷体" panose="02010609060101010101" pitchFamily="49" charset="-122"/>
                <a:sym typeface="+mn-ea"/>
              </a:rPr>
              <a:t>但无论哪个人生阶段都可以用</a:t>
            </a:r>
            <a:r>
              <a:rPr lang="zh-CN" sz="2800" b="1" spc="15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“悲”</a:t>
            </a:r>
            <a:r>
              <a:rPr lang="zh-CN" sz="2800" b="1" spc="150">
                <a:solidFill>
                  <a:srgbClr val="000000">
                    <a:lumMod val="75000"/>
                    <a:lumOff val="25000"/>
                  </a:srgbClr>
                </a:solidFill>
                <a:latin typeface="楷体" panose="02010609060101010101" pitchFamily="49" charset="-122"/>
                <a:ea typeface="楷体" panose="02010609060101010101" pitchFamily="49" charset="-122"/>
                <a:cs typeface="楷体" panose="02010609060101010101" pitchFamily="49" charset="-122"/>
                <a:sym typeface="+mn-ea"/>
              </a:rPr>
              <a:t>字来呈现司马迁的情怀，即</a:t>
            </a:r>
            <a:r>
              <a:rPr lang="zh-CN" sz="2800" b="1" spc="15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为他的政治才能不被重用，志洁行廉的不被赏识，正直忠诚的不解，直谏从容的不听而痛惜</a:t>
            </a:r>
            <a:r>
              <a:rPr lang="zh-CN" sz="2800" b="1" spc="150">
                <a:solidFill>
                  <a:srgbClr val="000000">
                    <a:lumMod val="75000"/>
                    <a:lumOff val="25000"/>
                  </a:srgbClr>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b="1" kern="100">
              <a:solidFill>
                <a:srgbClr val="1E1E1E"/>
              </a:solidFill>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spcAft>
                <a:spcPct val="0"/>
              </a:spcAft>
            </a:pPr>
            <a:r>
              <a:rPr lang="zh-CN" altLang="en-US" sz="2800" b="1" kern="100">
                <a:solidFill>
                  <a:srgbClr val="1E1E1E"/>
                </a:solidFill>
                <a:latin typeface="楷体" panose="02010609060101010101" pitchFamily="49" charset="-122"/>
                <a:ea typeface="楷体" panose="02010609060101010101" pitchFamily="49" charset="-122"/>
                <a:cs typeface="楷体" panose="02010609060101010101" pitchFamily="49" charset="-122"/>
              </a:rPr>
              <a:t>作者在表现屈原的爱国主义精神时：</a:t>
            </a:r>
            <a:endParaRPr lang="en-US" altLang="zh-CN" sz="2800" b="1" kern="100">
              <a:solidFill>
                <a:srgbClr val="1E1E1E"/>
              </a:solidFill>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spcAft>
                <a:spcPct val="0"/>
              </a:spcAft>
            </a:pPr>
            <a:r>
              <a:rPr lang="en-US" altLang="zh-CN" sz="2800" b="1" kern="100">
                <a:solidFill>
                  <a:srgbClr val="1E1E1E"/>
                </a:solidFill>
                <a:latin typeface="楷体" panose="02010609060101010101" pitchFamily="49" charset="-122"/>
                <a:ea typeface="楷体" panose="02010609060101010101" pitchFamily="49" charset="-122"/>
                <a:cs typeface="楷体" panose="02010609060101010101" pitchFamily="49" charset="-122"/>
              </a:rPr>
              <a:t>(1)</a:t>
            </a:r>
            <a:r>
              <a:rPr lang="zh-CN" altLang="en-US" sz="2800" b="1" kern="100">
                <a:solidFill>
                  <a:srgbClr val="1E1E1E"/>
                </a:solidFill>
                <a:latin typeface="楷体" panose="02010609060101010101" pitchFamily="49" charset="-122"/>
                <a:ea typeface="楷体" panose="02010609060101010101" pitchFamily="49" charset="-122"/>
                <a:cs typeface="楷体" panose="02010609060101010101" pitchFamily="49" charset="-122"/>
              </a:rPr>
              <a:t>把屈原的个人遭遇同整个楚国的命运紧密地结合起来</a:t>
            </a:r>
            <a:r>
              <a:rPr lang="en-US" altLang="zh-CN" sz="2800" b="1" kern="100">
                <a:solidFill>
                  <a:srgbClr val="1E1E1E"/>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kern="100">
                <a:solidFill>
                  <a:srgbClr val="1E1E1E"/>
                </a:solidFill>
                <a:latin typeface="楷体" panose="02010609060101010101" pitchFamily="49" charset="-122"/>
                <a:ea typeface="楷体" panose="02010609060101010101" pitchFamily="49" charset="-122"/>
                <a:cs typeface="楷体" panose="02010609060101010101" pitchFamily="49" charset="-122"/>
              </a:rPr>
              <a:t>从而说明其遭遇与祖国的命运是休戚相关的；</a:t>
            </a:r>
            <a:endParaRPr lang="en-US" altLang="zh-CN" sz="2800" b="1" kern="100">
              <a:solidFill>
                <a:srgbClr val="1E1E1E"/>
              </a:solidFill>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spcAft>
                <a:spcPct val="0"/>
              </a:spcAft>
            </a:pPr>
            <a:r>
              <a:rPr lang="en-US" altLang="zh-CN" sz="2800" b="1" kern="100">
                <a:solidFill>
                  <a:srgbClr val="1E1E1E"/>
                </a:solidFill>
                <a:latin typeface="楷体" panose="02010609060101010101" pitchFamily="49" charset="-122"/>
                <a:ea typeface="楷体" panose="02010609060101010101" pitchFamily="49" charset="-122"/>
                <a:cs typeface="楷体" panose="02010609060101010101" pitchFamily="49" charset="-122"/>
              </a:rPr>
              <a:t>(2)</a:t>
            </a:r>
            <a:r>
              <a:rPr lang="zh-CN" altLang="en-US" sz="2800" b="1" kern="100">
                <a:solidFill>
                  <a:srgbClr val="1E1E1E"/>
                </a:solidFill>
                <a:latin typeface="楷体" panose="02010609060101010101" pitchFamily="49" charset="-122"/>
                <a:ea typeface="楷体" panose="02010609060101010101" pitchFamily="49" charset="-122"/>
                <a:cs typeface="楷体" panose="02010609060101010101" pitchFamily="49" charset="-122"/>
              </a:rPr>
              <a:t>把屈原的“眷顾楚国”同“系心怀王”紧密地结合在一起</a:t>
            </a:r>
            <a:r>
              <a:rPr lang="en-US" altLang="zh-CN" sz="2800" b="1" kern="100">
                <a:solidFill>
                  <a:srgbClr val="1E1E1E"/>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kern="100">
                <a:solidFill>
                  <a:srgbClr val="1E1E1E"/>
                </a:solidFill>
                <a:latin typeface="楷体" panose="02010609060101010101" pitchFamily="49" charset="-122"/>
                <a:ea typeface="楷体" panose="02010609060101010101" pitchFamily="49" charset="-122"/>
                <a:cs typeface="楷体" panose="02010609060101010101" pitchFamily="49" charset="-122"/>
              </a:rPr>
              <a:t>通过他的“存君兴国”的思想集中表现他的爱国主义精神。</a:t>
            </a:r>
          </a:p>
          <a:p>
            <a:pPr fontAlgn="auto">
              <a:lnSpc>
                <a:spcPct val="100000"/>
              </a:lnSpc>
              <a:spcAft>
                <a:spcPct val="0"/>
              </a:spcAft>
            </a:pPr>
            <a:r>
              <a:rPr lang="en-US" altLang="zh-CN" sz="2800" b="1" kern="100">
                <a:solidFill>
                  <a:srgbClr val="1E1E1E"/>
                </a:solidFill>
                <a:latin typeface="楷体" panose="02010609060101010101" pitchFamily="49" charset="-122"/>
                <a:ea typeface="楷体" panose="02010609060101010101" pitchFamily="49" charset="-122"/>
                <a:cs typeface="楷体" panose="02010609060101010101" pitchFamily="49" charset="-122"/>
              </a:rPr>
              <a:t>(3)</a:t>
            </a:r>
            <a:r>
              <a:rPr lang="zh-CN" altLang="en-US" sz="2800" b="1" kern="100">
                <a:solidFill>
                  <a:srgbClr val="1E1E1E"/>
                </a:solidFill>
                <a:latin typeface="楷体" panose="02010609060101010101" pitchFamily="49" charset="-122"/>
                <a:ea typeface="楷体" panose="02010609060101010101" pitchFamily="49" charset="-122"/>
                <a:cs typeface="楷体" panose="02010609060101010101" pitchFamily="49" charset="-122"/>
              </a:rPr>
              <a:t>屈原的正直集中体现在他敢于同邪恶势力抗争而决不妥协的斗争精神上。</a:t>
            </a:r>
          </a:p>
        </p:txBody>
      </p:sp>
      <p:sp>
        <p:nvSpPr>
          <p:cNvPr id="55301" name="文本框 16" title=""/>
          <p:cNvSpPr/>
          <p:nvPr>
            <p:custDataLst>
              <p:tags r:id="rId5"/>
            </p:custDataLst>
          </p:nvPr>
        </p:nvSpPr>
        <p:spPr>
          <a:xfrm>
            <a:off x="369570" y="133985"/>
            <a:ext cx="11343005" cy="836930"/>
          </a:xfrm>
          <a:prstGeom prst="rect">
            <a:avLst/>
          </a:prstGeom>
          <a:solidFill>
            <a:srgbClr val="C00000"/>
          </a:solidFill>
          <a:ln w="28575" cmpd="sng">
            <a:solidFill>
              <a:schemeClr val="accent5"/>
            </a:solidFill>
            <a:prstDash val="solid"/>
            <a:miter lim="800000"/>
          </a:ln>
        </p:spPr>
        <p:txBody>
          <a:bodyPr wrap="square" lIns="68580" tIns="34290" rIns="68580" bIns="34290" anchor="t"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fontAlgn="base">
              <a:lnSpc>
                <a:spcPct val="80000"/>
              </a:lnSpc>
            </a:pPr>
            <a:r>
              <a:rPr lang="en-US" altLang="zh-CN" sz="2700" b="1">
                <a:solidFill>
                  <a:schemeClr val="bg1"/>
                </a:solidFill>
                <a:latin typeface="方正粗黑宋简体" panose="02000000000000000000" charset="-122"/>
                <a:ea typeface="方正粗黑宋简体" panose="02000000000000000000" charset="-122"/>
                <a:cs typeface="方正粗黑宋简体" panose="02000000000000000000" charset="-122"/>
              </a:rPr>
              <a:t>   </a:t>
            </a:r>
          </a:p>
          <a:p>
            <a:pPr marL="0" lvl="0" indent="0" fontAlgn="base">
              <a:lnSpc>
                <a:spcPct val="80000"/>
              </a:lnSpc>
            </a:pPr>
            <a:r>
              <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rPr>
              <a:t>思考探究一：</a:t>
            </a:r>
            <a:r>
              <a:rPr sz="3600" b="1" noProof="0">
                <a:solidFill>
                  <a:schemeClr val="bg1"/>
                </a:solidFill>
                <a:effectLst>
                  <a:reflection blurRad="6350" stA="53000" endA="300" endPos="35500" dir="5400000" sy="-90000" algn="bl" rotWithShape="0"/>
                </a:effectLst>
                <a:uLnTx/>
                <a:uFillTx/>
                <a:latin typeface="方正粗黑宋简体" panose="02000000000000000000" charset="-122"/>
                <a:ea typeface="方正粗黑宋简体" panose="02000000000000000000" charset="-122"/>
                <a:cs typeface="Times New Roman" panose="02020603050405020304" pitchFamily="18" charset="0"/>
                <a:sym typeface="+mn-ea"/>
              </a:rPr>
              <a:t>司马迁是如何写屈原的？</a:t>
            </a:r>
            <a:endPar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5301"/>
                                        </p:tgtEl>
                                        <p:attrNameLst>
                                          <p:attrName>style.visibility</p:attrName>
                                        </p:attrNameLst>
                                      </p:cBhvr>
                                      <p:to>
                                        <p:strVal val="visible"/>
                                      </p:to>
                                    </p:set>
                                    <p:anim calcmode="lin" valueType="num">
                                      <p:cBhvr additive="base">
                                        <p:cTn id="14" dur="500" fill="hold"/>
                                        <p:tgtEl>
                                          <p:spTgt spid="55301"/>
                                        </p:tgtEl>
                                        <p:attrNameLst>
                                          <p:attrName>ppt_x</p:attrName>
                                        </p:attrNameLst>
                                      </p:cBhvr>
                                      <p:tavLst>
                                        <p:tav tm="0">
                                          <p:val>
                                            <p:strVal val="#ppt_x"/>
                                          </p:val>
                                        </p:tav>
                                        <p:tav tm="100000">
                                          <p:val>
                                            <p:strVal val="#ppt_x"/>
                                          </p:val>
                                        </p:tav>
                                      </p:tavLst>
                                    </p:anim>
                                    <p:anim calcmode="lin" valueType="num">
                                      <p:cBhvr additive="base">
                                        <p:cTn id="15"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5301" grpId="0" animBg="1"/>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7" name="文本框 6" title=""/>
          <p:cNvSpPr txBox="1"/>
          <p:nvPr>
            <p:custDataLst>
              <p:tags r:id="rId4"/>
            </p:custDataLst>
          </p:nvPr>
        </p:nvSpPr>
        <p:spPr>
          <a:xfrm>
            <a:off x="369570" y="1631950"/>
            <a:ext cx="8002905" cy="3192145"/>
          </a:xfrm>
          <a:prstGeom prst="rect">
            <a:avLst/>
          </a:prstGeom>
          <a:solidFill>
            <a:schemeClr val="bg2">
              <a:lumMod val="95000"/>
            </a:schemeClr>
          </a:solidFill>
          <a:ln w="28575" cmpd="sng">
            <a:solidFill>
              <a:srgbClr val="BEBEBE"/>
            </a:solidFill>
            <a:prstDash val="solid"/>
          </a:ln>
        </p:spPr>
        <p:txBody>
          <a:bodyPr wrap="square">
            <a:spAutoFit/>
          </a:bodyPr>
          <a:lstStyle/>
          <a:p>
            <a:pPr algn="just">
              <a:lnSpc>
                <a:spcPct val="120000"/>
              </a:lnSpc>
            </a:pP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一</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悲屈原受谗被疏，怀才不遇</a:t>
            </a: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20000"/>
              </a:lnSpc>
            </a:pP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二</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悲屈原心怀怨愤而作</a:t>
            </a:r>
            <a:r>
              <a:rPr lang="en-US" altLang="zh-CN"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离骚</a:t>
            </a:r>
            <a:r>
              <a:rPr lang="en-US" altLang="zh-CN"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20000"/>
              </a:lnSpc>
            </a:pP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三</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悲屈原的忠言未被采纳，以致怀王客死于秦</a:t>
            </a: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20000"/>
              </a:lnSpc>
            </a:pP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四</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悲屈原不为楚国所容，流放江南</a:t>
            </a: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20000"/>
              </a:lnSpc>
            </a:pP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五</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悲屈原蒙世温蠖，以死殉国</a:t>
            </a: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20000"/>
              </a:lnSpc>
            </a:pP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六</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悲屈原死后，“楚日以削”竟至亡国。</a:t>
            </a:r>
            <a:endParaRPr lang="zh-CN" altLang="en-US" sz="2800" b="1" kern="100">
              <a:solidFill>
                <a:srgbClr val="1E1E1E"/>
              </a:solidFill>
              <a:latin typeface="楷体" panose="02010609060101010101" pitchFamily="49" charset="-122"/>
              <a:ea typeface="楷体" panose="02010609060101010101" pitchFamily="49" charset="-122"/>
              <a:cs typeface="楷体" panose="02010609060101010101" pitchFamily="49" charset="-122"/>
            </a:endParaRPr>
          </a:p>
        </p:txBody>
      </p:sp>
      <p:sp>
        <p:nvSpPr>
          <p:cNvPr id="55301" name="文本框 16" title=""/>
          <p:cNvSpPr/>
          <p:nvPr>
            <p:custDataLst>
              <p:tags r:id="rId5"/>
            </p:custDataLst>
          </p:nvPr>
        </p:nvSpPr>
        <p:spPr>
          <a:xfrm>
            <a:off x="369570" y="119380"/>
            <a:ext cx="11343005" cy="1339215"/>
          </a:xfrm>
          <a:prstGeom prst="rect">
            <a:avLst/>
          </a:prstGeom>
          <a:solidFill>
            <a:srgbClr val="C00000"/>
          </a:solidFill>
          <a:ln w="28575" cmpd="sng">
            <a:solidFill>
              <a:schemeClr val="accent5"/>
            </a:solidFill>
            <a:prstDash val="solid"/>
            <a:miter lim="800000"/>
          </a:ln>
        </p:spPr>
        <p:txBody>
          <a:bodyPr wrap="square" lIns="68580" tIns="34290" rIns="68580" bIns="34290" anchor="t"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fontAlgn="base">
              <a:lnSpc>
                <a:spcPct val="80000"/>
              </a:lnSpc>
            </a:pPr>
            <a:r>
              <a:rPr lang="en-US" altLang="zh-CN" sz="2700" b="1">
                <a:solidFill>
                  <a:schemeClr val="bg1"/>
                </a:solidFill>
                <a:latin typeface="方正粗黑宋简体" panose="02000000000000000000" charset="-122"/>
                <a:ea typeface="方正粗黑宋简体" panose="02000000000000000000" charset="-122"/>
                <a:cs typeface="方正粗黑宋简体" panose="02000000000000000000" charset="-122"/>
              </a:rPr>
              <a:t>   </a:t>
            </a:r>
          </a:p>
          <a:p>
            <a:pPr marL="0" lvl="0" indent="0" fontAlgn="base">
              <a:lnSpc>
                <a:spcPct val="80000"/>
              </a:lnSpc>
            </a:pPr>
            <a:r>
              <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rPr>
              <a:t>思考探究二：</a:t>
            </a:r>
            <a:r>
              <a:rPr sz="3200" smtClean="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司马迁</a:t>
            </a:r>
            <a:r>
              <a:rPr sz="32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说，读屈原的</a:t>
            </a:r>
            <a:r>
              <a:rPr lang="en-US" altLang="zh-CN" sz="32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sz="32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离骚</a:t>
            </a:r>
            <a:r>
              <a:rPr lang="en-US" altLang="zh-CN" sz="32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sz="32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等作品，可以说“悲其志”一语贯穿</a:t>
            </a:r>
            <a:r>
              <a:rPr lang="en-US" altLang="zh-CN" sz="32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sz="32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屈原列传</a:t>
            </a:r>
            <a:r>
              <a:rPr lang="en-US" altLang="zh-CN" sz="32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sz="3200">
                <a:solidFill>
                  <a:schemeClr val="bg1"/>
                </a:solidFill>
                <a:latin typeface="华文楷体" panose="02010600040101010101" pitchFamily="2" charset="-122"/>
                <a:ea typeface="华文楷体" panose="02010600040101010101" pitchFamily="2" charset="-122"/>
                <a:cs typeface="华文楷体" panose="02010600040101010101" pitchFamily="2" charset="-122"/>
                <a:sym typeface="+mn-ea"/>
              </a:rPr>
              <a:t>的全文。“悲”的是什么？</a:t>
            </a:r>
            <a:endParaRPr lang="zh-CN" altLang="en-US" sz="320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marL="0" lvl="0" indent="0" fontAlgn="base">
              <a:lnSpc>
                <a:spcPct val="80000"/>
              </a:lnSpc>
            </a:pPr>
            <a:endPar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latin typeface="方正粗黑宋简体" panose="02000000000000000000" charset="-122"/>
              <a:ea typeface="方正粗黑宋简体" panose="02000000000000000000" charset="-122"/>
              <a:cs typeface="方正粗黑宋简体" panose="02000000000000000000" charset="-122"/>
            </a:endParaRPr>
          </a:p>
        </p:txBody>
      </p:sp>
      <p:pic>
        <p:nvPicPr>
          <p:cNvPr id="5" name="图片 4" title=""/>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0" y="4729480"/>
            <a:ext cx="2047875" cy="2047875"/>
          </a:xfrm>
          <a:prstGeom prst="rect">
            <a:avLst/>
          </a:prstGeom>
        </p:spPr>
      </p:pic>
      <p:pic>
        <p:nvPicPr>
          <p:cNvPr id="2" name="图片 1" title=""/>
          <p:cNvPicPr>
            <a:picLocks noChangeAspect="1"/>
          </p:cNvPicPr>
          <p:nvPr>
            <p:custDataLst>
              <p:tags r:id="rId9"/>
            </p:custDataLst>
          </p:nvPr>
        </p:nvPicPr>
        <p:blipFill>
          <a:blip r:embed="rId8"/>
          <a:srcRect l="43816" t="5251" r="9748"/>
          <a:stretch>
            <a:fillRect/>
          </a:stretch>
        </p:blipFill>
        <p:spPr>
          <a:xfrm>
            <a:off x="8372475" y="1631950"/>
            <a:ext cx="3865245" cy="55765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5301"/>
                                        </p:tgtEl>
                                        <p:attrNameLst>
                                          <p:attrName>style.visibility</p:attrName>
                                        </p:attrNameLst>
                                      </p:cBhvr>
                                      <p:to>
                                        <p:strVal val="visible"/>
                                      </p:to>
                                    </p:set>
                                    <p:anim calcmode="lin" valueType="num">
                                      <p:cBhvr additive="base">
                                        <p:cTn id="14" dur="500" fill="hold"/>
                                        <p:tgtEl>
                                          <p:spTgt spid="55301"/>
                                        </p:tgtEl>
                                        <p:attrNameLst>
                                          <p:attrName>ppt_x</p:attrName>
                                        </p:attrNameLst>
                                      </p:cBhvr>
                                      <p:tavLst>
                                        <p:tav tm="0">
                                          <p:val>
                                            <p:strVal val="#ppt_x"/>
                                          </p:val>
                                        </p:tav>
                                        <p:tav tm="100000">
                                          <p:val>
                                            <p:strVal val="#ppt_x"/>
                                          </p:val>
                                        </p:tav>
                                      </p:tavLst>
                                    </p:anim>
                                    <p:anim calcmode="lin" valueType="num">
                                      <p:cBhvr additive="base">
                                        <p:cTn id="15"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5301" grpId="0" animBg="1"/>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7" name="文本框 6" title=""/>
          <p:cNvSpPr txBox="1"/>
          <p:nvPr>
            <p:custDataLst>
              <p:tags r:id="rId4"/>
            </p:custDataLst>
          </p:nvPr>
        </p:nvSpPr>
        <p:spPr>
          <a:xfrm>
            <a:off x="369570" y="1275715"/>
            <a:ext cx="8912225" cy="3538220"/>
          </a:xfrm>
          <a:prstGeom prst="rect">
            <a:avLst/>
          </a:prstGeom>
          <a:solidFill>
            <a:schemeClr val="bg2">
              <a:lumMod val="95000"/>
            </a:schemeClr>
          </a:solidFill>
          <a:ln w="28575" cmpd="sng">
            <a:solidFill>
              <a:srgbClr val="BEBEBE"/>
            </a:solidFill>
            <a:prstDash val="solid"/>
          </a:ln>
        </p:spPr>
        <p:txBody>
          <a:bodyPr wrap="square">
            <a:spAutoFit/>
          </a:bodyPr>
          <a:lstStyle/>
          <a:p>
            <a:pPr eaLnBrk="0" fontAlgn="auto" hangingPunct="0">
              <a:lnSpc>
                <a:spcPct val="100000"/>
              </a:lnSpc>
              <a:spcBef>
                <a:spcPct val="0"/>
              </a:spcBef>
            </a:pP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司马迁与屈原有相似的身世</a:t>
            </a:r>
            <a:r>
              <a:rPr lang="zh-CN" altLang="en-US"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  ：一样的怀才，正直，忠君爱国，有志向；一样的受谗被疏，面临生死抉择。唯一不同的是</a:t>
            </a:r>
            <a:r>
              <a:rPr lang="zh-CN" altLang="en-US" sz="28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屈原是</a:t>
            </a:r>
            <a:r>
              <a:rPr lang="zh-CN" altLang="en-US" sz="2800" u="sng">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以死明“志”，</a:t>
            </a:r>
            <a:r>
              <a:rPr lang="zh-CN" altLang="en-US" sz="28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司马迁是</a:t>
            </a:r>
            <a:r>
              <a:rPr lang="zh-CN" altLang="en-US" sz="2800" u="sng">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以生践“志”</a:t>
            </a:r>
            <a:r>
              <a:rPr lang="zh-CN" altLang="en-US" sz="28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。所以司马迁是</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借写屈原的身世在抒发自己的愤懑。</a:t>
            </a:r>
            <a:endParaRPr lang="en-US" altLang="zh-CN" sz="280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eaLnBrk="0" fontAlgn="auto" hangingPunct="0">
              <a:lnSpc>
                <a:spcPct val="100000"/>
              </a:lnSpc>
              <a:spcBef>
                <a:spcPct val="0"/>
              </a:spcBef>
            </a:pP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   借他人酒杯，浇自己块垒</a:t>
            </a:r>
          </a:p>
          <a:p>
            <a:pPr eaLnBrk="0" fontAlgn="auto" hangingPunct="0">
              <a:lnSpc>
                <a:spcPct val="100000"/>
              </a:lnSpc>
              <a:spcBef>
                <a:spcPct val="0"/>
              </a:spcBef>
            </a:pPr>
            <a:r>
              <a:rPr lang="en-US" altLang="zh-CN"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、是对屈原才能、品格的崇敬与钦佩。                </a:t>
            </a:r>
            <a:endParaRPr lang="en-US" altLang="zh-CN" sz="280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eaLnBrk="0" fontAlgn="auto" hangingPunct="0">
              <a:lnSpc>
                <a:spcPct val="100000"/>
              </a:lnSpc>
              <a:spcBef>
                <a:spcPct val="0"/>
              </a:spcBef>
            </a:pPr>
            <a:r>
              <a:rPr lang="en-US" altLang="zh-CN"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2、是对屈原遭遇的同情</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eaLnBrk="0" fontAlgn="auto" hangingPunct="0">
              <a:lnSpc>
                <a:spcPct val="100000"/>
              </a:lnSpc>
              <a:spcBef>
                <a:spcPct val="0"/>
              </a:spcBef>
            </a:pPr>
            <a:r>
              <a:rPr lang="en-US" altLang="zh-CN"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3、是对腐败政治的控诉</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kern="100">
              <a:solidFill>
                <a:srgbClr val="1E1E1E"/>
              </a:solidFill>
              <a:latin typeface="楷体" panose="02010609060101010101" pitchFamily="49" charset="-122"/>
              <a:ea typeface="楷体" panose="02010609060101010101" pitchFamily="49" charset="-122"/>
              <a:cs typeface="楷体" panose="02010609060101010101" pitchFamily="49" charset="-122"/>
            </a:endParaRPr>
          </a:p>
        </p:txBody>
      </p:sp>
      <p:sp>
        <p:nvSpPr>
          <p:cNvPr id="55301" name="文本框 16" title=""/>
          <p:cNvSpPr/>
          <p:nvPr>
            <p:custDataLst>
              <p:tags r:id="rId5"/>
            </p:custDataLst>
          </p:nvPr>
        </p:nvSpPr>
        <p:spPr>
          <a:xfrm>
            <a:off x="369570" y="119380"/>
            <a:ext cx="11343005" cy="953135"/>
          </a:xfrm>
          <a:prstGeom prst="rect">
            <a:avLst/>
          </a:prstGeom>
          <a:solidFill>
            <a:srgbClr val="C00000"/>
          </a:solidFill>
          <a:ln w="28575" cmpd="sng">
            <a:solidFill>
              <a:schemeClr val="accent5"/>
            </a:solidFill>
            <a:prstDash val="solid"/>
            <a:miter lim="800000"/>
          </a:ln>
        </p:spPr>
        <p:txBody>
          <a:bodyPr wrap="square" lIns="68580" tIns="34290" rIns="68580" bIns="34290" anchor="t"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fontAlgn="base">
              <a:lnSpc>
                <a:spcPct val="80000"/>
              </a:lnSpc>
            </a:pPr>
            <a:r>
              <a:rPr lang="en-US" altLang="zh-CN" sz="2700" b="1">
                <a:solidFill>
                  <a:schemeClr val="bg1"/>
                </a:solidFill>
                <a:latin typeface="方正粗黑宋简体" panose="02000000000000000000" charset="-122"/>
                <a:ea typeface="方正粗黑宋简体" panose="02000000000000000000" charset="-122"/>
                <a:cs typeface="方正粗黑宋简体" panose="02000000000000000000" charset="-122"/>
              </a:rPr>
              <a:t>   </a:t>
            </a:r>
          </a:p>
          <a:p>
            <a:pPr marL="0" lvl="0" indent="0" fontAlgn="base">
              <a:lnSpc>
                <a:spcPct val="80000"/>
              </a:lnSpc>
            </a:pPr>
            <a:r>
              <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rPr>
              <a:t>思考探究二：</a:t>
            </a:r>
            <a:r>
              <a:rPr sz="3200" smtClean="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司马迁为何</a:t>
            </a:r>
            <a:r>
              <a:rPr sz="3200">
                <a:solidFill>
                  <a:schemeClr val="bg1"/>
                </a:solidFill>
                <a:latin typeface="楷体" panose="02010609060101010101" pitchFamily="49" charset="-122"/>
                <a:ea typeface="楷体" panose="02010609060101010101" pitchFamily="49" charset="-122"/>
                <a:cs typeface="楷体" panose="02010609060101010101" pitchFamily="49" charset="-122"/>
                <a:sym typeface="+mn-ea"/>
              </a:rPr>
              <a:t>“悲”其志？</a:t>
            </a:r>
            <a:endParaRPr lang="zh-CN" altLang="en-US" sz="320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marL="0" lvl="0" indent="0" fontAlgn="base">
              <a:lnSpc>
                <a:spcPct val="80000"/>
              </a:lnSpc>
            </a:pPr>
            <a:endPar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latin typeface="方正粗黑宋简体" panose="02000000000000000000" charset="-122"/>
              <a:ea typeface="方正粗黑宋简体" panose="02000000000000000000" charset="-122"/>
              <a:cs typeface="方正粗黑宋简体" panose="02000000000000000000" charset="-122"/>
            </a:endParaRPr>
          </a:p>
        </p:txBody>
      </p:sp>
      <p:pic>
        <p:nvPicPr>
          <p:cNvPr id="5" name="图片 4" title=""/>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0" y="4976495"/>
            <a:ext cx="1800860" cy="1800860"/>
          </a:xfrm>
          <a:prstGeom prst="rect">
            <a:avLst/>
          </a:prstGeom>
        </p:spPr>
      </p:pic>
      <p:pic>
        <p:nvPicPr>
          <p:cNvPr id="2" name="图片 1" title=""/>
          <p:cNvPicPr>
            <a:picLocks noChangeAspect="1"/>
          </p:cNvPicPr>
          <p:nvPr>
            <p:custDataLst>
              <p:tags r:id="rId9"/>
            </p:custDataLst>
          </p:nvPr>
        </p:nvPicPr>
        <p:blipFill>
          <a:blip r:embed="rId8"/>
          <a:srcRect l="43816" t="5251" r="9748"/>
          <a:stretch>
            <a:fillRect/>
          </a:stretch>
        </p:blipFill>
        <p:spPr>
          <a:xfrm>
            <a:off x="8651875" y="1916430"/>
            <a:ext cx="3592830" cy="52997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5301"/>
                                        </p:tgtEl>
                                        <p:attrNameLst>
                                          <p:attrName>style.visibility</p:attrName>
                                        </p:attrNameLst>
                                      </p:cBhvr>
                                      <p:to>
                                        <p:strVal val="visible"/>
                                      </p:to>
                                    </p:set>
                                    <p:anim calcmode="lin" valueType="num">
                                      <p:cBhvr additive="base">
                                        <p:cTn id="14" dur="500" fill="hold"/>
                                        <p:tgtEl>
                                          <p:spTgt spid="55301"/>
                                        </p:tgtEl>
                                        <p:attrNameLst>
                                          <p:attrName>ppt_x</p:attrName>
                                        </p:attrNameLst>
                                      </p:cBhvr>
                                      <p:tavLst>
                                        <p:tav tm="0">
                                          <p:val>
                                            <p:strVal val="#ppt_x"/>
                                          </p:val>
                                        </p:tav>
                                        <p:tav tm="100000">
                                          <p:val>
                                            <p:strVal val="#ppt_x"/>
                                          </p:val>
                                        </p:tav>
                                      </p:tavLst>
                                    </p:anim>
                                    <p:anim calcmode="lin" valueType="num">
                                      <p:cBhvr additive="base">
                                        <p:cTn id="15"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5301" grpId="0" animBg="1"/>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5297" name="文本框 11" title=""/>
          <p:cNvSpPr/>
          <p:nvPr>
            <p:custDataLst>
              <p:tags r:id="rId3"/>
            </p:custDataLst>
          </p:nvPr>
        </p:nvSpPr>
        <p:spPr>
          <a:xfrm>
            <a:off x="4967288" y="2247900"/>
            <a:ext cx="5240337" cy="506730"/>
          </a:xfrm>
          <a:prstGeom prst="rect">
            <a:avLst/>
          </a:prstGeom>
          <a:noFill/>
          <a:ln>
            <a:noFill/>
            <a:miter lim="800000"/>
          </a:ln>
        </p:spPr>
        <p:txBody>
          <a:bodyPr wrap="square" anchor="t" anchorCtr="0">
            <a:sp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lnSpc>
                <a:spcPct val="150000"/>
              </a:lnSpc>
            </a:pPr>
            <a:r>
              <a:rPr lang="zh-CN" altLang="en-US" sz="1800">
                <a:latin typeface="微软雅黑" panose="020b0503020204020204" charset="-122"/>
                <a:ea typeface="微软雅黑"/>
              </a:rPr>
              <a:t>      </a:t>
            </a:r>
          </a:p>
        </p:txBody>
      </p:sp>
      <p:sp>
        <p:nvSpPr>
          <p:cNvPr id="55298" name="矩形 5" title=""/>
          <p:cNvSpPr/>
          <p:nvPr>
            <p:custDataLst>
              <p:tags r:id="rId4"/>
            </p:custDataLst>
          </p:nvPr>
        </p:nvSpPr>
        <p:spPr>
          <a:xfrm>
            <a:off x="4219575" y="1931988"/>
            <a:ext cx="5124450" cy="368300"/>
          </a:xfrm>
          <a:prstGeom prst="rect">
            <a:avLst/>
          </a:prstGeom>
          <a:noFill/>
          <a:ln>
            <a:noFill/>
            <a:miter lim="800000"/>
          </a:ln>
        </p:spPr>
        <p:txBody>
          <a:bodyPr wrap="square" anchor="t" anchorCtr="0">
            <a:sp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1800" b="1">
                <a:solidFill>
                  <a:srgbClr val="0070C0"/>
                </a:solidFill>
                <a:latin typeface="Times New Roman" panose="02020603050405020304" pitchFamily="18" charset="0"/>
              </a:rPr>
              <a:t>     </a:t>
            </a:r>
            <a:endParaRPr lang="zh-CN" altLang="en-US" sz="2100"/>
          </a:p>
        </p:txBody>
      </p:sp>
      <p:sp>
        <p:nvSpPr>
          <p:cNvPr id="55299" name="矩形 6" title=""/>
          <p:cNvSpPr/>
          <p:nvPr>
            <p:custDataLst>
              <p:tags r:id="rId5"/>
            </p:custDataLst>
          </p:nvPr>
        </p:nvSpPr>
        <p:spPr>
          <a:xfrm>
            <a:off x="4956175" y="1706563"/>
            <a:ext cx="5299075" cy="368300"/>
          </a:xfrm>
          <a:prstGeom prst="rect">
            <a:avLst/>
          </a:prstGeom>
          <a:noFill/>
          <a:ln>
            <a:noFill/>
            <a:miter lim="800000"/>
          </a:ln>
        </p:spPr>
        <p:txBody>
          <a:bodyPr wrap="square" anchor="t" anchorCtr="0">
            <a:sp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en-US" altLang="zh-CN" sz="1800"/>
              <a:t>      </a:t>
            </a:r>
          </a:p>
        </p:txBody>
      </p:sp>
      <p:sp>
        <p:nvSpPr>
          <p:cNvPr id="55300" name="Rectangle 1" title=""/>
          <p:cNvSpPr/>
          <p:nvPr>
            <p:custDataLst>
              <p:tags r:id="rId6"/>
            </p:custDataLst>
          </p:nvPr>
        </p:nvSpPr>
        <p:spPr>
          <a:xfrm>
            <a:off x="2362200" y="2829084"/>
            <a:ext cx="5864225" cy="1176020"/>
          </a:xfrm>
          <a:prstGeom prst="rect">
            <a:avLst/>
          </a:prstGeom>
          <a:noFill/>
          <a:ln>
            <a:noFill/>
            <a:miter lim="800000"/>
          </a:ln>
        </p:spPr>
        <p:txBody>
          <a:bodyPr wrap="square" lIns="68580" tIns="34290" rIns="68580" bIns="34290" anchor="ctr" anchorCtr="0">
            <a:sp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endParaRPr lang="zh-CN" altLang="zh-CN" sz="1800">
              <a:latin typeface="楷体" panose="02010609060101010101" pitchFamily="49" charset="-122"/>
              <a:ea typeface="楷体" panose="02010609060101010101" pitchFamily="49" charset="-122"/>
            </a:endParaRPr>
          </a:p>
          <a:p>
            <a:pPr marL="0" lvl="0" indent="0"/>
            <a:endParaRPr lang="zh-CN" altLang="zh-CN" sz="1800">
              <a:latin typeface="楷体" panose="02010609060101010101" pitchFamily="49" charset="-122"/>
              <a:ea typeface="楷体" panose="02010609060101010101" pitchFamily="49" charset="-122"/>
            </a:endParaRPr>
          </a:p>
          <a:p>
            <a:pPr marL="0" lvl="0" indent="0"/>
            <a:endParaRPr lang="zh-CN" altLang="zh-CN" sz="1800">
              <a:latin typeface="楷体" panose="02010609060101010101" pitchFamily="49" charset="-122"/>
              <a:ea typeface="楷体" panose="02010609060101010101" pitchFamily="49" charset="-122"/>
            </a:endParaRPr>
          </a:p>
          <a:p>
            <a:pPr marL="0" lvl="0" indent="0"/>
            <a:endParaRPr lang="zh-CN" altLang="zh-CN" sz="1800">
              <a:latin typeface="楷体" panose="02010609060101010101" pitchFamily="49" charset="-122"/>
              <a:ea typeface="楷体" panose="02010609060101010101" pitchFamily="49" charset="-122"/>
            </a:endParaRPr>
          </a:p>
        </p:txBody>
      </p:sp>
      <p:sp>
        <p:nvSpPr>
          <p:cNvPr id="55301" name="文本框 16" title=""/>
          <p:cNvSpPr/>
          <p:nvPr>
            <p:custDataLst>
              <p:tags r:id="rId7"/>
            </p:custDataLst>
          </p:nvPr>
        </p:nvSpPr>
        <p:spPr>
          <a:xfrm>
            <a:off x="369570" y="184785"/>
            <a:ext cx="11343005" cy="1833245"/>
          </a:xfrm>
          <a:prstGeom prst="rect">
            <a:avLst/>
          </a:prstGeom>
          <a:solidFill>
            <a:srgbClr val="C00000"/>
          </a:solidFill>
          <a:ln w="28575" cmpd="sng">
            <a:solidFill>
              <a:schemeClr val="accent5"/>
            </a:solidFill>
            <a:prstDash val="solid"/>
            <a:miter lim="800000"/>
          </a:ln>
        </p:spPr>
        <p:txBody>
          <a:bodyPr wrap="square" lIns="68580" tIns="34290" rIns="68580" bIns="34290" anchor="t"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fontAlgn="base">
              <a:lnSpc>
                <a:spcPct val="80000"/>
              </a:lnSpc>
            </a:pPr>
            <a:r>
              <a:rPr lang="en-US" altLang="zh-CN" sz="2700" b="1">
                <a:solidFill>
                  <a:schemeClr val="bg1"/>
                </a:solidFill>
                <a:latin typeface="方正粗黑宋简体" panose="02000000000000000000" charset="-122"/>
                <a:ea typeface="方正粗黑宋简体" panose="02000000000000000000" charset="-122"/>
                <a:cs typeface="方正粗黑宋简体" panose="02000000000000000000" charset="-122"/>
              </a:rPr>
              <a:t>   </a:t>
            </a:r>
          </a:p>
          <a:p>
            <a:pPr marL="0" lvl="0" indent="0" fontAlgn="base">
              <a:lnSpc>
                <a:spcPct val="80000"/>
              </a:lnSpc>
            </a:pPr>
            <a:r>
              <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rPr>
              <a:t>思考探究三：屈原</a:t>
            </a:r>
            <a:r>
              <a:rPr lang="en-US" altLang="zh-CN" sz="3600" b="1">
                <a:solidFill>
                  <a:schemeClr val="bg1"/>
                </a:solidFill>
                <a:latin typeface="方正粗黑宋简体" panose="02000000000000000000" charset="-122"/>
                <a:ea typeface="方正粗黑宋简体" panose="02000000000000000000" charset="-122"/>
                <a:cs typeface="方正粗黑宋简体" panose="02000000000000000000" charset="-122"/>
              </a:rPr>
              <a:t>vs</a:t>
            </a:r>
            <a:r>
              <a:rPr sz="3600" b="1">
                <a:solidFill>
                  <a:schemeClr val="bg1"/>
                </a:solidFill>
                <a:latin typeface="方正粗黑宋简体" panose="02000000000000000000" charset="-122"/>
                <a:ea typeface="方正粗黑宋简体" panose="02000000000000000000" charset="-122"/>
                <a:cs typeface="方正粗黑宋简体" panose="02000000000000000000" charset="-122"/>
              </a:rPr>
              <a:t>渔夫，你更赞同哪种人生观？</a:t>
            </a:r>
            <a:endPar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r>
              <a:rPr lang="zh-CN" altLang="en-US" sz="2700" b="1">
                <a:solidFill>
                  <a:schemeClr val="bg1"/>
                </a:solidFill>
                <a:latin typeface="方正粗黑宋简体" panose="02000000000000000000" charset="-122"/>
                <a:ea typeface="方正粗黑宋简体" panose="02000000000000000000" charset="-122"/>
                <a:cs typeface="方正粗黑宋简体" panose="02000000000000000000" charset="-122"/>
              </a:rPr>
              <a:t>（</a:t>
            </a:r>
            <a:r>
              <a:rPr lang="en-US" altLang="zh-CN" sz="2700" b="1">
                <a:solidFill>
                  <a:schemeClr val="bg1"/>
                </a:solidFill>
                <a:latin typeface="方正粗黑宋简体" panose="02000000000000000000" charset="-122"/>
                <a:ea typeface="方正粗黑宋简体" panose="02000000000000000000" charset="-122"/>
                <a:cs typeface="方正粗黑宋简体" panose="02000000000000000000" charset="-122"/>
              </a:rPr>
              <a:t>1</a:t>
            </a:r>
            <a:r>
              <a:rPr sz="2700" b="1">
                <a:solidFill>
                  <a:schemeClr val="bg1"/>
                </a:solidFill>
                <a:latin typeface="方正粗黑宋简体" panose="02000000000000000000" charset="-122"/>
                <a:ea typeface="方正粗黑宋简体" panose="02000000000000000000" charset="-122"/>
                <a:cs typeface="方正粗黑宋简体" panose="02000000000000000000" charset="-122"/>
              </a:rPr>
              <a:t>）</a:t>
            </a:r>
            <a:r>
              <a:rPr lang="zh-CN" altLang="en-US" sz="2700" b="1">
                <a:solidFill>
                  <a:schemeClr val="bg1"/>
                </a:solidFill>
                <a:latin typeface="方正粗黑宋简体" panose="02000000000000000000" charset="-122"/>
                <a:ea typeface="方正粗黑宋简体" panose="02000000000000000000" charset="-122"/>
                <a:cs typeface="方正粗黑宋简体" panose="02000000000000000000" charset="-122"/>
              </a:rPr>
              <a:t>从屈原与渔夫的对话中，我们可以看出他们思想有怎样的差异？认识到屈原有着怎样的品质？包含了司马迁什么样的感情？</a:t>
            </a:r>
            <a:r>
              <a:rPr lang="zh-CN" altLang="en-US" sz="2700" b="1">
                <a:latin typeface="方正粗黑宋简体" panose="02000000000000000000" charset="-122"/>
                <a:ea typeface="方正粗黑宋简体" panose="02000000000000000000" charset="-122"/>
                <a:cs typeface="方正粗黑宋简体" panose="02000000000000000000" charset="-122"/>
              </a:rPr>
              <a:t> </a:t>
            </a:r>
          </a:p>
        </p:txBody>
      </p:sp>
      <p:sp>
        <p:nvSpPr>
          <p:cNvPr id="55302" name="矩形 1" title=""/>
          <p:cNvSpPr/>
          <p:nvPr>
            <p:custDataLst>
              <p:tags r:id="rId8"/>
            </p:custDataLst>
          </p:nvPr>
        </p:nvSpPr>
        <p:spPr>
          <a:xfrm>
            <a:off x="369570" y="2075180"/>
            <a:ext cx="11343005" cy="3797300"/>
          </a:xfrm>
          <a:prstGeom prst="rect">
            <a:avLst/>
          </a:prstGeom>
          <a:solidFill>
            <a:schemeClr val="bg1"/>
          </a:solidFill>
          <a:ln w="28575" cmpd="sng">
            <a:solidFill>
              <a:srgbClr val="BEBEBE"/>
            </a:solidFill>
            <a:prstDash val="solid"/>
          </a:ln>
        </p:spPr>
        <p:txBody>
          <a:bodyPr lIns="68580" tIns="34290" rIns="68580" bIns="34290" anchor="t" anchorCtr="0"/>
          <a:lstStyle>
            <a:defPPr>
              <a:defRPr lang="zh-CN"/>
            </a:defPPr>
            <a:lvl1pPr marL="0" indent="0" algn="l" defTabSz="914400" rtl="0" eaLnBrk="1" fontAlgn="base" latinLnBrk="0" hangingPunct="1">
              <a:lnSpc>
                <a:spcPct val="100000"/>
              </a:lnSpc>
              <a:spcBef>
                <a:spcPct val="0"/>
              </a:spcBef>
              <a:spcAft>
                <a:spcPct val="0"/>
              </a:spcAft>
              <a:buClrTx/>
              <a:buSzTx/>
              <a:buFont typeface="Arial"/>
              <a:buNone/>
              <a:defRPr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 typeface="Arial"/>
              <a:buNone/>
              <a:defRPr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 typeface="Arial"/>
              <a:buNone/>
              <a:defRPr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 typeface="Arial"/>
              <a:buNone/>
              <a:defRPr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 typeface="Arial"/>
              <a:buNone/>
              <a:defRPr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nSpc>
                <a:spcPct val="80000"/>
              </a:lnSpc>
              <a:spcAft>
                <a:spcPts val="1000"/>
              </a:spcAft>
            </a:pPr>
            <a:r>
              <a:rPr lang="en-US" altLang="zh-CN" sz="1725" b="1" spc="150">
                <a:latin typeface="微软雅黑" panose="020b0503020204020204" charset="-122"/>
                <a:ea typeface="微软雅黑"/>
              </a:rPr>
              <a:t>      </a:t>
            </a:r>
          </a:p>
          <a:p>
            <a:pPr marL="0" lvl="0" indent="0">
              <a:lnSpc>
                <a:spcPct val="80000"/>
              </a:lnSpc>
              <a:spcAft>
                <a:spcPts val="1000"/>
              </a:spcAft>
            </a:pPr>
            <a:r>
              <a:rPr lang="en-US" altLang="zh-CN" sz="1725" b="1" spc="150">
                <a:latin typeface="微软雅黑" panose="020b0503020204020204" charset="-122"/>
                <a:ea typeface="微软雅黑"/>
              </a:rPr>
              <a:t>        </a:t>
            </a:r>
            <a:r>
              <a:rPr lang="en-US" altLang="zh-CN" sz="1725" spc="150">
                <a:latin typeface="微软雅黑" panose="020b0503020204020204" charset="-122"/>
                <a:ea typeface="微软雅黑"/>
              </a:rPr>
              <a:t> </a:t>
            </a:r>
            <a:r>
              <a:rPr lang="zh-CN" altLang="en-US" sz="3000" spc="150">
                <a:latin typeface="楷体" panose="02010609060101010101" pitchFamily="49" charset="-122"/>
                <a:ea typeface="楷体" panose="02010609060101010101" pitchFamily="49" charset="-122"/>
              </a:rPr>
              <a:t>二人对话，代表着两种</a:t>
            </a:r>
            <a:r>
              <a:rPr lang="zh-CN" altLang="en-US" sz="3000" spc="150">
                <a:solidFill>
                  <a:srgbClr val="C00000"/>
                </a:solidFill>
                <a:latin typeface="楷体" panose="02010609060101010101" pitchFamily="49" charset="-122"/>
                <a:ea typeface="楷体" panose="02010609060101010101" pitchFamily="49" charset="-122"/>
              </a:rPr>
              <a:t>不同的人生哲学、两种不同的品格操守、两种不同的政治取向。</a:t>
            </a:r>
            <a:r>
              <a:rPr lang="zh-CN" altLang="en-US" sz="3000" spc="150">
                <a:latin typeface="楷体" panose="02010609060101010101" pitchFamily="49" charset="-122"/>
                <a:ea typeface="楷体" panose="02010609060101010101" pitchFamily="49" charset="-122"/>
              </a:rPr>
              <a:t>一种是</a:t>
            </a:r>
            <a:r>
              <a:rPr lang="zh-CN" altLang="en-US" sz="3000" spc="150">
                <a:solidFill>
                  <a:srgbClr val="C00000"/>
                </a:solidFill>
                <a:latin typeface="楷体" panose="02010609060101010101" pitchFamily="49" charset="-122"/>
                <a:ea typeface="楷体" panose="02010609060101010101" pitchFamily="49" charset="-122"/>
              </a:rPr>
              <a:t>随波逐流，人云亦云</a:t>
            </a:r>
            <a:r>
              <a:rPr lang="zh-CN" altLang="en-US" sz="3000" spc="150">
                <a:latin typeface="楷体" panose="02010609060101010101" pitchFamily="49" charset="-122"/>
                <a:ea typeface="楷体" panose="02010609060101010101" pitchFamily="49" charset="-122"/>
              </a:rPr>
              <a:t>；一种是</a:t>
            </a:r>
            <a:r>
              <a:rPr lang="zh-CN" altLang="en-US" sz="3000" spc="150">
                <a:solidFill>
                  <a:srgbClr val="C00000"/>
                </a:solidFill>
                <a:latin typeface="楷体" panose="02010609060101010101" pitchFamily="49" charset="-122"/>
                <a:ea typeface="楷体" panose="02010609060101010101" pitchFamily="49" charset="-122"/>
              </a:rPr>
              <a:t>矢志不渝，以死明志。</a:t>
            </a:r>
            <a:endParaRPr lang="zh-CN" altLang="en-US" sz="3000">
              <a:solidFill>
                <a:srgbClr val="C00000"/>
              </a:solidFill>
              <a:latin typeface="楷体" panose="02010609060101010101" pitchFamily="49" charset="-122"/>
              <a:ea typeface="楷体" panose="02010609060101010101" pitchFamily="49" charset="-122"/>
            </a:endParaRPr>
          </a:p>
          <a:p>
            <a:pPr marL="0" lvl="0" indent="457200">
              <a:lnSpc>
                <a:spcPct val="80000"/>
              </a:lnSpc>
              <a:spcAft>
                <a:spcPts val="1000"/>
              </a:spcAft>
            </a:pPr>
            <a:r>
              <a:rPr lang="zh-CN" altLang="en-US" sz="3000" spc="150">
                <a:latin typeface="楷体" panose="02010609060101010101" pitchFamily="49" charset="-122"/>
                <a:ea typeface="楷体" panose="02010609060101010101" pitchFamily="49" charset="-122"/>
                <a:sym typeface="宋体" panose="02010600030101010101" pitchFamily="2" charset="-122"/>
              </a:rPr>
              <a:t> 两相比照，突出了</a:t>
            </a:r>
            <a:r>
              <a:rPr lang="zh-CN" altLang="en-US" sz="3000" spc="150">
                <a:solidFill>
                  <a:srgbClr val="C00000"/>
                </a:solidFill>
                <a:latin typeface="楷体" panose="02010609060101010101" pitchFamily="49" charset="-122"/>
                <a:ea typeface="楷体" panose="02010609060101010101" pitchFamily="49" charset="-122"/>
                <a:sym typeface="宋体" panose="02010600030101010101" pitchFamily="2" charset="-122"/>
              </a:rPr>
              <a:t>屈原高洁的品格和坚定的操守</a:t>
            </a:r>
            <a:r>
              <a:rPr lang="zh-CN" altLang="en-US" sz="3000" spc="150">
                <a:latin typeface="楷体" panose="02010609060101010101" pitchFamily="49" charset="-122"/>
                <a:ea typeface="楷体" panose="02010609060101010101" pitchFamily="49" charset="-122"/>
                <a:sym typeface="宋体" panose="02010600030101010101" pitchFamily="2" charset="-122"/>
              </a:rPr>
              <a:t>，表现了他</a:t>
            </a:r>
            <a:r>
              <a:rPr lang="zh-CN" altLang="en-US" sz="3000" spc="150">
                <a:solidFill>
                  <a:srgbClr val="C00000"/>
                </a:solidFill>
                <a:latin typeface="楷体" panose="02010609060101010101" pitchFamily="49" charset="-122"/>
                <a:ea typeface="楷体" panose="02010609060101010101" pitchFamily="49" charset="-122"/>
                <a:sym typeface="宋体" panose="02010600030101010101" pitchFamily="2" charset="-122"/>
              </a:rPr>
              <a:t>矢志不渝，以死明志的品质</a:t>
            </a:r>
            <a:r>
              <a:rPr lang="zh-CN" altLang="en-US" sz="3000" spc="150">
                <a:latin typeface="楷体" panose="02010609060101010101" pitchFamily="49" charset="-122"/>
                <a:ea typeface="楷体" panose="02010609060101010101" pitchFamily="49" charset="-122"/>
                <a:sym typeface="宋体" panose="02010600030101010101" pitchFamily="2" charset="-122"/>
              </a:rPr>
              <a:t>。</a:t>
            </a:r>
            <a:endParaRPr lang="zh-CN" altLang="en-US" sz="700">
              <a:latin typeface="楷体" panose="02010609060101010101" pitchFamily="49" charset="-122"/>
              <a:ea typeface="楷体" panose="02010609060101010101" pitchFamily="49" charset="-122"/>
              <a:sym typeface="宋体" panose="02010600030101010101" pitchFamily="2" charset="-122"/>
            </a:endParaRPr>
          </a:p>
          <a:p>
            <a:pPr marL="0" lvl="0" indent="457200">
              <a:lnSpc>
                <a:spcPct val="80000"/>
              </a:lnSpc>
              <a:spcAft>
                <a:spcPts val="1000"/>
              </a:spcAft>
            </a:pPr>
            <a:r>
              <a:rPr lang="zh-CN" altLang="en-US" sz="3000" spc="150">
                <a:latin typeface="楷体" panose="02010609060101010101" pitchFamily="49" charset="-122"/>
                <a:ea typeface="楷体" panose="02010609060101010101" pitchFamily="49" charset="-122"/>
                <a:sym typeface="宋体" panose="02010600030101010101" pitchFamily="2" charset="-122"/>
              </a:rPr>
              <a:t> 对话中表达了</a:t>
            </a:r>
            <a:r>
              <a:rPr lang="zh-CN" altLang="en-US" sz="3000" spc="150">
                <a:solidFill>
                  <a:srgbClr val="C00000"/>
                </a:solidFill>
                <a:latin typeface="楷体" panose="02010609060101010101" pitchFamily="49" charset="-122"/>
                <a:ea typeface="楷体" panose="02010609060101010101" pitchFamily="49" charset="-122"/>
                <a:sym typeface="宋体" panose="02010600030101010101" pitchFamily="2" charset="-122"/>
              </a:rPr>
              <a:t>作者对屈原人格的赞扬和景仰以及同情惋惜之情，其中也表现出对黑暗势力的强烈愤慨。</a:t>
            </a:r>
            <a:endParaRPr lang="zh-CN" altLang="en-US" sz="3000" b="1" spc="150">
              <a:solidFill>
                <a:srgbClr val="C00000"/>
              </a:solidFill>
              <a:latin typeface="楷体" panose="02010609060101010101" pitchFamily="49" charset="-122"/>
              <a:ea typeface="楷体" panose="02010609060101010101" pitchFamily="49" charset="-122"/>
              <a:sym typeface="宋体" panose="02010600030101010101" pitchFamily="2" charset="-122"/>
            </a:endParaRPr>
          </a:p>
          <a:p>
            <a:pPr marL="0" lvl="0" indent="0">
              <a:lnSpc>
                <a:spcPct val="80000"/>
              </a:lnSpc>
              <a:spcAft>
                <a:spcPts val="1000"/>
              </a:spcAft>
            </a:pPr>
            <a:endParaRPr lang="zh-CN" altLang="en-US" sz="3000" b="1" spc="150">
              <a:solidFill>
                <a:srgbClr val="C00000"/>
              </a:solidFill>
              <a:latin typeface="楷体" panose="02010609060101010101" pitchFamily="49" charset="-122"/>
              <a:ea typeface="楷体" panose="02010609060101010101" pitchFamily="49" charset="-122"/>
              <a:sym typeface="宋体" panose="02010600030101010101" pitchFamily="2" charset="-122"/>
            </a:endParaRPr>
          </a:p>
        </p:txBody>
      </p:sp>
      <p:pic>
        <p:nvPicPr>
          <p:cNvPr id="16" name="图片 15" title=""/>
          <p:cNvPicPr>
            <a:picLocks noChangeAspect="1"/>
          </p:cNvPicPr>
          <p:nvPr>
            <p:custDataLst>
              <p:tags r:id="rId10"/>
            </p:custDataLst>
          </p:nvPr>
        </p:nvPicPr>
        <p:blipFill>
          <a:blip r:embed="rId9"/>
          <a:stretch>
            <a:fillRect/>
          </a:stretch>
        </p:blipFill>
        <p:spPr>
          <a:xfrm>
            <a:off x="9300210" y="4857115"/>
            <a:ext cx="2629535" cy="19500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301"/>
                                        </p:tgtEl>
                                        <p:attrNameLst>
                                          <p:attrName>style.visibility</p:attrName>
                                        </p:attrNameLst>
                                      </p:cBhvr>
                                      <p:to>
                                        <p:strVal val="visible"/>
                                      </p:to>
                                    </p:set>
                                    <p:anim calcmode="lin" valueType="num">
                                      <p:cBhvr additive="base">
                                        <p:cTn id="7" dur="500" fill="hold"/>
                                        <p:tgtEl>
                                          <p:spTgt spid="55301"/>
                                        </p:tgtEl>
                                        <p:attrNameLst>
                                          <p:attrName>ppt_x</p:attrName>
                                        </p:attrNameLst>
                                      </p:cBhvr>
                                      <p:tavLst>
                                        <p:tav tm="0">
                                          <p:val>
                                            <p:strVal val="#ppt_x"/>
                                          </p:val>
                                        </p:tav>
                                        <p:tav tm="100000">
                                          <p:val>
                                            <p:strVal val="#ppt_x"/>
                                          </p:val>
                                        </p:tav>
                                      </p:tavLst>
                                    </p:anim>
                                    <p:anim calcmode="lin" valueType="num">
                                      <p:cBhvr additive="base">
                                        <p:cTn id="8"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5302">
                                            <p:txEl>
                                              <p:pRg st="0" end="0"/>
                                            </p:txEl>
                                          </p:spTgt>
                                        </p:tgtEl>
                                        <p:attrNameLst>
                                          <p:attrName>style.visibility</p:attrName>
                                        </p:attrNameLst>
                                      </p:cBhvr>
                                      <p:to>
                                        <p:strVal val="visible"/>
                                      </p:to>
                                    </p:set>
                                    <p:anim calcmode="lin" valueType="num">
                                      <p:cBhvr>
                                        <p:cTn id="13" dur="500" fill="hold"/>
                                        <p:tgtEl>
                                          <p:spTgt spid="5530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530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5302">
                                            <p:txEl>
                                              <p:pRg st="1" end="1"/>
                                            </p:txEl>
                                          </p:spTgt>
                                        </p:tgtEl>
                                        <p:attrNameLst>
                                          <p:attrName>style.visibility</p:attrName>
                                        </p:attrNameLst>
                                      </p:cBhvr>
                                      <p:to>
                                        <p:strVal val="visible"/>
                                      </p:to>
                                    </p:set>
                                    <p:anim calcmode="lin" valueType="num">
                                      <p:cBhvr>
                                        <p:cTn id="19" dur="500" fill="hold"/>
                                        <p:tgtEl>
                                          <p:spTgt spid="55302">
                                            <p:txEl>
                                              <p:pRg st="1" end="1"/>
                                            </p:txEl>
                                          </p:spTgt>
                                        </p:tgtEl>
                                        <p:attrNameLst>
                                          <p:attrName>ppt_x</p:attrName>
                                        </p:attrNameLst>
                                      </p:cBhvr>
                                      <p:tavLst>
                                        <p:tav tm="0">
                                          <p:val>
                                            <p:strVal val="#ppt_x"/>
                                          </p:val>
                                        </p:tav>
                                        <p:tav tm="100000">
                                          <p:val>
                                            <p:strVal val="#ppt_x"/>
                                          </p:val>
                                        </p:tav>
                                      </p:tavLst>
                                    </p:anim>
                                    <p:anim calcmode="lin" valueType="num">
                                      <p:cBhvr>
                                        <p:cTn id="20" dur="500" fill="hold"/>
                                        <p:tgtEl>
                                          <p:spTgt spid="5530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5302">
                                            <p:txEl>
                                              <p:pRg st="2" end="2"/>
                                            </p:txEl>
                                          </p:spTgt>
                                        </p:tgtEl>
                                        <p:attrNameLst>
                                          <p:attrName>style.visibility</p:attrName>
                                        </p:attrNameLst>
                                      </p:cBhvr>
                                      <p:to>
                                        <p:strVal val="visible"/>
                                      </p:to>
                                    </p:set>
                                    <p:anim calcmode="lin" valueType="num">
                                      <p:cBhvr>
                                        <p:cTn id="25" dur="500" fill="hold"/>
                                        <p:tgtEl>
                                          <p:spTgt spid="55302">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5530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55302">
                                            <p:txEl>
                                              <p:pRg st="3" end="3"/>
                                            </p:txEl>
                                          </p:spTgt>
                                        </p:tgtEl>
                                        <p:attrNameLst>
                                          <p:attrName>style.visibility</p:attrName>
                                        </p:attrNameLst>
                                      </p:cBhvr>
                                      <p:to>
                                        <p:strVal val="visible"/>
                                      </p:to>
                                    </p:set>
                                    <p:anim calcmode="lin" valueType="num">
                                      <p:cBhvr>
                                        <p:cTn id="31" dur="500" fill="hold"/>
                                        <p:tgtEl>
                                          <p:spTgt spid="55302">
                                            <p:txEl>
                                              <p:pRg st="3" end="3"/>
                                            </p:txEl>
                                          </p:spTgt>
                                        </p:tgtEl>
                                        <p:attrNameLst>
                                          <p:attrName>ppt_x</p:attrName>
                                        </p:attrNameLst>
                                      </p:cBhvr>
                                      <p:tavLst>
                                        <p:tav tm="0">
                                          <p:val>
                                            <p:strVal val="#ppt_x"/>
                                          </p:val>
                                        </p:tav>
                                        <p:tav tm="100000">
                                          <p:val>
                                            <p:strVal val="#ppt_x"/>
                                          </p:val>
                                        </p:tav>
                                      </p:tavLst>
                                    </p:anim>
                                    <p:anim calcmode="lin" valueType="num">
                                      <p:cBhvr>
                                        <p:cTn id="32" dur="500" fill="hold"/>
                                        <p:tgtEl>
                                          <p:spTgt spid="5530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1" grpId="0" animBg="1"/>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57345" name="Rectangle 1" title=""/>
          <p:cNvSpPr/>
          <p:nvPr>
            <p:custDataLst>
              <p:tags r:id="rId3"/>
            </p:custDataLst>
          </p:nvPr>
        </p:nvSpPr>
        <p:spPr>
          <a:xfrm>
            <a:off x="253365" y="2788285"/>
            <a:ext cx="11686540" cy="2278380"/>
          </a:xfrm>
          <a:prstGeom prst="rect">
            <a:avLst/>
          </a:prstGeom>
          <a:solidFill>
            <a:schemeClr val="bg2">
              <a:lumMod val="95000"/>
            </a:schemeClr>
          </a:solidFill>
          <a:ln w="28575" cmpd="sng">
            <a:solidFill>
              <a:srgbClr val="C8C8C8"/>
            </a:solidFill>
            <a:prstDash val="solid"/>
            <a:miter lim="800000"/>
          </a:ln>
        </p:spPr>
        <p:txBody>
          <a:bodyPr wrap="square" lIns="68580" tIns="34290" rIns="68580" bIns="34290" anchor="ctr"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fontAlgn="base">
              <a:lnSpc>
                <a:spcPct val="90000"/>
              </a:lnSpc>
            </a:pPr>
            <a:r>
              <a:rPr lang="en-US" altLang="zh-CN" sz="3000">
                <a:latin typeface="黑体" panose="02010609060101010101" pitchFamily="49" charset="-122"/>
                <a:ea typeface="黑体" panose="02010609060101010101" pitchFamily="49" charset="-122"/>
              </a:rPr>
              <a:t>   </a:t>
            </a:r>
            <a:r>
              <a:rPr lang="en-US" altLang="zh-CN" sz="2800">
                <a:latin typeface="黑体" panose="02010609060101010101" pitchFamily="49" charset="-122"/>
                <a:ea typeface="黑体" panose="02010609060101010101" pitchFamily="49" charset="-122"/>
              </a:rPr>
              <a:t> </a:t>
            </a:r>
            <a:r>
              <a:rPr lang="zh-CN" altLang="zh-CN" sz="2400">
                <a:latin typeface="楷体" panose="02010609060101010101" pitchFamily="49" charset="-122"/>
                <a:ea typeface="楷体" panose="02010609060101010101" pitchFamily="49" charset="-122"/>
                <a:cs typeface="楷体" panose="02010609060101010101" pitchFamily="49" charset="-122"/>
              </a:rPr>
              <a:t>屈原在那举世混浊、众人皆醉的恶劣环境中</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zh-CN" sz="2400">
                <a:latin typeface="楷体" panose="02010609060101010101" pitchFamily="49" charset="-122"/>
                <a:ea typeface="楷体" panose="02010609060101010101" pitchFamily="49" charset="-122"/>
                <a:cs typeface="楷体" panose="02010609060101010101" pitchFamily="49" charset="-122"/>
              </a:rPr>
              <a:t>宁赴常流葬身鱼腹，决不以身之察察</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zh-CN" sz="2400">
                <a:latin typeface="楷体" panose="02010609060101010101" pitchFamily="49" charset="-122"/>
                <a:ea typeface="楷体" panose="02010609060101010101" pitchFamily="49" charset="-122"/>
                <a:cs typeface="楷体" panose="02010609060101010101" pitchFamily="49" charset="-122"/>
              </a:rPr>
              <a:t>受物之汶汶</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zh-CN" sz="2400">
                <a:latin typeface="楷体" panose="02010609060101010101" pitchFamily="49" charset="-122"/>
                <a:ea typeface="楷体" panose="02010609060101010101" pitchFamily="49" charset="-122"/>
                <a:cs typeface="楷体" panose="02010609060101010101" pitchFamily="49" charset="-122"/>
              </a:rPr>
              <a:t>也决不以皓皓之白</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zh-CN" sz="2400">
                <a:latin typeface="楷体" panose="02010609060101010101" pitchFamily="49" charset="-122"/>
                <a:ea typeface="楷体" panose="02010609060101010101" pitchFamily="49" charset="-122"/>
                <a:cs typeface="楷体" panose="02010609060101010101" pitchFamily="49" charset="-122"/>
              </a:rPr>
              <a:t>蒙世之温蠖地去死</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zh-CN" sz="2400">
                <a:latin typeface="楷体" panose="02010609060101010101" pitchFamily="49" charset="-122"/>
                <a:ea typeface="楷体" panose="02010609060101010101" pitchFamily="49" charset="-122"/>
                <a:cs typeface="楷体" panose="02010609060101010101" pitchFamily="49" charset="-122"/>
              </a:rPr>
              <a:t>他是</a:t>
            </a:r>
            <a:r>
              <a:rPr lang="zh-CN" altLang="zh-CN" sz="2400">
                <a:solidFill>
                  <a:srgbClr val="FF0000"/>
                </a:solidFill>
                <a:latin typeface="楷体" panose="02010609060101010101" pitchFamily="49" charset="-122"/>
                <a:ea typeface="楷体" panose="02010609060101010101" pitchFamily="49" charset="-122"/>
                <a:cs typeface="楷体" panose="02010609060101010101" pitchFamily="49" charset="-122"/>
              </a:rPr>
              <a:t>以死明志</a:t>
            </a:r>
            <a:r>
              <a:rPr lang="zh-CN" altLang="zh-CN" sz="2400">
                <a:latin typeface="楷体" panose="02010609060101010101" pitchFamily="49" charset="-122"/>
                <a:ea typeface="楷体" panose="02010609060101010101" pitchFamily="49" charset="-122"/>
                <a:cs typeface="楷体" panose="02010609060101010101" pitchFamily="49" charset="-122"/>
              </a:rPr>
              <a:t>。</a:t>
            </a:r>
          </a:p>
          <a:p>
            <a:pPr marL="0" lvl="0" indent="0" fontAlgn="base">
              <a:lnSpc>
                <a:spcPct val="90000"/>
              </a:lnSpc>
            </a:pPr>
            <a:r>
              <a:rPr lang="en-US" altLang="zh-CN" sz="2400">
                <a:latin typeface="楷体" panose="02010609060101010101" pitchFamily="49" charset="-122"/>
                <a:ea typeface="楷体" panose="02010609060101010101" pitchFamily="49" charset="-122"/>
                <a:cs typeface="楷体" panose="02010609060101010101" pitchFamily="49" charset="-122"/>
              </a:rPr>
              <a:t>   </a:t>
            </a:r>
            <a:r>
              <a:rPr lang="en-US" altLang="zh-CN" sz="2400">
                <a:solidFill>
                  <a:srgbClr val="C00000"/>
                </a:solidFill>
                <a:latin typeface="楷体" panose="02010609060101010101" pitchFamily="49" charset="-122"/>
                <a:ea typeface="楷体" panose="02010609060101010101" pitchFamily="49" charset="-122"/>
                <a:cs typeface="楷体" panose="02010609060101010101" pitchFamily="49" charset="-122"/>
              </a:rPr>
              <a:t>①</a:t>
            </a:r>
            <a:r>
              <a:rPr lang="zh-CN" altLang="zh-CN" sz="2400">
                <a:solidFill>
                  <a:srgbClr val="C00000"/>
                </a:solidFill>
                <a:latin typeface="楷体" panose="02010609060101010101" pitchFamily="49" charset="-122"/>
                <a:ea typeface="楷体" panose="02010609060101010101" pitchFamily="49" charset="-122"/>
                <a:cs typeface="楷体" panose="02010609060101010101" pitchFamily="49" charset="-122"/>
              </a:rPr>
              <a:t>歌颂了他洁身自好的高尚节操和宁折不弯的斗争精神。</a:t>
            </a:r>
          </a:p>
          <a:p>
            <a:pPr marL="0" lvl="0" indent="0" fontAlgn="base">
              <a:lnSpc>
                <a:spcPct val="90000"/>
              </a:lnSpc>
            </a:pPr>
            <a:r>
              <a:rPr lang="en-US" altLang="zh-CN" sz="2400">
                <a:solidFill>
                  <a:srgbClr val="C00000"/>
                </a:solidFill>
                <a:latin typeface="楷体" panose="02010609060101010101" pitchFamily="49" charset="-122"/>
                <a:ea typeface="楷体" panose="02010609060101010101" pitchFamily="49" charset="-122"/>
                <a:cs typeface="楷体" panose="02010609060101010101" pitchFamily="49" charset="-122"/>
              </a:rPr>
              <a:t>   ②</a:t>
            </a:r>
            <a:r>
              <a:rPr lang="zh-CN" altLang="zh-CN" sz="2400">
                <a:solidFill>
                  <a:srgbClr val="C00000"/>
                </a:solidFill>
                <a:latin typeface="楷体" panose="02010609060101010101" pitchFamily="49" charset="-122"/>
                <a:ea typeface="楷体" panose="02010609060101010101" pitchFamily="49" charset="-122"/>
                <a:cs typeface="楷体" panose="02010609060101010101" pitchFamily="49" charset="-122"/>
              </a:rPr>
              <a:t>表现了他对理想和正义的执着追求,对卑劣、腐朽的切齿痛恨,是对邪恶势力的强烈控诉。</a:t>
            </a:r>
          </a:p>
          <a:p>
            <a:pPr marL="0" lvl="0" indent="0" fontAlgn="base">
              <a:lnSpc>
                <a:spcPct val="90000"/>
              </a:lnSpc>
            </a:pPr>
            <a:r>
              <a:rPr lang="en-US" altLang="zh-CN" sz="2400">
                <a:solidFill>
                  <a:srgbClr val="C00000"/>
                </a:solidFill>
                <a:latin typeface="楷体" panose="02010609060101010101" pitchFamily="49" charset="-122"/>
                <a:ea typeface="楷体" panose="02010609060101010101" pitchFamily="49" charset="-122"/>
                <a:cs typeface="楷体" panose="02010609060101010101" pitchFamily="49" charset="-122"/>
              </a:rPr>
              <a:t>   ③</a:t>
            </a:r>
            <a:r>
              <a:rPr lang="zh-CN" altLang="zh-CN" sz="2400">
                <a:solidFill>
                  <a:srgbClr val="C00000"/>
                </a:solidFill>
                <a:latin typeface="楷体" panose="02010609060101010101" pitchFamily="49" charset="-122"/>
                <a:ea typeface="楷体" panose="02010609060101010101" pitchFamily="49" charset="-122"/>
                <a:cs typeface="楷体" panose="02010609060101010101" pitchFamily="49" charset="-122"/>
              </a:rPr>
              <a:t>也是对浑浑噩噩的人们的呼唤和激励。</a:t>
            </a:r>
          </a:p>
        </p:txBody>
      </p:sp>
      <p:sp>
        <p:nvSpPr>
          <p:cNvPr id="2" name="文本框 1" title=""/>
          <p:cNvSpPr txBox="1"/>
          <p:nvPr>
            <p:custDataLst>
              <p:tags r:id="rId4"/>
            </p:custDataLst>
          </p:nvPr>
        </p:nvSpPr>
        <p:spPr>
          <a:xfrm>
            <a:off x="332740" y="156210"/>
            <a:ext cx="11686540" cy="506730"/>
          </a:xfrm>
          <a:prstGeom prst="rect">
            <a:avLst/>
          </a:prstGeom>
          <a:solidFill>
            <a:srgbClr val="C00000"/>
          </a:solidFill>
          <a:ln w="28575" cmpd="sng">
            <a:solidFill>
              <a:schemeClr val="accent5"/>
            </a:solidFill>
            <a:prstDash val="solid"/>
          </a:ln>
        </p:spPr>
        <p:txBody>
          <a:bodyPr wrap="square" rtlCol="0" anchor="t">
            <a:spAutoFit/>
          </a:bodyPr>
          <a:lstStyle/>
          <a:p>
            <a:pPr marL="0" lvl="0" indent="0" fontAlgn="base">
              <a:lnSpc>
                <a:spcPct val="90000"/>
              </a:lnSpc>
            </a:pPr>
            <a:r>
              <a:rPr lang="zh-CN" altLang="zh-CN" sz="3000" b="1">
                <a:solidFill>
                  <a:schemeClr val="bg1"/>
                </a:solidFill>
                <a:latin typeface="方正粗黑宋简体" panose="02000000000000000000" charset="-122"/>
                <a:ea typeface="方正粗黑宋简体" panose="02000000000000000000" charset="-122"/>
                <a:cs typeface="方正粗黑宋简体" panose="02000000000000000000" charset="-122"/>
                <a:sym typeface="+mn-ea"/>
              </a:rPr>
              <a:t>（</a:t>
            </a:r>
            <a:r>
              <a:rPr lang="en-US" altLang="zh-CN" sz="3000" b="1">
                <a:solidFill>
                  <a:schemeClr val="bg1"/>
                </a:solidFill>
                <a:latin typeface="方正粗黑宋简体" panose="02000000000000000000" charset="-122"/>
                <a:ea typeface="方正粗黑宋简体" panose="02000000000000000000" charset="-122"/>
                <a:cs typeface="方正粗黑宋简体" panose="02000000000000000000" charset="-122"/>
                <a:sym typeface="+mn-ea"/>
              </a:rPr>
              <a:t>2</a:t>
            </a:r>
            <a:r>
              <a:rPr lang="zh-CN" altLang="en-US" sz="3000" b="1">
                <a:solidFill>
                  <a:schemeClr val="bg1"/>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zh-CN" sz="3000" b="1">
                <a:solidFill>
                  <a:schemeClr val="bg1"/>
                </a:solidFill>
                <a:latin typeface="方正粗黑宋简体" panose="02000000000000000000" charset="-122"/>
                <a:ea typeface="方正粗黑宋简体" panose="02000000000000000000" charset="-122"/>
                <a:cs typeface="方正粗黑宋简体" panose="02000000000000000000" charset="-122"/>
                <a:sym typeface="+mn-ea"/>
              </a:rPr>
              <a:t>我们应如何看待屈原的“自沉”</a:t>
            </a:r>
            <a:r>
              <a:rPr lang="en-US" altLang="zh-CN" sz="3000" b="1">
                <a:solidFill>
                  <a:schemeClr val="bg1"/>
                </a:solidFill>
                <a:latin typeface="方正粗黑宋简体" panose="02000000000000000000" charset="-122"/>
                <a:ea typeface="方正粗黑宋简体" panose="02000000000000000000" charset="-122"/>
                <a:cs typeface="方正粗黑宋简体" panose="02000000000000000000" charset="-122"/>
                <a:sym typeface="+mn-ea"/>
              </a:rPr>
              <a:t>?</a:t>
            </a:r>
          </a:p>
        </p:txBody>
      </p:sp>
      <p:sp>
        <p:nvSpPr>
          <p:cNvPr id="58369" name="文本框 3" title=""/>
          <p:cNvSpPr/>
          <p:nvPr>
            <p:custDataLst>
              <p:tags r:id="rId5"/>
            </p:custDataLst>
          </p:nvPr>
        </p:nvSpPr>
        <p:spPr>
          <a:xfrm>
            <a:off x="253365" y="5224780"/>
            <a:ext cx="11685905" cy="1568450"/>
          </a:xfrm>
          <a:prstGeom prst="rect">
            <a:avLst/>
          </a:prstGeom>
          <a:solidFill>
            <a:schemeClr val="bg2">
              <a:lumMod val="95000"/>
            </a:schemeClr>
          </a:solidFill>
          <a:ln w="28575" cmpd="sng">
            <a:solidFill>
              <a:srgbClr val="BEBEBE"/>
            </a:solidFill>
            <a:prstDash val="solid"/>
            <a:miter lim="800000"/>
          </a:ln>
        </p:spPr>
        <p:txBody>
          <a:bodyPr wrap="square" anchor="t" anchorCtr="0">
            <a:sp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a:r>
              <a:rPr lang="zh-CN" altLang="en-US" sz="2400">
                <a:latin typeface="楷体" panose="02010609060101010101" pitchFamily="49" charset="-122"/>
                <a:ea typeface="楷体" panose="02010609060101010101" pitchFamily="49" charset="-122"/>
                <a:cs typeface="楷体" panose="02010609060101010101" pitchFamily="49" charset="-122"/>
              </a:rPr>
              <a:t>但是我们应该看到：</a:t>
            </a:r>
          </a:p>
          <a:p>
            <a:pPr marL="0" lvl="0" indent="0"/>
            <a:r>
              <a:rPr lang="zh-CN" altLang="en-US" sz="2400">
                <a:latin typeface="楷体" panose="02010609060101010101" pitchFamily="49" charset="-122"/>
                <a:ea typeface="楷体" panose="02010609060101010101" pitchFamily="49" charset="-122"/>
                <a:cs typeface="楷体" panose="02010609060101010101" pitchFamily="49" charset="-122"/>
              </a:rPr>
              <a:t>   </a:t>
            </a:r>
            <a:r>
              <a:rPr lang="zh-CN" altLang="en-US" sz="2400">
                <a:solidFill>
                  <a:srgbClr val="C00000"/>
                </a:solidFill>
                <a:latin typeface="楷体" panose="02010609060101010101" pitchFamily="49" charset="-122"/>
                <a:ea typeface="楷体" panose="02010609060101010101" pitchFamily="49" charset="-122"/>
                <a:cs typeface="楷体" panose="02010609060101010101" pitchFamily="49" charset="-122"/>
              </a:rPr>
              <a:t>①屈原的这种反抗终究是消极的。</a:t>
            </a:r>
          </a:p>
          <a:p>
            <a:pPr marL="0" lvl="0" indent="0"/>
            <a:r>
              <a:rPr lang="zh-CN" altLang="en-US" sz="2400">
                <a:solidFill>
                  <a:srgbClr val="C00000"/>
                </a:solidFill>
                <a:latin typeface="楷体" panose="02010609060101010101" pitchFamily="49" charset="-122"/>
                <a:ea typeface="楷体" panose="02010609060101010101" pitchFamily="49" charset="-122"/>
                <a:cs typeface="楷体" panose="02010609060101010101" pitchFamily="49" charset="-122"/>
              </a:rPr>
              <a:t>   ②同时他这种孤芳自赏,傲世疾俗的思想感情,也反映了他轻视群众,脱离人民的阶级局限和时代局限,</a:t>
            </a:r>
            <a:r>
              <a:rPr lang="zh-CN" altLang="en-US" sz="2400">
                <a:latin typeface="楷体" panose="02010609060101010101" pitchFamily="49" charset="-122"/>
                <a:ea typeface="楷体" panose="02010609060101010101" pitchFamily="49" charset="-122"/>
                <a:cs typeface="楷体" panose="02010609060101010101" pitchFamily="49" charset="-122"/>
              </a:rPr>
              <a:t>表现了他的“国无人莫我知兮”(《离骚》)的孤独感。</a:t>
            </a:r>
          </a:p>
        </p:txBody>
      </p:sp>
      <p:sp>
        <p:nvSpPr>
          <p:cNvPr id="3" name="Rectangle 1" title=""/>
          <p:cNvSpPr/>
          <p:nvPr>
            <p:custDataLst>
              <p:tags r:id="rId6"/>
            </p:custDataLst>
          </p:nvPr>
        </p:nvSpPr>
        <p:spPr>
          <a:xfrm>
            <a:off x="253365" y="738505"/>
            <a:ext cx="11686540" cy="1973580"/>
          </a:xfrm>
          <a:prstGeom prst="rect">
            <a:avLst/>
          </a:prstGeom>
          <a:solidFill>
            <a:schemeClr val="bg2">
              <a:lumMod val="95000"/>
            </a:schemeClr>
          </a:solidFill>
          <a:ln w="28575" cmpd="sng">
            <a:solidFill>
              <a:srgbClr val="C8C8C8"/>
            </a:solidFill>
            <a:prstDash val="solid"/>
            <a:miter lim="800000"/>
          </a:ln>
        </p:spPr>
        <p:txBody>
          <a:bodyPr wrap="square" lIns="68580" tIns="34290" rIns="68580" bIns="34290" anchor="ctr"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l" defTabSz="914400" rtl="0">
              <a:lnSpc>
                <a:spcPct val="100000"/>
              </a:lnSpc>
              <a:spcBef>
                <a:spcPct val="0"/>
              </a:spcBef>
              <a:spcAft>
                <a:spcPct val="0"/>
              </a:spcAft>
              <a:buClrTx/>
              <a:buSzTx/>
              <a:buFontTx/>
              <a:buNone/>
            </a:pPr>
            <a:r>
              <a:rPr lang="en-US" altLang="zh-CN" sz="3000">
                <a:latin typeface="黑体" panose="02010609060101010101" pitchFamily="49" charset="-122"/>
                <a:ea typeface="黑体" panose="02010609060101010101" pitchFamily="49" charset="-122"/>
              </a:rPr>
              <a:t>   </a:t>
            </a:r>
            <a:r>
              <a:rPr altLang="zh-CN" sz="2400" smtClean="0">
                <a:solidFill>
                  <a:srgbClr val="C00000"/>
                </a:solidFill>
                <a:effectLst/>
                <a:latin typeface="楷体" panose="02010609060101010101" pitchFamily="49" charset="-122"/>
                <a:ea typeface="楷体" panose="02010609060101010101" pitchFamily="49" charset="-122"/>
                <a:cs typeface="楷体" panose="02010609060101010101" pitchFamily="49" charset="-122"/>
                <a:sym typeface="+mn-ea"/>
              </a:rPr>
              <a:t>楚怀王屡次疏远及小人使奸是屈原自沉的客观原因</a:t>
            </a:r>
            <a:r>
              <a:rPr sz="2400" smtClean="0">
                <a:effectLst/>
                <a:latin typeface="楷体" panose="02010609060101010101" pitchFamily="49" charset="-122"/>
                <a:ea typeface="楷体" panose="02010609060101010101" pitchFamily="49" charset="-122"/>
                <a:cs typeface="楷体" panose="02010609060101010101" pitchFamily="49" charset="-122"/>
                <a:sym typeface="+mn-ea"/>
              </a:rPr>
              <a:t>，</a:t>
            </a:r>
            <a:r>
              <a:rPr altLang="zh-CN" sz="2400" smtClean="0">
                <a:effectLst/>
                <a:latin typeface="楷体" panose="02010609060101010101" pitchFamily="49" charset="-122"/>
                <a:ea typeface="楷体" panose="02010609060101010101" pitchFamily="49" charset="-122"/>
                <a:cs typeface="楷体" panose="02010609060101010101" pitchFamily="49" charset="-122"/>
                <a:sym typeface="+mn-ea"/>
              </a:rPr>
              <a:t>他实在幽愤难解</a:t>
            </a:r>
            <a:r>
              <a:rPr lang="en-US" altLang="zh-CN" sz="2400" smtClean="0">
                <a:effectLst/>
                <a:latin typeface="楷体" panose="02010609060101010101" pitchFamily="49" charset="-122"/>
                <a:ea typeface="楷体" panose="02010609060101010101" pitchFamily="49" charset="-122"/>
                <a:cs typeface="楷体" panose="02010609060101010101" pitchFamily="49" charset="-122"/>
                <a:sym typeface="+mn-ea"/>
              </a:rPr>
              <a:t>,</a:t>
            </a:r>
            <a:r>
              <a:rPr altLang="zh-CN" sz="2400" smtClean="0">
                <a:effectLst/>
                <a:latin typeface="楷体" panose="02010609060101010101" pitchFamily="49" charset="-122"/>
                <a:ea typeface="楷体" panose="02010609060101010101" pitchFamily="49" charset="-122"/>
                <a:cs typeface="楷体" panose="02010609060101010101" pitchFamily="49" charset="-122"/>
                <a:sym typeface="+mn-ea"/>
              </a:rPr>
              <a:t>所以自沉以求解脱。其次</a:t>
            </a:r>
            <a:r>
              <a:rPr lang="en-US" altLang="zh-CN" sz="2400" smtClean="0">
                <a:effectLst/>
                <a:latin typeface="楷体" panose="02010609060101010101" pitchFamily="49" charset="-122"/>
                <a:ea typeface="楷体" panose="02010609060101010101" pitchFamily="49" charset="-122"/>
                <a:cs typeface="楷体" panose="02010609060101010101" pitchFamily="49" charset="-122"/>
                <a:sym typeface="+mn-ea"/>
              </a:rPr>
              <a:t>,</a:t>
            </a:r>
            <a:r>
              <a:rPr altLang="zh-CN" sz="2400" smtClean="0">
                <a:effectLst/>
                <a:latin typeface="楷体" panose="02010609060101010101" pitchFamily="49" charset="-122"/>
                <a:ea typeface="楷体" panose="02010609060101010101" pitchFamily="49" charset="-122"/>
                <a:cs typeface="楷体" panose="02010609060101010101" pitchFamily="49" charset="-122"/>
                <a:sym typeface="+mn-ea"/>
              </a:rPr>
              <a:t>屈原自沉也有他主观上的原因。他</a:t>
            </a:r>
            <a:r>
              <a:rPr altLang="zh-CN" sz="2400" smtClean="0">
                <a:solidFill>
                  <a:srgbClr val="C00000"/>
                </a:solidFill>
                <a:effectLst/>
                <a:latin typeface="楷体" panose="02010609060101010101" pitchFamily="49" charset="-122"/>
                <a:ea typeface="楷体" panose="02010609060101010101" pitchFamily="49" charset="-122"/>
                <a:cs typeface="楷体" panose="02010609060101010101" pitchFamily="49" charset="-122"/>
                <a:sym typeface="+mn-ea"/>
              </a:rPr>
              <a:t>太热爱楚国</a:t>
            </a:r>
            <a:r>
              <a:rPr sz="2400" smtClean="0">
                <a:effectLst/>
                <a:latin typeface="楷体" panose="02010609060101010101" pitchFamily="49" charset="-122"/>
                <a:ea typeface="楷体" panose="02010609060101010101" pitchFamily="49" charset="-122"/>
                <a:cs typeface="楷体" panose="02010609060101010101" pitchFamily="49" charset="-122"/>
                <a:sym typeface="+mn-ea"/>
              </a:rPr>
              <a:t>，</a:t>
            </a:r>
            <a:r>
              <a:rPr altLang="zh-CN" sz="2400" smtClean="0">
                <a:effectLst/>
                <a:latin typeface="楷体" panose="02010609060101010101" pitchFamily="49" charset="-122"/>
                <a:ea typeface="楷体" panose="02010609060101010101" pitchFamily="49" charset="-122"/>
                <a:cs typeface="楷体" panose="02010609060101010101" pitchFamily="49" charset="-122"/>
                <a:sym typeface="+mn-ea"/>
              </a:rPr>
              <a:t>所以他不能像孔子那样周游列国以实现治国平天下的伟大抱负。他留恋生命，但当生命之中不可能得到香草美人之时，惟有死亡。死亡是对无意义生命的强烈否定，是对无聊生存的冷漠与藐视，惟有“自沉”才可以实现人生价值的肯定</a:t>
            </a:r>
            <a:r>
              <a:rPr sz="2400" smtClean="0">
                <a:effectLst/>
                <a:latin typeface="楷体" panose="02010609060101010101" pitchFamily="49" charset="-122"/>
                <a:ea typeface="楷体" panose="02010609060101010101" pitchFamily="49" charset="-122"/>
                <a:cs typeface="楷体" panose="02010609060101010101" pitchFamily="49" charset="-122"/>
                <a:sym typeface="+mn-ea"/>
              </a:rPr>
              <a:t>，</a:t>
            </a:r>
            <a:r>
              <a:rPr altLang="zh-CN" sz="2400" smtClean="0">
                <a:solidFill>
                  <a:srgbClr val="C00000"/>
                </a:solidFill>
                <a:effectLst/>
                <a:latin typeface="楷体" panose="02010609060101010101" pitchFamily="49" charset="-122"/>
                <a:ea typeface="楷体" panose="02010609060101010101" pitchFamily="49" charset="-122"/>
                <a:cs typeface="楷体" panose="02010609060101010101" pitchFamily="49" charset="-122"/>
                <a:sym typeface="+mn-ea"/>
              </a:rPr>
              <a:t>达到对生存意义的高</a:t>
            </a:r>
            <a:r>
              <a:rPr sz="2400" smtClean="0">
                <a:solidFill>
                  <a:srgbClr val="C00000"/>
                </a:solidFill>
                <a:effectLst/>
                <a:latin typeface="楷体" panose="02010609060101010101" pitchFamily="49" charset="-122"/>
                <a:ea typeface="楷体" panose="02010609060101010101" pitchFamily="49" charset="-122"/>
                <a:cs typeface="楷体" panose="02010609060101010101" pitchFamily="49" charset="-122"/>
                <a:sym typeface="+mn-ea"/>
              </a:rPr>
              <a:t>扬</a:t>
            </a:r>
            <a:r>
              <a:rPr sz="2400" smtClean="0">
                <a:effectLst/>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2400">
              <a:solidFill>
                <a:srgbClr val="C0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7345">
                                            <p:txEl>
                                              <p:pRg st="0" end="0"/>
                                            </p:txEl>
                                          </p:spTgt>
                                        </p:tgtEl>
                                        <p:attrNameLst>
                                          <p:attrName>style.visibility</p:attrName>
                                        </p:attrNameLst>
                                      </p:cBhvr>
                                      <p:to>
                                        <p:strVal val="visible"/>
                                      </p:to>
                                    </p:set>
                                    <p:anim calcmode="lin" valueType="num">
                                      <p:cBhvr>
                                        <p:cTn id="13" dur="500" fill="hold"/>
                                        <p:tgtEl>
                                          <p:spTgt spid="5734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734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7345">
                                            <p:txEl>
                                              <p:pRg st="1" end="1"/>
                                            </p:txEl>
                                          </p:spTgt>
                                        </p:tgtEl>
                                        <p:attrNameLst>
                                          <p:attrName>style.visibility</p:attrName>
                                        </p:attrNameLst>
                                      </p:cBhvr>
                                      <p:to>
                                        <p:strVal val="visible"/>
                                      </p:to>
                                    </p:set>
                                    <p:anim calcmode="lin" valueType="num">
                                      <p:cBhvr>
                                        <p:cTn id="19" dur="500" fill="hold"/>
                                        <p:tgtEl>
                                          <p:spTgt spid="57345">
                                            <p:txEl>
                                              <p:pRg st="1" end="1"/>
                                            </p:txEl>
                                          </p:spTgt>
                                        </p:tgtEl>
                                        <p:attrNameLst>
                                          <p:attrName>ppt_x</p:attrName>
                                        </p:attrNameLst>
                                      </p:cBhvr>
                                      <p:tavLst>
                                        <p:tav tm="0">
                                          <p:val>
                                            <p:strVal val="#ppt_x"/>
                                          </p:val>
                                        </p:tav>
                                        <p:tav tm="100000">
                                          <p:val>
                                            <p:strVal val="#ppt_x"/>
                                          </p:val>
                                        </p:tav>
                                      </p:tavLst>
                                    </p:anim>
                                    <p:anim calcmode="lin" valueType="num">
                                      <p:cBhvr>
                                        <p:cTn id="20" dur="500" fill="hold"/>
                                        <p:tgtEl>
                                          <p:spTgt spid="57345">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7345">
                                            <p:txEl>
                                              <p:pRg st="2" end="2"/>
                                            </p:txEl>
                                          </p:spTgt>
                                        </p:tgtEl>
                                        <p:attrNameLst>
                                          <p:attrName>style.visibility</p:attrName>
                                        </p:attrNameLst>
                                      </p:cBhvr>
                                      <p:to>
                                        <p:strVal val="visible"/>
                                      </p:to>
                                    </p:set>
                                    <p:anim calcmode="lin" valueType="num">
                                      <p:cBhvr>
                                        <p:cTn id="23" dur="500" fill="hold"/>
                                        <p:tgtEl>
                                          <p:spTgt spid="57345">
                                            <p:txEl>
                                              <p:pRg st="2" end="2"/>
                                            </p:txEl>
                                          </p:spTgt>
                                        </p:tgtEl>
                                        <p:attrNameLst>
                                          <p:attrName>ppt_x</p:attrName>
                                        </p:attrNameLst>
                                      </p:cBhvr>
                                      <p:tavLst>
                                        <p:tav tm="0">
                                          <p:val>
                                            <p:strVal val="#ppt_x"/>
                                          </p:val>
                                        </p:tav>
                                        <p:tav tm="100000">
                                          <p:val>
                                            <p:strVal val="#ppt_x"/>
                                          </p:val>
                                        </p:tav>
                                      </p:tavLst>
                                    </p:anim>
                                    <p:anim calcmode="lin" valueType="num">
                                      <p:cBhvr>
                                        <p:cTn id="24" dur="500" fill="hold"/>
                                        <p:tgtEl>
                                          <p:spTgt spid="57345">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7345">
                                            <p:txEl>
                                              <p:pRg st="3" end="3"/>
                                            </p:txEl>
                                          </p:spTgt>
                                        </p:tgtEl>
                                        <p:attrNameLst>
                                          <p:attrName>style.visibility</p:attrName>
                                        </p:attrNameLst>
                                      </p:cBhvr>
                                      <p:to>
                                        <p:strVal val="visible"/>
                                      </p:to>
                                    </p:set>
                                    <p:anim calcmode="lin" valueType="num">
                                      <p:cBhvr>
                                        <p:cTn id="27" dur="500" fill="hold"/>
                                        <p:tgtEl>
                                          <p:spTgt spid="57345">
                                            <p:txEl>
                                              <p:pRg st="3" end="3"/>
                                            </p:txEl>
                                          </p:spTgt>
                                        </p:tgtEl>
                                        <p:attrNameLst>
                                          <p:attrName>ppt_x</p:attrName>
                                        </p:attrNameLst>
                                      </p:cBhvr>
                                      <p:tavLst>
                                        <p:tav tm="0">
                                          <p:val>
                                            <p:strVal val="#ppt_x"/>
                                          </p:val>
                                        </p:tav>
                                        <p:tav tm="100000">
                                          <p:val>
                                            <p:strVal val="#ppt_x"/>
                                          </p:val>
                                        </p:tav>
                                      </p:tavLst>
                                    </p:anim>
                                    <p:anim calcmode="lin" valueType="num">
                                      <p:cBhvr>
                                        <p:cTn id="28" dur="500" fill="hold"/>
                                        <p:tgtEl>
                                          <p:spTgt spid="5734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8369"/>
                                        </p:tgtEl>
                                        <p:attrNameLst>
                                          <p:attrName>style.visibility</p:attrName>
                                        </p:attrNameLst>
                                      </p:cBhvr>
                                      <p:to>
                                        <p:strVal val="visible"/>
                                      </p:to>
                                    </p:set>
                                    <p:anim calcmode="lin" valueType="num">
                                      <p:cBhvr additive="base">
                                        <p:cTn id="33" dur="500" fill="hold"/>
                                        <p:tgtEl>
                                          <p:spTgt spid="58369"/>
                                        </p:tgtEl>
                                        <p:attrNameLst>
                                          <p:attrName>ppt_x</p:attrName>
                                        </p:attrNameLst>
                                      </p:cBhvr>
                                      <p:tavLst>
                                        <p:tav tm="0">
                                          <p:val>
                                            <p:strVal val="#ppt_x"/>
                                          </p:val>
                                        </p:tav>
                                        <p:tav tm="100000">
                                          <p:val>
                                            <p:strVal val="#ppt_x"/>
                                          </p:val>
                                        </p:tav>
                                      </p:tavLst>
                                    </p:anim>
                                    <p:anim calcmode="lin" valueType="num">
                                      <p:cBhvr additive="base">
                                        <p:cTn id="34" dur="500" fill="hold"/>
                                        <p:tgtEl>
                                          <p:spTgt spid="58369"/>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0" end="0"/>
                                            </p:txEl>
                                          </p:spTgt>
                                        </p:tgtEl>
                                        <p:attrNameLst>
                                          <p:attrName>style.visibility</p:attrName>
                                        </p:attrNameLst>
                                      </p:cBhvr>
                                      <p:to>
                                        <p:strVal val="visible"/>
                                      </p:to>
                                    </p:set>
                                    <p:anim calcmode="lin" valueType="num">
                                      <p:cBhvr>
                                        <p:cTn id="3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8369" grpId="0" animBg="1"/>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332740" y="156210"/>
            <a:ext cx="11686540" cy="506730"/>
          </a:xfrm>
          <a:prstGeom prst="rect">
            <a:avLst/>
          </a:prstGeom>
          <a:solidFill>
            <a:srgbClr val="C00000"/>
          </a:solidFill>
          <a:ln w="28575" cmpd="sng">
            <a:solidFill>
              <a:schemeClr val="accent5"/>
            </a:solidFill>
            <a:prstDash val="solid"/>
          </a:ln>
        </p:spPr>
        <p:txBody>
          <a:bodyPr wrap="square" rtlCol="0" anchor="t">
            <a:spAutoFit/>
          </a:bodyPr>
          <a:lstStyle/>
          <a:p>
            <a:pPr marL="0" lvl="0" indent="0" fontAlgn="base">
              <a:lnSpc>
                <a:spcPct val="90000"/>
              </a:lnSpc>
            </a:pPr>
            <a:r>
              <a:rPr lang="zh-CN" altLang="zh-CN" sz="3000" b="1">
                <a:solidFill>
                  <a:schemeClr val="bg1"/>
                </a:solidFill>
                <a:latin typeface="方正粗黑宋简体" panose="02000000000000000000" charset="-122"/>
                <a:ea typeface="方正粗黑宋简体" panose="02000000000000000000" charset="-122"/>
                <a:cs typeface="方正粗黑宋简体" panose="02000000000000000000" charset="-122"/>
                <a:sym typeface="+mn-ea"/>
              </a:rPr>
              <a:t>（</a:t>
            </a:r>
            <a:r>
              <a:rPr lang="en-US" altLang="zh-CN" sz="3000" b="1">
                <a:solidFill>
                  <a:schemeClr val="bg1"/>
                </a:solidFill>
                <a:latin typeface="方正粗黑宋简体" panose="02000000000000000000" charset="-122"/>
                <a:ea typeface="方正粗黑宋简体" panose="02000000000000000000" charset="-122"/>
                <a:cs typeface="方正粗黑宋简体" panose="02000000000000000000" charset="-122"/>
                <a:sym typeface="+mn-ea"/>
              </a:rPr>
              <a:t>3</a:t>
            </a:r>
            <a:r>
              <a:rPr lang="zh-CN" altLang="en-US" sz="3000" b="1">
                <a:solidFill>
                  <a:schemeClr val="bg1"/>
                </a:solidFill>
                <a:latin typeface="方正粗黑宋简体" panose="02000000000000000000" charset="-122"/>
                <a:ea typeface="方正粗黑宋简体" panose="02000000000000000000" charset="-122"/>
                <a:cs typeface="方正粗黑宋简体" panose="02000000000000000000" charset="-122"/>
                <a:sym typeface="+mn-ea"/>
              </a:rPr>
              <a:t>）</a:t>
            </a:r>
            <a:r>
              <a:rPr lang="zh-CN" altLang="en-US" sz="3000">
                <a:solidFill>
                  <a:schemeClr val="bg1"/>
                </a:solidFill>
                <a:latin typeface="方正粗黑宋简体" panose="02000000000000000000" charset="-122"/>
                <a:ea typeface="方正粗黑宋简体" panose="02000000000000000000" charset="-122"/>
                <a:cs typeface="楷体" panose="02010609060101010101" pitchFamily="49" charset="-122"/>
                <a:sym typeface="+mn-ea"/>
              </a:rPr>
              <a:t>屈原和渔父的两种不同的人生观，你更欣赏哪一个？</a:t>
            </a:r>
            <a:endParaRPr lang="zh-CN" altLang="en-US" sz="3000" b="1">
              <a:solidFill>
                <a:schemeClr val="bg1"/>
              </a:solidFill>
              <a:latin typeface="方正粗黑宋简体" panose="02000000000000000000" charset="-122"/>
              <a:ea typeface="方正粗黑宋简体" panose="02000000000000000000" charset="-122"/>
              <a:cs typeface="楷体" panose="02010609060101010101" pitchFamily="49" charset="-122"/>
              <a:sym typeface="+mn-ea"/>
            </a:endParaRPr>
          </a:p>
        </p:txBody>
      </p:sp>
      <p:sp>
        <p:nvSpPr>
          <p:cNvPr id="58369" name="文本框 3" title=""/>
          <p:cNvSpPr/>
          <p:nvPr>
            <p:custDataLst>
              <p:tags r:id="rId4"/>
            </p:custDataLst>
          </p:nvPr>
        </p:nvSpPr>
        <p:spPr>
          <a:xfrm>
            <a:off x="252730" y="3446780"/>
            <a:ext cx="11685905" cy="3046095"/>
          </a:xfrm>
          <a:prstGeom prst="rect">
            <a:avLst/>
          </a:prstGeom>
          <a:solidFill>
            <a:schemeClr val="bg2">
              <a:lumMod val="95000"/>
            </a:schemeClr>
          </a:solidFill>
          <a:ln w="28575" cmpd="sng">
            <a:solidFill>
              <a:srgbClr val="BEBEBE"/>
            </a:solidFill>
            <a:prstDash val="solid"/>
            <a:miter lim="800000"/>
          </a:ln>
        </p:spPr>
        <p:txBody>
          <a:bodyPr wrap="square" anchor="t" anchorCtr="0">
            <a:sp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00000"/>
              </a:lnSpc>
            </a:pPr>
            <a:r>
              <a:rPr lang="en-US" altLang="zh-CN" sz="2400">
                <a:latin typeface="楷体" panose="02010609060101010101" pitchFamily="49" charset="-122"/>
                <a:ea typeface="楷体" panose="02010609060101010101" pitchFamily="49" charset="-122"/>
                <a:cs typeface="楷体" panose="02010609060101010101" pitchFamily="49" charset="-122"/>
                <a:sym typeface="+mn-ea"/>
              </a:rPr>
              <a:t>    </a:t>
            </a:r>
            <a:r>
              <a:rPr sz="2400">
                <a:latin typeface="楷体" panose="02010609060101010101" pitchFamily="49" charset="-122"/>
                <a:ea typeface="楷体" panose="02010609060101010101" pitchFamily="49" charset="-122"/>
                <a:cs typeface="楷体" panose="02010609060101010101" pitchFamily="49" charset="-122"/>
                <a:sym typeface="+mn-ea"/>
              </a:rPr>
              <a:t>乱世和腐败王朝真的不利于理想主义者生存，所以屈原一生注定是悲剧，但他能把信念坚持到最后一刻本身就是一种成功，值得敬仰，因为真正的伟大不是在对自己有利时做正确的选择，而是在即使对自己百害无一利的环境下依然坚持正确的选择。</a:t>
            </a:r>
            <a:endParaRPr lang="zh-CN" altLang="en-US" sz="2400">
              <a:latin typeface="楷体" panose="02010609060101010101" pitchFamily="49" charset="-122"/>
              <a:ea typeface="楷体" panose="02010609060101010101" pitchFamily="49" charset="-122"/>
              <a:cs typeface="楷体" panose="02010609060101010101" pitchFamily="49" charset="-122"/>
            </a:endParaRPr>
          </a:p>
          <a:p>
            <a:pPr lvl="0">
              <a:lnSpc>
                <a:spcPct val="100000"/>
              </a:lnSpc>
            </a:pPr>
            <a:r>
              <a:rPr lang="en-US" altLang="zh-CN" sz="2400">
                <a:latin typeface="楷体" panose="02010609060101010101" pitchFamily="49" charset="-122"/>
                <a:ea typeface="楷体" panose="02010609060101010101" pitchFamily="49" charset="-122"/>
                <a:cs typeface="楷体" panose="02010609060101010101" pitchFamily="49" charset="-122"/>
                <a:sym typeface="+mn-ea"/>
              </a:rPr>
              <a:t>    </a:t>
            </a:r>
            <a:r>
              <a:rPr sz="2400">
                <a:latin typeface="楷体" panose="02010609060101010101" pitchFamily="49" charset="-122"/>
                <a:ea typeface="楷体" panose="02010609060101010101" pitchFamily="49" charset="-122"/>
                <a:cs typeface="楷体" panose="02010609060101010101" pitchFamily="49" charset="-122"/>
                <a:sym typeface="+mn-ea"/>
              </a:rPr>
              <a:t>其实还有更深层次的结局：在两千多年后的今天，人们还设立端午节来铭记屈原，而渔夫早已被遗忘。</a:t>
            </a:r>
            <a:r>
              <a:rPr lang="en-US" altLang="zh-CN" sz="2400">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400">
              <a:latin typeface="楷体" panose="02010609060101010101" pitchFamily="49" charset="-122"/>
              <a:ea typeface="楷体" panose="02010609060101010101" pitchFamily="49" charset="-122"/>
              <a:cs typeface="楷体" panose="02010609060101010101" pitchFamily="49" charset="-122"/>
            </a:endParaRPr>
          </a:p>
          <a:p>
            <a:pPr algn="l">
              <a:lnSpc>
                <a:spcPct val="100000"/>
              </a:lnSpc>
              <a:buClrTx/>
              <a:buSzTx/>
              <a:buNone/>
            </a:pPr>
            <a:r>
              <a:rPr lang="en-US" altLang="zh-CN" sz="2400">
                <a:latin typeface="楷体" panose="02010609060101010101" pitchFamily="49" charset="-122"/>
                <a:ea typeface="楷体" panose="02010609060101010101" pitchFamily="49" charset="-122"/>
                <a:cs typeface="楷体" panose="02010609060101010101" pitchFamily="49" charset="-122"/>
                <a:sym typeface="+mn-ea"/>
              </a:rPr>
              <a:t>    </a:t>
            </a:r>
            <a:r>
              <a:rPr sz="2400">
                <a:latin typeface="楷体" panose="02010609060101010101" pitchFamily="49" charset="-122"/>
                <a:ea typeface="楷体" panose="02010609060101010101" pitchFamily="49" charset="-122"/>
                <a:cs typeface="楷体" panose="02010609060101010101" pitchFamily="49" charset="-122"/>
                <a:sym typeface="+mn-ea"/>
              </a:rPr>
              <a:t>屈原赴死的壮烈会点燃他人的血性，不单是他自己的时代、更成为后世文人墨客发牢骚的模板。渔父所言智慧颇深，不单是</a:t>
            </a:r>
            <a:r>
              <a:rPr lang="en-US" altLang="zh-CN" sz="2400">
                <a:latin typeface="楷体" panose="02010609060101010101" pitchFamily="49" charset="-122"/>
                <a:ea typeface="楷体" panose="02010609060101010101" pitchFamily="49" charset="-122"/>
                <a:cs typeface="楷体" panose="02010609060101010101" pitchFamily="49" charset="-122"/>
                <a:sym typeface="+mn-ea"/>
              </a:rPr>
              <a:t>“</a:t>
            </a:r>
            <a:r>
              <a:rPr sz="2400">
                <a:latin typeface="楷体" panose="02010609060101010101" pitchFamily="49" charset="-122"/>
                <a:ea typeface="楷体" panose="02010609060101010101" pitchFamily="49" charset="-122"/>
                <a:cs typeface="楷体" panose="02010609060101010101" pitchFamily="49" charset="-122"/>
                <a:sym typeface="+mn-ea"/>
              </a:rPr>
              <a:t>逍遥自在、凡事看开</a:t>
            </a:r>
            <a:r>
              <a:rPr lang="en-US" altLang="zh-CN" sz="2400">
                <a:latin typeface="楷体" panose="02010609060101010101" pitchFamily="49" charset="-122"/>
                <a:ea typeface="楷体" panose="02010609060101010101" pitchFamily="49" charset="-122"/>
                <a:cs typeface="楷体" panose="02010609060101010101" pitchFamily="49" charset="-122"/>
                <a:sym typeface="+mn-ea"/>
              </a:rPr>
              <a:t>”</a:t>
            </a:r>
            <a:r>
              <a:rPr sz="2400">
                <a:latin typeface="楷体" panose="02010609060101010101" pitchFamily="49" charset="-122"/>
                <a:ea typeface="楷体" panose="02010609060101010101" pitchFamily="49" charset="-122"/>
                <a:cs typeface="楷体" panose="02010609060101010101" pitchFamily="49" charset="-122"/>
                <a:sym typeface="+mn-ea"/>
              </a:rPr>
              <a:t>而已，更能成为一个用现实主义践行理想的心态平衡点。</a:t>
            </a:r>
            <a:endParaRPr lang="zh-CN" altLang="en-US" sz="2400">
              <a:latin typeface="楷体" panose="02010609060101010101" pitchFamily="49" charset="-122"/>
              <a:ea typeface="楷体" panose="02010609060101010101" pitchFamily="49" charset="-122"/>
              <a:cs typeface="楷体" panose="02010609060101010101" pitchFamily="49" charset="-122"/>
            </a:endParaRPr>
          </a:p>
        </p:txBody>
      </p:sp>
      <p:sp>
        <p:nvSpPr>
          <p:cNvPr id="3" name="Rectangle 1" title=""/>
          <p:cNvSpPr/>
          <p:nvPr>
            <p:custDataLst>
              <p:tags r:id="rId5"/>
            </p:custDataLst>
          </p:nvPr>
        </p:nvSpPr>
        <p:spPr>
          <a:xfrm>
            <a:off x="252730" y="790575"/>
            <a:ext cx="11686540" cy="2524760"/>
          </a:xfrm>
          <a:prstGeom prst="rect">
            <a:avLst/>
          </a:prstGeom>
          <a:solidFill>
            <a:schemeClr val="bg2">
              <a:lumMod val="95000"/>
            </a:schemeClr>
          </a:solidFill>
          <a:ln w="28575" cmpd="sng">
            <a:solidFill>
              <a:srgbClr val="C8C8C8"/>
            </a:solidFill>
            <a:prstDash val="solid"/>
            <a:miter lim="800000"/>
          </a:ln>
        </p:spPr>
        <p:txBody>
          <a:bodyPr wrap="square" lIns="68580" tIns="34290" rIns="68580" bIns="34290" anchor="ctr" anchorCtr="0">
            <a:noAutofit/>
          </a:bodyPr>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30000"/>
              </a:lnSpc>
            </a:pPr>
            <a:r>
              <a:rPr lang="en-US" altLang="zh-CN" sz="3000">
                <a:latin typeface="黑体" panose="02010609060101010101" pitchFamily="49" charset="-122"/>
                <a:ea typeface="黑体" panose="02010609060101010101" pitchFamily="49" charset="-122"/>
              </a:rPr>
              <a:t>   </a:t>
            </a:r>
            <a:r>
              <a:rPr sz="2400">
                <a:latin typeface="楷体" panose="02010609060101010101" pitchFamily="49" charset="-122"/>
                <a:ea typeface="楷体" panose="02010609060101010101" pitchFamily="49" charset="-122"/>
                <a:cs typeface="楷体" panose="02010609060101010101" pitchFamily="49" charset="-122"/>
                <a:sym typeface="+mn-ea"/>
              </a:rPr>
              <a:t>屈原将国家的兴亡，自己的理想、信念至于生命之上，而渔夫的哲学毫无疑问不会把任何事情排于生命之上，为了活得更好，其它一切都是可以变通的。归结来看，</a:t>
            </a:r>
            <a:r>
              <a:rPr sz="24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屈原是纯粹的理想主义者，而渔夫十分现实。</a:t>
            </a:r>
            <a:endParaRPr lang="zh-CN" altLang="en-US" sz="240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lvl="0">
              <a:lnSpc>
                <a:spcPct val="130000"/>
              </a:lnSpc>
            </a:pPr>
            <a:r>
              <a:rPr lang="en-US" altLang="zh-CN" sz="2400">
                <a:latin typeface="楷体" panose="02010609060101010101" pitchFamily="49" charset="-122"/>
                <a:ea typeface="楷体" panose="02010609060101010101" pitchFamily="49" charset="-122"/>
                <a:cs typeface="楷体" panose="02010609060101010101" pitchFamily="49" charset="-122"/>
                <a:sym typeface="+mn-ea"/>
              </a:rPr>
              <a:t>    </a:t>
            </a:r>
            <a:r>
              <a:rPr sz="2400">
                <a:latin typeface="楷体" panose="02010609060101010101" pitchFamily="49" charset="-122"/>
                <a:ea typeface="楷体" panose="02010609060101010101" pitchFamily="49" charset="-122"/>
                <a:cs typeface="楷体" panose="02010609060101010101" pitchFamily="49" charset="-122"/>
                <a:sym typeface="+mn-ea"/>
              </a:rPr>
              <a:t>两种处世观也带来了截然不同的结局：屈原在楚国覆灭时悲愤地自投汨罗江，兑现了他“宁赴湘流，葬于江鱼之腹中”的预言，而渔夫依然无忧无虑地活着。</a:t>
            </a:r>
            <a:endParaRPr lang="zh-CN" altLang="zh-CN" sz="2400">
              <a:solidFill>
                <a:srgbClr val="C0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8369"/>
                                        </p:tgtEl>
                                        <p:attrNameLst>
                                          <p:attrName>style.visibility</p:attrName>
                                        </p:attrNameLst>
                                      </p:cBhvr>
                                      <p:to>
                                        <p:strVal val="visible"/>
                                      </p:to>
                                    </p:set>
                                    <p:anim calcmode="lin" valueType="num">
                                      <p:cBhvr additive="base">
                                        <p:cTn id="13" dur="500" fill="hold"/>
                                        <p:tgtEl>
                                          <p:spTgt spid="58369"/>
                                        </p:tgtEl>
                                        <p:attrNameLst>
                                          <p:attrName>ppt_x</p:attrName>
                                        </p:attrNameLst>
                                      </p:cBhvr>
                                      <p:tavLst>
                                        <p:tav tm="0">
                                          <p:val>
                                            <p:strVal val="#ppt_x"/>
                                          </p:val>
                                        </p:tav>
                                        <p:tav tm="100000">
                                          <p:val>
                                            <p:strVal val="#ppt_x"/>
                                          </p:val>
                                        </p:tav>
                                      </p:tavLst>
                                    </p:anim>
                                    <p:anim calcmode="lin" valueType="num">
                                      <p:cBhvr additive="base">
                                        <p:cTn id="14" dur="500" fill="hold"/>
                                        <p:tgtEl>
                                          <p:spTgt spid="5836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8369" grpId="0"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内容占位符 2" title=""/>
          <p:cNvSpPr txBox="1"/>
          <p:nvPr>
            <p:custDataLst>
              <p:tags r:id="rId3"/>
            </p:custDataLst>
          </p:nvPr>
        </p:nvSpPr>
        <p:spPr>
          <a:xfrm>
            <a:off x="2009775" y="1356360"/>
            <a:ext cx="9918700" cy="35420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50000"/>
              </a:lnSpc>
              <a:buNone/>
            </a:pPr>
            <a:endParaRPr lang="zh-CN" altLang="en-US">
              <a:latin typeface="微软雅黑" panose="020b0503020204020204" charset="-122"/>
              <a:ea typeface="微软雅黑"/>
            </a:endParaRPr>
          </a:p>
        </p:txBody>
      </p:sp>
      <p:pic>
        <p:nvPicPr>
          <p:cNvPr id="1048" name="图片 1047" title=""/>
          <p:cNvPicPr>
            <a:picLocks noChangeAspect="1"/>
          </p:cNvPicPr>
          <p:nvPr>
            <p:custDataLst>
              <p:tags r:id="rId6"/>
            </p:custDataLst>
          </p:nvPr>
        </p:nvPicPr>
        <p:blipFill>
          <a:blip r:embed="rId4">
            <a:alphaModFix amt="20000"/>
            <a:biLevel thresh="50000"/>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3183890" y="215265"/>
            <a:ext cx="6129020" cy="6326505"/>
          </a:xfrm>
          <a:prstGeom prst="rect">
            <a:avLst/>
          </a:prstGeom>
          <a:ln>
            <a:noFill/>
          </a:ln>
        </p:spPr>
      </p:pic>
      <p:sp>
        <p:nvSpPr>
          <p:cNvPr id="63" name="任意多边形: 形状 62" title=""/>
          <p:cNvSpPr/>
          <p:nvPr>
            <p:custDataLst>
              <p:tags r:id="rId7"/>
            </p:custDataLst>
          </p:nvPr>
        </p:nvSpPr>
        <p:spPr>
          <a:xfrm rot="16200000">
            <a:off x="5229860" y="-78740"/>
            <a:ext cx="2108835" cy="6500495"/>
          </a:xfrm>
          <a:custGeom>
            <a:gdLst>
              <a:gd name="connsiteX0" fmla="*/ 320326 w 1496080"/>
              <a:gd name="connsiteY0" fmla="*/ 0 h 5143274"/>
              <a:gd name="connsiteX1" fmla="*/ 1193765 w 1496080"/>
              <a:gd name="connsiteY1" fmla="*/ 0 h 5143274"/>
              <a:gd name="connsiteX2" fmla="*/ 1417287 w 1496080"/>
              <a:gd name="connsiteY2" fmla="*/ 337217 h 5143274"/>
              <a:gd name="connsiteX3" fmla="*/ 1496080 w 1496080"/>
              <a:gd name="connsiteY3" fmla="*/ 353125 h 5143274"/>
              <a:gd name="connsiteX4" fmla="*/ 1496080 w 1496080"/>
              <a:gd name="connsiteY4" fmla="*/ 4799392 h 5143274"/>
              <a:gd name="connsiteX5" fmla="*/ 1417287 w 1496080"/>
              <a:gd name="connsiteY5" fmla="*/ 4815298 h 5143274"/>
              <a:gd name="connsiteX6" fmla="*/ 1201202 w 1496080"/>
              <a:gd name="connsiteY6" fmla="*/ 5078758 h 5143274"/>
              <a:gd name="connsiteX7" fmla="*/ 1194697 w 1496080"/>
              <a:gd name="connsiteY7" fmla="*/ 5143274 h 5143274"/>
              <a:gd name="connsiteX8" fmla="*/ 319394 w 1496080"/>
              <a:gd name="connsiteY8" fmla="*/ 5143274 h 5143274"/>
              <a:gd name="connsiteX9" fmla="*/ 312891 w 1496080"/>
              <a:gd name="connsiteY9" fmla="*/ 5078758 h 5143274"/>
              <a:gd name="connsiteX10" fmla="*/ 96804 w 1496080"/>
              <a:gd name="connsiteY10" fmla="*/ 4815298 h 5143274"/>
              <a:gd name="connsiteX11" fmla="*/ 0 w 1496080"/>
              <a:gd name="connsiteY11" fmla="*/ 4795755 h 5143274"/>
              <a:gd name="connsiteX12" fmla="*/ 0 w 1496080"/>
              <a:gd name="connsiteY12" fmla="*/ 356761 h 5143274"/>
              <a:gd name="connsiteX13" fmla="*/ 96804 w 1496080"/>
              <a:gd name="connsiteY13" fmla="*/ 337217 h 5143274"/>
              <a:gd name="connsiteX14" fmla="*/ 320326 w 1496080"/>
              <a:gd name="connsiteY14" fmla="*/ 0 h 51432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080" h="5143274">
                <a:moveTo>
                  <a:pt x="320326" y="0"/>
                </a:moveTo>
                <a:lnTo>
                  <a:pt x="1193765" y="0"/>
                </a:lnTo>
                <a:cubicBezTo>
                  <a:pt x="1193765" y="151593"/>
                  <a:pt x="1285933" y="281659"/>
                  <a:pt x="1417287" y="337217"/>
                </a:cubicBezTo>
                <a:lnTo>
                  <a:pt x="1496080" y="353125"/>
                </a:lnTo>
                <a:lnTo>
                  <a:pt x="1496080" y="4799392"/>
                </a:lnTo>
                <a:lnTo>
                  <a:pt x="1417287" y="4815298"/>
                </a:lnTo>
                <a:cubicBezTo>
                  <a:pt x="1307824" y="4861597"/>
                  <a:pt x="1225576" y="4959636"/>
                  <a:pt x="1201202" y="5078758"/>
                </a:cubicBezTo>
                <a:lnTo>
                  <a:pt x="1194697" y="5143274"/>
                </a:lnTo>
                <a:lnTo>
                  <a:pt x="319394" y="5143274"/>
                </a:lnTo>
                <a:lnTo>
                  <a:pt x="312891" y="5078758"/>
                </a:lnTo>
                <a:cubicBezTo>
                  <a:pt x="288515" y="4959636"/>
                  <a:pt x="206267" y="4861597"/>
                  <a:pt x="96804" y="4815298"/>
                </a:cubicBezTo>
                <a:lnTo>
                  <a:pt x="0" y="4795755"/>
                </a:lnTo>
                <a:lnTo>
                  <a:pt x="0" y="356761"/>
                </a:lnTo>
                <a:lnTo>
                  <a:pt x="96804" y="337217"/>
                </a:lnTo>
                <a:cubicBezTo>
                  <a:pt x="228160" y="281659"/>
                  <a:pt x="320326" y="151593"/>
                  <a:pt x="320326" y="0"/>
                </a:cubicBezTo>
                <a:close/>
              </a:path>
            </a:pathLst>
          </a:custGeom>
          <a:no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任意多边形: 形状 43" title=""/>
          <p:cNvSpPr/>
          <p:nvPr>
            <p:custDataLst>
              <p:tags r:id="rId8"/>
            </p:custDataLst>
          </p:nvPr>
        </p:nvSpPr>
        <p:spPr>
          <a:xfrm rot="16200000">
            <a:off x="5380158" y="70874"/>
            <a:ext cx="1807601" cy="6200625"/>
          </a:xfrm>
          <a:custGeom>
            <a:gdLst>
              <a:gd name="connsiteX0" fmla="*/ 194233 w 907165"/>
              <a:gd name="connsiteY0" fmla="*/ 0 h 3280223"/>
              <a:gd name="connsiteX1" fmla="*/ 723853 w 907165"/>
              <a:gd name="connsiteY1" fmla="*/ 0 h 3280223"/>
              <a:gd name="connsiteX2" fmla="*/ 859388 w 907165"/>
              <a:gd name="connsiteY2" fmla="*/ 204475 h 3280223"/>
              <a:gd name="connsiteX3" fmla="*/ 907165 w 907165"/>
              <a:gd name="connsiteY3" fmla="*/ 214121 h 3280223"/>
              <a:gd name="connsiteX4" fmla="*/ 907165 w 907165"/>
              <a:gd name="connsiteY4" fmla="*/ 3071706 h 3280223"/>
              <a:gd name="connsiteX5" fmla="*/ 859388 w 907165"/>
              <a:gd name="connsiteY5" fmla="*/ 3081351 h 3280223"/>
              <a:gd name="connsiteX6" fmla="*/ 728362 w 907165"/>
              <a:gd name="connsiteY6" fmla="*/ 3241103 h 3280223"/>
              <a:gd name="connsiteX7" fmla="*/ 724418 w 907165"/>
              <a:gd name="connsiteY7" fmla="*/ 3280223 h 3280223"/>
              <a:gd name="connsiteX8" fmla="*/ 193668 w 907165"/>
              <a:gd name="connsiteY8" fmla="*/ 3280223 h 3280223"/>
              <a:gd name="connsiteX9" fmla="*/ 189725 w 907165"/>
              <a:gd name="connsiteY9" fmla="*/ 3241103 h 3280223"/>
              <a:gd name="connsiteX10" fmla="*/ 58698 w 907165"/>
              <a:gd name="connsiteY10" fmla="*/ 3081351 h 3280223"/>
              <a:gd name="connsiteX11" fmla="*/ 0 w 907165"/>
              <a:gd name="connsiteY11" fmla="*/ 3069501 h 3280223"/>
              <a:gd name="connsiteX12" fmla="*/ 0 w 907165"/>
              <a:gd name="connsiteY12" fmla="*/ 216326 h 3280223"/>
              <a:gd name="connsiteX13" fmla="*/ 58698 w 907165"/>
              <a:gd name="connsiteY13" fmla="*/ 204475 h 3280223"/>
              <a:gd name="connsiteX14" fmla="*/ 194233 w 907165"/>
              <a:gd name="connsiteY14" fmla="*/ 0 h 32802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07164" h="3280223">
                <a:moveTo>
                  <a:pt x="194233" y="0"/>
                </a:moveTo>
                <a:lnTo>
                  <a:pt x="723853" y="0"/>
                </a:lnTo>
                <a:cubicBezTo>
                  <a:pt x="723853" y="91920"/>
                  <a:pt x="779740" y="170787"/>
                  <a:pt x="859388" y="204475"/>
                </a:cubicBezTo>
                <a:lnTo>
                  <a:pt x="907165" y="214121"/>
                </a:lnTo>
                <a:lnTo>
                  <a:pt x="907165" y="3071706"/>
                </a:lnTo>
                <a:lnTo>
                  <a:pt x="859388" y="3081351"/>
                </a:lnTo>
                <a:cubicBezTo>
                  <a:pt x="793014" y="3109425"/>
                  <a:pt x="743142" y="3168872"/>
                  <a:pt x="728362" y="3241103"/>
                </a:cubicBezTo>
                <a:lnTo>
                  <a:pt x="724418" y="3280223"/>
                </a:lnTo>
                <a:lnTo>
                  <a:pt x="193668" y="3280223"/>
                </a:lnTo>
                <a:lnTo>
                  <a:pt x="189725" y="3241103"/>
                </a:lnTo>
                <a:cubicBezTo>
                  <a:pt x="174944" y="3168872"/>
                  <a:pt x="125072" y="3109425"/>
                  <a:pt x="58698" y="3081351"/>
                </a:cubicBezTo>
                <a:lnTo>
                  <a:pt x="0" y="3069501"/>
                </a:lnTo>
                <a:lnTo>
                  <a:pt x="0" y="216326"/>
                </a:lnTo>
                <a:lnTo>
                  <a:pt x="58698" y="204475"/>
                </a:lnTo>
                <a:cubicBezTo>
                  <a:pt x="138347" y="170787"/>
                  <a:pt x="194233" y="91920"/>
                  <a:pt x="194233" y="0"/>
                </a:cubicBezTo>
                <a:close/>
              </a:path>
            </a:pathLst>
          </a:custGeom>
          <a:solidFill>
            <a:schemeClr val="tx2"/>
          </a:solid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title=""/>
          <p:cNvSpPr txBox="1"/>
          <p:nvPr>
            <p:custDataLst>
              <p:tags r:id="rId9"/>
            </p:custDataLst>
          </p:nvPr>
        </p:nvSpPr>
        <p:spPr>
          <a:xfrm>
            <a:off x="3691890" y="2571750"/>
            <a:ext cx="5185410" cy="1198880"/>
          </a:xfrm>
          <a:prstGeom prst="rect">
            <a:avLst/>
          </a:prstGeom>
          <a:solidFill>
            <a:schemeClr val="bg1"/>
          </a:solidFill>
        </p:spPr>
        <p:txBody>
          <a:bodyPr wrap="square" rtlCol="0">
            <a:spAutoFit/>
          </a:bodyPr>
          <a:lstStyle/>
          <a:p>
            <a:pPr algn="ctr"/>
            <a:r>
              <a:rPr lang="zh-CN" altLang="en-US" sz="7200">
                <a:latin typeface="华文隶书" panose="02010800040101010101" charset="-122"/>
                <a:ea typeface="华文隶书" panose="02010800040101010101" charset="-122"/>
              </a:rPr>
              <a:t>知人论世</a:t>
            </a:r>
          </a:p>
        </p:txBody>
      </p:sp>
      <p:pic>
        <p:nvPicPr>
          <p:cNvPr id="2097162" name="Picture 272" title=""/>
          <p:cNvPicPr>
            <a:picLocks noChangeAspect="1" noChangeArrowheads="1"/>
          </p:cNvPicPr>
          <p:nvPr>
            <p:custDataLst>
              <p:tags r:id="rId11"/>
            </p:custDataLst>
          </p:nvPr>
        </p:nvPicPr>
        <p:blipFill>
          <a:blip r:embed="rId10"/>
          <a:stretch>
            <a:fillRect/>
          </a:stretch>
        </p:blipFill>
        <p:spPr bwMode="auto">
          <a:xfrm>
            <a:off x="8611304" y="2051773"/>
            <a:ext cx="1579746" cy="1207037"/>
          </a:xfrm>
          <a:prstGeom prst="rect">
            <a:avLst/>
          </a:prstGeom>
          <a:noFill/>
        </p:spPr>
      </p:pic>
      <p:pic>
        <p:nvPicPr>
          <p:cNvPr id="52" name="图片 51" title=""/>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rcRect l="20464" t="16719" r="69336" b="53532"/>
          <a:stretch>
            <a:fillRect/>
          </a:stretch>
        </p:blipFill>
        <p:spPr>
          <a:xfrm>
            <a:off x="1167765" y="83185"/>
            <a:ext cx="1703070" cy="954405"/>
          </a:xfrm>
          <a:prstGeom prst="rect">
            <a:avLst/>
          </a:prstGeom>
        </p:spPr>
      </p:pic>
      <p:pic>
        <p:nvPicPr>
          <p:cNvPr id="5" name="图片 4" title=""/>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8920480" y="3586480"/>
            <a:ext cx="3271520" cy="3271520"/>
          </a:xfrm>
          <a:prstGeom prst="rect">
            <a:avLst/>
          </a:prstGeom>
        </p:spPr>
      </p:pic>
      <p:sp>
        <p:nvSpPr>
          <p:cNvPr id="21" name="矩形 20" title=""/>
          <p:cNvSpPr/>
          <p:nvPr>
            <p:custDataLst>
              <p:tags r:id="rId16"/>
            </p:custDataLst>
          </p:nvPr>
        </p:nvSpPr>
        <p:spPr>
          <a:xfrm>
            <a:off x="158750" y="203200"/>
            <a:ext cx="11874500" cy="6451600"/>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n>
                <a:solidFill>
                  <a:schemeClr val="bg2"/>
                </a:solidFill>
              </a:ln>
              <a:solidFill>
                <a:schemeClr val="bg2"/>
              </a:solidFill>
            </a:endParaRPr>
          </a:p>
        </p:txBody>
      </p:sp>
      <p:pic>
        <p:nvPicPr>
          <p:cNvPr id="4" name="图片 3" title=""/>
          <p:cNvPicPr>
            <a:picLocks noChangeAspect="1"/>
          </p:cNvPicPr>
          <p:nvPr>
            <p:custDataLst>
              <p:tags r:id="rId18"/>
            </p:custDataLst>
          </p:nvPr>
        </p:nvPicPr>
        <p:blipFill>
          <a:blip r:embed="rId17"/>
          <a:stretch>
            <a:fillRect/>
          </a:stretch>
        </p:blipFill>
        <p:spPr>
          <a:xfrm flipH="1">
            <a:off x="8996045" y="0"/>
            <a:ext cx="3120390" cy="1761490"/>
          </a:xfrm>
          <a:prstGeom prst="rect">
            <a:avLst/>
          </a:prstGeom>
        </p:spPr>
      </p:pic>
      <p:pic>
        <p:nvPicPr>
          <p:cNvPr id="6" name="图片 5" title=""/>
          <p:cNvPicPr>
            <a:picLocks noChangeAspect="1"/>
          </p:cNvPicPr>
          <p:nvPr>
            <p:custDataLst>
              <p:tags r:id="rId20"/>
            </p:custDataLst>
          </p:nvPr>
        </p:nvPicPr>
        <p:blipFill>
          <a:blip r:embed="rId19">
            <a:alphaModFix amt="80000"/>
            <a:lum bright="-24000"/>
          </a:blip>
          <a:stretch>
            <a:fillRect/>
          </a:stretch>
        </p:blipFill>
        <p:spPr>
          <a:xfrm>
            <a:off x="224155" y="1156970"/>
            <a:ext cx="4055110" cy="4670425"/>
          </a:xfrm>
          <a:prstGeom prst="rect">
            <a:avLst/>
          </a:prstGeom>
        </p:spPr>
      </p:pic>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7" name="文本框 6" title=""/>
          <p:cNvSpPr txBox="1"/>
          <p:nvPr>
            <p:custDataLst>
              <p:tags r:id="rId4"/>
            </p:custDataLst>
          </p:nvPr>
        </p:nvSpPr>
        <p:spPr>
          <a:xfrm>
            <a:off x="413385" y="1294219"/>
            <a:ext cx="11365080" cy="4399915"/>
          </a:xfrm>
          <a:prstGeom prst="rect">
            <a:avLst/>
          </a:prstGeom>
          <a:solidFill>
            <a:schemeClr val="bg2">
              <a:lumMod val="95000"/>
            </a:schemeClr>
          </a:solidFill>
          <a:ln w="28575" cmpd="sng">
            <a:solidFill>
              <a:srgbClr val="BEBEBE"/>
            </a:solidFill>
            <a:prstDash val="solid"/>
          </a:ln>
        </p:spPr>
        <p:txBody>
          <a:bodyPr wrap="square">
            <a:spAutoFit/>
          </a:bodyPr>
          <a:lstStyle/>
          <a:p>
            <a:pPr>
              <a:lnSpc>
                <a:spcPct val="100000"/>
              </a:lnSpc>
            </a:pPr>
            <a:r>
              <a:rPr lang="zh-CN" altLang="en-US" sz="2800" smtClean="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①屈原留下的精神遗产与日月同辉</a:t>
            </a:r>
            <a:r>
              <a:rPr lang="zh-CN" altLang="en-US" sz="2800" smtClean="0">
                <a:latin typeface="楷体" panose="02010609060101010101" pitchFamily="49" charset="-122"/>
                <a:ea typeface="楷体" panose="02010609060101010101" pitchFamily="49" charset="-122"/>
                <a:cs typeface="楷体" panose="02010609060101010101" pitchFamily="49" charset="-122"/>
                <a:sym typeface="+mn-ea"/>
              </a:rPr>
              <a:t>。屈原是一位伟大的爱国诗人</a:t>
            </a:r>
            <a:r>
              <a:rPr lang="en-US" altLang="zh-CN" sz="280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smtClean="0">
                <a:latin typeface="楷体" panose="02010609060101010101" pitchFamily="49" charset="-122"/>
                <a:ea typeface="楷体" panose="02010609060101010101" pitchFamily="49" charset="-122"/>
                <a:cs typeface="楷体" panose="02010609060101010101" pitchFamily="49" charset="-122"/>
                <a:sym typeface="+mn-ea"/>
              </a:rPr>
              <a:t>更是对中国历史产生过重大影响</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的历史伟人。</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00000"/>
              </a:lnSpc>
            </a:pP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②屈原的人格范式具有当代意义</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。屈原的人格精神</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千百年来一直是中华民族所极力崇尚的理想范式</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主要表现在</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政治理性、道德精神、诗性智慧</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上，对于后世有重要的意义。</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00000"/>
              </a:lnSpc>
            </a:pP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③爱国主义精神永远感召</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。爱国主义是千百年形成的对祖国、对人民的最深厚的情感态度</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是中华民族文化最深厚的根基所在。而屈原是中华民族爱国主义精神的一面伟大旗帜。</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00000"/>
              </a:lnSpc>
            </a:pP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④求索精神应为全社会弘扬。</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屈原坚持真理、不畏艰辛的人格精神值得今人效仿和学习</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其勇于求索的精神更值得当代人继承和弘扬。</a:t>
            </a:r>
            <a:endParaRPr lang="zh-CN" altLang="en-US" sz="2800" b="1" kern="100">
              <a:solidFill>
                <a:srgbClr val="1E1E1E"/>
              </a:solidFill>
              <a:latin typeface="楷体" panose="02010609060101010101" pitchFamily="49" charset="-122"/>
              <a:ea typeface="楷体" panose="02010609060101010101" pitchFamily="49" charset="-122"/>
              <a:cs typeface="楷体" panose="02010609060101010101" pitchFamily="49" charset="-122"/>
            </a:endParaRPr>
          </a:p>
        </p:txBody>
      </p:sp>
      <p:sp>
        <p:nvSpPr>
          <p:cNvPr id="55301" name="文本框 16" title=""/>
          <p:cNvSpPr/>
          <p:nvPr>
            <p:custDataLst>
              <p:tags r:id="rId5"/>
            </p:custDataLst>
          </p:nvPr>
        </p:nvSpPr>
        <p:spPr>
          <a:xfrm>
            <a:off x="369570" y="301625"/>
            <a:ext cx="11343005" cy="800100"/>
          </a:xfrm>
          <a:prstGeom prst="rect">
            <a:avLst/>
          </a:prstGeom>
          <a:solidFill>
            <a:srgbClr val="C00000"/>
          </a:solidFill>
          <a:ln w="28575" cmpd="sng">
            <a:solidFill>
              <a:schemeClr val="accent5"/>
            </a:solidFill>
            <a:prstDash val="solid"/>
            <a:miter lim="800000"/>
          </a:ln>
        </p:spPr>
        <p:txBody>
          <a:bodyPr wrap="square" lIns="68580" tIns="34290" rIns="68580" bIns="34290" anchor="t" anchorCtr="0"/>
          <a:lstStyle>
            <a:defPPr>
              <a:defRPr lang="zh-CN"/>
            </a:defPPr>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fontAlgn="base">
              <a:lnSpc>
                <a:spcPct val="80000"/>
              </a:lnSpc>
            </a:pPr>
            <a:r>
              <a:rPr lang="en-US" altLang="zh-CN" sz="2700" b="1">
                <a:solidFill>
                  <a:schemeClr val="bg1"/>
                </a:solidFill>
                <a:latin typeface="方正粗黑宋简体" panose="02000000000000000000" charset="-122"/>
                <a:ea typeface="方正粗黑宋简体" panose="02000000000000000000" charset="-122"/>
                <a:cs typeface="方正粗黑宋简体" panose="02000000000000000000" charset="-122"/>
              </a:rPr>
              <a:t>   </a:t>
            </a:r>
          </a:p>
          <a:p>
            <a:pPr marL="0" lvl="0" indent="0" fontAlgn="base">
              <a:lnSpc>
                <a:spcPct val="80000"/>
              </a:lnSpc>
            </a:pPr>
            <a:r>
              <a:rPr sz="3200">
                <a:solidFill>
                  <a:schemeClr val="bg1"/>
                </a:solidFill>
                <a:latin typeface="方正粗黑宋简体" panose="02000000000000000000" charset="-122"/>
                <a:ea typeface="方正粗黑宋简体" panose="02000000000000000000" charset="-122"/>
                <a:cs typeface="楷体" panose="02010609060101010101" pitchFamily="49" charset="-122"/>
                <a:sym typeface="+mn-ea"/>
              </a:rPr>
              <a:t>今天为何还要纪念屈原？谈谈你的看法。</a:t>
            </a:r>
            <a:endParaRPr lang="zh-CN" altLang="en-US" sz="3600" b="1">
              <a:solidFill>
                <a:schemeClr val="bg1"/>
              </a:solidFill>
              <a:latin typeface="方正粗黑宋简体" panose="02000000000000000000" charset="-122"/>
              <a:ea typeface="方正粗黑宋简体" panose="02000000000000000000" charset="-122"/>
              <a:cs typeface="方正粗黑宋简体" panose="02000000000000000000" charset="-122"/>
            </a:endParaRPr>
          </a:p>
          <a:p>
            <a:pPr marL="0" lvl="0" indent="0" fontAlgn="base">
              <a:lnSpc>
                <a:spcPct val="80000"/>
              </a:lnSpc>
            </a:pPr>
            <a:endParaRPr lang="zh-CN" altLang="en-US" sz="2700" b="1">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5301"/>
                                        </p:tgtEl>
                                        <p:attrNameLst>
                                          <p:attrName>style.visibility</p:attrName>
                                        </p:attrNameLst>
                                      </p:cBhvr>
                                      <p:to>
                                        <p:strVal val="visible"/>
                                      </p:to>
                                    </p:set>
                                    <p:anim calcmode="lin" valueType="num">
                                      <p:cBhvr additive="base">
                                        <p:cTn id="14" dur="500" fill="hold"/>
                                        <p:tgtEl>
                                          <p:spTgt spid="55301"/>
                                        </p:tgtEl>
                                        <p:attrNameLst>
                                          <p:attrName>ppt_x</p:attrName>
                                        </p:attrNameLst>
                                      </p:cBhvr>
                                      <p:tavLst>
                                        <p:tav tm="0">
                                          <p:val>
                                            <p:strVal val="#ppt_x"/>
                                          </p:val>
                                        </p:tav>
                                        <p:tav tm="100000">
                                          <p:val>
                                            <p:strVal val="#ppt_x"/>
                                          </p:val>
                                        </p:tav>
                                      </p:tavLst>
                                    </p:anim>
                                    <p:anim calcmode="lin" valueType="num">
                                      <p:cBhvr additive="base">
                                        <p:cTn id="15"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5301" grpId="0" animBg="1"/>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内容占位符 2" title=""/>
          <p:cNvSpPr txBox="1"/>
          <p:nvPr>
            <p:custDataLst>
              <p:tags r:id="rId3"/>
            </p:custDataLst>
          </p:nvPr>
        </p:nvSpPr>
        <p:spPr>
          <a:xfrm>
            <a:off x="2009775" y="1356360"/>
            <a:ext cx="9918700" cy="35420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50000"/>
              </a:lnSpc>
              <a:buNone/>
            </a:pPr>
            <a:endParaRPr lang="zh-CN" altLang="en-US">
              <a:latin typeface="微软雅黑" panose="020b0503020204020204" charset="-122"/>
              <a:ea typeface="微软雅黑"/>
            </a:endParaRPr>
          </a:p>
        </p:txBody>
      </p:sp>
      <p:pic>
        <p:nvPicPr>
          <p:cNvPr id="1048" name="图片 1047" title=""/>
          <p:cNvPicPr>
            <a:picLocks noChangeAspect="1"/>
          </p:cNvPicPr>
          <p:nvPr>
            <p:custDataLst>
              <p:tags r:id="rId6"/>
            </p:custDataLst>
          </p:nvPr>
        </p:nvPicPr>
        <p:blipFill>
          <a:blip r:embed="rId4">
            <a:alphaModFix amt="20000"/>
            <a:biLevel thresh="50000"/>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3183890" y="215265"/>
            <a:ext cx="6129020" cy="6326505"/>
          </a:xfrm>
          <a:prstGeom prst="rect">
            <a:avLst/>
          </a:prstGeom>
          <a:ln>
            <a:noFill/>
          </a:ln>
        </p:spPr>
      </p:pic>
      <p:sp>
        <p:nvSpPr>
          <p:cNvPr id="63" name="任意多边形: 形状 62" title=""/>
          <p:cNvSpPr/>
          <p:nvPr>
            <p:custDataLst>
              <p:tags r:id="rId7"/>
            </p:custDataLst>
          </p:nvPr>
        </p:nvSpPr>
        <p:spPr>
          <a:xfrm rot="16200000">
            <a:off x="5229860" y="-78740"/>
            <a:ext cx="2108835" cy="6500495"/>
          </a:xfrm>
          <a:custGeom>
            <a:gdLst>
              <a:gd name="connsiteX0" fmla="*/ 320326 w 1496080"/>
              <a:gd name="connsiteY0" fmla="*/ 0 h 5143274"/>
              <a:gd name="connsiteX1" fmla="*/ 1193765 w 1496080"/>
              <a:gd name="connsiteY1" fmla="*/ 0 h 5143274"/>
              <a:gd name="connsiteX2" fmla="*/ 1417287 w 1496080"/>
              <a:gd name="connsiteY2" fmla="*/ 337217 h 5143274"/>
              <a:gd name="connsiteX3" fmla="*/ 1496080 w 1496080"/>
              <a:gd name="connsiteY3" fmla="*/ 353125 h 5143274"/>
              <a:gd name="connsiteX4" fmla="*/ 1496080 w 1496080"/>
              <a:gd name="connsiteY4" fmla="*/ 4799392 h 5143274"/>
              <a:gd name="connsiteX5" fmla="*/ 1417287 w 1496080"/>
              <a:gd name="connsiteY5" fmla="*/ 4815298 h 5143274"/>
              <a:gd name="connsiteX6" fmla="*/ 1201202 w 1496080"/>
              <a:gd name="connsiteY6" fmla="*/ 5078758 h 5143274"/>
              <a:gd name="connsiteX7" fmla="*/ 1194697 w 1496080"/>
              <a:gd name="connsiteY7" fmla="*/ 5143274 h 5143274"/>
              <a:gd name="connsiteX8" fmla="*/ 319394 w 1496080"/>
              <a:gd name="connsiteY8" fmla="*/ 5143274 h 5143274"/>
              <a:gd name="connsiteX9" fmla="*/ 312891 w 1496080"/>
              <a:gd name="connsiteY9" fmla="*/ 5078758 h 5143274"/>
              <a:gd name="connsiteX10" fmla="*/ 96804 w 1496080"/>
              <a:gd name="connsiteY10" fmla="*/ 4815298 h 5143274"/>
              <a:gd name="connsiteX11" fmla="*/ 0 w 1496080"/>
              <a:gd name="connsiteY11" fmla="*/ 4795755 h 5143274"/>
              <a:gd name="connsiteX12" fmla="*/ 0 w 1496080"/>
              <a:gd name="connsiteY12" fmla="*/ 356761 h 5143274"/>
              <a:gd name="connsiteX13" fmla="*/ 96804 w 1496080"/>
              <a:gd name="connsiteY13" fmla="*/ 337217 h 5143274"/>
              <a:gd name="connsiteX14" fmla="*/ 320326 w 1496080"/>
              <a:gd name="connsiteY14" fmla="*/ 0 h 51432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080" h="5143274">
                <a:moveTo>
                  <a:pt x="320326" y="0"/>
                </a:moveTo>
                <a:lnTo>
                  <a:pt x="1193765" y="0"/>
                </a:lnTo>
                <a:cubicBezTo>
                  <a:pt x="1193765" y="151593"/>
                  <a:pt x="1285933" y="281659"/>
                  <a:pt x="1417287" y="337217"/>
                </a:cubicBezTo>
                <a:lnTo>
                  <a:pt x="1496080" y="353125"/>
                </a:lnTo>
                <a:lnTo>
                  <a:pt x="1496080" y="4799392"/>
                </a:lnTo>
                <a:lnTo>
                  <a:pt x="1417287" y="4815298"/>
                </a:lnTo>
                <a:cubicBezTo>
                  <a:pt x="1307824" y="4861597"/>
                  <a:pt x="1225576" y="4959636"/>
                  <a:pt x="1201202" y="5078758"/>
                </a:cubicBezTo>
                <a:lnTo>
                  <a:pt x="1194697" y="5143274"/>
                </a:lnTo>
                <a:lnTo>
                  <a:pt x="319394" y="5143274"/>
                </a:lnTo>
                <a:lnTo>
                  <a:pt x="312891" y="5078758"/>
                </a:lnTo>
                <a:cubicBezTo>
                  <a:pt x="288515" y="4959636"/>
                  <a:pt x="206267" y="4861597"/>
                  <a:pt x="96804" y="4815298"/>
                </a:cubicBezTo>
                <a:lnTo>
                  <a:pt x="0" y="4795755"/>
                </a:lnTo>
                <a:lnTo>
                  <a:pt x="0" y="356761"/>
                </a:lnTo>
                <a:lnTo>
                  <a:pt x="96804" y="337217"/>
                </a:lnTo>
                <a:cubicBezTo>
                  <a:pt x="228160" y="281659"/>
                  <a:pt x="320326" y="151593"/>
                  <a:pt x="320326" y="0"/>
                </a:cubicBezTo>
                <a:close/>
              </a:path>
            </a:pathLst>
          </a:custGeom>
          <a:no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任意多边形: 形状 43" title=""/>
          <p:cNvSpPr/>
          <p:nvPr>
            <p:custDataLst>
              <p:tags r:id="rId8"/>
            </p:custDataLst>
          </p:nvPr>
        </p:nvSpPr>
        <p:spPr>
          <a:xfrm rot="16200000">
            <a:off x="5380158" y="70874"/>
            <a:ext cx="1807601" cy="6200625"/>
          </a:xfrm>
          <a:custGeom>
            <a:gdLst>
              <a:gd name="connsiteX0" fmla="*/ 194233 w 907165"/>
              <a:gd name="connsiteY0" fmla="*/ 0 h 3280223"/>
              <a:gd name="connsiteX1" fmla="*/ 723853 w 907165"/>
              <a:gd name="connsiteY1" fmla="*/ 0 h 3280223"/>
              <a:gd name="connsiteX2" fmla="*/ 859388 w 907165"/>
              <a:gd name="connsiteY2" fmla="*/ 204475 h 3280223"/>
              <a:gd name="connsiteX3" fmla="*/ 907165 w 907165"/>
              <a:gd name="connsiteY3" fmla="*/ 214121 h 3280223"/>
              <a:gd name="connsiteX4" fmla="*/ 907165 w 907165"/>
              <a:gd name="connsiteY4" fmla="*/ 3071706 h 3280223"/>
              <a:gd name="connsiteX5" fmla="*/ 859388 w 907165"/>
              <a:gd name="connsiteY5" fmla="*/ 3081351 h 3280223"/>
              <a:gd name="connsiteX6" fmla="*/ 728362 w 907165"/>
              <a:gd name="connsiteY6" fmla="*/ 3241103 h 3280223"/>
              <a:gd name="connsiteX7" fmla="*/ 724418 w 907165"/>
              <a:gd name="connsiteY7" fmla="*/ 3280223 h 3280223"/>
              <a:gd name="connsiteX8" fmla="*/ 193668 w 907165"/>
              <a:gd name="connsiteY8" fmla="*/ 3280223 h 3280223"/>
              <a:gd name="connsiteX9" fmla="*/ 189725 w 907165"/>
              <a:gd name="connsiteY9" fmla="*/ 3241103 h 3280223"/>
              <a:gd name="connsiteX10" fmla="*/ 58698 w 907165"/>
              <a:gd name="connsiteY10" fmla="*/ 3081351 h 3280223"/>
              <a:gd name="connsiteX11" fmla="*/ 0 w 907165"/>
              <a:gd name="connsiteY11" fmla="*/ 3069501 h 3280223"/>
              <a:gd name="connsiteX12" fmla="*/ 0 w 907165"/>
              <a:gd name="connsiteY12" fmla="*/ 216326 h 3280223"/>
              <a:gd name="connsiteX13" fmla="*/ 58698 w 907165"/>
              <a:gd name="connsiteY13" fmla="*/ 204475 h 3280223"/>
              <a:gd name="connsiteX14" fmla="*/ 194233 w 907165"/>
              <a:gd name="connsiteY14" fmla="*/ 0 h 32802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07164" h="3280223">
                <a:moveTo>
                  <a:pt x="194233" y="0"/>
                </a:moveTo>
                <a:lnTo>
                  <a:pt x="723853" y="0"/>
                </a:lnTo>
                <a:cubicBezTo>
                  <a:pt x="723853" y="91920"/>
                  <a:pt x="779740" y="170787"/>
                  <a:pt x="859388" y="204475"/>
                </a:cubicBezTo>
                <a:lnTo>
                  <a:pt x="907165" y="214121"/>
                </a:lnTo>
                <a:lnTo>
                  <a:pt x="907165" y="3071706"/>
                </a:lnTo>
                <a:lnTo>
                  <a:pt x="859388" y="3081351"/>
                </a:lnTo>
                <a:cubicBezTo>
                  <a:pt x="793014" y="3109425"/>
                  <a:pt x="743142" y="3168872"/>
                  <a:pt x="728362" y="3241103"/>
                </a:cubicBezTo>
                <a:lnTo>
                  <a:pt x="724418" y="3280223"/>
                </a:lnTo>
                <a:lnTo>
                  <a:pt x="193668" y="3280223"/>
                </a:lnTo>
                <a:lnTo>
                  <a:pt x="189725" y="3241103"/>
                </a:lnTo>
                <a:cubicBezTo>
                  <a:pt x="174944" y="3168872"/>
                  <a:pt x="125072" y="3109425"/>
                  <a:pt x="58698" y="3081351"/>
                </a:cubicBezTo>
                <a:lnTo>
                  <a:pt x="0" y="3069501"/>
                </a:lnTo>
                <a:lnTo>
                  <a:pt x="0" y="216326"/>
                </a:lnTo>
                <a:lnTo>
                  <a:pt x="58698" y="204475"/>
                </a:lnTo>
                <a:cubicBezTo>
                  <a:pt x="138347" y="170787"/>
                  <a:pt x="194233" y="91920"/>
                  <a:pt x="194233" y="0"/>
                </a:cubicBezTo>
                <a:close/>
              </a:path>
            </a:pathLst>
          </a:custGeom>
          <a:solidFill>
            <a:schemeClr val="tx2"/>
          </a:solid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title=""/>
          <p:cNvSpPr txBox="1"/>
          <p:nvPr>
            <p:custDataLst>
              <p:tags r:id="rId9"/>
            </p:custDataLst>
          </p:nvPr>
        </p:nvSpPr>
        <p:spPr>
          <a:xfrm>
            <a:off x="3691890" y="2571750"/>
            <a:ext cx="5185410" cy="1198880"/>
          </a:xfrm>
          <a:prstGeom prst="rect">
            <a:avLst/>
          </a:prstGeom>
          <a:solidFill>
            <a:schemeClr val="bg1"/>
          </a:solidFill>
        </p:spPr>
        <p:txBody>
          <a:bodyPr wrap="square" rtlCol="0">
            <a:spAutoFit/>
          </a:bodyPr>
          <a:lstStyle/>
          <a:p>
            <a:pPr algn="ctr"/>
            <a:r>
              <a:rPr lang="zh-CN" altLang="en-US" sz="7200">
                <a:latin typeface="华文隶书" panose="02010800040101010101" charset="-122"/>
                <a:ea typeface="华文隶书" panose="02010800040101010101" charset="-122"/>
              </a:rPr>
              <a:t>谢谢大家</a:t>
            </a:r>
          </a:p>
        </p:txBody>
      </p:sp>
      <p:pic>
        <p:nvPicPr>
          <p:cNvPr id="2097162" name="Picture 272" title=""/>
          <p:cNvPicPr>
            <a:picLocks noChangeAspect="1" noChangeArrowheads="1"/>
          </p:cNvPicPr>
          <p:nvPr>
            <p:custDataLst>
              <p:tags r:id="rId11"/>
            </p:custDataLst>
          </p:nvPr>
        </p:nvPicPr>
        <p:blipFill>
          <a:blip r:embed="rId10"/>
          <a:stretch>
            <a:fillRect/>
          </a:stretch>
        </p:blipFill>
        <p:spPr bwMode="auto">
          <a:xfrm>
            <a:off x="8611304" y="2051773"/>
            <a:ext cx="1579746" cy="1207037"/>
          </a:xfrm>
          <a:prstGeom prst="rect">
            <a:avLst/>
          </a:prstGeom>
          <a:noFill/>
        </p:spPr>
      </p:pic>
      <p:pic>
        <p:nvPicPr>
          <p:cNvPr id="52" name="图片 51" title=""/>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rcRect l="20464" t="16719" r="69336" b="53532"/>
          <a:stretch>
            <a:fillRect/>
          </a:stretch>
        </p:blipFill>
        <p:spPr>
          <a:xfrm>
            <a:off x="1167765" y="83185"/>
            <a:ext cx="1703070" cy="954405"/>
          </a:xfrm>
          <a:prstGeom prst="rect">
            <a:avLst/>
          </a:prstGeom>
        </p:spPr>
      </p:pic>
      <p:pic>
        <p:nvPicPr>
          <p:cNvPr id="5" name="图片 4" title=""/>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8920480" y="3586480"/>
            <a:ext cx="3271520" cy="3271520"/>
          </a:xfrm>
          <a:prstGeom prst="rect">
            <a:avLst/>
          </a:prstGeom>
        </p:spPr>
      </p:pic>
      <p:sp>
        <p:nvSpPr>
          <p:cNvPr id="21" name="矩形 20" title=""/>
          <p:cNvSpPr/>
          <p:nvPr>
            <p:custDataLst>
              <p:tags r:id="rId16"/>
            </p:custDataLst>
          </p:nvPr>
        </p:nvSpPr>
        <p:spPr>
          <a:xfrm>
            <a:off x="158750" y="203200"/>
            <a:ext cx="11874500" cy="6451600"/>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n>
                <a:solidFill>
                  <a:schemeClr val="bg2"/>
                </a:solidFill>
              </a:ln>
              <a:solidFill>
                <a:schemeClr val="bg2"/>
              </a:solidFill>
            </a:endParaRPr>
          </a:p>
        </p:txBody>
      </p:sp>
      <p:pic>
        <p:nvPicPr>
          <p:cNvPr id="4" name="图片 3" title=""/>
          <p:cNvPicPr>
            <a:picLocks noChangeAspect="1"/>
          </p:cNvPicPr>
          <p:nvPr>
            <p:custDataLst>
              <p:tags r:id="rId18"/>
            </p:custDataLst>
          </p:nvPr>
        </p:nvPicPr>
        <p:blipFill>
          <a:blip r:embed="rId17"/>
          <a:stretch>
            <a:fillRect/>
          </a:stretch>
        </p:blipFill>
        <p:spPr>
          <a:xfrm flipH="1">
            <a:off x="8996045" y="0"/>
            <a:ext cx="3120390" cy="1761490"/>
          </a:xfrm>
          <a:prstGeom prst="rect">
            <a:avLst/>
          </a:prstGeom>
        </p:spPr>
      </p:pic>
      <p:pic>
        <p:nvPicPr>
          <p:cNvPr id="6" name="图片 5" title=""/>
          <p:cNvPicPr>
            <a:picLocks noChangeAspect="1"/>
          </p:cNvPicPr>
          <p:nvPr>
            <p:custDataLst>
              <p:tags r:id="rId20"/>
            </p:custDataLst>
          </p:nvPr>
        </p:nvPicPr>
        <p:blipFill>
          <a:blip r:embed="rId19">
            <a:alphaModFix amt="80000"/>
            <a:lum bright="-24000"/>
          </a:blip>
          <a:stretch>
            <a:fillRect/>
          </a:stretch>
        </p:blipFill>
        <p:spPr>
          <a:xfrm>
            <a:off x="224155" y="1156970"/>
            <a:ext cx="4055110" cy="4670425"/>
          </a:xfrm>
          <a:prstGeom prst="rect">
            <a:avLst/>
          </a:prstGeom>
        </p:spPr>
      </p:pic>
      <p:pic>
        <p:nvPicPr>
          <p:cNvPr id="2097163" name="New picture" title=""/>
          <p:cNvPicPr/>
          <p:nvPr>
            <p:custDataLst>
              <p:tags r:id="rId22"/>
            </p:custDataLst>
          </p:nvPr>
        </p:nvPicPr>
        <p:blipFill>
          <a:blip r:embed="rId21"/>
          <a:stretch>
            <a:fillRect/>
          </a:stretch>
        </p:blipFill>
        <p:spPr>
          <a:xfrm>
            <a:off x="12598400" y="12534900"/>
            <a:ext cx="342900" cy="2540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8" name="文本框 4" title=""/>
          <p:cNvSpPr txBox="1"/>
          <p:nvPr>
            <p:custDataLst>
              <p:tags r:id="rId3"/>
            </p:custDataLst>
          </p:nvPr>
        </p:nvSpPr>
        <p:spPr>
          <a:xfrm>
            <a:off x="261620" y="284480"/>
            <a:ext cx="3112770" cy="583565"/>
          </a:xfrm>
          <a:prstGeom prst="rect">
            <a:avLst/>
          </a:prstGeom>
          <a:solidFill>
            <a:schemeClr val="accent6">
              <a:lumMod val="50000"/>
            </a:schemeClr>
          </a:solidFill>
        </p:spPr>
        <p:txBody>
          <a:bodyPr wrap="square" rtlCol="0">
            <a:spAutoFit/>
          </a:bodyPr>
          <a:lstStyle/>
          <a:p>
            <a:pPr algn="dist"/>
            <a:r>
              <a:rPr lang="zh-CN" altLang="en-US" sz="3200" b="1">
                <a:solidFill>
                  <a:schemeClr val="bg1"/>
                </a:solidFill>
                <a:latin typeface="隶书" panose="02010509060101010101" pitchFamily="49" charset="-122"/>
                <a:ea typeface="隶书" panose="02010509060101010101" pitchFamily="49" charset="-122"/>
              </a:rPr>
              <a:t>作者简介</a:t>
            </a:r>
            <a:r>
              <a:rPr lang="en-US" altLang="zh-CN" sz="3200" b="1">
                <a:latin typeface="隶书" panose="02010509060101010101" pitchFamily="49" charset="-122"/>
                <a:ea typeface="隶书" panose="02010509060101010101" pitchFamily="49" charset="-122"/>
              </a:rPr>
              <a:t> </a:t>
            </a:r>
          </a:p>
        </p:txBody>
      </p:sp>
      <p:sp>
        <p:nvSpPr>
          <p:cNvPr id="9" name="文本框 11" title=""/>
          <p:cNvSpPr txBox="1"/>
          <p:nvPr>
            <p:custDataLst>
              <p:tags r:id="rId4"/>
            </p:custDataLst>
          </p:nvPr>
        </p:nvSpPr>
        <p:spPr>
          <a:xfrm>
            <a:off x="4987290" y="457200"/>
            <a:ext cx="2207895" cy="645160"/>
          </a:xfrm>
          <a:prstGeom prst="rect">
            <a:avLst/>
          </a:prstGeom>
          <a:noFill/>
        </p:spPr>
        <p:txBody>
          <a:bodyPr wrap="square" rtlCol="0">
            <a:spAutoFit/>
          </a:bodyPr>
          <a:lstStyle/>
          <a:p>
            <a:r>
              <a:rPr lang="zh-CN" altLang="en-US" sz="3600">
                <a:latin typeface="柳公权楷书" panose="02010600010101010101" charset="-122"/>
                <a:ea typeface="柳公权楷书" panose="02010600010101010101" charset="-122"/>
                <a:cs typeface="柳公权楷书" panose="02010600010101010101" charset="-122"/>
                <a:sym typeface="+mn-ea"/>
              </a:rPr>
              <a:t>司马迁</a:t>
            </a:r>
            <a:r>
              <a:rPr lang="zh-CN" altLang="en-US" sz="3600">
                <a:latin typeface="微软雅黑" panose="020b0503020204020204" charset="-122"/>
                <a:ea typeface="微软雅黑"/>
              </a:rPr>
              <a:t> </a:t>
            </a:r>
          </a:p>
        </p:txBody>
      </p:sp>
      <p:sp>
        <p:nvSpPr>
          <p:cNvPr id="11" name="矩形 15" title=""/>
          <p:cNvSpPr/>
          <p:nvPr>
            <p:custDataLst>
              <p:tags r:id="rId5"/>
            </p:custDataLst>
          </p:nvPr>
        </p:nvSpPr>
        <p:spPr>
          <a:xfrm>
            <a:off x="4415790" y="545465"/>
            <a:ext cx="162560" cy="4679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微软雅黑" panose="020b0503020204020204" charset="-122"/>
              <a:ea typeface="微软雅黑"/>
            </a:endParaRPr>
          </a:p>
        </p:txBody>
      </p:sp>
      <p:cxnSp>
        <p:nvCxnSpPr>
          <p:cNvPr id="14" name="直接连接符 19" title=""/>
          <p:cNvCxnSpPr/>
          <p:nvPr>
            <p:custDataLst>
              <p:tags r:id="rId6"/>
            </p:custDataLst>
          </p:nvPr>
        </p:nvCxnSpPr>
        <p:spPr>
          <a:xfrm flipV="1">
            <a:off x="4415790" y="1080135"/>
            <a:ext cx="4063365" cy="222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矩形 14" title=""/>
          <p:cNvSpPr/>
          <p:nvPr>
            <p:custDataLst>
              <p:tags r:id="rId7"/>
            </p:custDataLst>
          </p:nvPr>
        </p:nvSpPr>
        <p:spPr>
          <a:xfrm>
            <a:off x="4182745" y="1336675"/>
            <a:ext cx="7920990" cy="3866515"/>
          </a:xfrm>
          <a:prstGeom prst="rect">
            <a:avLst/>
          </a:prstGeom>
          <a:solidFill>
            <a:srgbClr val="9D0B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fontAlgn="auto">
              <a:lnSpc>
                <a:spcPct val="100000"/>
              </a:lnSpc>
              <a:buClr>
                <a:schemeClr val="accent4">
                  <a:lumMod val="75000"/>
                </a:schemeClr>
              </a:buClr>
              <a:buFont typeface="Wingdings" panose="05000000000000000000" charset="0"/>
              <a:buNone/>
            </a:pPr>
            <a:r>
              <a:rPr lang="zh-CN" altLang="en-US" sz="2800">
                <a:latin typeface="柳公权楷书" panose="02010600010101010101" charset="-122"/>
                <a:ea typeface="柳公权楷书" panose="02010600010101010101" charset="-122"/>
                <a:cs typeface="柳公权楷书" panose="02010600010101010101" charset="-122"/>
                <a:sym typeface="+mn-ea"/>
              </a:rPr>
              <a:t>司马迁，</a:t>
            </a:r>
            <a:r>
              <a:rPr sz="2800">
                <a:latin typeface="柳公权楷书" panose="02010600010101010101" charset="-122"/>
                <a:ea typeface="柳公权楷书" panose="02010600010101010101" charset="-122"/>
                <a:cs typeface="柳公权楷书" panose="02010600010101010101" charset="-122"/>
                <a:sym typeface="+mn-ea"/>
              </a:rPr>
              <a:t>（前145年或前135年～不可考），字子长，生于龙门（西汉夏阳、即今陕西省韩城市，另说今山西省河津市），西汉史学家、文学家、思想家。司马谈之子，元封三年任太史令，后因替李陵辩解，得罪下狱，受腐刑。出狱后任中书令，发愤继续完成所著史籍。人称其书《太史公书》,后称《史记》,对后代史学有深远的影响。</a:t>
            </a:r>
            <a:endParaRPr lang="zh-CN" altLang="en-US" sz="2800" b="1">
              <a:solidFill>
                <a:srgbClr val="310E0D"/>
              </a:solidFill>
              <a:latin typeface="黑体" panose="02010609060101010101" pitchFamily="49" charset="-122"/>
              <a:ea typeface="黑体" panose="02010609060101010101" pitchFamily="49" charset="-122"/>
              <a:cs typeface="黑体" panose="02010609060101010101" pitchFamily="49" charset="-122"/>
            </a:endParaRPr>
          </a:p>
          <a:p>
            <a:pPr indent="0" fontAlgn="auto">
              <a:lnSpc>
                <a:spcPct val="100000"/>
              </a:lnSpc>
              <a:buClr>
                <a:schemeClr val="accent4">
                  <a:lumMod val="75000"/>
                </a:schemeClr>
              </a:buClr>
              <a:buFont typeface="Wingdings" panose="05000000000000000000" charset="0"/>
              <a:buNone/>
            </a:pPr>
            <a:endParaRPr lang="zh-CN" altLang="zh-CN" sz="2800" b="1" kern="100">
              <a:ln w="9525" cap="flat" cmpd="sng" algn="ctr">
                <a:noFill/>
                <a:prstDash val="solid"/>
                <a:round/>
                <a:headEnd type="none" w="med" len="med"/>
                <a:tailEnd type="none" w="med" len="med"/>
              </a:ln>
              <a:solidFill>
                <a:schemeClr val="bg1"/>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15364" name="Picture 5" title=""/>
          <p:cNvPicPr>
            <a:picLocks noChangeAspect="1"/>
          </p:cNvPicPr>
          <p:nvPr>
            <p:custDataLst>
              <p:tags r:id="rId9"/>
            </p:custDataLst>
          </p:nvPr>
        </p:nvPicPr>
        <p:blipFill>
          <a:blip r:embed="rId8">
            <a:clrChange>
              <a:clrFrom>
                <a:srgbClr val="FFFFFF"/>
              </a:clrFrom>
              <a:clrTo>
                <a:srgbClr val="FFFFFF">
                  <a:alpha val="0"/>
                </a:srgbClr>
              </a:clrTo>
            </a:clrChange>
          </a:blip>
          <a:stretch>
            <a:fillRect/>
          </a:stretch>
        </p:blipFill>
        <p:spPr>
          <a:xfrm>
            <a:off x="261620" y="1278890"/>
            <a:ext cx="3740150" cy="3982085"/>
          </a:xfrm>
          <a:prstGeom prst="rect">
            <a:avLst/>
          </a:prstGeom>
          <a:noFill/>
          <a:ln w="9525">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8" name="文本框 4" title=""/>
          <p:cNvSpPr txBox="1"/>
          <p:nvPr>
            <p:custDataLst>
              <p:tags r:id="rId3"/>
            </p:custDataLst>
          </p:nvPr>
        </p:nvSpPr>
        <p:spPr>
          <a:xfrm>
            <a:off x="130056" y="159448"/>
            <a:ext cx="2058216" cy="583565"/>
          </a:xfrm>
          <a:prstGeom prst="rect">
            <a:avLst/>
          </a:prstGeom>
          <a:solidFill>
            <a:schemeClr val="accent6">
              <a:lumMod val="50000"/>
            </a:schemeClr>
          </a:solidFill>
        </p:spPr>
        <p:txBody>
          <a:bodyPr wrap="square" rtlCol="0">
            <a:spAutoFit/>
          </a:bodyPr>
          <a:lstStyle/>
          <a:p>
            <a:pPr algn="dist"/>
            <a:r>
              <a:rPr lang="zh-CN" altLang="en-US" sz="3200">
                <a:solidFill>
                  <a:schemeClr val="bg1"/>
                </a:solidFill>
                <a:sym typeface="+mn-ea"/>
              </a:rPr>
              <a:t>《史记》</a:t>
            </a:r>
            <a:r>
              <a:rPr lang="zh-CN" altLang="en-US" sz="3200" b="1">
                <a:latin typeface="隶书" panose="02010509060101010101" pitchFamily="49" charset="-122"/>
                <a:ea typeface="隶书" panose="02010509060101010101" pitchFamily="49" charset="-122"/>
              </a:rPr>
              <a:t>  </a:t>
            </a:r>
          </a:p>
        </p:txBody>
      </p:sp>
      <p:sp>
        <p:nvSpPr>
          <p:cNvPr id="3" name="文本框 2" title=""/>
          <p:cNvSpPr txBox="1"/>
          <p:nvPr>
            <p:custDataLst>
              <p:tags r:id="rId4"/>
            </p:custDataLst>
          </p:nvPr>
        </p:nvSpPr>
        <p:spPr>
          <a:xfrm>
            <a:off x="3405505" y="1093470"/>
            <a:ext cx="8642350" cy="2009775"/>
          </a:xfrm>
          <a:prstGeom prst="rect">
            <a:avLst/>
          </a:prstGeom>
          <a:solidFill>
            <a:schemeClr val="bg1"/>
          </a:solidFill>
        </p:spPr>
        <p:txBody>
          <a:bodyPr wrap="square" rtlCol="0">
            <a:spAutoFit/>
          </a:bodyPr>
          <a:lstStyle/>
          <a:p>
            <a:pPr marR="0" lvl="0" indent="0" algn="just" defTabSz="914400" rtl="0" eaLnBrk="1" fontAlgn="auto" latinLnBrk="0" hangingPunct="1">
              <a:lnSpc>
                <a:spcPct val="130000"/>
              </a:lnSpc>
              <a:spcBef>
                <a:spcPct val="0"/>
              </a:spcBef>
              <a:spcAft>
                <a:spcPct val="0"/>
              </a:spcAft>
              <a:buClrTx/>
              <a:buSzTx/>
              <a:buFont typeface="Arial" panose="020b0604020202020204" pitchFamily="34" charset="0"/>
              <a:buNone/>
              <a:defRPr/>
            </a:pPr>
            <a:r>
              <a:rPr lang="zh-CN" altLang="en-US" sz="2400" b="1">
                <a:solidFill>
                  <a:srgbClr val="0070C0"/>
                </a:solidFill>
                <a:latin typeface="宋体" panose="02010600030101010101" pitchFamily="2" charset="-122"/>
                <a:sym typeface="+mn-ea"/>
              </a:rPr>
              <a:t>《史记》</a:t>
            </a:r>
            <a:r>
              <a:rPr lang="zh-CN" altLang="en-US" sz="2400" b="1">
                <a:latin typeface="宋体" panose="02010600030101010101" pitchFamily="2" charset="-122"/>
                <a:sym typeface="+mn-ea"/>
              </a:rPr>
              <a:t>全书一百三十篇,包括十二本纪、三十世家、七十列传、十表、八书,共五十二万六千五百字,叙述了上起黄帝,下到汉武帝太初四年约3000年的历史;是我国第一部纪传体通史。《史记》是作为正史的二十四史中的第一部。</a:t>
            </a:r>
            <a:endParaRPr lang="en-US" altLang="zh-CN" sz="2400" b="1">
              <a:solidFill>
                <a:schemeClr val="tx1">
                  <a:lumMod val="50000"/>
                </a:schemeClr>
              </a:solidFill>
              <a:latin typeface="楷体" panose="02010609060101010101" pitchFamily="49" charset="-122"/>
              <a:ea typeface="楷体" panose="02010609060101010101" pitchFamily="49" charset="-122"/>
              <a:cs typeface="楷体" panose="02010609060101010101" pitchFamily="49" charset="-122"/>
            </a:endParaRPr>
          </a:p>
        </p:txBody>
      </p:sp>
      <p:sp>
        <p:nvSpPr>
          <p:cNvPr id="1048599" name="Freeform 5" title=""/>
          <p:cNvSpPr>
            <a:spLocks noEditPoints="1"/>
          </p:cNvSpPr>
          <p:nvPr>
            <p:custDataLst>
              <p:tags r:id="rId5"/>
            </p:custDataLst>
          </p:nvPr>
        </p:nvSpPr>
        <p:spPr bwMode="auto">
          <a:xfrm>
            <a:off x="10894060" y="159385"/>
            <a:ext cx="1014095" cy="992505"/>
          </a:xfrm>
          <a:custGeom>
            <a:gdLst>
              <a:gd name="T0" fmla="*/ 547 w 1179"/>
              <a:gd name="T1" fmla="*/ 426 h 1202"/>
              <a:gd name="T2" fmla="*/ 919 w 1179"/>
              <a:gd name="T3" fmla="*/ 154 h 1202"/>
              <a:gd name="T4" fmla="*/ 1023 w 1179"/>
              <a:gd name="T5" fmla="*/ 526 h 1202"/>
              <a:gd name="T6" fmla="*/ 1176 w 1179"/>
              <a:gd name="T7" fmla="*/ 548 h 1202"/>
              <a:gd name="T8" fmla="*/ 1135 w 1179"/>
              <a:gd name="T9" fmla="*/ 727 h 1202"/>
              <a:gd name="T10" fmla="*/ 978 w 1179"/>
              <a:gd name="T11" fmla="*/ 659 h 1202"/>
              <a:gd name="T12" fmla="*/ 1056 w 1179"/>
              <a:gd name="T13" fmla="*/ 805 h 1202"/>
              <a:gd name="T14" fmla="*/ 725 w 1179"/>
              <a:gd name="T15" fmla="*/ 404 h 1202"/>
              <a:gd name="T16" fmla="*/ 866 w 1179"/>
              <a:gd name="T17" fmla="*/ 774 h 1202"/>
              <a:gd name="T18" fmla="*/ 1007 w 1179"/>
              <a:gd name="T19" fmla="*/ 850 h 1202"/>
              <a:gd name="T20" fmla="*/ 910 w 1179"/>
              <a:gd name="T21" fmla="*/ 734 h 1202"/>
              <a:gd name="T22" fmla="*/ 988 w 1179"/>
              <a:gd name="T23" fmla="*/ 787 h 1202"/>
              <a:gd name="T24" fmla="*/ 647 w 1179"/>
              <a:gd name="T25" fmla="*/ 420 h 1202"/>
              <a:gd name="T26" fmla="*/ 868 w 1179"/>
              <a:gd name="T27" fmla="*/ 731 h 1202"/>
              <a:gd name="T28" fmla="*/ 929 w 1179"/>
              <a:gd name="T29" fmla="*/ 804 h 1202"/>
              <a:gd name="T30" fmla="*/ 996 w 1179"/>
              <a:gd name="T31" fmla="*/ 825 h 1202"/>
              <a:gd name="T32" fmla="*/ 338 w 1179"/>
              <a:gd name="T33" fmla="*/ 975 h 1202"/>
              <a:gd name="T34" fmla="*/ 268 w 1179"/>
              <a:gd name="T35" fmla="*/ 740 h 1202"/>
              <a:gd name="T36" fmla="*/ 450 w 1179"/>
              <a:gd name="T37" fmla="*/ 660 h 1202"/>
              <a:gd name="T38" fmla="*/ 364 w 1179"/>
              <a:gd name="T39" fmla="*/ 552 h 1202"/>
              <a:gd name="T40" fmla="*/ 250 w 1179"/>
              <a:gd name="T41" fmla="*/ 655 h 1202"/>
              <a:gd name="T42" fmla="*/ 225 w 1179"/>
              <a:gd name="T43" fmla="*/ 1000 h 1202"/>
              <a:gd name="T44" fmla="*/ 217 w 1179"/>
              <a:gd name="T45" fmla="*/ 653 h 1202"/>
              <a:gd name="T46" fmla="*/ 606 w 1179"/>
              <a:gd name="T47" fmla="*/ 390 h 1202"/>
              <a:gd name="T48" fmla="*/ 469 w 1179"/>
              <a:gd name="T49" fmla="*/ 223 h 1202"/>
              <a:gd name="T50" fmla="*/ 363 w 1179"/>
              <a:gd name="T51" fmla="*/ 420 h 1202"/>
              <a:gd name="T52" fmla="*/ 181 w 1179"/>
              <a:gd name="T53" fmla="*/ 594 h 1202"/>
              <a:gd name="T54" fmla="*/ 137 w 1179"/>
              <a:gd name="T55" fmla="*/ 834 h 1202"/>
              <a:gd name="T56" fmla="*/ 323 w 1179"/>
              <a:gd name="T57" fmla="*/ 1119 h 1202"/>
              <a:gd name="T58" fmla="*/ 439 w 1179"/>
              <a:gd name="T59" fmla="*/ 1178 h 1202"/>
              <a:gd name="T60" fmla="*/ 376 w 1179"/>
              <a:gd name="T61" fmla="*/ 548 h 1202"/>
              <a:gd name="T62" fmla="*/ 256 w 1179"/>
              <a:gd name="T63" fmla="*/ 658 h 1202"/>
              <a:gd name="T64" fmla="*/ 435 w 1179"/>
              <a:gd name="T65" fmla="*/ 436 h 1202"/>
              <a:gd name="T66" fmla="*/ 189 w 1179"/>
              <a:gd name="T67" fmla="*/ 659 h 1202"/>
              <a:gd name="T68" fmla="*/ 239 w 1179"/>
              <a:gd name="T69" fmla="*/ 555 h 1202"/>
              <a:gd name="T70" fmla="*/ 195 w 1179"/>
              <a:gd name="T71" fmla="*/ 625 h 1202"/>
              <a:gd name="T72" fmla="*/ 219 w 1179"/>
              <a:gd name="T73" fmla="*/ 819 h 1202"/>
              <a:gd name="T74" fmla="*/ 229 w 1179"/>
              <a:gd name="T75" fmla="*/ 801 h 1202"/>
              <a:gd name="T76" fmla="*/ 348 w 1179"/>
              <a:gd name="T77" fmla="*/ 1103 h 1202"/>
              <a:gd name="T78" fmla="*/ 139 w 1179"/>
              <a:gd name="T79" fmla="*/ 328 h 1202"/>
              <a:gd name="T80" fmla="*/ 113 w 1179"/>
              <a:gd name="T81" fmla="*/ 425 h 1202"/>
              <a:gd name="T82" fmla="*/ 114 w 1179"/>
              <a:gd name="T83" fmla="*/ 342 h 1202"/>
              <a:gd name="T84" fmla="*/ 966 w 1179"/>
              <a:gd name="T85" fmla="*/ 175 h 1202"/>
              <a:gd name="T86" fmla="*/ 1003 w 1179"/>
              <a:gd name="T87" fmla="*/ 223 h 1202"/>
              <a:gd name="T88" fmla="*/ 871 w 1179"/>
              <a:gd name="T89" fmla="*/ 789 h 1202"/>
              <a:gd name="T90" fmla="*/ 797 w 1179"/>
              <a:gd name="T91" fmla="*/ 304 h 1202"/>
              <a:gd name="T92" fmla="*/ 830 w 1179"/>
              <a:gd name="T93" fmla="*/ 93 h 1202"/>
              <a:gd name="T94" fmla="*/ 419 w 1179"/>
              <a:gd name="T95" fmla="*/ 534 h 1202"/>
              <a:gd name="T96" fmla="*/ 1059 w 1179"/>
              <a:gd name="T97" fmla="*/ 896 h 1202"/>
              <a:gd name="T98" fmla="*/ 881 w 1179"/>
              <a:gd name="T99" fmla="*/ 993 h 1202"/>
              <a:gd name="T100" fmla="*/ 939 w 1179"/>
              <a:gd name="T101" fmla="*/ 1010 h 1202"/>
              <a:gd name="T102" fmla="*/ 717 w 1179"/>
              <a:gd name="T103" fmla="*/ 738 h 1202"/>
              <a:gd name="T104" fmla="*/ 886 w 1179"/>
              <a:gd name="T105" fmla="*/ 1005 h 1202"/>
              <a:gd name="T106" fmla="*/ 568 w 1179"/>
              <a:gd name="T107" fmla="*/ 970 h 1202"/>
              <a:gd name="T108" fmla="*/ 878 w 1179"/>
              <a:gd name="T109" fmla="*/ 1008 h 1202"/>
              <a:gd name="T110" fmla="*/ 1002 w 1179"/>
              <a:gd name="T111" fmla="*/ 949 h 1202"/>
              <a:gd name="T112" fmla="*/ 1040 w 1179"/>
              <a:gd name="T113" fmla="*/ 926 h 1202"/>
              <a:gd name="T114" fmla="*/ 145 w 1179"/>
              <a:gd name="T115" fmla="*/ 945 h 1202"/>
              <a:gd name="T116" fmla="*/ 166 w 1179"/>
              <a:gd name="T117" fmla="*/ 982 h 1202"/>
              <a:gd name="T118" fmla="*/ 189 w 1179"/>
              <a:gd name="T119" fmla="*/ 222 h 1202"/>
              <a:gd name="T120" fmla="*/ 282 w 1179"/>
              <a:gd name="T121" fmla="*/ 128 h 1202"/>
              <a:gd name="T122" fmla="*/ 248 w 1179"/>
              <a:gd name="T123" fmla="*/ 137 h 1202"/>
              <a:gd name="T124" fmla="*/ 174 w 1179"/>
              <a:gd name="T125" fmla="*/ 283 h 12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202">
                <a:moveTo>
                  <a:pt x="321" y="439"/>
                </a:moveTo>
                <a:cubicBezTo>
                  <a:pt x="322" y="437"/>
                  <a:pt x="324" y="438"/>
                  <a:pt x="325" y="435"/>
                </a:cubicBezTo>
                <a:cubicBezTo>
                  <a:pt x="322" y="434"/>
                  <a:pt x="319" y="436"/>
                  <a:pt x="321" y="439"/>
                </a:cubicBezTo>
                <a:close/>
                <a:moveTo>
                  <a:pt x="314" y="441"/>
                </a:moveTo>
                <a:cubicBezTo>
                  <a:pt x="315" y="440"/>
                  <a:pt x="317" y="440"/>
                  <a:pt x="318" y="439"/>
                </a:cubicBezTo>
                <a:cubicBezTo>
                  <a:pt x="316" y="438"/>
                  <a:pt x="313" y="439"/>
                  <a:pt x="314" y="441"/>
                </a:cubicBezTo>
                <a:close/>
                <a:moveTo>
                  <a:pt x="295" y="453"/>
                </a:moveTo>
                <a:cubicBezTo>
                  <a:pt x="296" y="454"/>
                  <a:pt x="298" y="454"/>
                  <a:pt x="298" y="452"/>
                </a:cubicBezTo>
                <a:cubicBezTo>
                  <a:pt x="296" y="450"/>
                  <a:pt x="296" y="453"/>
                  <a:pt x="295" y="453"/>
                </a:cubicBezTo>
                <a:close/>
                <a:moveTo>
                  <a:pt x="332" y="428"/>
                </a:moveTo>
                <a:cubicBezTo>
                  <a:pt x="333" y="428"/>
                  <a:pt x="333" y="428"/>
                  <a:pt x="334" y="429"/>
                </a:cubicBezTo>
                <a:cubicBezTo>
                  <a:pt x="335" y="428"/>
                  <a:pt x="335" y="426"/>
                  <a:pt x="334" y="426"/>
                </a:cubicBezTo>
                <a:cubicBezTo>
                  <a:pt x="333" y="426"/>
                  <a:pt x="332" y="427"/>
                  <a:pt x="332" y="428"/>
                </a:cubicBezTo>
                <a:close/>
                <a:moveTo>
                  <a:pt x="310" y="443"/>
                </a:moveTo>
                <a:cubicBezTo>
                  <a:pt x="308" y="442"/>
                  <a:pt x="307" y="443"/>
                  <a:pt x="307" y="444"/>
                </a:cubicBezTo>
                <a:cubicBezTo>
                  <a:pt x="308" y="445"/>
                  <a:pt x="311" y="444"/>
                  <a:pt x="312" y="443"/>
                </a:cubicBezTo>
                <a:cubicBezTo>
                  <a:pt x="312" y="443"/>
                  <a:pt x="313" y="443"/>
                  <a:pt x="313" y="442"/>
                </a:cubicBezTo>
                <a:cubicBezTo>
                  <a:pt x="313" y="441"/>
                  <a:pt x="313" y="440"/>
                  <a:pt x="312" y="440"/>
                </a:cubicBezTo>
                <a:cubicBezTo>
                  <a:pt x="311" y="441"/>
                  <a:pt x="310" y="441"/>
                  <a:pt x="310" y="443"/>
                </a:cubicBezTo>
                <a:close/>
                <a:moveTo>
                  <a:pt x="294" y="455"/>
                </a:moveTo>
                <a:cubicBezTo>
                  <a:pt x="295" y="455"/>
                  <a:pt x="295" y="455"/>
                  <a:pt x="295" y="453"/>
                </a:cubicBezTo>
                <a:cubicBezTo>
                  <a:pt x="295" y="454"/>
                  <a:pt x="294" y="453"/>
                  <a:pt x="294" y="453"/>
                </a:cubicBezTo>
                <a:cubicBezTo>
                  <a:pt x="294" y="454"/>
                  <a:pt x="294" y="454"/>
                  <a:pt x="294" y="455"/>
                </a:cubicBezTo>
                <a:close/>
                <a:moveTo>
                  <a:pt x="301" y="446"/>
                </a:moveTo>
                <a:cubicBezTo>
                  <a:pt x="301" y="447"/>
                  <a:pt x="301" y="448"/>
                  <a:pt x="301" y="449"/>
                </a:cubicBezTo>
                <a:cubicBezTo>
                  <a:pt x="300" y="450"/>
                  <a:pt x="298" y="448"/>
                  <a:pt x="298" y="451"/>
                </a:cubicBezTo>
                <a:cubicBezTo>
                  <a:pt x="299" y="451"/>
                  <a:pt x="301" y="450"/>
                  <a:pt x="302" y="449"/>
                </a:cubicBezTo>
                <a:cubicBezTo>
                  <a:pt x="303" y="449"/>
                  <a:pt x="303" y="450"/>
                  <a:pt x="303" y="450"/>
                </a:cubicBezTo>
                <a:cubicBezTo>
                  <a:pt x="304" y="449"/>
                  <a:pt x="304" y="448"/>
                  <a:pt x="305" y="447"/>
                </a:cubicBezTo>
                <a:cubicBezTo>
                  <a:pt x="305" y="447"/>
                  <a:pt x="306" y="447"/>
                  <a:pt x="306" y="446"/>
                </a:cubicBezTo>
                <a:cubicBezTo>
                  <a:pt x="304" y="445"/>
                  <a:pt x="304" y="446"/>
                  <a:pt x="303" y="446"/>
                </a:cubicBezTo>
                <a:cubicBezTo>
                  <a:pt x="302" y="447"/>
                  <a:pt x="301" y="446"/>
                  <a:pt x="301" y="446"/>
                </a:cubicBezTo>
                <a:close/>
                <a:moveTo>
                  <a:pt x="326" y="433"/>
                </a:moveTo>
                <a:cubicBezTo>
                  <a:pt x="329" y="436"/>
                  <a:pt x="330" y="431"/>
                  <a:pt x="332" y="429"/>
                </a:cubicBezTo>
                <a:cubicBezTo>
                  <a:pt x="330" y="429"/>
                  <a:pt x="330" y="427"/>
                  <a:pt x="328" y="426"/>
                </a:cubicBezTo>
                <a:cubicBezTo>
                  <a:pt x="327" y="428"/>
                  <a:pt x="329" y="429"/>
                  <a:pt x="329" y="431"/>
                </a:cubicBezTo>
                <a:cubicBezTo>
                  <a:pt x="328" y="432"/>
                  <a:pt x="326" y="431"/>
                  <a:pt x="326" y="433"/>
                </a:cubicBezTo>
                <a:close/>
                <a:moveTo>
                  <a:pt x="367" y="409"/>
                </a:moveTo>
                <a:cubicBezTo>
                  <a:pt x="369" y="410"/>
                  <a:pt x="369" y="409"/>
                  <a:pt x="370" y="409"/>
                </a:cubicBezTo>
                <a:cubicBezTo>
                  <a:pt x="370" y="408"/>
                  <a:pt x="370" y="407"/>
                  <a:pt x="369" y="407"/>
                </a:cubicBezTo>
                <a:cubicBezTo>
                  <a:pt x="368" y="408"/>
                  <a:pt x="367" y="408"/>
                  <a:pt x="367" y="409"/>
                </a:cubicBezTo>
                <a:close/>
                <a:moveTo>
                  <a:pt x="371" y="406"/>
                </a:moveTo>
                <a:cubicBezTo>
                  <a:pt x="372" y="408"/>
                  <a:pt x="374" y="406"/>
                  <a:pt x="375" y="406"/>
                </a:cubicBezTo>
                <a:cubicBezTo>
                  <a:pt x="375" y="406"/>
                  <a:pt x="375" y="407"/>
                  <a:pt x="375" y="406"/>
                </a:cubicBezTo>
                <a:cubicBezTo>
                  <a:pt x="377" y="406"/>
                  <a:pt x="377" y="404"/>
                  <a:pt x="379" y="403"/>
                </a:cubicBezTo>
                <a:cubicBezTo>
                  <a:pt x="377" y="402"/>
                  <a:pt x="376" y="404"/>
                  <a:pt x="374" y="403"/>
                </a:cubicBezTo>
                <a:cubicBezTo>
                  <a:pt x="374" y="406"/>
                  <a:pt x="371" y="404"/>
                  <a:pt x="371" y="406"/>
                </a:cubicBezTo>
                <a:close/>
                <a:moveTo>
                  <a:pt x="366" y="409"/>
                </a:moveTo>
                <a:cubicBezTo>
                  <a:pt x="365" y="410"/>
                  <a:pt x="365" y="410"/>
                  <a:pt x="365" y="410"/>
                </a:cubicBezTo>
                <a:cubicBezTo>
                  <a:pt x="366" y="411"/>
                  <a:pt x="366" y="411"/>
                  <a:pt x="366" y="411"/>
                </a:cubicBezTo>
                <a:cubicBezTo>
                  <a:pt x="367" y="410"/>
                  <a:pt x="367" y="410"/>
                  <a:pt x="367" y="410"/>
                </a:cubicBezTo>
                <a:cubicBezTo>
                  <a:pt x="367" y="410"/>
                  <a:pt x="367" y="409"/>
                  <a:pt x="366" y="409"/>
                </a:cubicBezTo>
                <a:close/>
                <a:moveTo>
                  <a:pt x="356" y="416"/>
                </a:moveTo>
                <a:cubicBezTo>
                  <a:pt x="357" y="416"/>
                  <a:pt x="357" y="416"/>
                  <a:pt x="357" y="416"/>
                </a:cubicBezTo>
                <a:cubicBezTo>
                  <a:pt x="357" y="416"/>
                  <a:pt x="358" y="416"/>
                  <a:pt x="358" y="415"/>
                </a:cubicBezTo>
                <a:cubicBezTo>
                  <a:pt x="357" y="414"/>
                  <a:pt x="357" y="414"/>
                  <a:pt x="357" y="414"/>
                </a:cubicBezTo>
                <a:cubicBezTo>
                  <a:pt x="357" y="415"/>
                  <a:pt x="356" y="415"/>
                  <a:pt x="356" y="416"/>
                </a:cubicBezTo>
                <a:close/>
                <a:moveTo>
                  <a:pt x="348" y="421"/>
                </a:moveTo>
                <a:cubicBezTo>
                  <a:pt x="350" y="420"/>
                  <a:pt x="353" y="420"/>
                  <a:pt x="353" y="418"/>
                </a:cubicBezTo>
                <a:cubicBezTo>
                  <a:pt x="351" y="417"/>
                  <a:pt x="351" y="417"/>
                  <a:pt x="351" y="417"/>
                </a:cubicBezTo>
                <a:cubicBezTo>
                  <a:pt x="350" y="419"/>
                  <a:pt x="347" y="420"/>
                  <a:pt x="348" y="421"/>
                </a:cubicBezTo>
                <a:close/>
                <a:moveTo>
                  <a:pt x="359" y="414"/>
                </a:moveTo>
                <a:cubicBezTo>
                  <a:pt x="360" y="414"/>
                  <a:pt x="360" y="414"/>
                  <a:pt x="360" y="413"/>
                </a:cubicBezTo>
                <a:cubicBezTo>
                  <a:pt x="359" y="412"/>
                  <a:pt x="359" y="412"/>
                  <a:pt x="359" y="412"/>
                </a:cubicBezTo>
                <a:cubicBezTo>
                  <a:pt x="358" y="414"/>
                  <a:pt x="358" y="414"/>
                  <a:pt x="358" y="414"/>
                </a:cubicBezTo>
                <a:lnTo>
                  <a:pt x="359" y="414"/>
                </a:lnTo>
                <a:close/>
                <a:moveTo>
                  <a:pt x="347" y="418"/>
                </a:moveTo>
                <a:cubicBezTo>
                  <a:pt x="347" y="418"/>
                  <a:pt x="342" y="419"/>
                  <a:pt x="341" y="420"/>
                </a:cubicBezTo>
                <a:cubicBezTo>
                  <a:pt x="339" y="420"/>
                  <a:pt x="338" y="420"/>
                  <a:pt x="338" y="422"/>
                </a:cubicBezTo>
                <a:cubicBezTo>
                  <a:pt x="338" y="422"/>
                  <a:pt x="338" y="423"/>
                  <a:pt x="338" y="423"/>
                </a:cubicBezTo>
                <a:cubicBezTo>
                  <a:pt x="338" y="423"/>
                  <a:pt x="339" y="423"/>
                  <a:pt x="339" y="423"/>
                </a:cubicBezTo>
                <a:cubicBezTo>
                  <a:pt x="340" y="423"/>
                  <a:pt x="340" y="424"/>
                  <a:pt x="341" y="425"/>
                </a:cubicBezTo>
                <a:cubicBezTo>
                  <a:pt x="342" y="423"/>
                  <a:pt x="344" y="423"/>
                  <a:pt x="344" y="420"/>
                </a:cubicBezTo>
                <a:cubicBezTo>
                  <a:pt x="345" y="419"/>
                  <a:pt x="346" y="420"/>
                  <a:pt x="346" y="419"/>
                </a:cubicBezTo>
                <a:cubicBezTo>
                  <a:pt x="346" y="418"/>
                  <a:pt x="348" y="418"/>
                  <a:pt x="347" y="418"/>
                </a:cubicBezTo>
                <a:close/>
                <a:moveTo>
                  <a:pt x="664" y="370"/>
                </a:moveTo>
                <a:cubicBezTo>
                  <a:pt x="663" y="370"/>
                  <a:pt x="663" y="372"/>
                  <a:pt x="664" y="372"/>
                </a:cubicBezTo>
                <a:cubicBezTo>
                  <a:pt x="666" y="373"/>
                  <a:pt x="666" y="371"/>
                  <a:pt x="667" y="371"/>
                </a:cubicBezTo>
                <a:cubicBezTo>
                  <a:pt x="668" y="372"/>
                  <a:pt x="668" y="372"/>
                  <a:pt x="669" y="372"/>
                </a:cubicBezTo>
                <a:cubicBezTo>
                  <a:pt x="670" y="370"/>
                  <a:pt x="667" y="369"/>
                  <a:pt x="666" y="368"/>
                </a:cubicBezTo>
                <a:cubicBezTo>
                  <a:pt x="666" y="368"/>
                  <a:pt x="666" y="367"/>
                  <a:pt x="665" y="367"/>
                </a:cubicBezTo>
                <a:cubicBezTo>
                  <a:pt x="664" y="367"/>
                  <a:pt x="664" y="367"/>
                  <a:pt x="664" y="367"/>
                </a:cubicBezTo>
                <a:cubicBezTo>
                  <a:pt x="663" y="369"/>
                  <a:pt x="665" y="369"/>
                  <a:pt x="664" y="370"/>
                </a:cubicBezTo>
                <a:close/>
                <a:moveTo>
                  <a:pt x="288" y="458"/>
                </a:moveTo>
                <a:cubicBezTo>
                  <a:pt x="288" y="458"/>
                  <a:pt x="287" y="459"/>
                  <a:pt x="287" y="460"/>
                </a:cubicBezTo>
                <a:cubicBezTo>
                  <a:pt x="289" y="461"/>
                  <a:pt x="290" y="458"/>
                  <a:pt x="288" y="458"/>
                </a:cubicBezTo>
                <a:close/>
                <a:moveTo>
                  <a:pt x="644" y="389"/>
                </a:moveTo>
                <a:cubicBezTo>
                  <a:pt x="645" y="387"/>
                  <a:pt x="647" y="386"/>
                  <a:pt x="646" y="383"/>
                </a:cubicBezTo>
                <a:cubicBezTo>
                  <a:pt x="644" y="382"/>
                  <a:pt x="644" y="382"/>
                  <a:pt x="644" y="382"/>
                </a:cubicBezTo>
                <a:cubicBezTo>
                  <a:pt x="642" y="383"/>
                  <a:pt x="641" y="385"/>
                  <a:pt x="638" y="386"/>
                </a:cubicBezTo>
                <a:cubicBezTo>
                  <a:pt x="637" y="388"/>
                  <a:pt x="637" y="388"/>
                  <a:pt x="637" y="388"/>
                </a:cubicBezTo>
                <a:cubicBezTo>
                  <a:pt x="635" y="388"/>
                  <a:pt x="634" y="390"/>
                  <a:pt x="633" y="390"/>
                </a:cubicBezTo>
                <a:cubicBezTo>
                  <a:pt x="632" y="390"/>
                  <a:pt x="630" y="389"/>
                  <a:pt x="628" y="388"/>
                </a:cubicBezTo>
                <a:cubicBezTo>
                  <a:pt x="628" y="390"/>
                  <a:pt x="629" y="391"/>
                  <a:pt x="628" y="393"/>
                </a:cubicBezTo>
                <a:cubicBezTo>
                  <a:pt x="627" y="393"/>
                  <a:pt x="627" y="394"/>
                  <a:pt x="626" y="394"/>
                </a:cubicBezTo>
                <a:cubicBezTo>
                  <a:pt x="625" y="394"/>
                  <a:pt x="625" y="394"/>
                  <a:pt x="624" y="394"/>
                </a:cubicBezTo>
                <a:cubicBezTo>
                  <a:pt x="624" y="394"/>
                  <a:pt x="624" y="394"/>
                  <a:pt x="624" y="394"/>
                </a:cubicBezTo>
                <a:cubicBezTo>
                  <a:pt x="622" y="395"/>
                  <a:pt x="620" y="395"/>
                  <a:pt x="619" y="396"/>
                </a:cubicBezTo>
                <a:cubicBezTo>
                  <a:pt x="619" y="395"/>
                  <a:pt x="619" y="395"/>
                  <a:pt x="618" y="395"/>
                </a:cubicBezTo>
                <a:cubicBezTo>
                  <a:pt x="617" y="395"/>
                  <a:pt x="616" y="395"/>
                  <a:pt x="615" y="396"/>
                </a:cubicBezTo>
                <a:cubicBezTo>
                  <a:pt x="615" y="396"/>
                  <a:pt x="614" y="396"/>
                  <a:pt x="613" y="397"/>
                </a:cubicBezTo>
                <a:cubicBezTo>
                  <a:pt x="612" y="396"/>
                  <a:pt x="612" y="397"/>
                  <a:pt x="611" y="396"/>
                </a:cubicBezTo>
                <a:cubicBezTo>
                  <a:pt x="611" y="398"/>
                  <a:pt x="609" y="397"/>
                  <a:pt x="609" y="399"/>
                </a:cubicBezTo>
                <a:cubicBezTo>
                  <a:pt x="608" y="399"/>
                  <a:pt x="606" y="400"/>
                  <a:pt x="605" y="401"/>
                </a:cubicBezTo>
                <a:cubicBezTo>
                  <a:pt x="603" y="401"/>
                  <a:pt x="600" y="402"/>
                  <a:pt x="600" y="403"/>
                </a:cubicBezTo>
                <a:cubicBezTo>
                  <a:pt x="600" y="403"/>
                  <a:pt x="600" y="404"/>
                  <a:pt x="600" y="404"/>
                </a:cubicBezTo>
                <a:cubicBezTo>
                  <a:pt x="601" y="405"/>
                  <a:pt x="601" y="406"/>
                  <a:pt x="601" y="407"/>
                </a:cubicBezTo>
                <a:cubicBezTo>
                  <a:pt x="599" y="406"/>
                  <a:pt x="598" y="408"/>
                  <a:pt x="596" y="408"/>
                </a:cubicBezTo>
                <a:cubicBezTo>
                  <a:pt x="595" y="409"/>
                  <a:pt x="594" y="411"/>
                  <a:pt x="592" y="411"/>
                </a:cubicBezTo>
                <a:cubicBezTo>
                  <a:pt x="589" y="409"/>
                  <a:pt x="595" y="408"/>
                  <a:pt x="592" y="407"/>
                </a:cubicBezTo>
                <a:cubicBezTo>
                  <a:pt x="592" y="405"/>
                  <a:pt x="590" y="406"/>
                  <a:pt x="589" y="407"/>
                </a:cubicBezTo>
                <a:cubicBezTo>
                  <a:pt x="588" y="408"/>
                  <a:pt x="587" y="407"/>
                  <a:pt x="586" y="409"/>
                </a:cubicBezTo>
                <a:cubicBezTo>
                  <a:pt x="585" y="410"/>
                  <a:pt x="587" y="410"/>
                  <a:pt x="586" y="412"/>
                </a:cubicBezTo>
                <a:cubicBezTo>
                  <a:pt x="586" y="412"/>
                  <a:pt x="586" y="412"/>
                  <a:pt x="585" y="413"/>
                </a:cubicBezTo>
                <a:cubicBezTo>
                  <a:pt x="585" y="413"/>
                  <a:pt x="584" y="413"/>
                  <a:pt x="584" y="413"/>
                </a:cubicBezTo>
                <a:cubicBezTo>
                  <a:pt x="583" y="414"/>
                  <a:pt x="582" y="414"/>
                  <a:pt x="581" y="415"/>
                </a:cubicBezTo>
                <a:cubicBezTo>
                  <a:pt x="580" y="415"/>
                  <a:pt x="579" y="415"/>
                  <a:pt x="579" y="415"/>
                </a:cubicBezTo>
                <a:cubicBezTo>
                  <a:pt x="578" y="416"/>
                  <a:pt x="577" y="416"/>
                  <a:pt x="576" y="417"/>
                </a:cubicBezTo>
                <a:cubicBezTo>
                  <a:pt x="575" y="416"/>
                  <a:pt x="574" y="417"/>
                  <a:pt x="573" y="417"/>
                </a:cubicBezTo>
                <a:cubicBezTo>
                  <a:pt x="571" y="418"/>
                  <a:pt x="570" y="418"/>
                  <a:pt x="569" y="418"/>
                </a:cubicBezTo>
                <a:cubicBezTo>
                  <a:pt x="567" y="419"/>
                  <a:pt x="564" y="420"/>
                  <a:pt x="562" y="420"/>
                </a:cubicBezTo>
                <a:cubicBezTo>
                  <a:pt x="560" y="422"/>
                  <a:pt x="559" y="422"/>
                  <a:pt x="557" y="423"/>
                </a:cubicBezTo>
                <a:cubicBezTo>
                  <a:pt x="556" y="422"/>
                  <a:pt x="555" y="423"/>
                  <a:pt x="554" y="424"/>
                </a:cubicBezTo>
                <a:cubicBezTo>
                  <a:pt x="553" y="424"/>
                  <a:pt x="551" y="424"/>
                  <a:pt x="551" y="424"/>
                </a:cubicBezTo>
                <a:cubicBezTo>
                  <a:pt x="549" y="424"/>
                  <a:pt x="548" y="426"/>
                  <a:pt x="547" y="426"/>
                </a:cubicBezTo>
                <a:cubicBezTo>
                  <a:pt x="547" y="426"/>
                  <a:pt x="546" y="426"/>
                  <a:pt x="546" y="426"/>
                </a:cubicBezTo>
                <a:cubicBezTo>
                  <a:pt x="546" y="426"/>
                  <a:pt x="546" y="427"/>
                  <a:pt x="545" y="427"/>
                </a:cubicBezTo>
                <a:cubicBezTo>
                  <a:pt x="545" y="428"/>
                  <a:pt x="543" y="428"/>
                  <a:pt x="543" y="429"/>
                </a:cubicBezTo>
                <a:cubicBezTo>
                  <a:pt x="545" y="430"/>
                  <a:pt x="546" y="430"/>
                  <a:pt x="547" y="430"/>
                </a:cubicBezTo>
                <a:cubicBezTo>
                  <a:pt x="548" y="429"/>
                  <a:pt x="549" y="429"/>
                  <a:pt x="549" y="428"/>
                </a:cubicBezTo>
                <a:cubicBezTo>
                  <a:pt x="551" y="429"/>
                  <a:pt x="552" y="426"/>
                  <a:pt x="554" y="426"/>
                </a:cubicBezTo>
                <a:cubicBezTo>
                  <a:pt x="556" y="427"/>
                  <a:pt x="557" y="424"/>
                  <a:pt x="559" y="426"/>
                </a:cubicBezTo>
                <a:cubicBezTo>
                  <a:pt x="561" y="424"/>
                  <a:pt x="564" y="423"/>
                  <a:pt x="566" y="423"/>
                </a:cubicBezTo>
                <a:cubicBezTo>
                  <a:pt x="568" y="422"/>
                  <a:pt x="571" y="420"/>
                  <a:pt x="572" y="420"/>
                </a:cubicBezTo>
                <a:cubicBezTo>
                  <a:pt x="573" y="421"/>
                  <a:pt x="572" y="420"/>
                  <a:pt x="573" y="420"/>
                </a:cubicBezTo>
                <a:cubicBezTo>
                  <a:pt x="573" y="420"/>
                  <a:pt x="574" y="420"/>
                  <a:pt x="575" y="420"/>
                </a:cubicBezTo>
                <a:cubicBezTo>
                  <a:pt x="577" y="420"/>
                  <a:pt x="578" y="418"/>
                  <a:pt x="580" y="419"/>
                </a:cubicBezTo>
                <a:cubicBezTo>
                  <a:pt x="582" y="418"/>
                  <a:pt x="584" y="417"/>
                  <a:pt x="587" y="416"/>
                </a:cubicBezTo>
                <a:cubicBezTo>
                  <a:pt x="588" y="414"/>
                  <a:pt x="589" y="413"/>
                  <a:pt x="590" y="413"/>
                </a:cubicBezTo>
                <a:cubicBezTo>
                  <a:pt x="591" y="414"/>
                  <a:pt x="592" y="413"/>
                  <a:pt x="593" y="414"/>
                </a:cubicBezTo>
                <a:cubicBezTo>
                  <a:pt x="595" y="413"/>
                  <a:pt x="596" y="411"/>
                  <a:pt x="598" y="412"/>
                </a:cubicBezTo>
                <a:cubicBezTo>
                  <a:pt x="599" y="412"/>
                  <a:pt x="601" y="412"/>
                  <a:pt x="603" y="412"/>
                </a:cubicBezTo>
                <a:cubicBezTo>
                  <a:pt x="605" y="411"/>
                  <a:pt x="606" y="411"/>
                  <a:pt x="608" y="409"/>
                </a:cubicBezTo>
                <a:cubicBezTo>
                  <a:pt x="609" y="410"/>
                  <a:pt x="610" y="408"/>
                  <a:pt x="612" y="409"/>
                </a:cubicBezTo>
                <a:cubicBezTo>
                  <a:pt x="612" y="407"/>
                  <a:pt x="614" y="406"/>
                  <a:pt x="615" y="406"/>
                </a:cubicBezTo>
                <a:cubicBezTo>
                  <a:pt x="617" y="405"/>
                  <a:pt x="618" y="404"/>
                  <a:pt x="619" y="404"/>
                </a:cubicBezTo>
                <a:cubicBezTo>
                  <a:pt x="620" y="402"/>
                  <a:pt x="620" y="400"/>
                  <a:pt x="621" y="400"/>
                </a:cubicBezTo>
                <a:cubicBezTo>
                  <a:pt x="622" y="401"/>
                  <a:pt x="623" y="402"/>
                  <a:pt x="625" y="402"/>
                </a:cubicBezTo>
                <a:cubicBezTo>
                  <a:pt x="625" y="401"/>
                  <a:pt x="626" y="399"/>
                  <a:pt x="627" y="398"/>
                </a:cubicBezTo>
                <a:cubicBezTo>
                  <a:pt x="629" y="397"/>
                  <a:pt x="632" y="397"/>
                  <a:pt x="634" y="396"/>
                </a:cubicBezTo>
                <a:cubicBezTo>
                  <a:pt x="634" y="396"/>
                  <a:pt x="634" y="396"/>
                  <a:pt x="634" y="396"/>
                </a:cubicBezTo>
                <a:cubicBezTo>
                  <a:pt x="634" y="396"/>
                  <a:pt x="634" y="396"/>
                  <a:pt x="634" y="396"/>
                </a:cubicBezTo>
                <a:cubicBezTo>
                  <a:pt x="636" y="395"/>
                  <a:pt x="637" y="394"/>
                  <a:pt x="636" y="392"/>
                </a:cubicBezTo>
                <a:cubicBezTo>
                  <a:pt x="636" y="392"/>
                  <a:pt x="636" y="392"/>
                  <a:pt x="636" y="392"/>
                </a:cubicBezTo>
                <a:cubicBezTo>
                  <a:pt x="639" y="392"/>
                  <a:pt x="641" y="390"/>
                  <a:pt x="644" y="389"/>
                </a:cubicBezTo>
                <a:close/>
                <a:moveTo>
                  <a:pt x="414" y="380"/>
                </a:moveTo>
                <a:cubicBezTo>
                  <a:pt x="415" y="383"/>
                  <a:pt x="412" y="382"/>
                  <a:pt x="413" y="384"/>
                </a:cubicBezTo>
                <a:cubicBezTo>
                  <a:pt x="415" y="384"/>
                  <a:pt x="415" y="384"/>
                  <a:pt x="416" y="385"/>
                </a:cubicBezTo>
                <a:cubicBezTo>
                  <a:pt x="416" y="385"/>
                  <a:pt x="416" y="385"/>
                  <a:pt x="416" y="384"/>
                </a:cubicBezTo>
                <a:cubicBezTo>
                  <a:pt x="416" y="383"/>
                  <a:pt x="416" y="381"/>
                  <a:pt x="414" y="380"/>
                </a:cubicBezTo>
                <a:close/>
                <a:moveTo>
                  <a:pt x="223" y="523"/>
                </a:moveTo>
                <a:cubicBezTo>
                  <a:pt x="224" y="521"/>
                  <a:pt x="222" y="520"/>
                  <a:pt x="221" y="519"/>
                </a:cubicBezTo>
                <a:cubicBezTo>
                  <a:pt x="221" y="522"/>
                  <a:pt x="223" y="523"/>
                  <a:pt x="222" y="526"/>
                </a:cubicBezTo>
                <a:cubicBezTo>
                  <a:pt x="224" y="527"/>
                  <a:pt x="221" y="522"/>
                  <a:pt x="223" y="523"/>
                </a:cubicBezTo>
                <a:close/>
                <a:moveTo>
                  <a:pt x="535" y="427"/>
                </a:moveTo>
                <a:cubicBezTo>
                  <a:pt x="534" y="429"/>
                  <a:pt x="532" y="430"/>
                  <a:pt x="531" y="431"/>
                </a:cubicBezTo>
                <a:cubicBezTo>
                  <a:pt x="530" y="433"/>
                  <a:pt x="529" y="432"/>
                  <a:pt x="528" y="434"/>
                </a:cubicBezTo>
                <a:cubicBezTo>
                  <a:pt x="526" y="436"/>
                  <a:pt x="523" y="435"/>
                  <a:pt x="522" y="439"/>
                </a:cubicBezTo>
                <a:cubicBezTo>
                  <a:pt x="525" y="440"/>
                  <a:pt x="526" y="437"/>
                  <a:pt x="529" y="437"/>
                </a:cubicBezTo>
                <a:cubicBezTo>
                  <a:pt x="530" y="437"/>
                  <a:pt x="531" y="437"/>
                  <a:pt x="532" y="437"/>
                </a:cubicBezTo>
                <a:cubicBezTo>
                  <a:pt x="533" y="436"/>
                  <a:pt x="534" y="433"/>
                  <a:pt x="535" y="432"/>
                </a:cubicBezTo>
                <a:cubicBezTo>
                  <a:pt x="536" y="431"/>
                  <a:pt x="539" y="431"/>
                  <a:pt x="540" y="429"/>
                </a:cubicBezTo>
                <a:cubicBezTo>
                  <a:pt x="539" y="427"/>
                  <a:pt x="537" y="428"/>
                  <a:pt x="535" y="427"/>
                </a:cubicBezTo>
                <a:close/>
                <a:moveTo>
                  <a:pt x="244" y="495"/>
                </a:moveTo>
                <a:cubicBezTo>
                  <a:pt x="244" y="495"/>
                  <a:pt x="244" y="495"/>
                  <a:pt x="244" y="495"/>
                </a:cubicBezTo>
                <a:cubicBezTo>
                  <a:pt x="244" y="495"/>
                  <a:pt x="244" y="495"/>
                  <a:pt x="244" y="495"/>
                </a:cubicBezTo>
                <a:cubicBezTo>
                  <a:pt x="244" y="495"/>
                  <a:pt x="244" y="495"/>
                  <a:pt x="244" y="495"/>
                </a:cubicBezTo>
                <a:cubicBezTo>
                  <a:pt x="243" y="495"/>
                  <a:pt x="243" y="496"/>
                  <a:pt x="243" y="496"/>
                </a:cubicBezTo>
                <a:cubicBezTo>
                  <a:pt x="243" y="496"/>
                  <a:pt x="241" y="497"/>
                  <a:pt x="241" y="499"/>
                </a:cubicBezTo>
                <a:cubicBezTo>
                  <a:pt x="242" y="499"/>
                  <a:pt x="243" y="498"/>
                  <a:pt x="243" y="497"/>
                </a:cubicBezTo>
                <a:cubicBezTo>
                  <a:pt x="244" y="497"/>
                  <a:pt x="245" y="496"/>
                  <a:pt x="245" y="496"/>
                </a:cubicBezTo>
                <a:cubicBezTo>
                  <a:pt x="245" y="496"/>
                  <a:pt x="245" y="496"/>
                  <a:pt x="245" y="496"/>
                </a:cubicBezTo>
                <a:cubicBezTo>
                  <a:pt x="245" y="496"/>
                  <a:pt x="244" y="496"/>
                  <a:pt x="244" y="495"/>
                </a:cubicBezTo>
                <a:close/>
                <a:moveTo>
                  <a:pt x="487" y="450"/>
                </a:moveTo>
                <a:cubicBezTo>
                  <a:pt x="486" y="450"/>
                  <a:pt x="485" y="450"/>
                  <a:pt x="484" y="450"/>
                </a:cubicBezTo>
                <a:cubicBezTo>
                  <a:pt x="484" y="451"/>
                  <a:pt x="482" y="451"/>
                  <a:pt x="483" y="452"/>
                </a:cubicBezTo>
                <a:cubicBezTo>
                  <a:pt x="485" y="453"/>
                  <a:pt x="485" y="452"/>
                  <a:pt x="487" y="452"/>
                </a:cubicBezTo>
                <a:cubicBezTo>
                  <a:pt x="489" y="452"/>
                  <a:pt x="492" y="451"/>
                  <a:pt x="493" y="451"/>
                </a:cubicBezTo>
                <a:cubicBezTo>
                  <a:pt x="493" y="450"/>
                  <a:pt x="494" y="450"/>
                  <a:pt x="494" y="449"/>
                </a:cubicBezTo>
                <a:cubicBezTo>
                  <a:pt x="493" y="449"/>
                  <a:pt x="493" y="448"/>
                  <a:pt x="492" y="448"/>
                </a:cubicBezTo>
                <a:cubicBezTo>
                  <a:pt x="491" y="449"/>
                  <a:pt x="489" y="449"/>
                  <a:pt x="487" y="450"/>
                </a:cubicBezTo>
                <a:close/>
                <a:moveTo>
                  <a:pt x="508" y="444"/>
                </a:moveTo>
                <a:cubicBezTo>
                  <a:pt x="510" y="445"/>
                  <a:pt x="511" y="443"/>
                  <a:pt x="513" y="442"/>
                </a:cubicBezTo>
                <a:cubicBezTo>
                  <a:pt x="514" y="442"/>
                  <a:pt x="516" y="443"/>
                  <a:pt x="516" y="441"/>
                </a:cubicBezTo>
                <a:cubicBezTo>
                  <a:pt x="515" y="440"/>
                  <a:pt x="515" y="440"/>
                  <a:pt x="514" y="440"/>
                </a:cubicBezTo>
                <a:cubicBezTo>
                  <a:pt x="512" y="441"/>
                  <a:pt x="507" y="441"/>
                  <a:pt x="508" y="444"/>
                </a:cubicBezTo>
                <a:close/>
                <a:moveTo>
                  <a:pt x="220" y="581"/>
                </a:moveTo>
                <a:cubicBezTo>
                  <a:pt x="220" y="581"/>
                  <a:pt x="220" y="580"/>
                  <a:pt x="220" y="580"/>
                </a:cubicBezTo>
                <a:cubicBezTo>
                  <a:pt x="220" y="580"/>
                  <a:pt x="220" y="580"/>
                  <a:pt x="221" y="580"/>
                </a:cubicBezTo>
                <a:cubicBezTo>
                  <a:pt x="221" y="580"/>
                  <a:pt x="221" y="578"/>
                  <a:pt x="222" y="578"/>
                </a:cubicBezTo>
                <a:cubicBezTo>
                  <a:pt x="219" y="577"/>
                  <a:pt x="220" y="578"/>
                  <a:pt x="219" y="579"/>
                </a:cubicBezTo>
                <a:cubicBezTo>
                  <a:pt x="219" y="579"/>
                  <a:pt x="219" y="579"/>
                  <a:pt x="219" y="579"/>
                </a:cubicBezTo>
                <a:cubicBezTo>
                  <a:pt x="219" y="580"/>
                  <a:pt x="218" y="580"/>
                  <a:pt x="217" y="580"/>
                </a:cubicBezTo>
                <a:cubicBezTo>
                  <a:pt x="217" y="581"/>
                  <a:pt x="217" y="582"/>
                  <a:pt x="217" y="582"/>
                </a:cubicBezTo>
                <a:cubicBezTo>
                  <a:pt x="217" y="582"/>
                  <a:pt x="216" y="582"/>
                  <a:pt x="216" y="582"/>
                </a:cubicBezTo>
                <a:cubicBezTo>
                  <a:pt x="216" y="583"/>
                  <a:pt x="216" y="583"/>
                  <a:pt x="216" y="583"/>
                </a:cubicBezTo>
                <a:cubicBezTo>
                  <a:pt x="216" y="584"/>
                  <a:pt x="215" y="583"/>
                  <a:pt x="215" y="583"/>
                </a:cubicBezTo>
                <a:cubicBezTo>
                  <a:pt x="215" y="584"/>
                  <a:pt x="215" y="584"/>
                  <a:pt x="215" y="584"/>
                </a:cubicBezTo>
                <a:cubicBezTo>
                  <a:pt x="216" y="584"/>
                  <a:pt x="217" y="584"/>
                  <a:pt x="218" y="583"/>
                </a:cubicBezTo>
                <a:cubicBezTo>
                  <a:pt x="218" y="581"/>
                  <a:pt x="219" y="581"/>
                  <a:pt x="220" y="581"/>
                </a:cubicBezTo>
                <a:close/>
                <a:moveTo>
                  <a:pt x="281" y="469"/>
                </a:moveTo>
                <a:cubicBezTo>
                  <a:pt x="283" y="468"/>
                  <a:pt x="284" y="464"/>
                  <a:pt x="280" y="464"/>
                </a:cubicBezTo>
                <a:cubicBezTo>
                  <a:pt x="280" y="466"/>
                  <a:pt x="280" y="468"/>
                  <a:pt x="281" y="469"/>
                </a:cubicBezTo>
                <a:close/>
                <a:moveTo>
                  <a:pt x="286" y="463"/>
                </a:moveTo>
                <a:cubicBezTo>
                  <a:pt x="286" y="463"/>
                  <a:pt x="287" y="461"/>
                  <a:pt x="287" y="461"/>
                </a:cubicBezTo>
                <a:cubicBezTo>
                  <a:pt x="284" y="459"/>
                  <a:pt x="284" y="462"/>
                  <a:pt x="286" y="463"/>
                </a:cubicBezTo>
                <a:close/>
                <a:moveTo>
                  <a:pt x="279" y="467"/>
                </a:moveTo>
                <a:cubicBezTo>
                  <a:pt x="278" y="466"/>
                  <a:pt x="280" y="464"/>
                  <a:pt x="277" y="463"/>
                </a:cubicBezTo>
                <a:cubicBezTo>
                  <a:pt x="277" y="466"/>
                  <a:pt x="275" y="466"/>
                  <a:pt x="275" y="469"/>
                </a:cubicBezTo>
                <a:cubicBezTo>
                  <a:pt x="274" y="470"/>
                  <a:pt x="271" y="468"/>
                  <a:pt x="271" y="471"/>
                </a:cubicBezTo>
                <a:cubicBezTo>
                  <a:pt x="272" y="472"/>
                  <a:pt x="274" y="473"/>
                  <a:pt x="275" y="473"/>
                </a:cubicBezTo>
                <a:cubicBezTo>
                  <a:pt x="275" y="472"/>
                  <a:pt x="276" y="472"/>
                  <a:pt x="277" y="472"/>
                </a:cubicBezTo>
                <a:cubicBezTo>
                  <a:pt x="277" y="470"/>
                  <a:pt x="276" y="470"/>
                  <a:pt x="277" y="468"/>
                </a:cubicBezTo>
                <a:cubicBezTo>
                  <a:pt x="277" y="468"/>
                  <a:pt x="279" y="469"/>
                  <a:pt x="279" y="467"/>
                </a:cubicBezTo>
                <a:close/>
                <a:moveTo>
                  <a:pt x="248" y="492"/>
                </a:moveTo>
                <a:cubicBezTo>
                  <a:pt x="246" y="492"/>
                  <a:pt x="245" y="494"/>
                  <a:pt x="245" y="495"/>
                </a:cubicBezTo>
                <a:cubicBezTo>
                  <a:pt x="246" y="496"/>
                  <a:pt x="247" y="494"/>
                  <a:pt x="248" y="492"/>
                </a:cubicBezTo>
                <a:close/>
                <a:moveTo>
                  <a:pt x="267" y="478"/>
                </a:moveTo>
                <a:cubicBezTo>
                  <a:pt x="269" y="479"/>
                  <a:pt x="270" y="476"/>
                  <a:pt x="267" y="475"/>
                </a:cubicBezTo>
                <a:lnTo>
                  <a:pt x="267" y="478"/>
                </a:lnTo>
                <a:close/>
                <a:moveTo>
                  <a:pt x="256" y="485"/>
                </a:moveTo>
                <a:cubicBezTo>
                  <a:pt x="255" y="484"/>
                  <a:pt x="254" y="484"/>
                  <a:pt x="253" y="485"/>
                </a:cubicBezTo>
                <a:cubicBezTo>
                  <a:pt x="254" y="486"/>
                  <a:pt x="255" y="486"/>
                  <a:pt x="256" y="485"/>
                </a:cubicBezTo>
                <a:close/>
                <a:moveTo>
                  <a:pt x="249" y="488"/>
                </a:moveTo>
                <a:cubicBezTo>
                  <a:pt x="249" y="489"/>
                  <a:pt x="249" y="490"/>
                  <a:pt x="250" y="490"/>
                </a:cubicBezTo>
                <a:cubicBezTo>
                  <a:pt x="250" y="489"/>
                  <a:pt x="252" y="490"/>
                  <a:pt x="252" y="488"/>
                </a:cubicBezTo>
                <a:cubicBezTo>
                  <a:pt x="251" y="487"/>
                  <a:pt x="250" y="488"/>
                  <a:pt x="249" y="488"/>
                </a:cubicBezTo>
                <a:close/>
                <a:moveTo>
                  <a:pt x="253" y="491"/>
                </a:moveTo>
                <a:cubicBezTo>
                  <a:pt x="255" y="492"/>
                  <a:pt x="256" y="490"/>
                  <a:pt x="257" y="490"/>
                </a:cubicBezTo>
                <a:cubicBezTo>
                  <a:pt x="258" y="489"/>
                  <a:pt x="260" y="488"/>
                  <a:pt x="260" y="487"/>
                </a:cubicBezTo>
                <a:cubicBezTo>
                  <a:pt x="260" y="486"/>
                  <a:pt x="260" y="486"/>
                  <a:pt x="259" y="485"/>
                </a:cubicBezTo>
                <a:cubicBezTo>
                  <a:pt x="259" y="486"/>
                  <a:pt x="258" y="486"/>
                  <a:pt x="257" y="486"/>
                </a:cubicBezTo>
                <a:cubicBezTo>
                  <a:pt x="256" y="487"/>
                  <a:pt x="252" y="489"/>
                  <a:pt x="253" y="491"/>
                </a:cubicBezTo>
                <a:close/>
                <a:moveTo>
                  <a:pt x="261" y="484"/>
                </a:moveTo>
                <a:cubicBezTo>
                  <a:pt x="263" y="485"/>
                  <a:pt x="263" y="483"/>
                  <a:pt x="264" y="483"/>
                </a:cubicBezTo>
                <a:cubicBezTo>
                  <a:pt x="265" y="482"/>
                  <a:pt x="266" y="480"/>
                  <a:pt x="266" y="479"/>
                </a:cubicBezTo>
                <a:cubicBezTo>
                  <a:pt x="265" y="479"/>
                  <a:pt x="264" y="477"/>
                  <a:pt x="262" y="477"/>
                </a:cubicBezTo>
                <a:cubicBezTo>
                  <a:pt x="262" y="479"/>
                  <a:pt x="263" y="480"/>
                  <a:pt x="263" y="481"/>
                </a:cubicBezTo>
                <a:cubicBezTo>
                  <a:pt x="263" y="482"/>
                  <a:pt x="260" y="482"/>
                  <a:pt x="261" y="484"/>
                </a:cubicBezTo>
                <a:close/>
                <a:moveTo>
                  <a:pt x="919" y="154"/>
                </a:moveTo>
                <a:cubicBezTo>
                  <a:pt x="927" y="169"/>
                  <a:pt x="935" y="185"/>
                  <a:pt x="940" y="202"/>
                </a:cubicBezTo>
                <a:cubicBezTo>
                  <a:pt x="941" y="205"/>
                  <a:pt x="942" y="208"/>
                  <a:pt x="943" y="211"/>
                </a:cubicBezTo>
                <a:cubicBezTo>
                  <a:pt x="943" y="211"/>
                  <a:pt x="943" y="211"/>
                  <a:pt x="943" y="211"/>
                </a:cubicBezTo>
                <a:cubicBezTo>
                  <a:pt x="941" y="212"/>
                  <a:pt x="943" y="214"/>
                  <a:pt x="943" y="215"/>
                </a:cubicBezTo>
                <a:cubicBezTo>
                  <a:pt x="943" y="216"/>
                  <a:pt x="943" y="216"/>
                  <a:pt x="943" y="217"/>
                </a:cubicBezTo>
                <a:cubicBezTo>
                  <a:pt x="943" y="219"/>
                  <a:pt x="945" y="221"/>
                  <a:pt x="946" y="223"/>
                </a:cubicBezTo>
                <a:cubicBezTo>
                  <a:pt x="946" y="224"/>
                  <a:pt x="946" y="224"/>
                  <a:pt x="946" y="224"/>
                </a:cubicBezTo>
                <a:cubicBezTo>
                  <a:pt x="946" y="225"/>
                  <a:pt x="946" y="226"/>
                  <a:pt x="946" y="226"/>
                </a:cubicBezTo>
                <a:cubicBezTo>
                  <a:pt x="946" y="226"/>
                  <a:pt x="946" y="228"/>
                  <a:pt x="947" y="228"/>
                </a:cubicBezTo>
                <a:cubicBezTo>
                  <a:pt x="947" y="229"/>
                  <a:pt x="946" y="228"/>
                  <a:pt x="947" y="229"/>
                </a:cubicBezTo>
                <a:cubicBezTo>
                  <a:pt x="947" y="231"/>
                  <a:pt x="947" y="232"/>
                  <a:pt x="948" y="234"/>
                </a:cubicBezTo>
                <a:cubicBezTo>
                  <a:pt x="946" y="235"/>
                  <a:pt x="947" y="236"/>
                  <a:pt x="947" y="237"/>
                </a:cubicBezTo>
                <a:cubicBezTo>
                  <a:pt x="946" y="239"/>
                  <a:pt x="947" y="240"/>
                  <a:pt x="946" y="241"/>
                </a:cubicBezTo>
                <a:cubicBezTo>
                  <a:pt x="949" y="246"/>
                  <a:pt x="950" y="252"/>
                  <a:pt x="950" y="257"/>
                </a:cubicBezTo>
                <a:cubicBezTo>
                  <a:pt x="949" y="260"/>
                  <a:pt x="951" y="263"/>
                  <a:pt x="951" y="266"/>
                </a:cubicBezTo>
                <a:cubicBezTo>
                  <a:pt x="951" y="267"/>
                  <a:pt x="951" y="269"/>
                  <a:pt x="951" y="269"/>
                </a:cubicBezTo>
                <a:cubicBezTo>
                  <a:pt x="951" y="270"/>
                  <a:pt x="951" y="271"/>
                  <a:pt x="951" y="271"/>
                </a:cubicBezTo>
                <a:cubicBezTo>
                  <a:pt x="950" y="271"/>
                  <a:pt x="951" y="272"/>
                  <a:pt x="951" y="272"/>
                </a:cubicBezTo>
                <a:cubicBezTo>
                  <a:pt x="951" y="273"/>
                  <a:pt x="951" y="274"/>
                  <a:pt x="951" y="276"/>
                </a:cubicBezTo>
                <a:cubicBezTo>
                  <a:pt x="951" y="277"/>
                  <a:pt x="951" y="277"/>
                  <a:pt x="952" y="278"/>
                </a:cubicBezTo>
                <a:cubicBezTo>
                  <a:pt x="953" y="280"/>
                  <a:pt x="950" y="282"/>
                  <a:pt x="951" y="284"/>
                </a:cubicBezTo>
                <a:cubicBezTo>
                  <a:pt x="951" y="284"/>
                  <a:pt x="950" y="285"/>
                  <a:pt x="950" y="285"/>
                </a:cubicBezTo>
                <a:cubicBezTo>
                  <a:pt x="950" y="288"/>
                  <a:pt x="950" y="291"/>
                  <a:pt x="949" y="293"/>
                </a:cubicBezTo>
                <a:cubicBezTo>
                  <a:pt x="950" y="296"/>
                  <a:pt x="950" y="301"/>
                  <a:pt x="949" y="304"/>
                </a:cubicBezTo>
                <a:cubicBezTo>
                  <a:pt x="949" y="306"/>
                  <a:pt x="949" y="307"/>
                  <a:pt x="948" y="308"/>
                </a:cubicBezTo>
                <a:cubicBezTo>
                  <a:pt x="948" y="308"/>
                  <a:pt x="948" y="308"/>
                  <a:pt x="948" y="308"/>
                </a:cubicBezTo>
                <a:cubicBezTo>
                  <a:pt x="947" y="311"/>
                  <a:pt x="948" y="315"/>
                  <a:pt x="948" y="317"/>
                </a:cubicBezTo>
                <a:cubicBezTo>
                  <a:pt x="948" y="319"/>
                  <a:pt x="947" y="320"/>
                  <a:pt x="947" y="321"/>
                </a:cubicBezTo>
                <a:cubicBezTo>
                  <a:pt x="947" y="322"/>
                  <a:pt x="947" y="322"/>
                  <a:pt x="946" y="322"/>
                </a:cubicBezTo>
                <a:cubicBezTo>
                  <a:pt x="946" y="322"/>
                  <a:pt x="946" y="324"/>
                  <a:pt x="947" y="324"/>
                </a:cubicBezTo>
                <a:cubicBezTo>
                  <a:pt x="946" y="325"/>
                  <a:pt x="946" y="325"/>
                  <a:pt x="946" y="327"/>
                </a:cubicBezTo>
                <a:cubicBezTo>
                  <a:pt x="945" y="328"/>
                  <a:pt x="946" y="328"/>
                  <a:pt x="946" y="329"/>
                </a:cubicBezTo>
                <a:cubicBezTo>
                  <a:pt x="947" y="331"/>
                  <a:pt x="943" y="333"/>
                  <a:pt x="944" y="335"/>
                </a:cubicBezTo>
                <a:cubicBezTo>
                  <a:pt x="944" y="335"/>
                  <a:pt x="943" y="336"/>
                  <a:pt x="943" y="336"/>
                </a:cubicBezTo>
                <a:cubicBezTo>
                  <a:pt x="943" y="339"/>
                  <a:pt x="942" y="341"/>
                  <a:pt x="940" y="344"/>
                </a:cubicBezTo>
                <a:cubicBezTo>
                  <a:pt x="941" y="347"/>
                  <a:pt x="940" y="351"/>
                  <a:pt x="939" y="355"/>
                </a:cubicBezTo>
                <a:cubicBezTo>
                  <a:pt x="938" y="356"/>
                  <a:pt x="938" y="358"/>
                  <a:pt x="937" y="358"/>
                </a:cubicBezTo>
                <a:cubicBezTo>
                  <a:pt x="938" y="358"/>
                  <a:pt x="938" y="359"/>
                  <a:pt x="939" y="360"/>
                </a:cubicBezTo>
                <a:cubicBezTo>
                  <a:pt x="939" y="360"/>
                  <a:pt x="939" y="360"/>
                  <a:pt x="939" y="359"/>
                </a:cubicBezTo>
                <a:cubicBezTo>
                  <a:pt x="939" y="360"/>
                  <a:pt x="938" y="361"/>
                  <a:pt x="938" y="361"/>
                </a:cubicBezTo>
                <a:cubicBezTo>
                  <a:pt x="938" y="362"/>
                  <a:pt x="938" y="363"/>
                  <a:pt x="938" y="363"/>
                </a:cubicBezTo>
                <a:cubicBezTo>
                  <a:pt x="938" y="364"/>
                  <a:pt x="937" y="365"/>
                  <a:pt x="937" y="365"/>
                </a:cubicBezTo>
                <a:cubicBezTo>
                  <a:pt x="937" y="367"/>
                  <a:pt x="938" y="368"/>
                  <a:pt x="937" y="369"/>
                </a:cubicBezTo>
                <a:cubicBezTo>
                  <a:pt x="936" y="369"/>
                  <a:pt x="937" y="370"/>
                  <a:pt x="937" y="370"/>
                </a:cubicBezTo>
                <a:cubicBezTo>
                  <a:pt x="937" y="370"/>
                  <a:pt x="936" y="370"/>
                  <a:pt x="936" y="370"/>
                </a:cubicBezTo>
                <a:cubicBezTo>
                  <a:pt x="936" y="371"/>
                  <a:pt x="936" y="372"/>
                  <a:pt x="936" y="372"/>
                </a:cubicBezTo>
                <a:cubicBezTo>
                  <a:pt x="936" y="372"/>
                  <a:pt x="936" y="372"/>
                  <a:pt x="936" y="372"/>
                </a:cubicBezTo>
                <a:cubicBezTo>
                  <a:pt x="935" y="373"/>
                  <a:pt x="937" y="377"/>
                  <a:pt x="936" y="378"/>
                </a:cubicBezTo>
                <a:cubicBezTo>
                  <a:pt x="937" y="376"/>
                  <a:pt x="937" y="377"/>
                  <a:pt x="938" y="377"/>
                </a:cubicBezTo>
                <a:cubicBezTo>
                  <a:pt x="937" y="379"/>
                  <a:pt x="937" y="382"/>
                  <a:pt x="937" y="385"/>
                </a:cubicBezTo>
                <a:cubicBezTo>
                  <a:pt x="936" y="385"/>
                  <a:pt x="936" y="386"/>
                  <a:pt x="936" y="387"/>
                </a:cubicBezTo>
                <a:cubicBezTo>
                  <a:pt x="935" y="387"/>
                  <a:pt x="936" y="384"/>
                  <a:pt x="936" y="383"/>
                </a:cubicBezTo>
                <a:cubicBezTo>
                  <a:pt x="936" y="382"/>
                  <a:pt x="937" y="378"/>
                  <a:pt x="934" y="378"/>
                </a:cubicBezTo>
                <a:cubicBezTo>
                  <a:pt x="935" y="381"/>
                  <a:pt x="934" y="383"/>
                  <a:pt x="934" y="384"/>
                </a:cubicBezTo>
                <a:cubicBezTo>
                  <a:pt x="933" y="384"/>
                  <a:pt x="933" y="386"/>
                  <a:pt x="933" y="386"/>
                </a:cubicBezTo>
                <a:cubicBezTo>
                  <a:pt x="932" y="388"/>
                  <a:pt x="932" y="390"/>
                  <a:pt x="932" y="392"/>
                </a:cubicBezTo>
                <a:cubicBezTo>
                  <a:pt x="932" y="394"/>
                  <a:pt x="933" y="394"/>
                  <a:pt x="933" y="396"/>
                </a:cubicBezTo>
                <a:cubicBezTo>
                  <a:pt x="933" y="399"/>
                  <a:pt x="931" y="397"/>
                  <a:pt x="932" y="399"/>
                </a:cubicBezTo>
                <a:cubicBezTo>
                  <a:pt x="932" y="400"/>
                  <a:pt x="932" y="401"/>
                  <a:pt x="933" y="401"/>
                </a:cubicBezTo>
                <a:cubicBezTo>
                  <a:pt x="933" y="399"/>
                  <a:pt x="935" y="395"/>
                  <a:pt x="935" y="394"/>
                </a:cubicBezTo>
                <a:cubicBezTo>
                  <a:pt x="935" y="393"/>
                  <a:pt x="936" y="391"/>
                  <a:pt x="936" y="391"/>
                </a:cubicBezTo>
                <a:cubicBezTo>
                  <a:pt x="936" y="391"/>
                  <a:pt x="936" y="390"/>
                  <a:pt x="937" y="390"/>
                </a:cubicBezTo>
                <a:cubicBezTo>
                  <a:pt x="936" y="398"/>
                  <a:pt x="937" y="408"/>
                  <a:pt x="934" y="415"/>
                </a:cubicBezTo>
                <a:cubicBezTo>
                  <a:pt x="934" y="415"/>
                  <a:pt x="934" y="415"/>
                  <a:pt x="934" y="415"/>
                </a:cubicBezTo>
                <a:cubicBezTo>
                  <a:pt x="933" y="416"/>
                  <a:pt x="934" y="410"/>
                  <a:pt x="932" y="410"/>
                </a:cubicBezTo>
                <a:cubicBezTo>
                  <a:pt x="931" y="410"/>
                  <a:pt x="932" y="412"/>
                  <a:pt x="932" y="413"/>
                </a:cubicBezTo>
                <a:cubicBezTo>
                  <a:pt x="932" y="416"/>
                  <a:pt x="932" y="420"/>
                  <a:pt x="932" y="423"/>
                </a:cubicBezTo>
                <a:cubicBezTo>
                  <a:pt x="932" y="426"/>
                  <a:pt x="931" y="426"/>
                  <a:pt x="932" y="427"/>
                </a:cubicBezTo>
                <a:cubicBezTo>
                  <a:pt x="933" y="427"/>
                  <a:pt x="933" y="434"/>
                  <a:pt x="933" y="434"/>
                </a:cubicBezTo>
                <a:cubicBezTo>
                  <a:pt x="933" y="434"/>
                  <a:pt x="932" y="436"/>
                  <a:pt x="932" y="435"/>
                </a:cubicBezTo>
                <a:cubicBezTo>
                  <a:pt x="932" y="437"/>
                  <a:pt x="933" y="437"/>
                  <a:pt x="934" y="438"/>
                </a:cubicBezTo>
                <a:cubicBezTo>
                  <a:pt x="932" y="440"/>
                  <a:pt x="934" y="443"/>
                  <a:pt x="934" y="446"/>
                </a:cubicBezTo>
                <a:cubicBezTo>
                  <a:pt x="934" y="447"/>
                  <a:pt x="934" y="449"/>
                  <a:pt x="934" y="450"/>
                </a:cubicBezTo>
                <a:cubicBezTo>
                  <a:pt x="934" y="451"/>
                  <a:pt x="935" y="453"/>
                  <a:pt x="936" y="454"/>
                </a:cubicBezTo>
                <a:cubicBezTo>
                  <a:pt x="937" y="458"/>
                  <a:pt x="937" y="462"/>
                  <a:pt x="939" y="464"/>
                </a:cubicBezTo>
                <a:cubicBezTo>
                  <a:pt x="939" y="464"/>
                  <a:pt x="938" y="464"/>
                  <a:pt x="938" y="464"/>
                </a:cubicBezTo>
                <a:cubicBezTo>
                  <a:pt x="938" y="467"/>
                  <a:pt x="939" y="469"/>
                  <a:pt x="940" y="470"/>
                </a:cubicBezTo>
                <a:cubicBezTo>
                  <a:pt x="939" y="473"/>
                  <a:pt x="942" y="476"/>
                  <a:pt x="941" y="479"/>
                </a:cubicBezTo>
                <a:cubicBezTo>
                  <a:pt x="943" y="479"/>
                  <a:pt x="943" y="480"/>
                  <a:pt x="944" y="481"/>
                </a:cubicBezTo>
                <a:cubicBezTo>
                  <a:pt x="944" y="481"/>
                  <a:pt x="943" y="482"/>
                  <a:pt x="944" y="483"/>
                </a:cubicBezTo>
                <a:cubicBezTo>
                  <a:pt x="944" y="483"/>
                  <a:pt x="945" y="484"/>
                  <a:pt x="945" y="484"/>
                </a:cubicBezTo>
                <a:cubicBezTo>
                  <a:pt x="946" y="486"/>
                  <a:pt x="947" y="487"/>
                  <a:pt x="948" y="489"/>
                </a:cubicBezTo>
                <a:cubicBezTo>
                  <a:pt x="950" y="492"/>
                  <a:pt x="952" y="495"/>
                  <a:pt x="954" y="497"/>
                </a:cubicBezTo>
                <a:cubicBezTo>
                  <a:pt x="954" y="498"/>
                  <a:pt x="954" y="499"/>
                  <a:pt x="954" y="499"/>
                </a:cubicBezTo>
                <a:cubicBezTo>
                  <a:pt x="955" y="502"/>
                  <a:pt x="958" y="503"/>
                  <a:pt x="957" y="506"/>
                </a:cubicBezTo>
                <a:cubicBezTo>
                  <a:pt x="960" y="506"/>
                  <a:pt x="960" y="510"/>
                  <a:pt x="962" y="510"/>
                </a:cubicBezTo>
                <a:cubicBezTo>
                  <a:pt x="962" y="506"/>
                  <a:pt x="958" y="504"/>
                  <a:pt x="957" y="502"/>
                </a:cubicBezTo>
                <a:cubicBezTo>
                  <a:pt x="956" y="501"/>
                  <a:pt x="956" y="499"/>
                  <a:pt x="955" y="499"/>
                </a:cubicBezTo>
                <a:cubicBezTo>
                  <a:pt x="955" y="498"/>
                  <a:pt x="954" y="498"/>
                  <a:pt x="955" y="497"/>
                </a:cubicBezTo>
                <a:cubicBezTo>
                  <a:pt x="955" y="497"/>
                  <a:pt x="955" y="497"/>
                  <a:pt x="955" y="497"/>
                </a:cubicBezTo>
                <a:cubicBezTo>
                  <a:pt x="957" y="500"/>
                  <a:pt x="959" y="503"/>
                  <a:pt x="961" y="505"/>
                </a:cubicBezTo>
                <a:cubicBezTo>
                  <a:pt x="962" y="507"/>
                  <a:pt x="964" y="508"/>
                  <a:pt x="965" y="510"/>
                </a:cubicBezTo>
                <a:cubicBezTo>
                  <a:pt x="964" y="510"/>
                  <a:pt x="964" y="510"/>
                  <a:pt x="963" y="510"/>
                </a:cubicBezTo>
                <a:cubicBezTo>
                  <a:pt x="964" y="511"/>
                  <a:pt x="965" y="511"/>
                  <a:pt x="965" y="511"/>
                </a:cubicBezTo>
                <a:cubicBezTo>
                  <a:pt x="965" y="512"/>
                  <a:pt x="965" y="513"/>
                  <a:pt x="966" y="514"/>
                </a:cubicBezTo>
                <a:cubicBezTo>
                  <a:pt x="966" y="514"/>
                  <a:pt x="967" y="514"/>
                  <a:pt x="967" y="514"/>
                </a:cubicBezTo>
                <a:cubicBezTo>
                  <a:pt x="967" y="515"/>
                  <a:pt x="967" y="515"/>
                  <a:pt x="967" y="516"/>
                </a:cubicBezTo>
                <a:cubicBezTo>
                  <a:pt x="967" y="516"/>
                  <a:pt x="968" y="515"/>
                  <a:pt x="968" y="516"/>
                </a:cubicBezTo>
                <a:cubicBezTo>
                  <a:pt x="969" y="516"/>
                  <a:pt x="969" y="516"/>
                  <a:pt x="969" y="517"/>
                </a:cubicBezTo>
                <a:cubicBezTo>
                  <a:pt x="970" y="517"/>
                  <a:pt x="970" y="517"/>
                  <a:pt x="970" y="519"/>
                </a:cubicBezTo>
                <a:cubicBezTo>
                  <a:pt x="973" y="519"/>
                  <a:pt x="975" y="521"/>
                  <a:pt x="976" y="523"/>
                </a:cubicBezTo>
                <a:cubicBezTo>
                  <a:pt x="977" y="523"/>
                  <a:pt x="977" y="523"/>
                  <a:pt x="978" y="523"/>
                </a:cubicBezTo>
                <a:cubicBezTo>
                  <a:pt x="978" y="523"/>
                  <a:pt x="979" y="524"/>
                  <a:pt x="979" y="524"/>
                </a:cubicBezTo>
                <a:cubicBezTo>
                  <a:pt x="980" y="525"/>
                  <a:pt x="981" y="525"/>
                  <a:pt x="982" y="526"/>
                </a:cubicBezTo>
                <a:cubicBezTo>
                  <a:pt x="985" y="526"/>
                  <a:pt x="987" y="528"/>
                  <a:pt x="989" y="529"/>
                </a:cubicBezTo>
                <a:cubicBezTo>
                  <a:pt x="990" y="529"/>
                  <a:pt x="990" y="530"/>
                  <a:pt x="990" y="530"/>
                </a:cubicBezTo>
                <a:cubicBezTo>
                  <a:pt x="991" y="530"/>
                  <a:pt x="991" y="529"/>
                  <a:pt x="992" y="529"/>
                </a:cubicBezTo>
                <a:cubicBezTo>
                  <a:pt x="992" y="530"/>
                  <a:pt x="992" y="531"/>
                  <a:pt x="993" y="531"/>
                </a:cubicBezTo>
                <a:cubicBezTo>
                  <a:pt x="993" y="531"/>
                  <a:pt x="994" y="530"/>
                  <a:pt x="995" y="530"/>
                </a:cubicBezTo>
                <a:cubicBezTo>
                  <a:pt x="995" y="530"/>
                  <a:pt x="995" y="531"/>
                  <a:pt x="995" y="531"/>
                </a:cubicBezTo>
                <a:cubicBezTo>
                  <a:pt x="997" y="532"/>
                  <a:pt x="999" y="531"/>
                  <a:pt x="999" y="531"/>
                </a:cubicBezTo>
                <a:cubicBezTo>
                  <a:pt x="1000" y="531"/>
                  <a:pt x="1000" y="531"/>
                  <a:pt x="1000" y="531"/>
                </a:cubicBezTo>
                <a:cubicBezTo>
                  <a:pt x="1001" y="531"/>
                  <a:pt x="1001" y="531"/>
                  <a:pt x="1002" y="531"/>
                </a:cubicBezTo>
                <a:cubicBezTo>
                  <a:pt x="1003" y="531"/>
                  <a:pt x="1004" y="532"/>
                  <a:pt x="1005" y="532"/>
                </a:cubicBezTo>
                <a:cubicBezTo>
                  <a:pt x="1006" y="532"/>
                  <a:pt x="1006" y="531"/>
                  <a:pt x="1006" y="531"/>
                </a:cubicBezTo>
                <a:cubicBezTo>
                  <a:pt x="1007" y="530"/>
                  <a:pt x="1008" y="531"/>
                  <a:pt x="1008" y="530"/>
                </a:cubicBezTo>
                <a:cubicBezTo>
                  <a:pt x="1009" y="530"/>
                  <a:pt x="1009" y="531"/>
                  <a:pt x="1010" y="531"/>
                </a:cubicBezTo>
                <a:cubicBezTo>
                  <a:pt x="1010" y="530"/>
                  <a:pt x="1010" y="529"/>
                  <a:pt x="1011" y="530"/>
                </a:cubicBezTo>
                <a:cubicBezTo>
                  <a:pt x="1012" y="531"/>
                  <a:pt x="1013" y="529"/>
                  <a:pt x="1015" y="530"/>
                </a:cubicBezTo>
                <a:cubicBezTo>
                  <a:pt x="1015" y="529"/>
                  <a:pt x="1015" y="529"/>
                  <a:pt x="1016" y="529"/>
                </a:cubicBezTo>
                <a:cubicBezTo>
                  <a:pt x="1016" y="529"/>
                  <a:pt x="1017" y="528"/>
                  <a:pt x="1017" y="528"/>
                </a:cubicBezTo>
                <a:cubicBezTo>
                  <a:pt x="1018" y="527"/>
                  <a:pt x="1020" y="528"/>
                  <a:pt x="1021" y="527"/>
                </a:cubicBezTo>
                <a:cubicBezTo>
                  <a:pt x="1021" y="527"/>
                  <a:pt x="1020" y="526"/>
                  <a:pt x="1021" y="526"/>
                </a:cubicBezTo>
                <a:cubicBezTo>
                  <a:pt x="1021" y="525"/>
                  <a:pt x="1022" y="526"/>
                  <a:pt x="1022" y="526"/>
                </a:cubicBezTo>
                <a:cubicBezTo>
                  <a:pt x="1022" y="526"/>
                  <a:pt x="1023" y="526"/>
                  <a:pt x="1023" y="526"/>
                </a:cubicBezTo>
                <a:cubicBezTo>
                  <a:pt x="1023" y="525"/>
                  <a:pt x="1024" y="525"/>
                  <a:pt x="1024" y="525"/>
                </a:cubicBezTo>
                <a:cubicBezTo>
                  <a:pt x="1025" y="524"/>
                  <a:pt x="1026" y="525"/>
                  <a:pt x="1027" y="524"/>
                </a:cubicBezTo>
                <a:cubicBezTo>
                  <a:pt x="1028" y="524"/>
                  <a:pt x="1028" y="523"/>
                  <a:pt x="1029" y="522"/>
                </a:cubicBezTo>
                <a:cubicBezTo>
                  <a:pt x="1029" y="522"/>
                  <a:pt x="1031" y="520"/>
                  <a:pt x="1032" y="519"/>
                </a:cubicBezTo>
                <a:cubicBezTo>
                  <a:pt x="1032" y="519"/>
                  <a:pt x="1032" y="519"/>
                  <a:pt x="1033" y="520"/>
                </a:cubicBezTo>
                <a:cubicBezTo>
                  <a:pt x="1034" y="518"/>
                  <a:pt x="1035" y="518"/>
                  <a:pt x="1036" y="517"/>
                </a:cubicBezTo>
                <a:cubicBezTo>
                  <a:pt x="1036" y="517"/>
                  <a:pt x="1036" y="516"/>
                  <a:pt x="1036" y="516"/>
                </a:cubicBezTo>
                <a:cubicBezTo>
                  <a:pt x="1036" y="516"/>
                  <a:pt x="1037" y="516"/>
                  <a:pt x="1037" y="516"/>
                </a:cubicBezTo>
                <a:cubicBezTo>
                  <a:pt x="1038" y="515"/>
                  <a:pt x="1038" y="513"/>
                  <a:pt x="1039" y="512"/>
                </a:cubicBezTo>
                <a:cubicBezTo>
                  <a:pt x="1040" y="511"/>
                  <a:pt x="1044" y="507"/>
                  <a:pt x="1042" y="508"/>
                </a:cubicBezTo>
                <a:cubicBezTo>
                  <a:pt x="1040" y="509"/>
                  <a:pt x="1040" y="509"/>
                  <a:pt x="1040" y="509"/>
                </a:cubicBezTo>
                <a:cubicBezTo>
                  <a:pt x="1040" y="511"/>
                  <a:pt x="1036" y="514"/>
                  <a:pt x="1036" y="515"/>
                </a:cubicBezTo>
                <a:cubicBezTo>
                  <a:pt x="1035" y="515"/>
                  <a:pt x="1035" y="516"/>
                  <a:pt x="1034" y="516"/>
                </a:cubicBezTo>
                <a:cubicBezTo>
                  <a:pt x="1034" y="516"/>
                  <a:pt x="1034" y="516"/>
                  <a:pt x="1034" y="516"/>
                </a:cubicBezTo>
                <a:cubicBezTo>
                  <a:pt x="1035" y="516"/>
                  <a:pt x="1035" y="515"/>
                  <a:pt x="1034" y="516"/>
                </a:cubicBezTo>
                <a:cubicBezTo>
                  <a:pt x="1033" y="517"/>
                  <a:pt x="1031" y="520"/>
                  <a:pt x="1031" y="520"/>
                </a:cubicBezTo>
                <a:cubicBezTo>
                  <a:pt x="1028" y="520"/>
                  <a:pt x="1027" y="522"/>
                  <a:pt x="1025" y="524"/>
                </a:cubicBezTo>
                <a:cubicBezTo>
                  <a:pt x="1023" y="523"/>
                  <a:pt x="1023" y="525"/>
                  <a:pt x="1021" y="524"/>
                </a:cubicBezTo>
                <a:cubicBezTo>
                  <a:pt x="1030" y="519"/>
                  <a:pt x="1039" y="511"/>
                  <a:pt x="1044" y="503"/>
                </a:cubicBezTo>
                <a:cubicBezTo>
                  <a:pt x="1046" y="509"/>
                  <a:pt x="1051" y="510"/>
                  <a:pt x="1055" y="514"/>
                </a:cubicBezTo>
                <a:cubicBezTo>
                  <a:pt x="1062" y="524"/>
                  <a:pt x="1074" y="527"/>
                  <a:pt x="1085" y="528"/>
                </a:cubicBezTo>
                <a:cubicBezTo>
                  <a:pt x="1100" y="530"/>
                  <a:pt x="1114" y="523"/>
                  <a:pt x="1124" y="510"/>
                </a:cubicBezTo>
                <a:cubicBezTo>
                  <a:pt x="1133" y="499"/>
                  <a:pt x="1137" y="484"/>
                  <a:pt x="1137" y="469"/>
                </a:cubicBezTo>
                <a:cubicBezTo>
                  <a:pt x="1138" y="422"/>
                  <a:pt x="1104" y="423"/>
                  <a:pt x="1103" y="423"/>
                </a:cubicBezTo>
                <a:cubicBezTo>
                  <a:pt x="1105" y="423"/>
                  <a:pt x="1125" y="378"/>
                  <a:pt x="1097" y="350"/>
                </a:cubicBezTo>
                <a:cubicBezTo>
                  <a:pt x="1091" y="344"/>
                  <a:pt x="1080" y="339"/>
                  <a:pt x="1073" y="338"/>
                </a:cubicBezTo>
                <a:cubicBezTo>
                  <a:pt x="1029" y="328"/>
                  <a:pt x="1009" y="368"/>
                  <a:pt x="1007" y="378"/>
                </a:cubicBezTo>
                <a:cubicBezTo>
                  <a:pt x="995" y="434"/>
                  <a:pt x="1055" y="442"/>
                  <a:pt x="1068" y="415"/>
                </a:cubicBezTo>
                <a:cubicBezTo>
                  <a:pt x="1058" y="459"/>
                  <a:pt x="1016" y="441"/>
                  <a:pt x="1003" y="422"/>
                </a:cubicBezTo>
                <a:cubicBezTo>
                  <a:pt x="994" y="407"/>
                  <a:pt x="992" y="386"/>
                  <a:pt x="988" y="366"/>
                </a:cubicBezTo>
                <a:cubicBezTo>
                  <a:pt x="982" y="334"/>
                  <a:pt x="984" y="301"/>
                  <a:pt x="979" y="269"/>
                </a:cubicBezTo>
                <a:cubicBezTo>
                  <a:pt x="971" y="226"/>
                  <a:pt x="956" y="183"/>
                  <a:pt x="931" y="148"/>
                </a:cubicBezTo>
                <a:cubicBezTo>
                  <a:pt x="914" y="123"/>
                  <a:pt x="892" y="105"/>
                  <a:pt x="871" y="85"/>
                </a:cubicBezTo>
                <a:cubicBezTo>
                  <a:pt x="883" y="96"/>
                  <a:pt x="919" y="154"/>
                  <a:pt x="919" y="154"/>
                </a:cubicBezTo>
                <a:close/>
                <a:moveTo>
                  <a:pt x="940" y="358"/>
                </a:moveTo>
                <a:cubicBezTo>
                  <a:pt x="941" y="356"/>
                  <a:pt x="941" y="354"/>
                  <a:pt x="941" y="353"/>
                </a:cubicBezTo>
                <a:cubicBezTo>
                  <a:pt x="940" y="352"/>
                  <a:pt x="942" y="352"/>
                  <a:pt x="943" y="351"/>
                </a:cubicBezTo>
                <a:cubicBezTo>
                  <a:pt x="943" y="350"/>
                  <a:pt x="942" y="356"/>
                  <a:pt x="941" y="359"/>
                </a:cubicBezTo>
                <a:cubicBezTo>
                  <a:pt x="941" y="358"/>
                  <a:pt x="940" y="359"/>
                  <a:pt x="940" y="358"/>
                </a:cubicBezTo>
                <a:close/>
                <a:moveTo>
                  <a:pt x="944" y="474"/>
                </a:moveTo>
                <a:cubicBezTo>
                  <a:pt x="943" y="472"/>
                  <a:pt x="942" y="470"/>
                  <a:pt x="941" y="467"/>
                </a:cubicBezTo>
                <a:cubicBezTo>
                  <a:pt x="940" y="466"/>
                  <a:pt x="939" y="465"/>
                  <a:pt x="940" y="464"/>
                </a:cubicBezTo>
                <a:cubicBezTo>
                  <a:pt x="940" y="464"/>
                  <a:pt x="940" y="464"/>
                  <a:pt x="940" y="464"/>
                </a:cubicBezTo>
                <a:cubicBezTo>
                  <a:pt x="940" y="462"/>
                  <a:pt x="939" y="459"/>
                  <a:pt x="939" y="457"/>
                </a:cubicBezTo>
                <a:cubicBezTo>
                  <a:pt x="939" y="457"/>
                  <a:pt x="939" y="457"/>
                  <a:pt x="939" y="457"/>
                </a:cubicBezTo>
                <a:cubicBezTo>
                  <a:pt x="943" y="462"/>
                  <a:pt x="945" y="474"/>
                  <a:pt x="944" y="474"/>
                </a:cubicBezTo>
                <a:close/>
                <a:moveTo>
                  <a:pt x="1015" y="527"/>
                </a:moveTo>
                <a:cubicBezTo>
                  <a:pt x="1015" y="527"/>
                  <a:pt x="1014" y="528"/>
                  <a:pt x="1014" y="528"/>
                </a:cubicBezTo>
                <a:cubicBezTo>
                  <a:pt x="1013" y="528"/>
                  <a:pt x="1012" y="529"/>
                  <a:pt x="1011" y="529"/>
                </a:cubicBezTo>
                <a:cubicBezTo>
                  <a:pt x="1010" y="529"/>
                  <a:pt x="1009" y="529"/>
                  <a:pt x="1008" y="529"/>
                </a:cubicBezTo>
                <a:cubicBezTo>
                  <a:pt x="1008" y="529"/>
                  <a:pt x="1008" y="529"/>
                  <a:pt x="1008" y="529"/>
                </a:cubicBezTo>
                <a:cubicBezTo>
                  <a:pt x="1008" y="528"/>
                  <a:pt x="1017" y="527"/>
                  <a:pt x="1015" y="527"/>
                </a:cubicBezTo>
                <a:close/>
                <a:moveTo>
                  <a:pt x="1001" y="529"/>
                </a:moveTo>
                <a:cubicBezTo>
                  <a:pt x="1001" y="529"/>
                  <a:pt x="1002" y="529"/>
                  <a:pt x="1002" y="529"/>
                </a:cubicBezTo>
                <a:cubicBezTo>
                  <a:pt x="1002" y="531"/>
                  <a:pt x="996" y="529"/>
                  <a:pt x="993" y="529"/>
                </a:cubicBezTo>
                <a:cubicBezTo>
                  <a:pt x="993" y="529"/>
                  <a:pt x="992" y="528"/>
                  <a:pt x="992" y="528"/>
                </a:cubicBezTo>
                <a:cubicBezTo>
                  <a:pt x="991" y="528"/>
                  <a:pt x="991" y="528"/>
                  <a:pt x="991" y="528"/>
                </a:cubicBezTo>
                <a:cubicBezTo>
                  <a:pt x="989" y="527"/>
                  <a:pt x="987" y="527"/>
                  <a:pt x="987" y="527"/>
                </a:cubicBezTo>
                <a:cubicBezTo>
                  <a:pt x="985" y="526"/>
                  <a:pt x="983" y="525"/>
                  <a:pt x="983" y="525"/>
                </a:cubicBezTo>
                <a:cubicBezTo>
                  <a:pt x="982" y="524"/>
                  <a:pt x="982" y="524"/>
                  <a:pt x="981" y="523"/>
                </a:cubicBezTo>
                <a:cubicBezTo>
                  <a:pt x="985" y="521"/>
                  <a:pt x="994" y="529"/>
                  <a:pt x="1001" y="529"/>
                </a:cubicBezTo>
                <a:close/>
                <a:moveTo>
                  <a:pt x="981" y="523"/>
                </a:moveTo>
                <a:cubicBezTo>
                  <a:pt x="980" y="523"/>
                  <a:pt x="980" y="522"/>
                  <a:pt x="978" y="522"/>
                </a:cubicBezTo>
                <a:cubicBezTo>
                  <a:pt x="978" y="520"/>
                  <a:pt x="976" y="520"/>
                  <a:pt x="974" y="519"/>
                </a:cubicBezTo>
                <a:cubicBezTo>
                  <a:pt x="974" y="518"/>
                  <a:pt x="973" y="518"/>
                  <a:pt x="973" y="517"/>
                </a:cubicBezTo>
                <a:cubicBezTo>
                  <a:pt x="975" y="515"/>
                  <a:pt x="978" y="521"/>
                  <a:pt x="981" y="523"/>
                </a:cubicBezTo>
                <a:close/>
                <a:moveTo>
                  <a:pt x="954" y="496"/>
                </a:moveTo>
                <a:cubicBezTo>
                  <a:pt x="954" y="495"/>
                  <a:pt x="953" y="494"/>
                  <a:pt x="953" y="493"/>
                </a:cubicBezTo>
                <a:cubicBezTo>
                  <a:pt x="952" y="492"/>
                  <a:pt x="952" y="492"/>
                  <a:pt x="951" y="492"/>
                </a:cubicBezTo>
                <a:cubicBezTo>
                  <a:pt x="950" y="491"/>
                  <a:pt x="949" y="486"/>
                  <a:pt x="950" y="487"/>
                </a:cubicBezTo>
                <a:cubicBezTo>
                  <a:pt x="954" y="489"/>
                  <a:pt x="953" y="493"/>
                  <a:pt x="955" y="496"/>
                </a:cubicBezTo>
                <a:cubicBezTo>
                  <a:pt x="955" y="496"/>
                  <a:pt x="954" y="496"/>
                  <a:pt x="954" y="496"/>
                </a:cubicBezTo>
                <a:close/>
                <a:moveTo>
                  <a:pt x="932" y="403"/>
                </a:moveTo>
                <a:cubicBezTo>
                  <a:pt x="932" y="405"/>
                  <a:pt x="933" y="406"/>
                  <a:pt x="934" y="406"/>
                </a:cubicBezTo>
                <a:cubicBezTo>
                  <a:pt x="934" y="404"/>
                  <a:pt x="934" y="401"/>
                  <a:pt x="932" y="403"/>
                </a:cubicBezTo>
                <a:close/>
                <a:moveTo>
                  <a:pt x="934" y="410"/>
                </a:moveTo>
                <a:cubicBezTo>
                  <a:pt x="936" y="406"/>
                  <a:pt x="931" y="407"/>
                  <a:pt x="934" y="410"/>
                </a:cubicBezTo>
                <a:close/>
                <a:moveTo>
                  <a:pt x="896" y="684"/>
                </a:moveTo>
                <a:cubicBezTo>
                  <a:pt x="897" y="684"/>
                  <a:pt x="896" y="684"/>
                  <a:pt x="896" y="684"/>
                </a:cubicBezTo>
                <a:cubicBezTo>
                  <a:pt x="894" y="685"/>
                  <a:pt x="894" y="685"/>
                  <a:pt x="894" y="685"/>
                </a:cubicBezTo>
                <a:cubicBezTo>
                  <a:pt x="894" y="686"/>
                  <a:pt x="895" y="686"/>
                  <a:pt x="894" y="687"/>
                </a:cubicBezTo>
                <a:cubicBezTo>
                  <a:pt x="894" y="688"/>
                  <a:pt x="895" y="689"/>
                  <a:pt x="895" y="690"/>
                </a:cubicBezTo>
                <a:cubicBezTo>
                  <a:pt x="895" y="690"/>
                  <a:pt x="896" y="691"/>
                  <a:pt x="895" y="691"/>
                </a:cubicBezTo>
                <a:cubicBezTo>
                  <a:pt x="895" y="693"/>
                  <a:pt x="896" y="693"/>
                  <a:pt x="895" y="695"/>
                </a:cubicBezTo>
                <a:cubicBezTo>
                  <a:pt x="895" y="697"/>
                  <a:pt x="896" y="699"/>
                  <a:pt x="895" y="702"/>
                </a:cubicBezTo>
                <a:cubicBezTo>
                  <a:pt x="896" y="703"/>
                  <a:pt x="897" y="704"/>
                  <a:pt x="897" y="705"/>
                </a:cubicBezTo>
                <a:cubicBezTo>
                  <a:pt x="898" y="707"/>
                  <a:pt x="898" y="709"/>
                  <a:pt x="899" y="711"/>
                </a:cubicBezTo>
                <a:cubicBezTo>
                  <a:pt x="901" y="709"/>
                  <a:pt x="899" y="707"/>
                  <a:pt x="899" y="705"/>
                </a:cubicBezTo>
                <a:cubicBezTo>
                  <a:pt x="899" y="704"/>
                  <a:pt x="898" y="703"/>
                  <a:pt x="899" y="702"/>
                </a:cubicBezTo>
                <a:cubicBezTo>
                  <a:pt x="900" y="701"/>
                  <a:pt x="899" y="700"/>
                  <a:pt x="899" y="699"/>
                </a:cubicBezTo>
                <a:cubicBezTo>
                  <a:pt x="899" y="698"/>
                  <a:pt x="896" y="697"/>
                  <a:pt x="897" y="695"/>
                </a:cubicBezTo>
                <a:cubicBezTo>
                  <a:pt x="897" y="693"/>
                  <a:pt x="899" y="693"/>
                  <a:pt x="899" y="691"/>
                </a:cubicBezTo>
                <a:cubicBezTo>
                  <a:pt x="898" y="690"/>
                  <a:pt x="898" y="690"/>
                  <a:pt x="896" y="690"/>
                </a:cubicBezTo>
                <a:cubicBezTo>
                  <a:pt x="896" y="689"/>
                  <a:pt x="896" y="688"/>
                  <a:pt x="896" y="687"/>
                </a:cubicBezTo>
                <a:cubicBezTo>
                  <a:pt x="896" y="686"/>
                  <a:pt x="896" y="686"/>
                  <a:pt x="896" y="685"/>
                </a:cubicBezTo>
                <a:cubicBezTo>
                  <a:pt x="896" y="684"/>
                  <a:pt x="896" y="685"/>
                  <a:pt x="896" y="684"/>
                </a:cubicBezTo>
                <a:close/>
                <a:moveTo>
                  <a:pt x="1178" y="634"/>
                </a:moveTo>
                <a:cubicBezTo>
                  <a:pt x="1179" y="632"/>
                  <a:pt x="1178" y="631"/>
                  <a:pt x="1179" y="629"/>
                </a:cubicBezTo>
                <a:cubicBezTo>
                  <a:pt x="1177" y="627"/>
                  <a:pt x="1178" y="625"/>
                  <a:pt x="1178" y="623"/>
                </a:cubicBezTo>
                <a:cubicBezTo>
                  <a:pt x="1178" y="620"/>
                  <a:pt x="1179" y="618"/>
                  <a:pt x="1179" y="616"/>
                </a:cubicBezTo>
                <a:cubicBezTo>
                  <a:pt x="1179" y="616"/>
                  <a:pt x="1178" y="616"/>
                  <a:pt x="1178" y="615"/>
                </a:cubicBezTo>
                <a:cubicBezTo>
                  <a:pt x="1179" y="614"/>
                  <a:pt x="1178" y="614"/>
                  <a:pt x="1179" y="613"/>
                </a:cubicBezTo>
                <a:cubicBezTo>
                  <a:pt x="1179" y="613"/>
                  <a:pt x="1179" y="613"/>
                  <a:pt x="1179" y="612"/>
                </a:cubicBezTo>
                <a:cubicBezTo>
                  <a:pt x="1179" y="612"/>
                  <a:pt x="1178" y="611"/>
                  <a:pt x="1178" y="611"/>
                </a:cubicBezTo>
                <a:cubicBezTo>
                  <a:pt x="1178" y="611"/>
                  <a:pt x="1179" y="610"/>
                  <a:pt x="1179" y="610"/>
                </a:cubicBezTo>
                <a:cubicBezTo>
                  <a:pt x="1179" y="609"/>
                  <a:pt x="1179" y="609"/>
                  <a:pt x="1178" y="609"/>
                </a:cubicBezTo>
                <a:cubicBezTo>
                  <a:pt x="1178" y="608"/>
                  <a:pt x="1179" y="607"/>
                  <a:pt x="1179" y="606"/>
                </a:cubicBezTo>
                <a:cubicBezTo>
                  <a:pt x="1179" y="605"/>
                  <a:pt x="1178" y="604"/>
                  <a:pt x="1178" y="602"/>
                </a:cubicBezTo>
                <a:cubicBezTo>
                  <a:pt x="1178" y="601"/>
                  <a:pt x="1179" y="600"/>
                  <a:pt x="1179" y="598"/>
                </a:cubicBezTo>
                <a:cubicBezTo>
                  <a:pt x="1179" y="597"/>
                  <a:pt x="1178" y="596"/>
                  <a:pt x="1178" y="595"/>
                </a:cubicBezTo>
                <a:cubicBezTo>
                  <a:pt x="1178" y="595"/>
                  <a:pt x="1179" y="594"/>
                  <a:pt x="1179" y="594"/>
                </a:cubicBezTo>
                <a:cubicBezTo>
                  <a:pt x="1179" y="593"/>
                  <a:pt x="1178" y="593"/>
                  <a:pt x="1178" y="593"/>
                </a:cubicBezTo>
                <a:cubicBezTo>
                  <a:pt x="1178" y="593"/>
                  <a:pt x="1178" y="592"/>
                  <a:pt x="1178" y="592"/>
                </a:cubicBezTo>
                <a:cubicBezTo>
                  <a:pt x="1178" y="591"/>
                  <a:pt x="1178" y="591"/>
                  <a:pt x="1178" y="590"/>
                </a:cubicBezTo>
                <a:cubicBezTo>
                  <a:pt x="1178" y="588"/>
                  <a:pt x="1179" y="585"/>
                  <a:pt x="1178" y="584"/>
                </a:cubicBezTo>
                <a:cubicBezTo>
                  <a:pt x="1178" y="584"/>
                  <a:pt x="1178" y="583"/>
                  <a:pt x="1178" y="583"/>
                </a:cubicBezTo>
                <a:cubicBezTo>
                  <a:pt x="1178" y="581"/>
                  <a:pt x="1178" y="580"/>
                  <a:pt x="1178" y="578"/>
                </a:cubicBezTo>
                <a:cubicBezTo>
                  <a:pt x="1176" y="575"/>
                  <a:pt x="1179" y="568"/>
                  <a:pt x="1176" y="565"/>
                </a:cubicBezTo>
                <a:cubicBezTo>
                  <a:pt x="1175" y="566"/>
                  <a:pt x="1177" y="568"/>
                  <a:pt x="1175" y="567"/>
                </a:cubicBezTo>
                <a:cubicBezTo>
                  <a:pt x="1174" y="565"/>
                  <a:pt x="1176" y="566"/>
                  <a:pt x="1177" y="563"/>
                </a:cubicBezTo>
                <a:cubicBezTo>
                  <a:pt x="1176" y="562"/>
                  <a:pt x="1178" y="560"/>
                  <a:pt x="1176" y="559"/>
                </a:cubicBezTo>
                <a:cubicBezTo>
                  <a:pt x="1177" y="557"/>
                  <a:pt x="1176" y="555"/>
                  <a:pt x="1176" y="554"/>
                </a:cubicBezTo>
                <a:cubicBezTo>
                  <a:pt x="1176" y="553"/>
                  <a:pt x="1176" y="552"/>
                  <a:pt x="1176" y="551"/>
                </a:cubicBezTo>
                <a:cubicBezTo>
                  <a:pt x="1176" y="551"/>
                  <a:pt x="1176" y="550"/>
                  <a:pt x="1176" y="550"/>
                </a:cubicBezTo>
                <a:cubicBezTo>
                  <a:pt x="1176" y="549"/>
                  <a:pt x="1176" y="549"/>
                  <a:pt x="1176" y="548"/>
                </a:cubicBezTo>
                <a:cubicBezTo>
                  <a:pt x="1176" y="548"/>
                  <a:pt x="1175" y="547"/>
                  <a:pt x="1175" y="547"/>
                </a:cubicBezTo>
                <a:cubicBezTo>
                  <a:pt x="1175" y="546"/>
                  <a:pt x="1175" y="545"/>
                  <a:pt x="1175" y="544"/>
                </a:cubicBezTo>
                <a:cubicBezTo>
                  <a:pt x="1175" y="544"/>
                  <a:pt x="1175" y="544"/>
                  <a:pt x="1175" y="543"/>
                </a:cubicBezTo>
                <a:cubicBezTo>
                  <a:pt x="1175" y="542"/>
                  <a:pt x="1175" y="539"/>
                  <a:pt x="1175" y="538"/>
                </a:cubicBezTo>
                <a:cubicBezTo>
                  <a:pt x="1175" y="535"/>
                  <a:pt x="1174" y="535"/>
                  <a:pt x="1173" y="536"/>
                </a:cubicBezTo>
                <a:cubicBezTo>
                  <a:pt x="1173" y="538"/>
                  <a:pt x="1174" y="539"/>
                  <a:pt x="1172" y="541"/>
                </a:cubicBezTo>
                <a:cubicBezTo>
                  <a:pt x="1172" y="539"/>
                  <a:pt x="1172" y="539"/>
                  <a:pt x="1172" y="539"/>
                </a:cubicBezTo>
                <a:cubicBezTo>
                  <a:pt x="1173" y="539"/>
                  <a:pt x="1172" y="534"/>
                  <a:pt x="1172" y="534"/>
                </a:cubicBezTo>
                <a:cubicBezTo>
                  <a:pt x="1172" y="534"/>
                  <a:pt x="1172" y="532"/>
                  <a:pt x="1172" y="532"/>
                </a:cubicBezTo>
                <a:cubicBezTo>
                  <a:pt x="1172" y="531"/>
                  <a:pt x="1171" y="529"/>
                  <a:pt x="1170" y="529"/>
                </a:cubicBezTo>
                <a:cubicBezTo>
                  <a:pt x="1169" y="530"/>
                  <a:pt x="1171" y="532"/>
                  <a:pt x="1169" y="532"/>
                </a:cubicBezTo>
                <a:cubicBezTo>
                  <a:pt x="1169" y="531"/>
                  <a:pt x="1169" y="530"/>
                  <a:pt x="1169" y="530"/>
                </a:cubicBezTo>
                <a:cubicBezTo>
                  <a:pt x="1168" y="529"/>
                  <a:pt x="1169" y="528"/>
                  <a:pt x="1169" y="527"/>
                </a:cubicBezTo>
                <a:cubicBezTo>
                  <a:pt x="1170" y="527"/>
                  <a:pt x="1168" y="526"/>
                  <a:pt x="1169" y="526"/>
                </a:cubicBezTo>
                <a:cubicBezTo>
                  <a:pt x="1169" y="524"/>
                  <a:pt x="1169" y="522"/>
                  <a:pt x="1169" y="521"/>
                </a:cubicBezTo>
                <a:cubicBezTo>
                  <a:pt x="1168" y="520"/>
                  <a:pt x="1168" y="519"/>
                  <a:pt x="1168" y="519"/>
                </a:cubicBezTo>
                <a:cubicBezTo>
                  <a:pt x="1168" y="518"/>
                  <a:pt x="1168" y="518"/>
                  <a:pt x="1168" y="518"/>
                </a:cubicBezTo>
                <a:cubicBezTo>
                  <a:pt x="1168" y="517"/>
                  <a:pt x="1168" y="516"/>
                  <a:pt x="1168" y="516"/>
                </a:cubicBezTo>
                <a:cubicBezTo>
                  <a:pt x="1168" y="515"/>
                  <a:pt x="1167" y="514"/>
                  <a:pt x="1167" y="513"/>
                </a:cubicBezTo>
                <a:cubicBezTo>
                  <a:pt x="1167" y="513"/>
                  <a:pt x="1167" y="512"/>
                  <a:pt x="1167" y="512"/>
                </a:cubicBezTo>
                <a:cubicBezTo>
                  <a:pt x="1167" y="512"/>
                  <a:pt x="1166" y="511"/>
                  <a:pt x="1166" y="511"/>
                </a:cubicBezTo>
                <a:cubicBezTo>
                  <a:pt x="1166" y="510"/>
                  <a:pt x="1166" y="509"/>
                  <a:pt x="1166" y="509"/>
                </a:cubicBezTo>
                <a:cubicBezTo>
                  <a:pt x="1163" y="508"/>
                  <a:pt x="1165" y="506"/>
                  <a:pt x="1162" y="506"/>
                </a:cubicBezTo>
                <a:cubicBezTo>
                  <a:pt x="1162" y="504"/>
                  <a:pt x="1161" y="503"/>
                  <a:pt x="1161" y="501"/>
                </a:cubicBezTo>
                <a:cubicBezTo>
                  <a:pt x="1161" y="500"/>
                  <a:pt x="1161" y="499"/>
                  <a:pt x="1162" y="498"/>
                </a:cubicBezTo>
                <a:cubicBezTo>
                  <a:pt x="1162" y="497"/>
                  <a:pt x="1161" y="496"/>
                  <a:pt x="1161" y="496"/>
                </a:cubicBezTo>
                <a:cubicBezTo>
                  <a:pt x="1162" y="496"/>
                  <a:pt x="1162" y="498"/>
                  <a:pt x="1163" y="499"/>
                </a:cubicBezTo>
                <a:cubicBezTo>
                  <a:pt x="1164" y="498"/>
                  <a:pt x="1163" y="497"/>
                  <a:pt x="1162" y="496"/>
                </a:cubicBezTo>
                <a:cubicBezTo>
                  <a:pt x="1162" y="495"/>
                  <a:pt x="1163" y="494"/>
                  <a:pt x="1162" y="493"/>
                </a:cubicBezTo>
                <a:cubicBezTo>
                  <a:pt x="1162" y="493"/>
                  <a:pt x="1162" y="492"/>
                  <a:pt x="1162" y="492"/>
                </a:cubicBezTo>
                <a:cubicBezTo>
                  <a:pt x="1162" y="492"/>
                  <a:pt x="1162" y="491"/>
                  <a:pt x="1162" y="490"/>
                </a:cubicBezTo>
                <a:cubicBezTo>
                  <a:pt x="1162" y="490"/>
                  <a:pt x="1161" y="490"/>
                  <a:pt x="1161" y="490"/>
                </a:cubicBezTo>
                <a:cubicBezTo>
                  <a:pt x="1161" y="489"/>
                  <a:pt x="1162" y="488"/>
                  <a:pt x="1160" y="488"/>
                </a:cubicBezTo>
                <a:cubicBezTo>
                  <a:pt x="1160" y="489"/>
                  <a:pt x="1161" y="492"/>
                  <a:pt x="1159" y="492"/>
                </a:cubicBezTo>
                <a:cubicBezTo>
                  <a:pt x="1158" y="491"/>
                  <a:pt x="1158" y="491"/>
                  <a:pt x="1158" y="490"/>
                </a:cubicBezTo>
                <a:cubicBezTo>
                  <a:pt x="1158" y="489"/>
                  <a:pt x="1158" y="491"/>
                  <a:pt x="1159" y="491"/>
                </a:cubicBezTo>
                <a:cubicBezTo>
                  <a:pt x="1160" y="490"/>
                  <a:pt x="1158" y="490"/>
                  <a:pt x="1159" y="490"/>
                </a:cubicBezTo>
                <a:cubicBezTo>
                  <a:pt x="1159" y="488"/>
                  <a:pt x="1159" y="487"/>
                  <a:pt x="1158" y="485"/>
                </a:cubicBezTo>
                <a:cubicBezTo>
                  <a:pt x="1157" y="486"/>
                  <a:pt x="1157" y="485"/>
                  <a:pt x="1157" y="485"/>
                </a:cubicBezTo>
                <a:cubicBezTo>
                  <a:pt x="1158" y="484"/>
                  <a:pt x="1156" y="483"/>
                  <a:pt x="1157" y="481"/>
                </a:cubicBezTo>
                <a:cubicBezTo>
                  <a:pt x="1156" y="481"/>
                  <a:pt x="1156" y="479"/>
                  <a:pt x="1156" y="479"/>
                </a:cubicBezTo>
                <a:cubicBezTo>
                  <a:pt x="1154" y="480"/>
                  <a:pt x="1155" y="477"/>
                  <a:pt x="1154" y="476"/>
                </a:cubicBezTo>
                <a:cubicBezTo>
                  <a:pt x="1154" y="476"/>
                  <a:pt x="1154" y="475"/>
                  <a:pt x="1154" y="475"/>
                </a:cubicBezTo>
                <a:cubicBezTo>
                  <a:pt x="1148" y="468"/>
                  <a:pt x="1152" y="478"/>
                  <a:pt x="1152" y="478"/>
                </a:cubicBezTo>
                <a:cubicBezTo>
                  <a:pt x="1152" y="479"/>
                  <a:pt x="1152" y="481"/>
                  <a:pt x="1152" y="482"/>
                </a:cubicBezTo>
                <a:cubicBezTo>
                  <a:pt x="1154" y="486"/>
                  <a:pt x="1155" y="489"/>
                  <a:pt x="1155" y="494"/>
                </a:cubicBezTo>
                <a:cubicBezTo>
                  <a:pt x="1156" y="495"/>
                  <a:pt x="1156" y="497"/>
                  <a:pt x="1157" y="499"/>
                </a:cubicBezTo>
                <a:cubicBezTo>
                  <a:pt x="1157" y="501"/>
                  <a:pt x="1159" y="504"/>
                  <a:pt x="1158" y="507"/>
                </a:cubicBezTo>
                <a:cubicBezTo>
                  <a:pt x="1159" y="507"/>
                  <a:pt x="1159" y="509"/>
                  <a:pt x="1159" y="510"/>
                </a:cubicBezTo>
                <a:cubicBezTo>
                  <a:pt x="1159" y="511"/>
                  <a:pt x="1160" y="512"/>
                  <a:pt x="1160" y="513"/>
                </a:cubicBezTo>
                <a:cubicBezTo>
                  <a:pt x="1160" y="513"/>
                  <a:pt x="1160" y="514"/>
                  <a:pt x="1160" y="514"/>
                </a:cubicBezTo>
                <a:cubicBezTo>
                  <a:pt x="1160" y="514"/>
                  <a:pt x="1161" y="515"/>
                  <a:pt x="1161" y="515"/>
                </a:cubicBezTo>
                <a:cubicBezTo>
                  <a:pt x="1161" y="516"/>
                  <a:pt x="1160" y="516"/>
                  <a:pt x="1161" y="516"/>
                </a:cubicBezTo>
                <a:cubicBezTo>
                  <a:pt x="1161" y="517"/>
                  <a:pt x="1161" y="517"/>
                  <a:pt x="1161" y="517"/>
                </a:cubicBezTo>
                <a:cubicBezTo>
                  <a:pt x="1161" y="518"/>
                  <a:pt x="1162" y="520"/>
                  <a:pt x="1162" y="520"/>
                </a:cubicBezTo>
                <a:cubicBezTo>
                  <a:pt x="1161" y="521"/>
                  <a:pt x="1162" y="522"/>
                  <a:pt x="1162" y="522"/>
                </a:cubicBezTo>
                <a:cubicBezTo>
                  <a:pt x="1162" y="523"/>
                  <a:pt x="1163" y="524"/>
                  <a:pt x="1162" y="524"/>
                </a:cubicBezTo>
                <a:cubicBezTo>
                  <a:pt x="1162" y="525"/>
                  <a:pt x="1163" y="525"/>
                  <a:pt x="1163" y="525"/>
                </a:cubicBezTo>
                <a:cubicBezTo>
                  <a:pt x="1163" y="526"/>
                  <a:pt x="1163" y="528"/>
                  <a:pt x="1163" y="529"/>
                </a:cubicBezTo>
                <a:cubicBezTo>
                  <a:pt x="1163" y="530"/>
                  <a:pt x="1163" y="530"/>
                  <a:pt x="1163" y="531"/>
                </a:cubicBezTo>
                <a:cubicBezTo>
                  <a:pt x="1163" y="532"/>
                  <a:pt x="1164" y="533"/>
                  <a:pt x="1164" y="534"/>
                </a:cubicBezTo>
                <a:cubicBezTo>
                  <a:pt x="1164" y="535"/>
                  <a:pt x="1164" y="535"/>
                  <a:pt x="1164" y="536"/>
                </a:cubicBezTo>
                <a:cubicBezTo>
                  <a:pt x="1164" y="537"/>
                  <a:pt x="1164" y="537"/>
                  <a:pt x="1165" y="538"/>
                </a:cubicBezTo>
                <a:cubicBezTo>
                  <a:pt x="1165" y="539"/>
                  <a:pt x="1165" y="540"/>
                  <a:pt x="1165" y="541"/>
                </a:cubicBezTo>
                <a:cubicBezTo>
                  <a:pt x="1164" y="542"/>
                  <a:pt x="1165" y="543"/>
                  <a:pt x="1164" y="545"/>
                </a:cubicBezTo>
                <a:cubicBezTo>
                  <a:pt x="1165" y="545"/>
                  <a:pt x="1165" y="547"/>
                  <a:pt x="1165" y="547"/>
                </a:cubicBezTo>
                <a:cubicBezTo>
                  <a:pt x="1165" y="548"/>
                  <a:pt x="1165" y="549"/>
                  <a:pt x="1165" y="549"/>
                </a:cubicBezTo>
                <a:cubicBezTo>
                  <a:pt x="1166" y="551"/>
                  <a:pt x="1165" y="552"/>
                  <a:pt x="1165" y="554"/>
                </a:cubicBezTo>
                <a:cubicBezTo>
                  <a:pt x="1165" y="554"/>
                  <a:pt x="1166" y="554"/>
                  <a:pt x="1166" y="555"/>
                </a:cubicBezTo>
                <a:cubicBezTo>
                  <a:pt x="1166" y="555"/>
                  <a:pt x="1166" y="555"/>
                  <a:pt x="1166" y="556"/>
                </a:cubicBezTo>
                <a:cubicBezTo>
                  <a:pt x="1166" y="556"/>
                  <a:pt x="1166" y="556"/>
                  <a:pt x="1167" y="557"/>
                </a:cubicBezTo>
                <a:cubicBezTo>
                  <a:pt x="1167" y="557"/>
                  <a:pt x="1167" y="558"/>
                  <a:pt x="1167" y="558"/>
                </a:cubicBezTo>
                <a:cubicBezTo>
                  <a:pt x="1166" y="558"/>
                  <a:pt x="1167" y="558"/>
                  <a:pt x="1167" y="558"/>
                </a:cubicBezTo>
                <a:cubicBezTo>
                  <a:pt x="1167" y="561"/>
                  <a:pt x="1166" y="563"/>
                  <a:pt x="1166" y="566"/>
                </a:cubicBezTo>
                <a:cubicBezTo>
                  <a:pt x="1167" y="569"/>
                  <a:pt x="1167" y="570"/>
                  <a:pt x="1167" y="573"/>
                </a:cubicBezTo>
                <a:cubicBezTo>
                  <a:pt x="1166" y="573"/>
                  <a:pt x="1166" y="571"/>
                  <a:pt x="1164" y="572"/>
                </a:cubicBezTo>
                <a:cubicBezTo>
                  <a:pt x="1164" y="573"/>
                  <a:pt x="1165" y="576"/>
                  <a:pt x="1164" y="578"/>
                </a:cubicBezTo>
                <a:cubicBezTo>
                  <a:pt x="1164" y="581"/>
                  <a:pt x="1162" y="584"/>
                  <a:pt x="1165" y="585"/>
                </a:cubicBezTo>
                <a:cubicBezTo>
                  <a:pt x="1167" y="584"/>
                  <a:pt x="1166" y="580"/>
                  <a:pt x="1167" y="578"/>
                </a:cubicBezTo>
                <a:cubicBezTo>
                  <a:pt x="1168" y="579"/>
                  <a:pt x="1167" y="581"/>
                  <a:pt x="1167" y="582"/>
                </a:cubicBezTo>
                <a:cubicBezTo>
                  <a:pt x="1167" y="583"/>
                  <a:pt x="1167" y="584"/>
                  <a:pt x="1167" y="584"/>
                </a:cubicBezTo>
                <a:cubicBezTo>
                  <a:pt x="1167" y="585"/>
                  <a:pt x="1167" y="586"/>
                  <a:pt x="1167" y="587"/>
                </a:cubicBezTo>
                <a:cubicBezTo>
                  <a:pt x="1166" y="588"/>
                  <a:pt x="1167" y="588"/>
                  <a:pt x="1167" y="590"/>
                </a:cubicBezTo>
                <a:cubicBezTo>
                  <a:pt x="1165" y="589"/>
                  <a:pt x="1166" y="589"/>
                  <a:pt x="1164" y="588"/>
                </a:cubicBezTo>
                <a:cubicBezTo>
                  <a:pt x="1163" y="591"/>
                  <a:pt x="1163" y="593"/>
                  <a:pt x="1164" y="595"/>
                </a:cubicBezTo>
                <a:cubicBezTo>
                  <a:pt x="1165" y="593"/>
                  <a:pt x="1164" y="596"/>
                  <a:pt x="1165" y="596"/>
                </a:cubicBezTo>
                <a:cubicBezTo>
                  <a:pt x="1164" y="599"/>
                  <a:pt x="1167" y="598"/>
                  <a:pt x="1165" y="602"/>
                </a:cubicBezTo>
                <a:cubicBezTo>
                  <a:pt x="1166" y="604"/>
                  <a:pt x="1166" y="608"/>
                  <a:pt x="1166" y="610"/>
                </a:cubicBezTo>
                <a:cubicBezTo>
                  <a:pt x="1165" y="611"/>
                  <a:pt x="1165" y="613"/>
                  <a:pt x="1165" y="614"/>
                </a:cubicBezTo>
                <a:cubicBezTo>
                  <a:pt x="1165" y="614"/>
                  <a:pt x="1165" y="615"/>
                  <a:pt x="1165" y="615"/>
                </a:cubicBezTo>
                <a:cubicBezTo>
                  <a:pt x="1166" y="617"/>
                  <a:pt x="1164" y="619"/>
                  <a:pt x="1164" y="620"/>
                </a:cubicBezTo>
                <a:cubicBezTo>
                  <a:pt x="1164" y="621"/>
                  <a:pt x="1164" y="623"/>
                  <a:pt x="1164" y="624"/>
                </a:cubicBezTo>
                <a:cubicBezTo>
                  <a:pt x="1163" y="625"/>
                  <a:pt x="1164" y="625"/>
                  <a:pt x="1164" y="626"/>
                </a:cubicBezTo>
                <a:cubicBezTo>
                  <a:pt x="1164" y="626"/>
                  <a:pt x="1163" y="627"/>
                  <a:pt x="1164" y="628"/>
                </a:cubicBezTo>
                <a:cubicBezTo>
                  <a:pt x="1164" y="629"/>
                  <a:pt x="1163" y="630"/>
                  <a:pt x="1163" y="631"/>
                </a:cubicBezTo>
                <a:cubicBezTo>
                  <a:pt x="1162" y="632"/>
                  <a:pt x="1163" y="632"/>
                  <a:pt x="1163" y="632"/>
                </a:cubicBezTo>
                <a:cubicBezTo>
                  <a:pt x="1163" y="633"/>
                  <a:pt x="1162" y="634"/>
                  <a:pt x="1162" y="634"/>
                </a:cubicBezTo>
                <a:cubicBezTo>
                  <a:pt x="1162" y="635"/>
                  <a:pt x="1163" y="635"/>
                  <a:pt x="1163" y="636"/>
                </a:cubicBezTo>
                <a:cubicBezTo>
                  <a:pt x="1163" y="638"/>
                  <a:pt x="1162" y="640"/>
                  <a:pt x="1161" y="643"/>
                </a:cubicBezTo>
                <a:cubicBezTo>
                  <a:pt x="1161" y="645"/>
                  <a:pt x="1160" y="646"/>
                  <a:pt x="1161" y="647"/>
                </a:cubicBezTo>
                <a:cubicBezTo>
                  <a:pt x="1158" y="651"/>
                  <a:pt x="1160" y="655"/>
                  <a:pt x="1158" y="659"/>
                </a:cubicBezTo>
                <a:cubicBezTo>
                  <a:pt x="1158" y="660"/>
                  <a:pt x="1157" y="662"/>
                  <a:pt x="1157" y="663"/>
                </a:cubicBezTo>
                <a:cubicBezTo>
                  <a:pt x="1156" y="664"/>
                  <a:pt x="1157" y="665"/>
                  <a:pt x="1157" y="666"/>
                </a:cubicBezTo>
                <a:cubicBezTo>
                  <a:pt x="1156" y="669"/>
                  <a:pt x="1154" y="673"/>
                  <a:pt x="1153" y="676"/>
                </a:cubicBezTo>
                <a:cubicBezTo>
                  <a:pt x="1153" y="677"/>
                  <a:pt x="1153" y="677"/>
                  <a:pt x="1153" y="678"/>
                </a:cubicBezTo>
                <a:cubicBezTo>
                  <a:pt x="1152" y="681"/>
                  <a:pt x="1149" y="686"/>
                  <a:pt x="1149" y="689"/>
                </a:cubicBezTo>
                <a:cubicBezTo>
                  <a:pt x="1148" y="690"/>
                  <a:pt x="1149" y="691"/>
                  <a:pt x="1148" y="691"/>
                </a:cubicBezTo>
                <a:cubicBezTo>
                  <a:pt x="1147" y="691"/>
                  <a:pt x="1147" y="694"/>
                  <a:pt x="1147" y="694"/>
                </a:cubicBezTo>
                <a:cubicBezTo>
                  <a:pt x="1146" y="695"/>
                  <a:pt x="1145" y="696"/>
                  <a:pt x="1144" y="697"/>
                </a:cubicBezTo>
                <a:cubicBezTo>
                  <a:pt x="1144" y="697"/>
                  <a:pt x="1145" y="697"/>
                  <a:pt x="1144" y="698"/>
                </a:cubicBezTo>
                <a:cubicBezTo>
                  <a:pt x="1144" y="698"/>
                  <a:pt x="1144" y="699"/>
                  <a:pt x="1144" y="699"/>
                </a:cubicBezTo>
                <a:cubicBezTo>
                  <a:pt x="1143" y="702"/>
                  <a:pt x="1143" y="704"/>
                  <a:pt x="1141" y="705"/>
                </a:cubicBezTo>
                <a:cubicBezTo>
                  <a:pt x="1144" y="706"/>
                  <a:pt x="1144" y="703"/>
                  <a:pt x="1146" y="704"/>
                </a:cubicBezTo>
                <a:cubicBezTo>
                  <a:pt x="1148" y="703"/>
                  <a:pt x="1147" y="701"/>
                  <a:pt x="1149" y="701"/>
                </a:cubicBezTo>
                <a:cubicBezTo>
                  <a:pt x="1149" y="702"/>
                  <a:pt x="1149" y="704"/>
                  <a:pt x="1149" y="705"/>
                </a:cubicBezTo>
                <a:cubicBezTo>
                  <a:pt x="1148" y="706"/>
                  <a:pt x="1147" y="706"/>
                  <a:pt x="1146" y="706"/>
                </a:cubicBezTo>
                <a:cubicBezTo>
                  <a:pt x="1146" y="708"/>
                  <a:pt x="1146" y="709"/>
                  <a:pt x="1144" y="709"/>
                </a:cubicBezTo>
                <a:cubicBezTo>
                  <a:pt x="1143" y="709"/>
                  <a:pt x="1146" y="706"/>
                  <a:pt x="1143" y="706"/>
                </a:cubicBezTo>
                <a:cubicBezTo>
                  <a:pt x="1142" y="707"/>
                  <a:pt x="1142" y="709"/>
                  <a:pt x="1141" y="710"/>
                </a:cubicBezTo>
                <a:cubicBezTo>
                  <a:pt x="1142" y="711"/>
                  <a:pt x="1140" y="712"/>
                  <a:pt x="1142" y="712"/>
                </a:cubicBezTo>
                <a:cubicBezTo>
                  <a:pt x="1141" y="714"/>
                  <a:pt x="1144" y="713"/>
                  <a:pt x="1143" y="715"/>
                </a:cubicBezTo>
                <a:cubicBezTo>
                  <a:pt x="1143" y="717"/>
                  <a:pt x="1141" y="718"/>
                  <a:pt x="1140" y="720"/>
                </a:cubicBezTo>
                <a:cubicBezTo>
                  <a:pt x="1139" y="721"/>
                  <a:pt x="1139" y="722"/>
                  <a:pt x="1138" y="723"/>
                </a:cubicBezTo>
                <a:cubicBezTo>
                  <a:pt x="1138" y="724"/>
                  <a:pt x="1136" y="725"/>
                  <a:pt x="1136" y="726"/>
                </a:cubicBezTo>
                <a:cubicBezTo>
                  <a:pt x="1136" y="727"/>
                  <a:pt x="1135" y="727"/>
                  <a:pt x="1135" y="727"/>
                </a:cubicBezTo>
                <a:cubicBezTo>
                  <a:pt x="1134" y="728"/>
                  <a:pt x="1134" y="729"/>
                  <a:pt x="1134" y="729"/>
                </a:cubicBezTo>
                <a:cubicBezTo>
                  <a:pt x="1133" y="729"/>
                  <a:pt x="1134" y="731"/>
                  <a:pt x="1133" y="731"/>
                </a:cubicBezTo>
                <a:cubicBezTo>
                  <a:pt x="1132" y="730"/>
                  <a:pt x="1133" y="729"/>
                  <a:pt x="1133" y="728"/>
                </a:cubicBezTo>
                <a:cubicBezTo>
                  <a:pt x="1134" y="728"/>
                  <a:pt x="1134" y="726"/>
                  <a:pt x="1135" y="724"/>
                </a:cubicBezTo>
                <a:cubicBezTo>
                  <a:pt x="1135" y="724"/>
                  <a:pt x="1136" y="723"/>
                  <a:pt x="1137" y="723"/>
                </a:cubicBezTo>
                <a:cubicBezTo>
                  <a:pt x="1137" y="722"/>
                  <a:pt x="1137" y="720"/>
                  <a:pt x="1138" y="719"/>
                </a:cubicBezTo>
                <a:cubicBezTo>
                  <a:pt x="1138" y="719"/>
                  <a:pt x="1138" y="719"/>
                  <a:pt x="1138" y="719"/>
                </a:cubicBezTo>
                <a:cubicBezTo>
                  <a:pt x="1139" y="719"/>
                  <a:pt x="1139" y="718"/>
                  <a:pt x="1139" y="717"/>
                </a:cubicBezTo>
                <a:cubicBezTo>
                  <a:pt x="1140" y="715"/>
                  <a:pt x="1142" y="713"/>
                  <a:pt x="1139" y="711"/>
                </a:cubicBezTo>
                <a:cubicBezTo>
                  <a:pt x="1137" y="714"/>
                  <a:pt x="1138" y="716"/>
                  <a:pt x="1137" y="719"/>
                </a:cubicBezTo>
                <a:cubicBezTo>
                  <a:pt x="1135" y="719"/>
                  <a:pt x="1135" y="722"/>
                  <a:pt x="1133" y="721"/>
                </a:cubicBezTo>
                <a:cubicBezTo>
                  <a:pt x="1133" y="724"/>
                  <a:pt x="1132" y="723"/>
                  <a:pt x="1131" y="726"/>
                </a:cubicBezTo>
                <a:cubicBezTo>
                  <a:pt x="1130" y="726"/>
                  <a:pt x="1130" y="729"/>
                  <a:pt x="1128" y="728"/>
                </a:cubicBezTo>
                <a:cubicBezTo>
                  <a:pt x="1127" y="733"/>
                  <a:pt x="1124" y="733"/>
                  <a:pt x="1122" y="737"/>
                </a:cubicBezTo>
                <a:cubicBezTo>
                  <a:pt x="1121" y="737"/>
                  <a:pt x="1121" y="737"/>
                  <a:pt x="1120" y="737"/>
                </a:cubicBezTo>
                <a:cubicBezTo>
                  <a:pt x="1120" y="740"/>
                  <a:pt x="1118" y="740"/>
                  <a:pt x="1117" y="742"/>
                </a:cubicBezTo>
                <a:cubicBezTo>
                  <a:pt x="1116" y="742"/>
                  <a:pt x="1115" y="742"/>
                  <a:pt x="1115" y="742"/>
                </a:cubicBezTo>
                <a:cubicBezTo>
                  <a:pt x="1114" y="743"/>
                  <a:pt x="1113" y="743"/>
                  <a:pt x="1113" y="744"/>
                </a:cubicBezTo>
                <a:cubicBezTo>
                  <a:pt x="1112" y="745"/>
                  <a:pt x="1111" y="745"/>
                  <a:pt x="1110" y="746"/>
                </a:cubicBezTo>
                <a:cubicBezTo>
                  <a:pt x="1110" y="746"/>
                  <a:pt x="1110" y="746"/>
                  <a:pt x="1110" y="747"/>
                </a:cubicBezTo>
                <a:cubicBezTo>
                  <a:pt x="1109" y="747"/>
                  <a:pt x="1109" y="747"/>
                  <a:pt x="1108" y="747"/>
                </a:cubicBezTo>
                <a:cubicBezTo>
                  <a:pt x="1108" y="748"/>
                  <a:pt x="1108" y="748"/>
                  <a:pt x="1107" y="748"/>
                </a:cubicBezTo>
                <a:cubicBezTo>
                  <a:pt x="1107" y="748"/>
                  <a:pt x="1106" y="749"/>
                  <a:pt x="1106" y="749"/>
                </a:cubicBezTo>
                <a:cubicBezTo>
                  <a:pt x="1106" y="750"/>
                  <a:pt x="1105" y="749"/>
                  <a:pt x="1105" y="750"/>
                </a:cubicBezTo>
                <a:cubicBezTo>
                  <a:pt x="1105" y="750"/>
                  <a:pt x="1105" y="751"/>
                  <a:pt x="1104" y="751"/>
                </a:cubicBezTo>
                <a:cubicBezTo>
                  <a:pt x="1104" y="751"/>
                  <a:pt x="1103" y="751"/>
                  <a:pt x="1103" y="751"/>
                </a:cubicBezTo>
                <a:cubicBezTo>
                  <a:pt x="1102" y="751"/>
                  <a:pt x="1102" y="752"/>
                  <a:pt x="1102" y="752"/>
                </a:cubicBezTo>
                <a:cubicBezTo>
                  <a:pt x="1101" y="753"/>
                  <a:pt x="1101" y="752"/>
                  <a:pt x="1100" y="753"/>
                </a:cubicBezTo>
                <a:cubicBezTo>
                  <a:pt x="1100" y="753"/>
                  <a:pt x="1100" y="754"/>
                  <a:pt x="1099" y="754"/>
                </a:cubicBezTo>
                <a:cubicBezTo>
                  <a:pt x="1099" y="754"/>
                  <a:pt x="1099" y="754"/>
                  <a:pt x="1099" y="754"/>
                </a:cubicBezTo>
                <a:cubicBezTo>
                  <a:pt x="1098" y="754"/>
                  <a:pt x="1098" y="755"/>
                  <a:pt x="1098" y="755"/>
                </a:cubicBezTo>
                <a:cubicBezTo>
                  <a:pt x="1097" y="755"/>
                  <a:pt x="1096" y="755"/>
                  <a:pt x="1096" y="756"/>
                </a:cubicBezTo>
                <a:cubicBezTo>
                  <a:pt x="1095" y="756"/>
                  <a:pt x="1095" y="757"/>
                  <a:pt x="1094" y="757"/>
                </a:cubicBezTo>
                <a:cubicBezTo>
                  <a:pt x="1094" y="757"/>
                  <a:pt x="1093" y="757"/>
                  <a:pt x="1093" y="757"/>
                </a:cubicBezTo>
                <a:cubicBezTo>
                  <a:pt x="1093" y="757"/>
                  <a:pt x="1093" y="758"/>
                  <a:pt x="1092" y="758"/>
                </a:cubicBezTo>
                <a:cubicBezTo>
                  <a:pt x="1091" y="759"/>
                  <a:pt x="1089" y="759"/>
                  <a:pt x="1088" y="760"/>
                </a:cubicBezTo>
                <a:cubicBezTo>
                  <a:pt x="1088" y="761"/>
                  <a:pt x="1088" y="760"/>
                  <a:pt x="1087" y="761"/>
                </a:cubicBezTo>
                <a:cubicBezTo>
                  <a:pt x="1082" y="763"/>
                  <a:pt x="1077" y="765"/>
                  <a:pt x="1072" y="767"/>
                </a:cubicBezTo>
                <a:cubicBezTo>
                  <a:pt x="1070" y="768"/>
                  <a:pt x="1068" y="768"/>
                  <a:pt x="1066" y="769"/>
                </a:cubicBezTo>
                <a:cubicBezTo>
                  <a:pt x="1066" y="769"/>
                  <a:pt x="1066" y="769"/>
                  <a:pt x="1065" y="769"/>
                </a:cubicBezTo>
                <a:cubicBezTo>
                  <a:pt x="1065" y="769"/>
                  <a:pt x="1064" y="769"/>
                  <a:pt x="1064" y="769"/>
                </a:cubicBezTo>
                <a:cubicBezTo>
                  <a:pt x="1063" y="769"/>
                  <a:pt x="1063" y="769"/>
                  <a:pt x="1063" y="769"/>
                </a:cubicBezTo>
                <a:cubicBezTo>
                  <a:pt x="1062" y="770"/>
                  <a:pt x="1062" y="770"/>
                  <a:pt x="1061" y="770"/>
                </a:cubicBezTo>
                <a:cubicBezTo>
                  <a:pt x="1059" y="771"/>
                  <a:pt x="1057" y="771"/>
                  <a:pt x="1055" y="771"/>
                </a:cubicBezTo>
                <a:cubicBezTo>
                  <a:pt x="1055" y="771"/>
                  <a:pt x="1055" y="771"/>
                  <a:pt x="1055" y="772"/>
                </a:cubicBezTo>
                <a:cubicBezTo>
                  <a:pt x="1055" y="772"/>
                  <a:pt x="1054" y="771"/>
                  <a:pt x="1054" y="771"/>
                </a:cubicBezTo>
                <a:cubicBezTo>
                  <a:pt x="1054" y="771"/>
                  <a:pt x="1053" y="772"/>
                  <a:pt x="1053" y="772"/>
                </a:cubicBezTo>
                <a:cubicBezTo>
                  <a:pt x="1052" y="772"/>
                  <a:pt x="1051" y="772"/>
                  <a:pt x="1050" y="772"/>
                </a:cubicBezTo>
                <a:cubicBezTo>
                  <a:pt x="1047" y="772"/>
                  <a:pt x="1042" y="772"/>
                  <a:pt x="1040" y="772"/>
                </a:cubicBezTo>
                <a:cubicBezTo>
                  <a:pt x="1039" y="772"/>
                  <a:pt x="1038" y="772"/>
                  <a:pt x="1038" y="772"/>
                </a:cubicBezTo>
                <a:cubicBezTo>
                  <a:pt x="1037" y="772"/>
                  <a:pt x="1036" y="773"/>
                  <a:pt x="1035" y="774"/>
                </a:cubicBezTo>
                <a:cubicBezTo>
                  <a:pt x="1035" y="774"/>
                  <a:pt x="1035" y="773"/>
                  <a:pt x="1035" y="773"/>
                </a:cubicBezTo>
                <a:cubicBezTo>
                  <a:pt x="1034" y="773"/>
                  <a:pt x="1034" y="774"/>
                  <a:pt x="1034" y="774"/>
                </a:cubicBezTo>
                <a:cubicBezTo>
                  <a:pt x="1032" y="774"/>
                  <a:pt x="1031" y="773"/>
                  <a:pt x="1030" y="773"/>
                </a:cubicBezTo>
                <a:cubicBezTo>
                  <a:pt x="1029" y="773"/>
                  <a:pt x="1029" y="773"/>
                  <a:pt x="1028" y="773"/>
                </a:cubicBezTo>
                <a:cubicBezTo>
                  <a:pt x="1027" y="773"/>
                  <a:pt x="1027" y="773"/>
                  <a:pt x="1027" y="773"/>
                </a:cubicBezTo>
                <a:cubicBezTo>
                  <a:pt x="1026" y="773"/>
                  <a:pt x="1025" y="774"/>
                  <a:pt x="1024" y="773"/>
                </a:cubicBezTo>
                <a:cubicBezTo>
                  <a:pt x="1024" y="773"/>
                  <a:pt x="1024" y="774"/>
                  <a:pt x="1023" y="774"/>
                </a:cubicBezTo>
                <a:cubicBezTo>
                  <a:pt x="1023" y="774"/>
                  <a:pt x="1022" y="774"/>
                  <a:pt x="1021" y="774"/>
                </a:cubicBezTo>
                <a:cubicBezTo>
                  <a:pt x="1020" y="773"/>
                  <a:pt x="1018" y="774"/>
                  <a:pt x="1017" y="774"/>
                </a:cubicBezTo>
                <a:cubicBezTo>
                  <a:pt x="1017" y="774"/>
                  <a:pt x="1016" y="774"/>
                  <a:pt x="1016" y="774"/>
                </a:cubicBezTo>
                <a:cubicBezTo>
                  <a:pt x="1013" y="775"/>
                  <a:pt x="1011" y="773"/>
                  <a:pt x="1008" y="773"/>
                </a:cubicBezTo>
                <a:cubicBezTo>
                  <a:pt x="1007" y="773"/>
                  <a:pt x="1005" y="773"/>
                  <a:pt x="1003" y="772"/>
                </a:cubicBezTo>
                <a:cubicBezTo>
                  <a:pt x="1003" y="772"/>
                  <a:pt x="1002" y="771"/>
                  <a:pt x="1001" y="771"/>
                </a:cubicBezTo>
                <a:cubicBezTo>
                  <a:pt x="1000" y="770"/>
                  <a:pt x="999" y="770"/>
                  <a:pt x="997" y="769"/>
                </a:cubicBezTo>
                <a:cubicBezTo>
                  <a:pt x="996" y="769"/>
                  <a:pt x="996" y="769"/>
                  <a:pt x="995" y="769"/>
                </a:cubicBezTo>
                <a:cubicBezTo>
                  <a:pt x="995" y="769"/>
                  <a:pt x="994" y="768"/>
                  <a:pt x="993" y="767"/>
                </a:cubicBezTo>
                <a:cubicBezTo>
                  <a:pt x="992" y="766"/>
                  <a:pt x="988" y="766"/>
                  <a:pt x="990" y="763"/>
                </a:cubicBezTo>
                <a:cubicBezTo>
                  <a:pt x="991" y="763"/>
                  <a:pt x="993" y="764"/>
                  <a:pt x="994" y="764"/>
                </a:cubicBezTo>
                <a:cubicBezTo>
                  <a:pt x="994" y="765"/>
                  <a:pt x="995" y="765"/>
                  <a:pt x="995" y="766"/>
                </a:cubicBezTo>
                <a:cubicBezTo>
                  <a:pt x="996" y="766"/>
                  <a:pt x="995" y="768"/>
                  <a:pt x="996" y="768"/>
                </a:cubicBezTo>
                <a:cubicBezTo>
                  <a:pt x="998" y="769"/>
                  <a:pt x="999" y="768"/>
                  <a:pt x="1000" y="767"/>
                </a:cubicBezTo>
                <a:cubicBezTo>
                  <a:pt x="1000" y="768"/>
                  <a:pt x="1001" y="768"/>
                  <a:pt x="1002" y="768"/>
                </a:cubicBezTo>
                <a:cubicBezTo>
                  <a:pt x="1004" y="768"/>
                  <a:pt x="1003" y="770"/>
                  <a:pt x="1005" y="770"/>
                </a:cubicBezTo>
                <a:cubicBezTo>
                  <a:pt x="1006" y="770"/>
                  <a:pt x="1007" y="771"/>
                  <a:pt x="1009" y="771"/>
                </a:cubicBezTo>
                <a:cubicBezTo>
                  <a:pt x="1009" y="771"/>
                  <a:pt x="1009" y="771"/>
                  <a:pt x="1010" y="771"/>
                </a:cubicBezTo>
                <a:cubicBezTo>
                  <a:pt x="1012" y="772"/>
                  <a:pt x="1012" y="772"/>
                  <a:pt x="1013" y="772"/>
                </a:cubicBezTo>
                <a:cubicBezTo>
                  <a:pt x="1014" y="772"/>
                  <a:pt x="1014" y="772"/>
                  <a:pt x="1015" y="772"/>
                </a:cubicBezTo>
                <a:cubicBezTo>
                  <a:pt x="1015" y="772"/>
                  <a:pt x="1016" y="770"/>
                  <a:pt x="1017" y="771"/>
                </a:cubicBezTo>
                <a:cubicBezTo>
                  <a:pt x="1019" y="772"/>
                  <a:pt x="1020" y="770"/>
                  <a:pt x="1022" y="771"/>
                </a:cubicBezTo>
                <a:cubicBezTo>
                  <a:pt x="1024" y="770"/>
                  <a:pt x="1028" y="771"/>
                  <a:pt x="1031" y="772"/>
                </a:cubicBezTo>
                <a:cubicBezTo>
                  <a:pt x="1032" y="772"/>
                  <a:pt x="1034" y="772"/>
                  <a:pt x="1035" y="771"/>
                </a:cubicBezTo>
                <a:cubicBezTo>
                  <a:pt x="1031" y="771"/>
                  <a:pt x="1028" y="770"/>
                  <a:pt x="1026" y="769"/>
                </a:cubicBezTo>
                <a:cubicBezTo>
                  <a:pt x="1025" y="769"/>
                  <a:pt x="1024" y="769"/>
                  <a:pt x="1023" y="768"/>
                </a:cubicBezTo>
                <a:cubicBezTo>
                  <a:pt x="1021" y="768"/>
                  <a:pt x="1019" y="768"/>
                  <a:pt x="1017" y="768"/>
                </a:cubicBezTo>
                <a:cubicBezTo>
                  <a:pt x="1016" y="767"/>
                  <a:pt x="1014" y="766"/>
                  <a:pt x="1013" y="765"/>
                </a:cubicBezTo>
                <a:cubicBezTo>
                  <a:pt x="1013" y="765"/>
                  <a:pt x="1012" y="764"/>
                  <a:pt x="1012" y="764"/>
                </a:cubicBezTo>
                <a:cubicBezTo>
                  <a:pt x="1011" y="764"/>
                  <a:pt x="1010" y="764"/>
                  <a:pt x="1010" y="764"/>
                </a:cubicBezTo>
                <a:cubicBezTo>
                  <a:pt x="1009" y="764"/>
                  <a:pt x="1009" y="764"/>
                  <a:pt x="1009" y="764"/>
                </a:cubicBezTo>
                <a:cubicBezTo>
                  <a:pt x="1007" y="763"/>
                  <a:pt x="1005" y="762"/>
                  <a:pt x="1004" y="761"/>
                </a:cubicBezTo>
                <a:cubicBezTo>
                  <a:pt x="1003" y="760"/>
                  <a:pt x="1002" y="760"/>
                  <a:pt x="1001" y="759"/>
                </a:cubicBezTo>
                <a:cubicBezTo>
                  <a:pt x="998" y="760"/>
                  <a:pt x="1000" y="757"/>
                  <a:pt x="996" y="757"/>
                </a:cubicBezTo>
                <a:cubicBezTo>
                  <a:pt x="995" y="756"/>
                  <a:pt x="995" y="755"/>
                  <a:pt x="994" y="754"/>
                </a:cubicBezTo>
                <a:cubicBezTo>
                  <a:pt x="993" y="755"/>
                  <a:pt x="992" y="754"/>
                  <a:pt x="992" y="754"/>
                </a:cubicBezTo>
                <a:cubicBezTo>
                  <a:pt x="990" y="753"/>
                  <a:pt x="989" y="750"/>
                  <a:pt x="987" y="750"/>
                </a:cubicBezTo>
                <a:cubicBezTo>
                  <a:pt x="986" y="748"/>
                  <a:pt x="986" y="748"/>
                  <a:pt x="986" y="748"/>
                </a:cubicBezTo>
                <a:cubicBezTo>
                  <a:pt x="984" y="747"/>
                  <a:pt x="984" y="748"/>
                  <a:pt x="982" y="747"/>
                </a:cubicBezTo>
                <a:cubicBezTo>
                  <a:pt x="982" y="747"/>
                  <a:pt x="981" y="746"/>
                  <a:pt x="980" y="746"/>
                </a:cubicBezTo>
                <a:cubicBezTo>
                  <a:pt x="981" y="744"/>
                  <a:pt x="978" y="744"/>
                  <a:pt x="979" y="742"/>
                </a:cubicBezTo>
                <a:cubicBezTo>
                  <a:pt x="978" y="742"/>
                  <a:pt x="976" y="742"/>
                  <a:pt x="977" y="741"/>
                </a:cubicBezTo>
                <a:cubicBezTo>
                  <a:pt x="975" y="740"/>
                  <a:pt x="974" y="741"/>
                  <a:pt x="973" y="741"/>
                </a:cubicBezTo>
                <a:cubicBezTo>
                  <a:pt x="973" y="740"/>
                  <a:pt x="972" y="740"/>
                  <a:pt x="971" y="739"/>
                </a:cubicBezTo>
                <a:cubicBezTo>
                  <a:pt x="971" y="739"/>
                  <a:pt x="971" y="738"/>
                  <a:pt x="970" y="737"/>
                </a:cubicBezTo>
                <a:cubicBezTo>
                  <a:pt x="970" y="737"/>
                  <a:pt x="970" y="737"/>
                  <a:pt x="970" y="737"/>
                </a:cubicBezTo>
                <a:cubicBezTo>
                  <a:pt x="969" y="737"/>
                  <a:pt x="970" y="737"/>
                  <a:pt x="969" y="736"/>
                </a:cubicBezTo>
                <a:cubicBezTo>
                  <a:pt x="969" y="735"/>
                  <a:pt x="967" y="734"/>
                  <a:pt x="968" y="733"/>
                </a:cubicBezTo>
                <a:cubicBezTo>
                  <a:pt x="969" y="734"/>
                  <a:pt x="970" y="734"/>
                  <a:pt x="971" y="735"/>
                </a:cubicBezTo>
                <a:cubicBezTo>
                  <a:pt x="971" y="735"/>
                  <a:pt x="970" y="736"/>
                  <a:pt x="971" y="736"/>
                </a:cubicBezTo>
                <a:cubicBezTo>
                  <a:pt x="972" y="737"/>
                  <a:pt x="973" y="737"/>
                  <a:pt x="974" y="738"/>
                </a:cubicBezTo>
                <a:cubicBezTo>
                  <a:pt x="974" y="739"/>
                  <a:pt x="975" y="739"/>
                  <a:pt x="975" y="739"/>
                </a:cubicBezTo>
                <a:cubicBezTo>
                  <a:pt x="976" y="736"/>
                  <a:pt x="973" y="735"/>
                  <a:pt x="973" y="732"/>
                </a:cubicBezTo>
                <a:cubicBezTo>
                  <a:pt x="970" y="732"/>
                  <a:pt x="970" y="730"/>
                  <a:pt x="968" y="729"/>
                </a:cubicBezTo>
                <a:cubicBezTo>
                  <a:pt x="968" y="728"/>
                  <a:pt x="968" y="727"/>
                  <a:pt x="967" y="726"/>
                </a:cubicBezTo>
                <a:cubicBezTo>
                  <a:pt x="966" y="723"/>
                  <a:pt x="965" y="722"/>
                  <a:pt x="964" y="721"/>
                </a:cubicBezTo>
                <a:cubicBezTo>
                  <a:pt x="964" y="721"/>
                  <a:pt x="964" y="720"/>
                  <a:pt x="964" y="720"/>
                </a:cubicBezTo>
                <a:cubicBezTo>
                  <a:pt x="964" y="719"/>
                  <a:pt x="964" y="719"/>
                  <a:pt x="963" y="718"/>
                </a:cubicBezTo>
                <a:cubicBezTo>
                  <a:pt x="963" y="718"/>
                  <a:pt x="963" y="717"/>
                  <a:pt x="963" y="716"/>
                </a:cubicBezTo>
                <a:cubicBezTo>
                  <a:pt x="962" y="716"/>
                  <a:pt x="961" y="716"/>
                  <a:pt x="961" y="715"/>
                </a:cubicBezTo>
                <a:cubicBezTo>
                  <a:pt x="961" y="714"/>
                  <a:pt x="961" y="712"/>
                  <a:pt x="961" y="711"/>
                </a:cubicBezTo>
                <a:cubicBezTo>
                  <a:pt x="961" y="711"/>
                  <a:pt x="960" y="710"/>
                  <a:pt x="960" y="710"/>
                </a:cubicBezTo>
                <a:cubicBezTo>
                  <a:pt x="960" y="710"/>
                  <a:pt x="960" y="709"/>
                  <a:pt x="960" y="709"/>
                </a:cubicBezTo>
                <a:cubicBezTo>
                  <a:pt x="960" y="708"/>
                  <a:pt x="960" y="708"/>
                  <a:pt x="960" y="708"/>
                </a:cubicBezTo>
                <a:cubicBezTo>
                  <a:pt x="960" y="707"/>
                  <a:pt x="959" y="706"/>
                  <a:pt x="959" y="705"/>
                </a:cubicBezTo>
                <a:cubicBezTo>
                  <a:pt x="959" y="701"/>
                  <a:pt x="959" y="697"/>
                  <a:pt x="959" y="694"/>
                </a:cubicBezTo>
                <a:cubicBezTo>
                  <a:pt x="960" y="680"/>
                  <a:pt x="968" y="668"/>
                  <a:pt x="978" y="659"/>
                </a:cubicBezTo>
                <a:cubicBezTo>
                  <a:pt x="987" y="652"/>
                  <a:pt x="998" y="648"/>
                  <a:pt x="1008" y="647"/>
                </a:cubicBezTo>
                <a:cubicBezTo>
                  <a:pt x="1014" y="647"/>
                  <a:pt x="1020" y="647"/>
                  <a:pt x="1026" y="649"/>
                </a:cubicBezTo>
                <a:cubicBezTo>
                  <a:pt x="1031" y="651"/>
                  <a:pt x="1037" y="655"/>
                  <a:pt x="1041" y="659"/>
                </a:cubicBezTo>
                <a:cubicBezTo>
                  <a:pt x="1043" y="662"/>
                  <a:pt x="1045" y="664"/>
                  <a:pt x="1046" y="668"/>
                </a:cubicBezTo>
                <a:cubicBezTo>
                  <a:pt x="1046" y="668"/>
                  <a:pt x="1046" y="670"/>
                  <a:pt x="1044" y="668"/>
                </a:cubicBezTo>
                <a:cubicBezTo>
                  <a:pt x="1040" y="664"/>
                  <a:pt x="1022" y="653"/>
                  <a:pt x="1008" y="668"/>
                </a:cubicBezTo>
                <a:cubicBezTo>
                  <a:pt x="992" y="685"/>
                  <a:pt x="996" y="739"/>
                  <a:pt x="1050" y="745"/>
                </a:cubicBezTo>
                <a:cubicBezTo>
                  <a:pt x="1104" y="750"/>
                  <a:pt x="1123" y="692"/>
                  <a:pt x="1125" y="674"/>
                </a:cubicBezTo>
                <a:cubicBezTo>
                  <a:pt x="1126" y="656"/>
                  <a:pt x="1123" y="601"/>
                  <a:pt x="1078" y="600"/>
                </a:cubicBezTo>
                <a:cubicBezTo>
                  <a:pt x="1078" y="600"/>
                  <a:pt x="1079" y="567"/>
                  <a:pt x="1043" y="550"/>
                </a:cubicBezTo>
                <a:cubicBezTo>
                  <a:pt x="1043" y="550"/>
                  <a:pt x="1019" y="539"/>
                  <a:pt x="988" y="545"/>
                </a:cubicBezTo>
                <a:cubicBezTo>
                  <a:pt x="960" y="551"/>
                  <a:pt x="945" y="574"/>
                  <a:pt x="956" y="589"/>
                </a:cubicBezTo>
                <a:cubicBezTo>
                  <a:pt x="950" y="584"/>
                  <a:pt x="935" y="589"/>
                  <a:pt x="931" y="591"/>
                </a:cubicBezTo>
                <a:cubicBezTo>
                  <a:pt x="902" y="605"/>
                  <a:pt x="895" y="646"/>
                  <a:pt x="896" y="674"/>
                </a:cubicBezTo>
                <a:cubicBezTo>
                  <a:pt x="896" y="674"/>
                  <a:pt x="896" y="681"/>
                  <a:pt x="897" y="681"/>
                </a:cubicBezTo>
                <a:cubicBezTo>
                  <a:pt x="897" y="683"/>
                  <a:pt x="895" y="687"/>
                  <a:pt x="900" y="689"/>
                </a:cubicBezTo>
                <a:cubicBezTo>
                  <a:pt x="901" y="690"/>
                  <a:pt x="900" y="686"/>
                  <a:pt x="902" y="688"/>
                </a:cubicBezTo>
                <a:cubicBezTo>
                  <a:pt x="901" y="691"/>
                  <a:pt x="901" y="691"/>
                  <a:pt x="899" y="692"/>
                </a:cubicBezTo>
                <a:cubicBezTo>
                  <a:pt x="900" y="693"/>
                  <a:pt x="900" y="694"/>
                  <a:pt x="900" y="695"/>
                </a:cubicBezTo>
                <a:cubicBezTo>
                  <a:pt x="899" y="697"/>
                  <a:pt x="902" y="698"/>
                  <a:pt x="900" y="700"/>
                </a:cubicBezTo>
                <a:cubicBezTo>
                  <a:pt x="901" y="701"/>
                  <a:pt x="902" y="701"/>
                  <a:pt x="902" y="702"/>
                </a:cubicBezTo>
                <a:cubicBezTo>
                  <a:pt x="901" y="702"/>
                  <a:pt x="902" y="704"/>
                  <a:pt x="900" y="705"/>
                </a:cubicBezTo>
                <a:cubicBezTo>
                  <a:pt x="902" y="706"/>
                  <a:pt x="900" y="707"/>
                  <a:pt x="901" y="708"/>
                </a:cubicBezTo>
                <a:cubicBezTo>
                  <a:pt x="901" y="710"/>
                  <a:pt x="902" y="711"/>
                  <a:pt x="903" y="712"/>
                </a:cubicBezTo>
                <a:cubicBezTo>
                  <a:pt x="904" y="714"/>
                  <a:pt x="905" y="716"/>
                  <a:pt x="903" y="718"/>
                </a:cubicBezTo>
                <a:cubicBezTo>
                  <a:pt x="904" y="719"/>
                  <a:pt x="904" y="720"/>
                  <a:pt x="906" y="721"/>
                </a:cubicBezTo>
                <a:cubicBezTo>
                  <a:pt x="905" y="723"/>
                  <a:pt x="907" y="725"/>
                  <a:pt x="908" y="727"/>
                </a:cubicBezTo>
                <a:cubicBezTo>
                  <a:pt x="909" y="726"/>
                  <a:pt x="909" y="726"/>
                  <a:pt x="909" y="727"/>
                </a:cubicBezTo>
                <a:cubicBezTo>
                  <a:pt x="908" y="729"/>
                  <a:pt x="911" y="731"/>
                  <a:pt x="910" y="732"/>
                </a:cubicBezTo>
                <a:cubicBezTo>
                  <a:pt x="909" y="733"/>
                  <a:pt x="910" y="733"/>
                  <a:pt x="909" y="733"/>
                </a:cubicBezTo>
                <a:cubicBezTo>
                  <a:pt x="908" y="732"/>
                  <a:pt x="909" y="730"/>
                  <a:pt x="908" y="729"/>
                </a:cubicBezTo>
                <a:cubicBezTo>
                  <a:pt x="907" y="728"/>
                  <a:pt x="907" y="726"/>
                  <a:pt x="904" y="726"/>
                </a:cubicBezTo>
                <a:cubicBezTo>
                  <a:pt x="903" y="723"/>
                  <a:pt x="902" y="720"/>
                  <a:pt x="903" y="716"/>
                </a:cubicBezTo>
                <a:cubicBezTo>
                  <a:pt x="901" y="715"/>
                  <a:pt x="901" y="713"/>
                  <a:pt x="899" y="712"/>
                </a:cubicBezTo>
                <a:cubicBezTo>
                  <a:pt x="897" y="714"/>
                  <a:pt x="900" y="714"/>
                  <a:pt x="900" y="716"/>
                </a:cubicBezTo>
                <a:cubicBezTo>
                  <a:pt x="899" y="716"/>
                  <a:pt x="900" y="717"/>
                  <a:pt x="900" y="717"/>
                </a:cubicBezTo>
                <a:cubicBezTo>
                  <a:pt x="900" y="718"/>
                  <a:pt x="900" y="719"/>
                  <a:pt x="899" y="721"/>
                </a:cubicBezTo>
                <a:cubicBezTo>
                  <a:pt x="901" y="723"/>
                  <a:pt x="903" y="725"/>
                  <a:pt x="903" y="727"/>
                </a:cubicBezTo>
                <a:cubicBezTo>
                  <a:pt x="904" y="728"/>
                  <a:pt x="904" y="728"/>
                  <a:pt x="905" y="728"/>
                </a:cubicBezTo>
                <a:cubicBezTo>
                  <a:pt x="905" y="728"/>
                  <a:pt x="904" y="729"/>
                  <a:pt x="904" y="729"/>
                </a:cubicBezTo>
                <a:cubicBezTo>
                  <a:pt x="904" y="729"/>
                  <a:pt x="905" y="729"/>
                  <a:pt x="905" y="729"/>
                </a:cubicBezTo>
                <a:cubicBezTo>
                  <a:pt x="906" y="730"/>
                  <a:pt x="906" y="731"/>
                  <a:pt x="907" y="732"/>
                </a:cubicBezTo>
                <a:cubicBezTo>
                  <a:pt x="906" y="733"/>
                  <a:pt x="907" y="733"/>
                  <a:pt x="906" y="734"/>
                </a:cubicBezTo>
                <a:cubicBezTo>
                  <a:pt x="908" y="734"/>
                  <a:pt x="907" y="736"/>
                  <a:pt x="909" y="736"/>
                </a:cubicBezTo>
                <a:cubicBezTo>
                  <a:pt x="909" y="737"/>
                  <a:pt x="910" y="738"/>
                  <a:pt x="910" y="739"/>
                </a:cubicBezTo>
                <a:cubicBezTo>
                  <a:pt x="911" y="741"/>
                  <a:pt x="912" y="741"/>
                  <a:pt x="912" y="742"/>
                </a:cubicBezTo>
                <a:cubicBezTo>
                  <a:pt x="911" y="743"/>
                  <a:pt x="912" y="742"/>
                  <a:pt x="912" y="743"/>
                </a:cubicBezTo>
                <a:cubicBezTo>
                  <a:pt x="913" y="745"/>
                  <a:pt x="914" y="747"/>
                  <a:pt x="915" y="748"/>
                </a:cubicBezTo>
                <a:cubicBezTo>
                  <a:pt x="916" y="749"/>
                  <a:pt x="916" y="749"/>
                  <a:pt x="916" y="750"/>
                </a:cubicBezTo>
                <a:cubicBezTo>
                  <a:pt x="916" y="750"/>
                  <a:pt x="917" y="751"/>
                  <a:pt x="917" y="751"/>
                </a:cubicBezTo>
                <a:cubicBezTo>
                  <a:pt x="917" y="752"/>
                  <a:pt x="918" y="752"/>
                  <a:pt x="919" y="753"/>
                </a:cubicBezTo>
                <a:cubicBezTo>
                  <a:pt x="919" y="749"/>
                  <a:pt x="917" y="748"/>
                  <a:pt x="915" y="746"/>
                </a:cubicBezTo>
                <a:cubicBezTo>
                  <a:pt x="915" y="745"/>
                  <a:pt x="914" y="744"/>
                  <a:pt x="914" y="744"/>
                </a:cubicBezTo>
                <a:cubicBezTo>
                  <a:pt x="914" y="743"/>
                  <a:pt x="912" y="742"/>
                  <a:pt x="913" y="741"/>
                </a:cubicBezTo>
                <a:cubicBezTo>
                  <a:pt x="915" y="741"/>
                  <a:pt x="915" y="742"/>
                  <a:pt x="915" y="743"/>
                </a:cubicBezTo>
                <a:cubicBezTo>
                  <a:pt x="915" y="743"/>
                  <a:pt x="916" y="743"/>
                  <a:pt x="916" y="743"/>
                </a:cubicBezTo>
                <a:cubicBezTo>
                  <a:pt x="916" y="743"/>
                  <a:pt x="916" y="743"/>
                  <a:pt x="916" y="744"/>
                </a:cubicBezTo>
                <a:cubicBezTo>
                  <a:pt x="916" y="744"/>
                  <a:pt x="917" y="744"/>
                  <a:pt x="917" y="744"/>
                </a:cubicBezTo>
                <a:cubicBezTo>
                  <a:pt x="917" y="744"/>
                  <a:pt x="917" y="745"/>
                  <a:pt x="917" y="745"/>
                </a:cubicBezTo>
                <a:cubicBezTo>
                  <a:pt x="917" y="746"/>
                  <a:pt x="917" y="747"/>
                  <a:pt x="917" y="747"/>
                </a:cubicBezTo>
                <a:cubicBezTo>
                  <a:pt x="917" y="748"/>
                  <a:pt x="918" y="748"/>
                  <a:pt x="919" y="748"/>
                </a:cubicBezTo>
                <a:cubicBezTo>
                  <a:pt x="920" y="750"/>
                  <a:pt x="920" y="751"/>
                  <a:pt x="921" y="752"/>
                </a:cubicBezTo>
                <a:cubicBezTo>
                  <a:pt x="922" y="754"/>
                  <a:pt x="923" y="756"/>
                  <a:pt x="925" y="757"/>
                </a:cubicBezTo>
                <a:cubicBezTo>
                  <a:pt x="925" y="761"/>
                  <a:pt x="930" y="762"/>
                  <a:pt x="931" y="766"/>
                </a:cubicBezTo>
                <a:cubicBezTo>
                  <a:pt x="932" y="767"/>
                  <a:pt x="933" y="767"/>
                  <a:pt x="934" y="768"/>
                </a:cubicBezTo>
                <a:cubicBezTo>
                  <a:pt x="934" y="768"/>
                  <a:pt x="935" y="768"/>
                  <a:pt x="935" y="768"/>
                </a:cubicBezTo>
                <a:cubicBezTo>
                  <a:pt x="935" y="769"/>
                  <a:pt x="935" y="769"/>
                  <a:pt x="935" y="770"/>
                </a:cubicBezTo>
                <a:cubicBezTo>
                  <a:pt x="937" y="772"/>
                  <a:pt x="937" y="772"/>
                  <a:pt x="939" y="774"/>
                </a:cubicBezTo>
                <a:cubicBezTo>
                  <a:pt x="940" y="774"/>
                  <a:pt x="940" y="774"/>
                  <a:pt x="940" y="775"/>
                </a:cubicBezTo>
                <a:cubicBezTo>
                  <a:pt x="941" y="775"/>
                  <a:pt x="941" y="775"/>
                  <a:pt x="941" y="775"/>
                </a:cubicBezTo>
                <a:cubicBezTo>
                  <a:pt x="942" y="776"/>
                  <a:pt x="945" y="777"/>
                  <a:pt x="946" y="778"/>
                </a:cubicBezTo>
                <a:cubicBezTo>
                  <a:pt x="947" y="779"/>
                  <a:pt x="947" y="780"/>
                  <a:pt x="948" y="780"/>
                </a:cubicBezTo>
                <a:cubicBezTo>
                  <a:pt x="949" y="780"/>
                  <a:pt x="950" y="780"/>
                  <a:pt x="951" y="780"/>
                </a:cubicBezTo>
                <a:cubicBezTo>
                  <a:pt x="951" y="781"/>
                  <a:pt x="952" y="782"/>
                  <a:pt x="953" y="783"/>
                </a:cubicBezTo>
                <a:cubicBezTo>
                  <a:pt x="956" y="785"/>
                  <a:pt x="959" y="788"/>
                  <a:pt x="963" y="789"/>
                </a:cubicBezTo>
                <a:cubicBezTo>
                  <a:pt x="965" y="792"/>
                  <a:pt x="969" y="793"/>
                  <a:pt x="974" y="794"/>
                </a:cubicBezTo>
                <a:cubicBezTo>
                  <a:pt x="974" y="795"/>
                  <a:pt x="975" y="796"/>
                  <a:pt x="975" y="797"/>
                </a:cubicBezTo>
                <a:cubicBezTo>
                  <a:pt x="977" y="796"/>
                  <a:pt x="977" y="798"/>
                  <a:pt x="979" y="799"/>
                </a:cubicBezTo>
                <a:cubicBezTo>
                  <a:pt x="980" y="799"/>
                  <a:pt x="982" y="799"/>
                  <a:pt x="984" y="800"/>
                </a:cubicBezTo>
                <a:cubicBezTo>
                  <a:pt x="985" y="801"/>
                  <a:pt x="986" y="802"/>
                  <a:pt x="987" y="802"/>
                </a:cubicBezTo>
                <a:cubicBezTo>
                  <a:pt x="989" y="802"/>
                  <a:pt x="991" y="802"/>
                  <a:pt x="992" y="802"/>
                </a:cubicBezTo>
                <a:cubicBezTo>
                  <a:pt x="993" y="804"/>
                  <a:pt x="995" y="803"/>
                  <a:pt x="996" y="804"/>
                </a:cubicBezTo>
                <a:cubicBezTo>
                  <a:pt x="998" y="804"/>
                  <a:pt x="998" y="804"/>
                  <a:pt x="999" y="804"/>
                </a:cubicBezTo>
                <a:cubicBezTo>
                  <a:pt x="999" y="804"/>
                  <a:pt x="999" y="804"/>
                  <a:pt x="1000" y="804"/>
                </a:cubicBezTo>
                <a:cubicBezTo>
                  <a:pt x="1000" y="804"/>
                  <a:pt x="1001" y="804"/>
                  <a:pt x="1001" y="804"/>
                </a:cubicBezTo>
                <a:cubicBezTo>
                  <a:pt x="1002" y="804"/>
                  <a:pt x="1003" y="804"/>
                  <a:pt x="1003" y="804"/>
                </a:cubicBezTo>
                <a:cubicBezTo>
                  <a:pt x="1007" y="804"/>
                  <a:pt x="1010" y="806"/>
                  <a:pt x="1015" y="808"/>
                </a:cubicBezTo>
                <a:cubicBezTo>
                  <a:pt x="1018" y="807"/>
                  <a:pt x="1020" y="807"/>
                  <a:pt x="1023" y="808"/>
                </a:cubicBezTo>
                <a:cubicBezTo>
                  <a:pt x="1025" y="808"/>
                  <a:pt x="1028" y="809"/>
                  <a:pt x="1029" y="809"/>
                </a:cubicBezTo>
                <a:cubicBezTo>
                  <a:pt x="1030" y="809"/>
                  <a:pt x="1031" y="809"/>
                  <a:pt x="1031" y="809"/>
                </a:cubicBezTo>
                <a:cubicBezTo>
                  <a:pt x="1032" y="808"/>
                  <a:pt x="1032" y="809"/>
                  <a:pt x="1033" y="809"/>
                </a:cubicBezTo>
                <a:cubicBezTo>
                  <a:pt x="1035" y="809"/>
                  <a:pt x="1036" y="809"/>
                  <a:pt x="1037" y="808"/>
                </a:cubicBezTo>
                <a:cubicBezTo>
                  <a:pt x="1035" y="808"/>
                  <a:pt x="1034" y="807"/>
                  <a:pt x="1033" y="806"/>
                </a:cubicBezTo>
                <a:cubicBezTo>
                  <a:pt x="1033" y="806"/>
                  <a:pt x="1033" y="807"/>
                  <a:pt x="1032" y="807"/>
                </a:cubicBezTo>
                <a:cubicBezTo>
                  <a:pt x="1031" y="807"/>
                  <a:pt x="1031" y="806"/>
                  <a:pt x="1030" y="807"/>
                </a:cubicBezTo>
                <a:cubicBezTo>
                  <a:pt x="1029" y="807"/>
                  <a:pt x="1028" y="806"/>
                  <a:pt x="1027" y="806"/>
                </a:cubicBezTo>
                <a:cubicBezTo>
                  <a:pt x="1026" y="806"/>
                  <a:pt x="1026" y="807"/>
                  <a:pt x="1025" y="806"/>
                </a:cubicBezTo>
                <a:cubicBezTo>
                  <a:pt x="1025" y="806"/>
                  <a:pt x="1025" y="806"/>
                  <a:pt x="1024" y="805"/>
                </a:cubicBezTo>
                <a:cubicBezTo>
                  <a:pt x="1022" y="804"/>
                  <a:pt x="1021" y="806"/>
                  <a:pt x="1021" y="804"/>
                </a:cubicBezTo>
                <a:cubicBezTo>
                  <a:pt x="1023" y="804"/>
                  <a:pt x="1024" y="804"/>
                  <a:pt x="1026" y="805"/>
                </a:cubicBezTo>
                <a:cubicBezTo>
                  <a:pt x="1027" y="805"/>
                  <a:pt x="1027" y="805"/>
                  <a:pt x="1029" y="805"/>
                </a:cubicBezTo>
                <a:cubicBezTo>
                  <a:pt x="1029" y="805"/>
                  <a:pt x="1029" y="806"/>
                  <a:pt x="1030" y="806"/>
                </a:cubicBezTo>
                <a:cubicBezTo>
                  <a:pt x="1030" y="806"/>
                  <a:pt x="1031" y="805"/>
                  <a:pt x="1031" y="806"/>
                </a:cubicBezTo>
                <a:cubicBezTo>
                  <a:pt x="1033" y="805"/>
                  <a:pt x="1036" y="807"/>
                  <a:pt x="1038" y="806"/>
                </a:cubicBezTo>
                <a:cubicBezTo>
                  <a:pt x="1038" y="807"/>
                  <a:pt x="1039" y="808"/>
                  <a:pt x="1041" y="809"/>
                </a:cubicBezTo>
                <a:cubicBezTo>
                  <a:pt x="1041" y="808"/>
                  <a:pt x="1041" y="808"/>
                  <a:pt x="1042" y="808"/>
                </a:cubicBezTo>
                <a:cubicBezTo>
                  <a:pt x="1042" y="808"/>
                  <a:pt x="1043" y="808"/>
                  <a:pt x="1043" y="808"/>
                </a:cubicBezTo>
                <a:cubicBezTo>
                  <a:pt x="1044" y="808"/>
                  <a:pt x="1044" y="806"/>
                  <a:pt x="1045" y="807"/>
                </a:cubicBezTo>
                <a:cubicBezTo>
                  <a:pt x="1046" y="807"/>
                  <a:pt x="1046" y="808"/>
                  <a:pt x="1048" y="808"/>
                </a:cubicBezTo>
                <a:cubicBezTo>
                  <a:pt x="1049" y="808"/>
                  <a:pt x="1050" y="808"/>
                  <a:pt x="1051" y="807"/>
                </a:cubicBezTo>
                <a:cubicBezTo>
                  <a:pt x="1051" y="807"/>
                  <a:pt x="1052" y="808"/>
                  <a:pt x="1052" y="808"/>
                </a:cubicBezTo>
                <a:cubicBezTo>
                  <a:pt x="1052" y="808"/>
                  <a:pt x="1052" y="807"/>
                  <a:pt x="1052" y="807"/>
                </a:cubicBezTo>
                <a:cubicBezTo>
                  <a:pt x="1052" y="807"/>
                  <a:pt x="1053" y="807"/>
                  <a:pt x="1053" y="807"/>
                </a:cubicBezTo>
                <a:cubicBezTo>
                  <a:pt x="1053" y="807"/>
                  <a:pt x="1053" y="807"/>
                  <a:pt x="1053" y="807"/>
                </a:cubicBezTo>
                <a:cubicBezTo>
                  <a:pt x="1054" y="807"/>
                  <a:pt x="1054" y="807"/>
                  <a:pt x="1054" y="807"/>
                </a:cubicBezTo>
                <a:cubicBezTo>
                  <a:pt x="1055" y="807"/>
                  <a:pt x="1056" y="806"/>
                  <a:pt x="1057" y="806"/>
                </a:cubicBezTo>
                <a:cubicBezTo>
                  <a:pt x="1057" y="806"/>
                  <a:pt x="1058" y="807"/>
                  <a:pt x="1058" y="807"/>
                </a:cubicBezTo>
                <a:cubicBezTo>
                  <a:pt x="1058" y="807"/>
                  <a:pt x="1059" y="806"/>
                  <a:pt x="1060" y="806"/>
                </a:cubicBezTo>
                <a:cubicBezTo>
                  <a:pt x="1061" y="806"/>
                  <a:pt x="1062" y="807"/>
                  <a:pt x="1063" y="807"/>
                </a:cubicBezTo>
                <a:cubicBezTo>
                  <a:pt x="1064" y="806"/>
                  <a:pt x="1065" y="805"/>
                  <a:pt x="1067" y="805"/>
                </a:cubicBezTo>
                <a:cubicBezTo>
                  <a:pt x="1070" y="805"/>
                  <a:pt x="1072" y="804"/>
                  <a:pt x="1074" y="803"/>
                </a:cubicBezTo>
                <a:cubicBezTo>
                  <a:pt x="1070" y="801"/>
                  <a:pt x="1069" y="805"/>
                  <a:pt x="1065" y="803"/>
                </a:cubicBezTo>
                <a:cubicBezTo>
                  <a:pt x="1064" y="804"/>
                  <a:pt x="1063" y="804"/>
                  <a:pt x="1062" y="804"/>
                </a:cubicBezTo>
                <a:cubicBezTo>
                  <a:pt x="1060" y="803"/>
                  <a:pt x="1057" y="805"/>
                  <a:pt x="1055" y="805"/>
                </a:cubicBezTo>
                <a:cubicBezTo>
                  <a:pt x="1055" y="805"/>
                  <a:pt x="1056" y="805"/>
                  <a:pt x="1056" y="805"/>
                </a:cubicBezTo>
                <a:cubicBezTo>
                  <a:pt x="1055" y="804"/>
                  <a:pt x="1050" y="805"/>
                  <a:pt x="1052" y="803"/>
                </a:cubicBezTo>
                <a:cubicBezTo>
                  <a:pt x="1053" y="804"/>
                  <a:pt x="1053" y="803"/>
                  <a:pt x="1053" y="803"/>
                </a:cubicBezTo>
                <a:cubicBezTo>
                  <a:pt x="1054" y="803"/>
                  <a:pt x="1054" y="804"/>
                  <a:pt x="1055" y="804"/>
                </a:cubicBezTo>
                <a:cubicBezTo>
                  <a:pt x="1055" y="802"/>
                  <a:pt x="1056" y="802"/>
                  <a:pt x="1057" y="802"/>
                </a:cubicBezTo>
                <a:cubicBezTo>
                  <a:pt x="1059" y="803"/>
                  <a:pt x="1061" y="802"/>
                  <a:pt x="1063" y="802"/>
                </a:cubicBezTo>
                <a:cubicBezTo>
                  <a:pt x="1063" y="802"/>
                  <a:pt x="1063" y="802"/>
                  <a:pt x="1063" y="802"/>
                </a:cubicBezTo>
                <a:cubicBezTo>
                  <a:pt x="1064" y="802"/>
                  <a:pt x="1065" y="802"/>
                  <a:pt x="1066" y="802"/>
                </a:cubicBezTo>
                <a:cubicBezTo>
                  <a:pt x="1066" y="802"/>
                  <a:pt x="1066" y="801"/>
                  <a:pt x="1066" y="801"/>
                </a:cubicBezTo>
                <a:cubicBezTo>
                  <a:pt x="1066" y="801"/>
                  <a:pt x="1067" y="801"/>
                  <a:pt x="1067" y="801"/>
                </a:cubicBezTo>
                <a:cubicBezTo>
                  <a:pt x="1068" y="801"/>
                  <a:pt x="1068" y="801"/>
                  <a:pt x="1069" y="801"/>
                </a:cubicBezTo>
                <a:cubicBezTo>
                  <a:pt x="1069" y="800"/>
                  <a:pt x="1070" y="799"/>
                  <a:pt x="1070" y="799"/>
                </a:cubicBezTo>
                <a:cubicBezTo>
                  <a:pt x="1071" y="801"/>
                  <a:pt x="1071" y="798"/>
                  <a:pt x="1072" y="798"/>
                </a:cubicBezTo>
                <a:cubicBezTo>
                  <a:pt x="1073" y="799"/>
                  <a:pt x="1071" y="801"/>
                  <a:pt x="1073" y="801"/>
                </a:cubicBezTo>
                <a:cubicBezTo>
                  <a:pt x="1074" y="800"/>
                  <a:pt x="1076" y="800"/>
                  <a:pt x="1077" y="800"/>
                </a:cubicBezTo>
                <a:cubicBezTo>
                  <a:pt x="1077" y="799"/>
                  <a:pt x="1077" y="799"/>
                  <a:pt x="1077" y="798"/>
                </a:cubicBezTo>
                <a:cubicBezTo>
                  <a:pt x="1078" y="798"/>
                  <a:pt x="1079" y="798"/>
                  <a:pt x="1079" y="797"/>
                </a:cubicBezTo>
                <a:cubicBezTo>
                  <a:pt x="1080" y="797"/>
                  <a:pt x="1081" y="796"/>
                  <a:pt x="1082" y="797"/>
                </a:cubicBezTo>
                <a:cubicBezTo>
                  <a:pt x="1082" y="798"/>
                  <a:pt x="1081" y="800"/>
                  <a:pt x="1080" y="800"/>
                </a:cubicBezTo>
                <a:cubicBezTo>
                  <a:pt x="1079" y="800"/>
                  <a:pt x="1076" y="801"/>
                  <a:pt x="1078" y="801"/>
                </a:cubicBezTo>
                <a:cubicBezTo>
                  <a:pt x="1079" y="801"/>
                  <a:pt x="1081" y="801"/>
                  <a:pt x="1082" y="801"/>
                </a:cubicBezTo>
                <a:cubicBezTo>
                  <a:pt x="1083" y="800"/>
                  <a:pt x="1085" y="799"/>
                  <a:pt x="1086" y="798"/>
                </a:cubicBezTo>
                <a:cubicBezTo>
                  <a:pt x="1087" y="798"/>
                  <a:pt x="1088" y="798"/>
                  <a:pt x="1089" y="797"/>
                </a:cubicBezTo>
                <a:cubicBezTo>
                  <a:pt x="1088" y="797"/>
                  <a:pt x="1088" y="798"/>
                  <a:pt x="1088" y="798"/>
                </a:cubicBezTo>
                <a:cubicBezTo>
                  <a:pt x="1088" y="798"/>
                  <a:pt x="1088" y="798"/>
                  <a:pt x="1088" y="798"/>
                </a:cubicBezTo>
                <a:cubicBezTo>
                  <a:pt x="1086" y="799"/>
                  <a:pt x="1084" y="801"/>
                  <a:pt x="1082" y="801"/>
                </a:cubicBezTo>
                <a:cubicBezTo>
                  <a:pt x="1082" y="802"/>
                  <a:pt x="1070" y="808"/>
                  <a:pt x="1069" y="808"/>
                </a:cubicBezTo>
                <a:cubicBezTo>
                  <a:pt x="1068" y="809"/>
                  <a:pt x="1067" y="808"/>
                  <a:pt x="1066" y="809"/>
                </a:cubicBezTo>
                <a:cubicBezTo>
                  <a:pt x="1066" y="809"/>
                  <a:pt x="1065" y="809"/>
                  <a:pt x="1065" y="810"/>
                </a:cubicBezTo>
                <a:cubicBezTo>
                  <a:pt x="1065" y="810"/>
                  <a:pt x="1063" y="810"/>
                  <a:pt x="1063" y="810"/>
                </a:cubicBezTo>
                <a:cubicBezTo>
                  <a:pt x="1063" y="810"/>
                  <a:pt x="1063" y="810"/>
                  <a:pt x="1063" y="810"/>
                </a:cubicBezTo>
                <a:cubicBezTo>
                  <a:pt x="1061" y="811"/>
                  <a:pt x="1060" y="811"/>
                  <a:pt x="1059" y="811"/>
                </a:cubicBezTo>
                <a:cubicBezTo>
                  <a:pt x="1058" y="811"/>
                  <a:pt x="1055" y="811"/>
                  <a:pt x="1055" y="811"/>
                </a:cubicBezTo>
                <a:cubicBezTo>
                  <a:pt x="1055" y="812"/>
                  <a:pt x="1054" y="811"/>
                  <a:pt x="1054" y="811"/>
                </a:cubicBezTo>
                <a:cubicBezTo>
                  <a:pt x="1054" y="811"/>
                  <a:pt x="1052" y="813"/>
                  <a:pt x="1052" y="813"/>
                </a:cubicBezTo>
                <a:cubicBezTo>
                  <a:pt x="1050" y="814"/>
                  <a:pt x="1049" y="813"/>
                  <a:pt x="1048" y="813"/>
                </a:cubicBezTo>
                <a:cubicBezTo>
                  <a:pt x="1048" y="813"/>
                  <a:pt x="1048" y="813"/>
                  <a:pt x="1047" y="814"/>
                </a:cubicBezTo>
                <a:cubicBezTo>
                  <a:pt x="1045" y="814"/>
                  <a:pt x="1043" y="815"/>
                  <a:pt x="1042" y="814"/>
                </a:cubicBezTo>
                <a:cubicBezTo>
                  <a:pt x="1041" y="814"/>
                  <a:pt x="1041" y="814"/>
                  <a:pt x="1040" y="815"/>
                </a:cubicBezTo>
                <a:cubicBezTo>
                  <a:pt x="1039" y="815"/>
                  <a:pt x="1036" y="815"/>
                  <a:pt x="1035" y="815"/>
                </a:cubicBezTo>
                <a:cubicBezTo>
                  <a:pt x="1035" y="815"/>
                  <a:pt x="1034" y="814"/>
                  <a:pt x="1034" y="814"/>
                </a:cubicBezTo>
                <a:cubicBezTo>
                  <a:pt x="1032" y="815"/>
                  <a:pt x="1029" y="814"/>
                  <a:pt x="1028" y="814"/>
                </a:cubicBezTo>
                <a:cubicBezTo>
                  <a:pt x="1027" y="814"/>
                  <a:pt x="1027" y="814"/>
                  <a:pt x="1027" y="814"/>
                </a:cubicBezTo>
                <a:cubicBezTo>
                  <a:pt x="1026" y="814"/>
                  <a:pt x="1026" y="814"/>
                  <a:pt x="1025" y="814"/>
                </a:cubicBezTo>
                <a:cubicBezTo>
                  <a:pt x="1025" y="814"/>
                  <a:pt x="1024" y="815"/>
                  <a:pt x="1024" y="815"/>
                </a:cubicBezTo>
                <a:cubicBezTo>
                  <a:pt x="1024" y="815"/>
                  <a:pt x="1024" y="814"/>
                  <a:pt x="1023" y="814"/>
                </a:cubicBezTo>
                <a:cubicBezTo>
                  <a:pt x="1023" y="814"/>
                  <a:pt x="1022" y="814"/>
                  <a:pt x="1022" y="814"/>
                </a:cubicBezTo>
                <a:cubicBezTo>
                  <a:pt x="1021" y="816"/>
                  <a:pt x="1014" y="814"/>
                  <a:pt x="1013" y="814"/>
                </a:cubicBezTo>
                <a:cubicBezTo>
                  <a:pt x="1013" y="814"/>
                  <a:pt x="1002" y="813"/>
                  <a:pt x="1002" y="813"/>
                </a:cubicBezTo>
                <a:cubicBezTo>
                  <a:pt x="1001" y="812"/>
                  <a:pt x="1002" y="812"/>
                  <a:pt x="1001" y="812"/>
                </a:cubicBezTo>
                <a:cubicBezTo>
                  <a:pt x="1001" y="813"/>
                  <a:pt x="999" y="812"/>
                  <a:pt x="999" y="812"/>
                </a:cubicBezTo>
                <a:cubicBezTo>
                  <a:pt x="998" y="812"/>
                  <a:pt x="997" y="812"/>
                  <a:pt x="996" y="813"/>
                </a:cubicBezTo>
                <a:cubicBezTo>
                  <a:pt x="995" y="811"/>
                  <a:pt x="994" y="811"/>
                  <a:pt x="992" y="810"/>
                </a:cubicBezTo>
                <a:cubicBezTo>
                  <a:pt x="988" y="812"/>
                  <a:pt x="986" y="808"/>
                  <a:pt x="980" y="809"/>
                </a:cubicBezTo>
                <a:cubicBezTo>
                  <a:pt x="980" y="807"/>
                  <a:pt x="979" y="808"/>
                  <a:pt x="978" y="807"/>
                </a:cubicBezTo>
                <a:cubicBezTo>
                  <a:pt x="978" y="807"/>
                  <a:pt x="977" y="807"/>
                  <a:pt x="977" y="807"/>
                </a:cubicBezTo>
                <a:cubicBezTo>
                  <a:pt x="977" y="807"/>
                  <a:pt x="977" y="807"/>
                  <a:pt x="977" y="807"/>
                </a:cubicBezTo>
                <a:cubicBezTo>
                  <a:pt x="976" y="807"/>
                  <a:pt x="976" y="806"/>
                  <a:pt x="976" y="806"/>
                </a:cubicBezTo>
                <a:cubicBezTo>
                  <a:pt x="976" y="806"/>
                  <a:pt x="973" y="806"/>
                  <a:pt x="972" y="805"/>
                </a:cubicBezTo>
                <a:cubicBezTo>
                  <a:pt x="971" y="805"/>
                  <a:pt x="971" y="805"/>
                  <a:pt x="971" y="805"/>
                </a:cubicBezTo>
                <a:cubicBezTo>
                  <a:pt x="970" y="804"/>
                  <a:pt x="969" y="805"/>
                  <a:pt x="968" y="804"/>
                </a:cubicBezTo>
                <a:cubicBezTo>
                  <a:pt x="967" y="804"/>
                  <a:pt x="967" y="804"/>
                  <a:pt x="967" y="803"/>
                </a:cubicBezTo>
                <a:cubicBezTo>
                  <a:pt x="967" y="803"/>
                  <a:pt x="966" y="803"/>
                  <a:pt x="966" y="803"/>
                </a:cubicBezTo>
                <a:cubicBezTo>
                  <a:pt x="964" y="803"/>
                  <a:pt x="964" y="802"/>
                  <a:pt x="962" y="801"/>
                </a:cubicBezTo>
                <a:cubicBezTo>
                  <a:pt x="961" y="800"/>
                  <a:pt x="958" y="799"/>
                  <a:pt x="957" y="797"/>
                </a:cubicBezTo>
                <a:cubicBezTo>
                  <a:pt x="954" y="797"/>
                  <a:pt x="954" y="797"/>
                  <a:pt x="954" y="797"/>
                </a:cubicBezTo>
                <a:cubicBezTo>
                  <a:pt x="954" y="796"/>
                  <a:pt x="952" y="796"/>
                  <a:pt x="952" y="795"/>
                </a:cubicBezTo>
                <a:cubicBezTo>
                  <a:pt x="951" y="795"/>
                  <a:pt x="951" y="795"/>
                  <a:pt x="950" y="795"/>
                </a:cubicBezTo>
                <a:cubicBezTo>
                  <a:pt x="949" y="794"/>
                  <a:pt x="948" y="794"/>
                  <a:pt x="947" y="793"/>
                </a:cubicBezTo>
                <a:cubicBezTo>
                  <a:pt x="946" y="793"/>
                  <a:pt x="946" y="791"/>
                  <a:pt x="945" y="791"/>
                </a:cubicBezTo>
                <a:cubicBezTo>
                  <a:pt x="944" y="791"/>
                  <a:pt x="944" y="790"/>
                  <a:pt x="944" y="789"/>
                </a:cubicBezTo>
                <a:cubicBezTo>
                  <a:pt x="941" y="789"/>
                  <a:pt x="941" y="789"/>
                  <a:pt x="941" y="789"/>
                </a:cubicBezTo>
                <a:cubicBezTo>
                  <a:pt x="940" y="788"/>
                  <a:pt x="940" y="787"/>
                  <a:pt x="939" y="787"/>
                </a:cubicBezTo>
                <a:cubicBezTo>
                  <a:pt x="938" y="786"/>
                  <a:pt x="938" y="787"/>
                  <a:pt x="937" y="786"/>
                </a:cubicBezTo>
                <a:cubicBezTo>
                  <a:pt x="937" y="785"/>
                  <a:pt x="936" y="785"/>
                  <a:pt x="935" y="784"/>
                </a:cubicBezTo>
                <a:cubicBezTo>
                  <a:pt x="934" y="784"/>
                  <a:pt x="933" y="783"/>
                  <a:pt x="931" y="782"/>
                </a:cubicBezTo>
                <a:cubicBezTo>
                  <a:pt x="930" y="779"/>
                  <a:pt x="927" y="776"/>
                  <a:pt x="925" y="773"/>
                </a:cubicBezTo>
                <a:cubicBezTo>
                  <a:pt x="924" y="773"/>
                  <a:pt x="923" y="773"/>
                  <a:pt x="922" y="773"/>
                </a:cubicBezTo>
                <a:cubicBezTo>
                  <a:pt x="921" y="772"/>
                  <a:pt x="920" y="771"/>
                  <a:pt x="919" y="769"/>
                </a:cubicBezTo>
                <a:cubicBezTo>
                  <a:pt x="918" y="769"/>
                  <a:pt x="916" y="768"/>
                  <a:pt x="915" y="767"/>
                </a:cubicBezTo>
                <a:cubicBezTo>
                  <a:pt x="916" y="765"/>
                  <a:pt x="915" y="765"/>
                  <a:pt x="915" y="764"/>
                </a:cubicBezTo>
                <a:cubicBezTo>
                  <a:pt x="915" y="763"/>
                  <a:pt x="914" y="763"/>
                  <a:pt x="913" y="762"/>
                </a:cubicBezTo>
                <a:cubicBezTo>
                  <a:pt x="912" y="760"/>
                  <a:pt x="910" y="758"/>
                  <a:pt x="909" y="755"/>
                </a:cubicBezTo>
                <a:cubicBezTo>
                  <a:pt x="908" y="755"/>
                  <a:pt x="908" y="755"/>
                  <a:pt x="907" y="755"/>
                </a:cubicBezTo>
                <a:cubicBezTo>
                  <a:pt x="906" y="752"/>
                  <a:pt x="903" y="751"/>
                  <a:pt x="902" y="749"/>
                </a:cubicBezTo>
                <a:cubicBezTo>
                  <a:pt x="902" y="749"/>
                  <a:pt x="902" y="748"/>
                  <a:pt x="902" y="748"/>
                </a:cubicBezTo>
                <a:cubicBezTo>
                  <a:pt x="902" y="748"/>
                  <a:pt x="901" y="748"/>
                  <a:pt x="901" y="748"/>
                </a:cubicBezTo>
                <a:cubicBezTo>
                  <a:pt x="901" y="747"/>
                  <a:pt x="900" y="746"/>
                  <a:pt x="900" y="746"/>
                </a:cubicBezTo>
                <a:cubicBezTo>
                  <a:pt x="900" y="745"/>
                  <a:pt x="899" y="745"/>
                  <a:pt x="899" y="744"/>
                </a:cubicBezTo>
                <a:cubicBezTo>
                  <a:pt x="899" y="743"/>
                  <a:pt x="897" y="744"/>
                  <a:pt x="897" y="743"/>
                </a:cubicBezTo>
                <a:cubicBezTo>
                  <a:pt x="897" y="742"/>
                  <a:pt x="899" y="742"/>
                  <a:pt x="898" y="741"/>
                </a:cubicBezTo>
                <a:cubicBezTo>
                  <a:pt x="897" y="740"/>
                  <a:pt x="897" y="738"/>
                  <a:pt x="896" y="738"/>
                </a:cubicBezTo>
                <a:cubicBezTo>
                  <a:pt x="896" y="738"/>
                  <a:pt x="897" y="737"/>
                  <a:pt x="896" y="737"/>
                </a:cubicBezTo>
                <a:cubicBezTo>
                  <a:pt x="896" y="737"/>
                  <a:pt x="896" y="737"/>
                  <a:pt x="896" y="736"/>
                </a:cubicBezTo>
                <a:cubicBezTo>
                  <a:pt x="896" y="735"/>
                  <a:pt x="895" y="735"/>
                  <a:pt x="895" y="734"/>
                </a:cubicBezTo>
                <a:cubicBezTo>
                  <a:pt x="895" y="733"/>
                  <a:pt x="894" y="733"/>
                  <a:pt x="894" y="732"/>
                </a:cubicBezTo>
                <a:cubicBezTo>
                  <a:pt x="894" y="731"/>
                  <a:pt x="893" y="731"/>
                  <a:pt x="893" y="730"/>
                </a:cubicBezTo>
                <a:cubicBezTo>
                  <a:pt x="893" y="729"/>
                  <a:pt x="892" y="729"/>
                  <a:pt x="892" y="729"/>
                </a:cubicBezTo>
                <a:cubicBezTo>
                  <a:pt x="892" y="729"/>
                  <a:pt x="892" y="728"/>
                  <a:pt x="892" y="728"/>
                </a:cubicBezTo>
                <a:cubicBezTo>
                  <a:pt x="892" y="728"/>
                  <a:pt x="892" y="728"/>
                  <a:pt x="892" y="728"/>
                </a:cubicBezTo>
                <a:cubicBezTo>
                  <a:pt x="891" y="728"/>
                  <a:pt x="892" y="727"/>
                  <a:pt x="892" y="727"/>
                </a:cubicBezTo>
                <a:cubicBezTo>
                  <a:pt x="891" y="726"/>
                  <a:pt x="892" y="725"/>
                  <a:pt x="891" y="724"/>
                </a:cubicBezTo>
                <a:cubicBezTo>
                  <a:pt x="890" y="723"/>
                  <a:pt x="889" y="721"/>
                  <a:pt x="889" y="720"/>
                </a:cubicBezTo>
                <a:cubicBezTo>
                  <a:pt x="888" y="719"/>
                  <a:pt x="889" y="717"/>
                  <a:pt x="888" y="716"/>
                </a:cubicBezTo>
                <a:cubicBezTo>
                  <a:pt x="888" y="715"/>
                  <a:pt x="888" y="715"/>
                  <a:pt x="887" y="715"/>
                </a:cubicBezTo>
                <a:cubicBezTo>
                  <a:pt x="887" y="714"/>
                  <a:pt x="888" y="714"/>
                  <a:pt x="888" y="714"/>
                </a:cubicBezTo>
                <a:cubicBezTo>
                  <a:pt x="887" y="713"/>
                  <a:pt x="886" y="712"/>
                  <a:pt x="886" y="711"/>
                </a:cubicBezTo>
                <a:cubicBezTo>
                  <a:pt x="884" y="710"/>
                  <a:pt x="884" y="708"/>
                  <a:pt x="883" y="707"/>
                </a:cubicBezTo>
                <a:cubicBezTo>
                  <a:pt x="882" y="706"/>
                  <a:pt x="883" y="705"/>
                  <a:pt x="883" y="704"/>
                </a:cubicBezTo>
                <a:cubicBezTo>
                  <a:pt x="883" y="704"/>
                  <a:pt x="882" y="703"/>
                  <a:pt x="882" y="702"/>
                </a:cubicBezTo>
                <a:cubicBezTo>
                  <a:pt x="882" y="700"/>
                  <a:pt x="882" y="699"/>
                  <a:pt x="881" y="699"/>
                </a:cubicBezTo>
                <a:cubicBezTo>
                  <a:pt x="881" y="698"/>
                  <a:pt x="882" y="698"/>
                  <a:pt x="882" y="698"/>
                </a:cubicBezTo>
                <a:cubicBezTo>
                  <a:pt x="882" y="698"/>
                  <a:pt x="881" y="698"/>
                  <a:pt x="881" y="698"/>
                </a:cubicBezTo>
                <a:cubicBezTo>
                  <a:pt x="881" y="698"/>
                  <a:pt x="881" y="697"/>
                  <a:pt x="881" y="697"/>
                </a:cubicBezTo>
                <a:cubicBezTo>
                  <a:pt x="880" y="694"/>
                  <a:pt x="880" y="691"/>
                  <a:pt x="879" y="689"/>
                </a:cubicBezTo>
                <a:cubicBezTo>
                  <a:pt x="879" y="687"/>
                  <a:pt x="880" y="687"/>
                  <a:pt x="879" y="685"/>
                </a:cubicBezTo>
                <a:cubicBezTo>
                  <a:pt x="879" y="685"/>
                  <a:pt x="879" y="685"/>
                  <a:pt x="879" y="684"/>
                </a:cubicBezTo>
                <a:cubicBezTo>
                  <a:pt x="878" y="684"/>
                  <a:pt x="879" y="682"/>
                  <a:pt x="879" y="681"/>
                </a:cubicBezTo>
                <a:cubicBezTo>
                  <a:pt x="878" y="680"/>
                  <a:pt x="878" y="679"/>
                  <a:pt x="878" y="678"/>
                </a:cubicBezTo>
                <a:cubicBezTo>
                  <a:pt x="876" y="664"/>
                  <a:pt x="876" y="664"/>
                  <a:pt x="876" y="664"/>
                </a:cubicBezTo>
                <a:cubicBezTo>
                  <a:pt x="876" y="632"/>
                  <a:pt x="873" y="627"/>
                  <a:pt x="875" y="595"/>
                </a:cubicBezTo>
                <a:cubicBezTo>
                  <a:pt x="878" y="551"/>
                  <a:pt x="882" y="501"/>
                  <a:pt x="857" y="463"/>
                </a:cubicBezTo>
                <a:cubicBezTo>
                  <a:pt x="822" y="409"/>
                  <a:pt x="770" y="435"/>
                  <a:pt x="770" y="435"/>
                </a:cubicBezTo>
                <a:cubicBezTo>
                  <a:pt x="770" y="435"/>
                  <a:pt x="764" y="427"/>
                  <a:pt x="763" y="427"/>
                </a:cubicBezTo>
                <a:cubicBezTo>
                  <a:pt x="758" y="421"/>
                  <a:pt x="754" y="416"/>
                  <a:pt x="744" y="411"/>
                </a:cubicBezTo>
                <a:cubicBezTo>
                  <a:pt x="738" y="407"/>
                  <a:pt x="733" y="406"/>
                  <a:pt x="725" y="404"/>
                </a:cubicBezTo>
                <a:cubicBezTo>
                  <a:pt x="678" y="392"/>
                  <a:pt x="612" y="422"/>
                  <a:pt x="605" y="489"/>
                </a:cubicBezTo>
                <a:cubicBezTo>
                  <a:pt x="604" y="503"/>
                  <a:pt x="606" y="523"/>
                  <a:pt x="621" y="529"/>
                </a:cubicBezTo>
                <a:cubicBezTo>
                  <a:pt x="597" y="544"/>
                  <a:pt x="590" y="581"/>
                  <a:pt x="593" y="604"/>
                </a:cubicBezTo>
                <a:cubicBezTo>
                  <a:pt x="600" y="653"/>
                  <a:pt x="685" y="723"/>
                  <a:pt x="760" y="663"/>
                </a:cubicBezTo>
                <a:cubicBezTo>
                  <a:pt x="810" y="623"/>
                  <a:pt x="786" y="534"/>
                  <a:pt x="719" y="554"/>
                </a:cubicBezTo>
                <a:cubicBezTo>
                  <a:pt x="703" y="561"/>
                  <a:pt x="696" y="574"/>
                  <a:pt x="698" y="585"/>
                </a:cubicBezTo>
                <a:cubicBezTo>
                  <a:pt x="701" y="596"/>
                  <a:pt x="714" y="600"/>
                  <a:pt x="719" y="599"/>
                </a:cubicBezTo>
                <a:cubicBezTo>
                  <a:pt x="717" y="603"/>
                  <a:pt x="679" y="609"/>
                  <a:pt x="682" y="570"/>
                </a:cubicBezTo>
                <a:cubicBezTo>
                  <a:pt x="684" y="551"/>
                  <a:pt x="702" y="536"/>
                  <a:pt x="718" y="533"/>
                </a:cubicBezTo>
                <a:cubicBezTo>
                  <a:pt x="736" y="528"/>
                  <a:pt x="754" y="531"/>
                  <a:pt x="768" y="539"/>
                </a:cubicBezTo>
                <a:cubicBezTo>
                  <a:pt x="809" y="565"/>
                  <a:pt x="808" y="618"/>
                  <a:pt x="815" y="651"/>
                </a:cubicBezTo>
                <a:cubicBezTo>
                  <a:pt x="815" y="651"/>
                  <a:pt x="814" y="650"/>
                  <a:pt x="815" y="652"/>
                </a:cubicBezTo>
                <a:cubicBezTo>
                  <a:pt x="816" y="652"/>
                  <a:pt x="816" y="652"/>
                  <a:pt x="816" y="653"/>
                </a:cubicBezTo>
                <a:cubicBezTo>
                  <a:pt x="817" y="653"/>
                  <a:pt x="816" y="654"/>
                  <a:pt x="817" y="654"/>
                </a:cubicBezTo>
                <a:cubicBezTo>
                  <a:pt x="817" y="655"/>
                  <a:pt x="816" y="654"/>
                  <a:pt x="817" y="655"/>
                </a:cubicBezTo>
                <a:cubicBezTo>
                  <a:pt x="818" y="656"/>
                  <a:pt x="816" y="654"/>
                  <a:pt x="817" y="656"/>
                </a:cubicBezTo>
                <a:cubicBezTo>
                  <a:pt x="817" y="656"/>
                  <a:pt x="817" y="657"/>
                  <a:pt x="817" y="657"/>
                </a:cubicBezTo>
                <a:cubicBezTo>
                  <a:pt x="817" y="658"/>
                  <a:pt x="816" y="659"/>
                  <a:pt x="816" y="660"/>
                </a:cubicBezTo>
                <a:cubicBezTo>
                  <a:pt x="816" y="660"/>
                  <a:pt x="817" y="660"/>
                  <a:pt x="817" y="661"/>
                </a:cubicBezTo>
                <a:cubicBezTo>
                  <a:pt x="817" y="661"/>
                  <a:pt x="817" y="662"/>
                  <a:pt x="818" y="662"/>
                </a:cubicBezTo>
                <a:cubicBezTo>
                  <a:pt x="818" y="663"/>
                  <a:pt x="818" y="664"/>
                  <a:pt x="819" y="664"/>
                </a:cubicBezTo>
                <a:cubicBezTo>
                  <a:pt x="819" y="665"/>
                  <a:pt x="818" y="667"/>
                  <a:pt x="818" y="668"/>
                </a:cubicBezTo>
                <a:cubicBezTo>
                  <a:pt x="818" y="668"/>
                  <a:pt x="819" y="668"/>
                  <a:pt x="819" y="669"/>
                </a:cubicBezTo>
                <a:cubicBezTo>
                  <a:pt x="819" y="669"/>
                  <a:pt x="819" y="669"/>
                  <a:pt x="819" y="670"/>
                </a:cubicBezTo>
                <a:cubicBezTo>
                  <a:pt x="819" y="670"/>
                  <a:pt x="820" y="671"/>
                  <a:pt x="820" y="671"/>
                </a:cubicBezTo>
                <a:cubicBezTo>
                  <a:pt x="820" y="672"/>
                  <a:pt x="819" y="680"/>
                  <a:pt x="819" y="681"/>
                </a:cubicBezTo>
                <a:cubicBezTo>
                  <a:pt x="819" y="681"/>
                  <a:pt x="820" y="682"/>
                  <a:pt x="820" y="682"/>
                </a:cubicBezTo>
                <a:cubicBezTo>
                  <a:pt x="821" y="683"/>
                  <a:pt x="821" y="684"/>
                  <a:pt x="821" y="685"/>
                </a:cubicBezTo>
                <a:cubicBezTo>
                  <a:pt x="821" y="685"/>
                  <a:pt x="820" y="686"/>
                  <a:pt x="820" y="686"/>
                </a:cubicBezTo>
                <a:cubicBezTo>
                  <a:pt x="820" y="687"/>
                  <a:pt x="822" y="689"/>
                  <a:pt x="822" y="690"/>
                </a:cubicBezTo>
                <a:cubicBezTo>
                  <a:pt x="822" y="690"/>
                  <a:pt x="820" y="690"/>
                  <a:pt x="820" y="690"/>
                </a:cubicBezTo>
                <a:cubicBezTo>
                  <a:pt x="821" y="692"/>
                  <a:pt x="821" y="692"/>
                  <a:pt x="821" y="693"/>
                </a:cubicBezTo>
                <a:cubicBezTo>
                  <a:pt x="821" y="693"/>
                  <a:pt x="822" y="694"/>
                  <a:pt x="822" y="694"/>
                </a:cubicBezTo>
                <a:cubicBezTo>
                  <a:pt x="822" y="695"/>
                  <a:pt x="823" y="696"/>
                  <a:pt x="824" y="697"/>
                </a:cubicBezTo>
                <a:cubicBezTo>
                  <a:pt x="824" y="697"/>
                  <a:pt x="823" y="696"/>
                  <a:pt x="823" y="697"/>
                </a:cubicBezTo>
                <a:cubicBezTo>
                  <a:pt x="823" y="697"/>
                  <a:pt x="822" y="699"/>
                  <a:pt x="822" y="700"/>
                </a:cubicBezTo>
                <a:cubicBezTo>
                  <a:pt x="822" y="700"/>
                  <a:pt x="823" y="700"/>
                  <a:pt x="823" y="701"/>
                </a:cubicBezTo>
                <a:cubicBezTo>
                  <a:pt x="823" y="702"/>
                  <a:pt x="823" y="703"/>
                  <a:pt x="824" y="704"/>
                </a:cubicBezTo>
                <a:cubicBezTo>
                  <a:pt x="824" y="704"/>
                  <a:pt x="824" y="704"/>
                  <a:pt x="824" y="704"/>
                </a:cubicBezTo>
                <a:cubicBezTo>
                  <a:pt x="824" y="704"/>
                  <a:pt x="824" y="705"/>
                  <a:pt x="824" y="705"/>
                </a:cubicBezTo>
                <a:cubicBezTo>
                  <a:pt x="824" y="705"/>
                  <a:pt x="825" y="706"/>
                  <a:pt x="825" y="706"/>
                </a:cubicBezTo>
                <a:cubicBezTo>
                  <a:pt x="825" y="707"/>
                  <a:pt x="825" y="708"/>
                  <a:pt x="826" y="709"/>
                </a:cubicBezTo>
                <a:cubicBezTo>
                  <a:pt x="826" y="711"/>
                  <a:pt x="827" y="712"/>
                  <a:pt x="828" y="714"/>
                </a:cubicBezTo>
                <a:cubicBezTo>
                  <a:pt x="828" y="715"/>
                  <a:pt x="828" y="716"/>
                  <a:pt x="828" y="717"/>
                </a:cubicBezTo>
                <a:cubicBezTo>
                  <a:pt x="828" y="717"/>
                  <a:pt x="829" y="717"/>
                  <a:pt x="829" y="718"/>
                </a:cubicBezTo>
                <a:cubicBezTo>
                  <a:pt x="829" y="718"/>
                  <a:pt x="828" y="718"/>
                  <a:pt x="829" y="718"/>
                </a:cubicBezTo>
                <a:cubicBezTo>
                  <a:pt x="829" y="719"/>
                  <a:pt x="829" y="719"/>
                  <a:pt x="829" y="719"/>
                </a:cubicBezTo>
                <a:cubicBezTo>
                  <a:pt x="830" y="720"/>
                  <a:pt x="829" y="720"/>
                  <a:pt x="829" y="720"/>
                </a:cubicBezTo>
                <a:cubicBezTo>
                  <a:pt x="829" y="721"/>
                  <a:pt x="830" y="722"/>
                  <a:pt x="830" y="722"/>
                </a:cubicBezTo>
                <a:cubicBezTo>
                  <a:pt x="830" y="723"/>
                  <a:pt x="830" y="724"/>
                  <a:pt x="830" y="725"/>
                </a:cubicBezTo>
                <a:cubicBezTo>
                  <a:pt x="830" y="725"/>
                  <a:pt x="832" y="728"/>
                  <a:pt x="832" y="728"/>
                </a:cubicBezTo>
                <a:cubicBezTo>
                  <a:pt x="832" y="728"/>
                  <a:pt x="833" y="729"/>
                  <a:pt x="833" y="729"/>
                </a:cubicBezTo>
                <a:cubicBezTo>
                  <a:pt x="833" y="730"/>
                  <a:pt x="833" y="729"/>
                  <a:pt x="834" y="729"/>
                </a:cubicBezTo>
                <a:cubicBezTo>
                  <a:pt x="834" y="729"/>
                  <a:pt x="834" y="730"/>
                  <a:pt x="834" y="730"/>
                </a:cubicBezTo>
                <a:cubicBezTo>
                  <a:pt x="834" y="731"/>
                  <a:pt x="836" y="734"/>
                  <a:pt x="835" y="735"/>
                </a:cubicBezTo>
                <a:cubicBezTo>
                  <a:pt x="836" y="735"/>
                  <a:pt x="837" y="734"/>
                  <a:pt x="837" y="735"/>
                </a:cubicBezTo>
                <a:cubicBezTo>
                  <a:pt x="837" y="737"/>
                  <a:pt x="839" y="736"/>
                  <a:pt x="839" y="737"/>
                </a:cubicBezTo>
                <a:cubicBezTo>
                  <a:pt x="838" y="737"/>
                  <a:pt x="839" y="738"/>
                  <a:pt x="839" y="739"/>
                </a:cubicBezTo>
                <a:cubicBezTo>
                  <a:pt x="840" y="738"/>
                  <a:pt x="841" y="739"/>
                  <a:pt x="841" y="741"/>
                </a:cubicBezTo>
                <a:cubicBezTo>
                  <a:pt x="841" y="743"/>
                  <a:pt x="842" y="743"/>
                  <a:pt x="842" y="745"/>
                </a:cubicBezTo>
                <a:cubicBezTo>
                  <a:pt x="843" y="745"/>
                  <a:pt x="843" y="746"/>
                  <a:pt x="843" y="746"/>
                </a:cubicBezTo>
                <a:cubicBezTo>
                  <a:pt x="844" y="749"/>
                  <a:pt x="845" y="750"/>
                  <a:pt x="846" y="752"/>
                </a:cubicBezTo>
                <a:cubicBezTo>
                  <a:pt x="847" y="753"/>
                  <a:pt x="846" y="753"/>
                  <a:pt x="846" y="755"/>
                </a:cubicBezTo>
                <a:cubicBezTo>
                  <a:pt x="848" y="755"/>
                  <a:pt x="848" y="754"/>
                  <a:pt x="849" y="755"/>
                </a:cubicBezTo>
                <a:cubicBezTo>
                  <a:pt x="849" y="757"/>
                  <a:pt x="847" y="758"/>
                  <a:pt x="848" y="759"/>
                </a:cubicBezTo>
                <a:cubicBezTo>
                  <a:pt x="849" y="758"/>
                  <a:pt x="850" y="758"/>
                  <a:pt x="850" y="758"/>
                </a:cubicBezTo>
                <a:cubicBezTo>
                  <a:pt x="851" y="759"/>
                  <a:pt x="852" y="759"/>
                  <a:pt x="852" y="761"/>
                </a:cubicBezTo>
                <a:cubicBezTo>
                  <a:pt x="850" y="760"/>
                  <a:pt x="850" y="761"/>
                  <a:pt x="850" y="762"/>
                </a:cubicBezTo>
                <a:cubicBezTo>
                  <a:pt x="850" y="762"/>
                  <a:pt x="851" y="761"/>
                  <a:pt x="852" y="762"/>
                </a:cubicBezTo>
                <a:cubicBezTo>
                  <a:pt x="851" y="763"/>
                  <a:pt x="852" y="763"/>
                  <a:pt x="853" y="764"/>
                </a:cubicBezTo>
                <a:cubicBezTo>
                  <a:pt x="853" y="765"/>
                  <a:pt x="853" y="766"/>
                  <a:pt x="853" y="767"/>
                </a:cubicBezTo>
                <a:cubicBezTo>
                  <a:pt x="853" y="768"/>
                  <a:pt x="854" y="768"/>
                  <a:pt x="854" y="768"/>
                </a:cubicBezTo>
                <a:cubicBezTo>
                  <a:pt x="855" y="769"/>
                  <a:pt x="855" y="770"/>
                  <a:pt x="857" y="771"/>
                </a:cubicBezTo>
                <a:cubicBezTo>
                  <a:pt x="857" y="772"/>
                  <a:pt x="857" y="773"/>
                  <a:pt x="858" y="773"/>
                </a:cubicBezTo>
                <a:cubicBezTo>
                  <a:pt x="858" y="771"/>
                  <a:pt x="857" y="770"/>
                  <a:pt x="857" y="770"/>
                </a:cubicBezTo>
                <a:cubicBezTo>
                  <a:pt x="856" y="769"/>
                  <a:pt x="857" y="769"/>
                  <a:pt x="857" y="769"/>
                </a:cubicBezTo>
                <a:cubicBezTo>
                  <a:pt x="856" y="768"/>
                  <a:pt x="856" y="768"/>
                  <a:pt x="855" y="768"/>
                </a:cubicBezTo>
                <a:cubicBezTo>
                  <a:pt x="855" y="767"/>
                  <a:pt x="855" y="767"/>
                  <a:pt x="855" y="766"/>
                </a:cubicBezTo>
                <a:cubicBezTo>
                  <a:pt x="855" y="766"/>
                  <a:pt x="855" y="766"/>
                  <a:pt x="855" y="766"/>
                </a:cubicBezTo>
                <a:cubicBezTo>
                  <a:pt x="854" y="764"/>
                  <a:pt x="854" y="763"/>
                  <a:pt x="853" y="761"/>
                </a:cubicBezTo>
                <a:cubicBezTo>
                  <a:pt x="852" y="760"/>
                  <a:pt x="853" y="760"/>
                  <a:pt x="853" y="759"/>
                </a:cubicBezTo>
                <a:cubicBezTo>
                  <a:pt x="852" y="758"/>
                  <a:pt x="851" y="756"/>
                  <a:pt x="851" y="755"/>
                </a:cubicBezTo>
                <a:cubicBezTo>
                  <a:pt x="849" y="754"/>
                  <a:pt x="849" y="753"/>
                  <a:pt x="848" y="752"/>
                </a:cubicBezTo>
                <a:cubicBezTo>
                  <a:pt x="849" y="752"/>
                  <a:pt x="847" y="751"/>
                  <a:pt x="848" y="750"/>
                </a:cubicBezTo>
                <a:cubicBezTo>
                  <a:pt x="847" y="749"/>
                  <a:pt x="846" y="748"/>
                  <a:pt x="846" y="746"/>
                </a:cubicBezTo>
                <a:cubicBezTo>
                  <a:pt x="845" y="746"/>
                  <a:pt x="845" y="745"/>
                  <a:pt x="844" y="745"/>
                </a:cubicBezTo>
                <a:cubicBezTo>
                  <a:pt x="844" y="744"/>
                  <a:pt x="845" y="744"/>
                  <a:pt x="845" y="744"/>
                </a:cubicBezTo>
                <a:cubicBezTo>
                  <a:pt x="844" y="744"/>
                  <a:pt x="844" y="743"/>
                  <a:pt x="844" y="743"/>
                </a:cubicBezTo>
                <a:cubicBezTo>
                  <a:pt x="843" y="742"/>
                  <a:pt x="843" y="741"/>
                  <a:pt x="842" y="740"/>
                </a:cubicBezTo>
                <a:cubicBezTo>
                  <a:pt x="842" y="740"/>
                  <a:pt x="842" y="740"/>
                  <a:pt x="842" y="740"/>
                </a:cubicBezTo>
                <a:cubicBezTo>
                  <a:pt x="842" y="739"/>
                  <a:pt x="842" y="738"/>
                  <a:pt x="841" y="738"/>
                </a:cubicBezTo>
                <a:cubicBezTo>
                  <a:pt x="841" y="737"/>
                  <a:pt x="840" y="737"/>
                  <a:pt x="840" y="736"/>
                </a:cubicBezTo>
                <a:cubicBezTo>
                  <a:pt x="840" y="735"/>
                  <a:pt x="840" y="735"/>
                  <a:pt x="840" y="734"/>
                </a:cubicBezTo>
                <a:cubicBezTo>
                  <a:pt x="840" y="733"/>
                  <a:pt x="838" y="731"/>
                  <a:pt x="839" y="730"/>
                </a:cubicBezTo>
                <a:cubicBezTo>
                  <a:pt x="838" y="729"/>
                  <a:pt x="837" y="729"/>
                  <a:pt x="837" y="728"/>
                </a:cubicBezTo>
                <a:cubicBezTo>
                  <a:pt x="838" y="728"/>
                  <a:pt x="837" y="725"/>
                  <a:pt x="838" y="726"/>
                </a:cubicBezTo>
                <a:cubicBezTo>
                  <a:pt x="838" y="728"/>
                  <a:pt x="839" y="727"/>
                  <a:pt x="840" y="728"/>
                </a:cubicBezTo>
                <a:cubicBezTo>
                  <a:pt x="840" y="729"/>
                  <a:pt x="841" y="730"/>
                  <a:pt x="841" y="730"/>
                </a:cubicBezTo>
                <a:cubicBezTo>
                  <a:pt x="842" y="731"/>
                  <a:pt x="842" y="732"/>
                  <a:pt x="843" y="732"/>
                </a:cubicBezTo>
                <a:cubicBezTo>
                  <a:pt x="843" y="733"/>
                  <a:pt x="843" y="734"/>
                  <a:pt x="843" y="734"/>
                </a:cubicBezTo>
                <a:cubicBezTo>
                  <a:pt x="843" y="735"/>
                  <a:pt x="845" y="735"/>
                  <a:pt x="844" y="736"/>
                </a:cubicBezTo>
                <a:cubicBezTo>
                  <a:pt x="844" y="737"/>
                  <a:pt x="846" y="737"/>
                  <a:pt x="846" y="738"/>
                </a:cubicBezTo>
                <a:cubicBezTo>
                  <a:pt x="846" y="738"/>
                  <a:pt x="846" y="738"/>
                  <a:pt x="846" y="739"/>
                </a:cubicBezTo>
                <a:cubicBezTo>
                  <a:pt x="846" y="740"/>
                  <a:pt x="847" y="741"/>
                  <a:pt x="847" y="742"/>
                </a:cubicBezTo>
                <a:cubicBezTo>
                  <a:pt x="847" y="742"/>
                  <a:pt x="847" y="743"/>
                  <a:pt x="847" y="743"/>
                </a:cubicBezTo>
                <a:cubicBezTo>
                  <a:pt x="848" y="744"/>
                  <a:pt x="848" y="744"/>
                  <a:pt x="849" y="745"/>
                </a:cubicBezTo>
                <a:cubicBezTo>
                  <a:pt x="849" y="745"/>
                  <a:pt x="849" y="745"/>
                  <a:pt x="849" y="745"/>
                </a:cubicBezTo>
                <a:cubicBezTo>
                  <a:pt x="849" y="746"/>
                  <a:pt x="849" y="746"/>
                  <a:pt x="850" y="746"/>
                </a:cubicBezTo>
                <a:cubicBezTo>
                  <a:pt x="850" y="748"/>
                  <a:pt x="851" y="749"/>
                  <a:pt x="851" y="750"/>
                </a:cubicBezTo>
                <a:cubicBezTo>
                  <a:pt x="852" y="750"/>
                  <a:pt x="851" y="752"/>
                  <a:pt x="851" y="752"/>
                </a:cubicBezTo>
                <a:cubicBezTo>
                  <a:pt x="852" y="753"/>
                  <a:pt x="853" y="754"/>
                  <a:pt x="853" y="755"/>
                </a:cubicBezTo>
                <a:cubicBezTo>
                  <a:pt x="854" y="756"/>
                  <a:pt x="856" y="758"/>
                  <a:pt x="856" y="761"/>
                </a:cubicBezTo>
                <a:cubicBezTo>
                  <a:pt x="856" y="761"/>
                  <a:pt x="857" y="762"/>
                  <a:pt x="857" y="763"/>
                </a:cubicBezTo>
                <a:cubicBezTo>
                  <a:pt x="857" y="763"/>
                  <a:pt x="857" y="764"/>
                  <a:pt x="858" y="764"/>
                </a:cubicBezTo>
                <a:cubicBezTo>
                  <a:pt x="858" y="764"/>
                  <a:pt x="858" y="764"/>
                  <a:pt x="858" y="765"/>
                </a:cubicBezTo>
                <a:cubicBezTo>
                  <a:pt x="858" y="765"/>
                  <a:pt x="858" y="765"/>
                  <a:pt x="858" y="766"/>
                </a:cubicBezTo>
                <a:cubicBezTo>
                  <a:pt x="859" y="766"/>
                  <a:pt x="859" y="766"/>
                  <a:pt x="859" y="767"/>
                </a:cubicBezTo>
                <a:cubicBezTo>
                  <a:pt x="860" y="767"/>
                  <a:pt x="859" y="768"/>
                  <a:pt x="860" y="768"/>
                </a:cubicBezTo>
                <a:cubicBezTo>
                  <a:pt x="860" y="769"/>
                  <a:pt x="860" y="768"/>
                  <a:pt x="861" y="768"/>
                </a:cubicBezTo>
                <a:cubicBezTo>
                  <a:pt x="861" y="769"/>
                  <a:pt x="861" y="770"/>
                  <a:pt x="861" y="770"/>
                </a:cubicBezTo>
                <a:cubicBezTo>
                  <a:pt x="861" y="770"/>
                  <a:pt x="861" y="771"/>
                  <a:pt x="861" y="771"/>
                </a:cubicBezTo>
                <a:cubicBezTo>
                  <a:pt x="862" y="771"/>
                  <a:pt x="863" y="771"/>
                  <a:pt x="863" y="772"/>
                </a:cubicBezTo>
                <a:cubicBezTo>
                  <a:pt x="863" y="773"/>
                  <a:pt x="864" y="774"/>
                  <a:pt x="864" y="774"/>
                </a:cubicBezTo>
                <a:cubicBezTo>
                  <a:pt x="864" y="773"/>
                  <a:pt x="865" y="772"/>
                  <a:pt x="866" y="772"/>
                </a:cubicBezTo>
                <a:cubicBezTo>
                  <a:pt x="865" y="773"/>
                  <a:pt x="866" y="773"/>
                  <a:pt x="866" y="774"/>
                </a:cubicBezTo>
                <a:cubicBezTo>
                  <a:pt x="866" y="774"/>
                  <a:pt x="867" y="774"/>
                  <a:pt x="867" y="775"/>
                </a:cubicBezTo>
                <a:cubicBezTo>
                  <a:pt x="867" y="776"/>
                  <a:pt x="866" y="777"/>
                  <a:pt x="867" y="777"/>
                </a:cubicBezTo>
                <a:cubicBezTo>
                  <a:pt x="867" y="777"/>
                  <a:pt x="867" y="776"/>
                  <a:pt x="868" y="776"/>
                </a:cubicBezTo>
                <a:cubicBezTo>
                  <a:pt x="868" y="777"/>
                  <a:pt x="869" y="778"/>
                  <a:pt x="869" y="779"/>
                </a:cubicBezTo>
                <a:cubicBezTo>
                  <a:pt x="869" y="779"/>
                  <a:pt x="868" y="779"/>
                  <a:pt x="868" y="779"/>
                </a:cubicBezTo>
                <a:cubicBezTo>
                  <a:pt x="868" y="779"/>
                  <a:pt x="868" y="780"/>
                  <a:pt x="868" y="780"/>
                </a:cubicBezTo>
                <a:cubicBezTo>
                  <a:pt x="869" y="781"/>
                  <a:pt x="869" y="783"/>
                  <a:pt x="870" y="783"/>
                </a:cubicBezTo>
                <a:cubicBezTo>
                  <a:pt x="871" y="783"/>
                  <a:pt x="871" y="783"/>
                  <a:pt x="871" y="784"/>
                </a:cubicBezTo>
                <a:cubicBezTo>
                  <a:pt x="872" y="784"/>
                  <a:pt x="872" y="782"/>
                  <a:pt x="873" y="784"/>
                </a:cubicBezTo>
                <a:cubicBezTo>
                  <a:pt x="873" y="785"/>
                  <a:pt x="871" y="784"/>
                  <a:pt x="871" y="785"/>
                </a:cubicBezTo>
                <a:cubicBezTo>
                  <a:pt x="872" y="786"/>
                  <a:pt x="873" y="786"/>
                  <a:pt x="873" y="787"/>
                </a:cubicBezTo>
                <a:cubicBezTo>
                  <a:pt x="874" y="788"/>
                  <a:pt x="874" y="788"/>
                  <a:pt x="875" y="789"/>
                </a:cubicBezTo>
                <a:cubicBezTo>
                  <a:pt x="875" y="790"/>
                  <a:pt x="875" y="790"/>
                  <a:pt x="875" y="790"/>
                </a:cubicBezTo>
                <a:cubicBezTo>
                  <a:pt x="876" y="791"/>
                  <a:pt x="876" y="791"/>
                  <a:pt x="876" y="791"/>
                </a:cubicBezTo>
                <a:cubicBezTo>
                  <a:pt x="877" y="792"/>
                  <a:pt x="877" y="793"/>
                  <a:pt x="877" y="794"/>
                </a:cubicBezTo>
                <a:cubicBezTo>
                  <a:pt x="878" y="794"/>
                  <a:pt x="879" y="795"/>
                  <a:pt x="880" y="795"/>
                </a:cubicBezTo>
                <a:cubicBezTo>
                  <a:pt x="879" y="797"/>
                  <a:pt x="881" y="797"/>
                  <a:pt x="882" y="797"/>
                </a:cubicBezTo>
                <a:cubicBezTo>
                  <a:pt x="882" y="798"/>
                  <a:pt x="881" y="798"/>
                  <a:pt x="881" y="798"/>
                </a:cubicBezTo>
                <a:cubicBezTo>
                  <a:pt x="882" y="799"/>
                  <a:pt x="883" y="799"/>
                  <a:pt x="882" y="800"/>
                </a:cubicBezTo>
                <a:cubicBezTo>
                  <a:pt x="883" y="801"/>
                  <a:pt x="884" y="800"/>
                  <a:pt x="884" y="800"/>
                </a:cubicBezTo>
                <a:cubicBezTo>
                  <a:pt x="883" y="803"/>
                  <a:pt x="881" y="800"/>
                  <a:pt x="880" y="802"/>
                </a:cubicBezTo>
                <a:cubicBezTo>
                  <a:pt x="879" y="804"/>
                  <a:pt x="881" y="804"/>
                  <a:pt x="881" y="804"/>
                </a:cubicBezTo>
                <a:cubicBezTo>
                  <a:pt x="882" y="806"/>
                  <a:pt x="883" y="806"/>
                  <a:pt x="884" y="807"/>
                </a:cubicBezTo>
                <a:cubicBezTo>
                  <a:pt x="885" y="807"/>
                  <a:pt x="885" y="806"/>
                  <a:pt x="886" y="806"/>
                </a:cubicBezTo>
                <a:cubicBezTo>
                  <a:pt x="887" y="807"/>
                  <a:pt x="887" y="808"/>
                  <a:pt x="887" y="810"/>
                </a:cubicBezTo>
                <a:cubicBezTo>
                  <a:pt x="888" y="811"/>
                  <a:pt x="888" y="809"/>
                  <a:pt x="889" y="809"/>
                </a:cubicBezTo>
                <a:cubicBezTo>
                  <a:pt x="889" y="810"/>
                  <a:pt x="890" y="810"/>
                  <a:pt x="890" y="810"/>
                </a:cubicBezTo>
                <a:cubicBezTo>
                  <a:pt x="891" y="810"/>
                  <a:pt x="892" y="810"/>
                  <a:pt x="892" y="811"/>
                </a:cubicBezTo>
                <a:cubicBezTo>
                  <a:pt x="892" y="813"/>
                  <a:pt x="890" y="812"/>
                  <a:pt x="890" y="814"/>
                </a:cubicBezTo>
                <a:cubicBezTo>
                  <a:pt x="892" y="814"/>
                  <a:pt x="892" y="812"/>
                  <a:pt x="893" y="811"/>
                </a:cubicBezTo>
                <a:cubicBezTo>
                  <a:pt x="894" y="811"/>
                  <a:pt x="894" y="812"/>
                  <a:pt x="894" y="812"/>
                </a:cubicBezTo>
                <a:cubicBezTo>
                  <a:pt x="894" y="813"/>
                  <a:pt x="896" y="812"/>
                  <a:pt x="896" y="813"/>
                </a:cubicBezTo>
                <a:cubicBezTo>
                  <a:pt x="895" y="814"/>
                  <a:pt x="895" y="814"/>
                  <a:pt x="895" y="815"/>
                </a:cubicBezTo>
                <a:cubicBezTo>
                  <a:pt x="896" y="815"/>
                  <a:pt x="896" y="814"/>
                  <a:pt x="897" y="814"/>
                </a:cubicBezTo>
                <a:cubicBezTo>
                  <a:pt x="898" y="815"/>
                  <a:pt x="900" y="815"/>
                  <a:pt x="901" y="816"/>
                </a:cubicBezTo>
                <a:cubicBezTo>
                  <a:pt x="901" y="817"/>
                  <a:pt x="902" y="817"/>
                  <a:pt x="901" y="818"/>
                </a:cubicBezTo>
                <a:cubicBezTo>
                  <a:pt x="903" y="818"/>
                  <a:pt x="903" y="817"/>
                  <a:pt x="904" y="817"/>
                </a:cubicBezTo>
                <a:cubicBezTo>
                  <a:pt x="904" y="819"/>
                  <a:pt x="906" y="820"/>
                  <a:pt x="908" y="821"/>
                </a:cubicBezTo>
                <a:cubicBezTo>
                  <a:pt x="908" y="820"/>
                  <a:pt x="908" y="820"/>
                  <a:pt x="909" y="820"/>
                </a:cubicBezTo>
                <a:cubicBezTo>
                  <a:pt x="909" y="820"/>
                  <a:pt x="909" y="820"/>
                  <a:pt x="910" y="820"/>
                </a:cubicBezTo>
                <a:cubicBezTo>
                  <a:pt x="909" y="821"/>
                  <a:pt x="911" y="821"/>
                  <a:pt x="911" y="822"/>
                </a:cubicBezTo>
                <a:cubicBezTo>
                  <a:pt x="912" y="822"/>
                  <a:pt x="912" y="823"/>
                  <a:pt x="913" y="823"/>
                </a:cubicBezTo>
                <a:cubicBezTo>
                  <a:pt x="914" y="823"/>
                  <a:pt x="914" y="822"/>
                  <a:pt x="915" y="823"/>
                </a:cubicBezTo>
                <a:cubicBezTo>
                  <a:pt x="917" y="825"/>
                  <a:pt x="919" y="826"/>
                  <a:pt x="922" y="827"/>
                </a:cubicBezTo>
                <a:cubicBezTo>
                  <a:pt x="922" y="828"/>
                  <a:pt x="923" y="829"/>
                  <a:pt x="925" y="829"/>
                </a:cubicBezTo>
                <a:cubicBezTo>
                  <a:pt x="925" y="829"/>
                  <a:pt x="926" y="829"/>
                  <a:pt x="926" y="828"/>
                </a:cubicBezTo>
                <a:cubicBezTo>
                  <a:pt x="927" y="828"/>
                  <a:pt x="926" y="826"/>
                  <a:pt x="927" y="826"/>
                </a:cubicBezTo>
                <a:cubicBezTo>
                  <a:pt x="928" y="826"/>
                  <a:pt x="928" y="827"/>
                  <a:pt x="928" y="828"/>
                </a:cubicBezTo>
                <a:cubicBezTo>
                  <a:pt x="928" y="829"/>
                  <a:pt x="929" y="829"/>
                  <a:pt x="929" y="829"/>
                </a:cubicBezTo>
                <a:cubicBezTo>
                  <a:pt x="930" y="830"/>
                  <a:pt x="930" y="830"/>
                  <a:pt x="930" y="831"/>
                </a:cubicBezTo>
                <a:cubicBezTo>
                  <a:pt x="931" y="831"/>
                  <a:pt x="931" y="830"/>
                  <a:pt x="932" y="830"/>
                </a:cubicBezTo>
                <a:cubicBezTo>
                  <a:pt x="933" y="830"/>
                  <a:pt x="933" y="831"/>
                  <a:pt x="934" y="830"/>
                </a:cubicBezTo>
                <a:cubicBezTo>
                  <a:pt x="934" y="830"/>
                  <a:pt x="934" y="830"/>
                  <a:pt x="935" y="830"/>
                </a:cubicBezTo>
                <a:cubicBezTo>
                  <a:pt x="935" y="830"/>
                  <a:pt x="935" y="829"/>
                  <a:pt x="936" y="829"/>
                </a:cubicBezTo>
                <a:cubicBezTo>
                  <a:pt x="936" y="831"/>
                  <a:pt x="937" y="831"/>
                  <a:pt x="937" y="833"/>
                </a:cubicBezTo>
                <a:cubicBezTo>
                  <a:pt x="940" y="834"/>
                  <a:pt x="943" y="835"/>
                  <a:pt x="946" y="835"/>
                </a:cubicBezTo>
                <a:cubicBezTo>
                  <a:pt x="946" y="835"/>
                  <a:pt x="948" y="836"/>
                  <a:pt x="948" y="836"/>
                </a:cubicBezTo>
                <a:cubicBezTo>
                  <a:pt x="951" y="836"/>
                  <a:pt x="953" y="838"/>
                  <a:pt x="954" y="838"/>
                </a:cubicBezTo>
                <a:cubicBezTo>
                  <a:pt x="954" y="838"/>
                  <a:pt x="955" y="838"/>
                  <a:pt x="955" y="839"/>
                </a:cubicBezTo>
                <a:cubicBezTo>
                  <a:pt x="954" y="840"/>
                  <a:pt x="954" y="840"/>
                  <a:pt x="953" y="840"/>
                </a:cubicBezTo>
                <a:cubicBezTo>
                  <a:pt x="952" y="840"/>
                  <a:pt x="952" y="839"/>
                  <a:pt x="951" y="839"/>
                </a:cubicBezTo>
                <a:cubicBezTo>
                  <a:pt x="951" y="840"/>
                  <a:pt x="949" y="839"/>
                  <a:pt x="948" y="839"/>
                </a:cubicBezTo>
                <a:cubicBezTo>
                  <a:pt x="948" y="839"/>
                  <a:pt x="948" y="839"/>
                  <a:pt x="947" y="839"/>
                </a:cubicBezTo>
                <a:cubicBezTo>
                  <a:pt x="947" y="839"/>
                  <a:pt x="947" y="839"/>
                  <a:pt x="946" y="839"/>
                </a:cubicBezTo>
                <a:cubicBezTo>
                  <a:pt x="946" y="838"/>
                  <a:pt x="945" y="839"/>
                  <a:pt x="945" y="838"/>
                </a:cubicBezTo>
                <a:cubicBezTo>
                  <a:pt x="945" y="838"/>
                  <a:pt x="945" y="838"/>
                  <a:pt x="944" y="838"/>
                </a:cubicBezTo>
                <a:cubicBezTo>
                  <a:pt x="944" y="838"/>
                  <a:pt x="944" y="839"/>
                  <a:pt x="943" y="838"/>
                </a:cubicBezTo>
                <a:cubicBezTo>
                  <a:pt x="943" y="837"/>
                  <a:pt x="942" y="837"/>
                  <a:pt x="942" y="836"/>
                </a:cubicBezTo>
                <a:cubicBezTo>
                  <a:pt x="939" y="835"/>
                  <a:pt x="937" y="833"/>
                  <a:pt x="935" y="832"/>
                </a:cubicBezTo>
                <a:cubicBezTo>
                  <a:pt x="934" y="833"/>
                  <a:pt x="935" y="834"/>
                  <a:pt x="934" y="834"/>
                </a:cubicBezTo>
                <a:cubicBezTo>
                  <a:pt x="933" y="833"/>
                  <a:pt x="932" y="833"/>
                  <a:pt x="931" y="832"/>
                </a:cubicBezTo>
                <a:cubicBezTo>
                  <a:pt x="927" y="832"/>
                  <a:pt x="924" y="830"/>
                  <a:pt x="920" y="829"/>
                </a:cubicBezTo>
                <a:cubicBezTo>
                  <a:pt x="919" y="828"/>
                  <a:pt x="919" y="826"/>
                  <a:pt x="917" y="826"/>
                </a:cubicBezTo>
                <a:cubicBezTo>
                  <a:pt x="916" y="827"/>
                  <a:pt x="917" y="827"/>
                  <a:pt x="917" y="827"/>
                </a:cubicBezTo>
                <a:cubicBezTo>
                  <a:pt x="915" y="826"/>
                  <a:pt x="913" y="826"/>
                  <a:pt x="913" y="824"/>
                </a:cubicBezTo>
                <a:cubicBezTo>
                  <a:pt x="911" y="824"/>
                  <a:pt x="910" y="822"/>
                  <a:pt x="908" y="822"/>
                </a:cubicBezTo>
                <a:cubicBezTo>
                  <a:pt x="908" y="822"/>
                  <a:pt x="907" y="822"/>
                  <a:pt x="906" y="822"/>
                </a:cubicBezTo>
                <a:cubicBezTo>
                  <a:pt x="905" y="821"/>
                  <a:pt x="904" y="821"/>
                  <a:pt x="904" y="820"/>
                </a:cubicBezTo>
                <a:cubicBezTo>
                  <a:pt x="903" y="820"/>
                  <a:pt x="903" y="820"/>
                  <a:pt x="903" y="820"/>
                </a:cubicBezTo>
                <a:cubicBezTo>
                  <a:pt x="902" y="820"/>
                  <a:pt x="902" y="820"/>
                  <a:pt x="902" y="819"/>
                </a:cubicBezTo>
                <a:cubicBezTo>
                  <a:pt x="901" y="819"/>
                  <a:pt x="900" y="819"/>
                  <a:pt x="899" y="818"/>
                </a:cubicBezTo>
                <a:cubicBezTo>
                  <a:pt x="899" y="818"/>
                  <a:pt x="899" y="817"/>
                  <a:pt x="899" y="817"/>
                </a:cubicBezTo>
                <a:cubicBezTo>
                  <a:pt x="899" y="817"/>
                  <a:pt x="898" y="817"/>
                  <a:pt x="897" y="817"/>
                </a:cubicBezTo>
                <a:cubicBezTo>
                  <a:pt x="897" y="819"/>
                  <a:pt x="898" y="820"/>
                  <a:pt x="901" y="820"/>
                </a:cubicBezTo>
                <a:cubicBezTo>
                  <a:pt x="901" y="821"/>
                  <a:pt x="902" y="821"/>
                  <a:pt x="902" y="822"/>
                </a:cubicBezTo>
                <a:cubicBezTo>
                  <a:pt x="904" y="822"/>
                  <a:pt x="904" y="822"/>
                  <a:pt x="904" y="822"/>
                </a:cubicBezTo>
                <a:cubicBezTo>
                  <a:pt x="904" y="823"/>
                  <a:pt x="905" y="824"/>
                  <a:pt x="906" y="824"/>
                </a:cubicBezTo>
                <a:cubicBezTo>
                  <a:pt x="906" y="824"/>
                  <a:pt x="907" y="824"/>
                  <a:pt x="907" y="824"/>
                </a:cubicBezTo>
                <a:cubicBezTo>
                  <a:pt x="907" y="825"/>
                  <a:pt x="908" y="825"/>
                  <a:pt x="908" y="826"/>
                </a:cubicBezTo>
                <a:cubicBezTo>
                  <a:pt x="909" y="826"/>
                  <a:pt x="910" y="827"/>
                  <a:pt x="911" y="827"/>
                </a:cubicBezTo>
                <a:cubicBezTo>
                  <a:pt x="911" y="827"/>
                  <a:pt x="911" y="827"/>
                  <a:pt x="911" y="827"/>
                </a:cubicBezTo>
                <a:cubicBezTo>
                  <a:pt x="912" y="827"/>
                  <a:pt x="912" y="827"/>
                  <a:pt x="913" y="828"/>
                </a:cubicBezTo>
                <a:cubicBezTo>
                  <a:pt x="914" y="828"/>
                  <a:pt x="916" y="828"/>
                  <a:pt x="918" y="829"/>
                </a:cubicBezTo>
                <a:cubicBezTo>
                  <a:pt x="920" y="831"/>
                  <a:pt x="922" y="830"/>
                  <a:pt x="924" y="831"/>
                </a:cubicBezTo>
                <a:cubicBezTo>
                  <a:pt x="925" y="831"/>
                  <a:pt x="925" y="832"/>
                  <a:pt x="925" y="832"/>
                </a:cubicBezTo>
                <a:cubicBezTo>
                  <a:pt x="926" y="832"/>
                  <a:pt x="926" y="832"/>
                  <a:pt x="926" y="832"/>
                </a:cubicBezTo>
                <a:cubicBezTo>
                  <a:pt x="927" y="833"/>
                  <a:pt x="929" y="833"/>
                  <a:pt x="930" y="833"/>
                </a:cubicBezTo>
                <a:cubicBezTo>
                  <a:pt x="931" y="833"/>
                  <a:pt x="930" y="833"/>
                  <a:pt x="930" y="833"/>
                </a:cubicBezTo>
                <a:cubicBezTo>
                  <a:pt x="930" y="834"/>
                  <a:pt x="932" y="834"/>
                  <a:pt x="932" y="834"/>
                </a:cubicBezTo>
                <a:cubicBezTo>
                  <a:pt x="933" y="834"/>
                  <a:pt x="933" y="834"/>
                  <a:pt x="934" y="835"/>
                </a:cubicBezTo>
                <a:cubicBezTo>
                  <a:pt x="934" y="836"/>
                  <a:pt x="935" y="837"/>
                  <a:pt x="936" y="837"/>
                </a:cubicBezTo>
                <a:cubicBezTo>
                  <a:pt x="936" y="837"/>
                  <a:pt x="936" y="836"/>
                  <a:pt x="937" y="835"/>
                </a:cubicBezTo>
                <a:cubicBezTo>
                  <a:pt x="938" y="836"/>
                  <a:pt x="938" y="837"/>
                  <a:pt x="939" y="838"/>
                </a:cubicBezTo>
                <a:cubicBezTo>
                  <a:pt x="940" y="839"/>
                  <a:pt x="941" y="840"/>
                  <a:pt x="942" y="841"/>
                </a:cubicBezTo>
                <a:cubicBezTo>
                  <a:pt x="943" y="841"/>
                  <a:pt x="943" y="839"/>
                  <a:pt x="944" y="840"/>
                </a:cubicBezTo>
                <a:cubicBezTo>
                  <a:pt x="945" y="840"/>
                  <a:pt x="947" y="841"/>
                  <a:pt x="949" y="841"/>
                </a:cubicBezTo>
                <a:cubicBezTo>
                  <a:pt x="951" y="842"/>
                  <a:pt x="954" y="842"/>
                  <a:pt x="955" y="842"/>
                </a:cubicBezTo>
                <a:cubicBezTo>
                  <a:pt x="958" y="844"/>
                  <a:pt x="961" y="844"/>
                  <a:pt x="965" y="844"/>
                </a:cubicBezTo>
                <a:cubicBezTo>
                  <a:pt x="966" y="845"/>
                  <a:pt x="967" y="845"/>
                  <a:pt x="968" y="845"/>
                </a:cubicBezTo>
                <a:cubicBezTo>
                  <a:pt x="969" y="844"/>
                  <a:pt x="970" y="845"/>
                  <a:pt x="971" y="845"/>
                </a:cubicBezTo>
                <a:cubicBezTo>
                  <a:pt x="973" y="846"/>
                  <a:pt x="975" y="846"/>
                  <a:pt x="977" y="847"/>
                </a:cubicBezTo>
                <a:cubicBezTo>
                  <a:pt x="978" y="847"/>
                  <a:pt x="978" y="846"/>
                  <a:pt x="978" y="846"/>
                </a:cubicBezTo>
                <a:cubicBezTo>
                  <a:pt x="980" y="846"/>
                  <a:pt x="981" y="847"/>
                  <a:pt x="983" y="847"/>
                </a:cubicBezTo>
                <a:cubicBezTo>
                  <a:pt x="983" y="847"/>
                  <a:pt x="984" y="846"/>
                  <a:pt x="984" y="846"/>
                </a:cubicBezTo>
                <a:cubicBezTo>
                  <a:pt x="985" y="846"/>
                  <a:pt x="985" y="847"/>
                  <a:pt x="985" y="847"/>
                </a:cubicBezTo>
                <a:cubicBezTo>
                  <a:pt x="986" y="847"/>
                  <a:pt x="987" y="848"/>
                  <a:pt x="988" y="848"/>
                </a:cubicBezTo>
                <a:cubicBezTo>
                  <a:pt x="989" y="848"/>
                  <a:pt x="989" y="848"/>
                  <a:pt x="990" y="848"/>
                </a:cubicBezTo>
                <a:cubicBezTo>
                  <a:pt x="990" y="848"/>
                  <a:pt x="990" y="848"/>
                  <a:pt x="990" y="848"/>
                </a:cubicBezTo>
                <a:cubicBezTo>
                  <a:pt x="991" y="848"/>
                  <a:pt x="991" y="846"/>
                  <a:pt x="991" y="846"/>
                </a:cubicBezTo>
                <a:cubicBezTo>
                  <a:pt x="991" y="846"/>
                  <a:pt x="992" y="848"/>
                  <a:pt x="992" y="848"/>
                </a:cubicBezTo>
                <a:cubicBezTo>
                  <a:pt x="993" y="848"/>
                  <a:pt x="993" y="848"/>
                  <a:pt x="994" y="848"/>
                </a:cubicBezTo>
                <a:cubicBezTo>
                  <a:pt x="994" y="848"/>
                  <a:pt x="995" y="848"/>
                  <a:pt x="996" y="848"/>
                </a:cubicBezTo>
                <a:cubicBezTo>
                  <a:pt x="996" y="848"/>
                  <a:pt x="998" y="849"/>
                  <a:pt x="999" y="849"/>
                </a:cubicBezTo>
                <a:cubicBezTo>
                  <a:pt x="999" y="849"/>
                  <a:pt x="1000" y="848"/>
                  <a:pt x="1001" y="848"/>
                </a:cubicBezTo>
                <a:cubicBezTo>
                  <a:pt x="1003" y="848"/>
                  <a:pt x="1006" y="850"/>
                  <a:pt x="1007" y="850"/>
                </a:cubicBezTo>
                <a:cubicBezTo>
                  <a:pt x="1008" y="850"/>
                  <a:pt x="1008" y="849"/>
                  <a:pt x="1008" y="848"/>
                </a:cubicBezTo>
                <a:cubicBezTo>
                  <a:pt x="1008" y="848"/>
                  <a:pt x="1010" y="851"/>
                  <a:pt x="1010" y="850"/>
                </a:cubicBezTo>
                <a:cubicBezTo>
                  <a:pt x="1010" y="850"/>
                  <a:pt x="1010" y="848"/>
                  <a:pt x="1011" y="848"/>
                </a:cubicBezTo>
                <a:cubicBezTo>
                  <a:pt x="1011" y="848"/>
                  <a:pt x="1013" y="850"/>
                  <a:pt x="1013" y="850"/>
                </a:cubicBezTo>
                <a:cubicBezTo>
                  <a:pt x="1014" y="850"/>
                  <a:pt x="1014" y="849"/>
                  <a:pt x="1015" y="849"/>
                </a:cubicBezTo>
                <a:cubicBezTo>
                  <a:pt x="1015" y="849"/>
                  <a:pt x="1015" y="849"/>
                  <a:pt x="1016" y="849"/>
                </a:cubicBezTo>
                <a:cubicBezTo>
                  <a:pt x="1016" y="849"/>
                  <a:pt x="1016" y="848"/>
                  <a:pt x="1016" y="848"/>
                </a:cubicBezTo>
                <a:cubicBezTo>
                  <a:pt x="1016" y="847"/>
                  <a:pt x="1017" y="848"/>
                  <a:pt x="1017" y="848"/>
                </a:cubicBezTo>
                <a:cubicBezTo>
                  <a:pt x="1018" y="847"/>
                  <a:pt x="1019" y="849"/>
                  <a:pt x="1020" y="848"/>
                </a:cubicBezTo>
                <a:cubicBezTo>
                  <a:pt x="1021" y="848"/>
                  <a:pt x="1024" y="849"/>
                  <a:pt x="1025" y="849"/>
                </a:cubicBezTo>
                <a:cubicBezTo>
                  <a:pt x="1025" y="849"/>
                  <a:pt x="1026" y="848"/>
                  <a:pt x="1026" y="848"/>
                </a:cubicBezTo>
                <a:cubicBezTo>
                  <a:pt x="1027" y="848"/>
                  <a:pt x="1027" y="848"/>
                  <a:pt x="1028" y="847"/>
                </a:cubicBezTo>
                <a:cubicBezTo>
                  <a:pt x="1029" y="847"/>
                  <a:pt x="1031" y="847"/>
                  <a:pt x="1032" y="847"/>
                </a:cubicBezTo>
                <a:cubicBezTo>
                  <a:pt x="1033" y="847"/>
                  <a:pt x="1034" y="847"/>
                  <a:pt x="1035" y="847"/>
                </a:cubicBezTo>
                <a:cubicBezTo>
                  <a:pt x="1035" y="847"/>
                  <a:pt x="1035" y="847"/>
                  <a:pt x="1036" y="847"/>
                </a:cubicBezTo>
                <a:cubicBezTo>
                  <a:pt x="1036" y="847"/>
                  <a:pt x="1037" y="846"/>
                  <a:pt x="1037" y="846"/>
                </a:cubicBezTo>
                <a:cubicBezTo>
                  <a:pt x="1038" y="846"/>
                  <a:pt x="1040" y="846"/>
                  <a:pt x="1041" y="845"/>
                </a:cubicBezTo>
                <a:cubicBezTo>
                  <a:pt x="1041" y="845"/>
                  <a:pt x="1042" y="845"/>
                  <a:pt x="1042" y="844"/>
                </a:cubicBezTo>
                <a:cubicBezTo>
                  <a:pt x="1043" y="844"/>
                  <a:pt x="1045" y="846"/>
                  <a:pt x="1045" y="845"/>
                </a:cubicBezTo>
                <a:cubicBezTo>
                  <a:pt x="1046" y="845"/>
                  <a:pt x="1046" y="845"/>
                  <a:pt x="1047" y="844"/>
                </a:cubicBezTo>
                <a:cubicBezTo>
                  <a:pt x="1047" y="844"/>
                  <a:pt x="1047" y="844"/>
                  <a:pt x="1048" y="844"/>
                </a:cubicBezTo>
                <a:cubicBezTo>
                  <a:pt x="1048" y="844"/>
                  <a:pt x="1049" y="843"/>
                  <a:pt x="1049" y="843"/>
                </a:cubicBezTo>
                <a:cubicBezTo>
                  <a:pt x="1050" y="843"/>
                  <a:pt x="1051" y="843"/>
                  <a:pt x="1051" y="843"/>
                </a:cubicBezTo>
                <a:cubicBezTo>
                  <a:pt x="1052" y="842"/>
                  <a:pt x="1053" y="843"/>
                  <a:pt x="1054" y="843"/>
                </a:cubicBezTo>
                <a:cubicBezTo>
                  <a:pt x="1054" y="843"/>
                  <a:pt x="1055" y="840"/>
                  <a:pt x="1056" y="840"/>
                </a:cubicBezTo>
                <a:cubicBezTo>
                  <a:pt x="1056" y="840"/>
                  <a:pt x="1057" y="841"/>
                  <a:pt x="1057" y="841"/>
                </a:cubicBezTo>
                <a:cubicBezTo>
                  <a:pt x="1058" y="841"/>
                  <a:pt x="1058" y="841"/>
                  <a:pt x="1059" y="841"/>
                </a:cubicBezTo>
                <a:cubicBezTo>
                  <a:pt x="1059" y="841"/>
                  <a:pt x="1059" y="840"/>
                  <a:pt x="1060" y="840"/>
                </a:cubicBezTo>
                <a:cubicBezTo>
                  <a:pt x="1061" y="840"/>
                  <a:pt x="1062" y="840"/>
                  <a:pt x="1062" y="839"/>
                </a:cubicBezTo>
                <a:cubicBezTo>
                  <a:pt x="1062" y="839"/>
                  <a:pt x="1098" y="825"/>
                  <a:pt x="1104" y="817"/>
                </a:cubicBezTo>
                <a:cubicBezTo>
                  <a:pt x="1104" y="816"/>
                  <a:pt x="1105" y="815"/>
                  <a:pt x="1105" y="815"/>
                </a:cubicBezTo>
                <a:cubicBezTo>
                  <a:pt x="1115" y="812"/>
                  <a:pt x="1126" y="797"/>
                  <a:pt x="1126" y="797"/>
                </a:cubicBezTo>
                <a:cubicBezTo>
                  <a:pt x="1126" y="796"/>
                  <a:pt x="1127" y="795"/>
                  <a:pt x="1128" y="795"/>
                </a:cubicBezTo>
                <a:cubicBezTo>
                  <a:pt x="1128" y="795"/>
                  <a:pt x="1128" y="795"/>
                  <a:pt x="1128" y="794"/>
                </a:cubicBezTo>
                <a:cubicBezTo>
                  <a:pt x="1128" y="794"/>
                  <a:pt x="1128" y="794"/>
                  <a:pt x="1128" y="793"/>
                </a:cubicBezTo>
                <a:cubicBezTo>
                  <a:pt x="1128" y="793"/>
                  <a:pt x="1129" y="793"/>
                  <a:pt x="1129" y="793"/>
                </a:cubicBezTo>
                <a:cubicBezTo>
                  <a:pt x="1129" y="793"/>
                  <a:pt x="1129" y="793"/>
                  <a:pt x="1129" y="793"/>
                </a:cubicBezTo>
                <a:cubicBezTo>
                  <a:pt x="1130" y="795"/>
                  <a:pt x="1128" y="795"/>
                  <a:pt x="1129" y="796"/>
                </a:cubicBezTo>
                <a:cubicBezTo>
                  <a:pt x="1129" y="797"/>
                  <a:pt x="1129" y="796"/>
                  <a:pt x="1130" y="796"/>
                </a:cubicBezTo>
                <a:cubicBezTo>
                  <a:pt x="1131" y="795"/>
                  <a:pt x="1131" y="794"/>
                  <a:pt x="1131" y="793"/>
                </a:cubicBezTo>
                <a:cubicBezTo>
                  <a:pt x="1131" y="792"/>
                  <a:pt x="1133" y="792"/>
                  <a:pt x="1133" y="791"/>
                </a:cubicBezTo>
                <a:cubicBezTo>
                  <a:pt x="1133" y="790"/>
                  <a:pt x="1133" y="790"/>
                  <a:pt x="1133" y="790"/>
                </a:cubicBezTo>
                <a:cubicBezTo>
                  <a:pt x="1133" y="790"/>
                  <a:pt x="1133" y="790"/>
                  <a:pt x="1133" y="790"/>
                </a:cubicBezTo>
                <a:cubicBezTo>
                  <a:pt x="1133" y="790"/>
                  <a:pt x="1133" y="790"/>
                  <a:pt x="1133" y="790"/>
                </a:cubicBezTo>
                <a:cubicBezTo>
                  <a:pt x="1133" y="790"/>
                  <a:pt x="1131" y="790"/>
                  <a:pt x="1131" y="790"/>
                </a:cubicBezTo>
                <a:cubicBezTo>
                  <a:pt x="1132" y="788"/>
                  <a:pt x="1134" y="787"/>
                  <a:pt x="1134" y="785"/>
                </a:cubicBezTo>
                <a:cubicBezTo>
                  <a:pt x="1135" y="784"/>
                  <a:pt x="1137" y="784"/>
                  <a:pt x="1137" y="783"/>
                </a:cubicBezTo>
                <a:cubicBezTo>
                  <a:pt x="1137" y="783"/>
                  <a:pt x="1136" y="782"/>
                  <a:pt x="1136" y="781"/>
                </a:cubicBezTo>
                <a:cubicBezTo>
                  <a:pt x="1137" y="780"/>
                  <a:pt x="1137" y="778"/>
                  <a:pt x="1138" y="778"/>
                </a:cubicBezTo>
                <a:cubicBezTo>
                  <a:pt x="1138" y="777"/>
                  <a:pt x="1138" y="777"/>
                  <a:pt x="1138" y="777"/>
                </a:cubicBezTo>
                <a:cubicBezTo>
                  <a:pt x="1138" y="777"/>
                  <a:pt x="1138" y="776"/>
                  <a:pt x="1139" y="776"/>
                </a:cubicBezTo>
                <a:cubicBezTo>
                  <a:pt x="1139" y="776"/>
                  <a:pt x="1139" y="776"/>
                  <a:pt x="1139" y="775"/>
                </a:cubicBezTo>
                <a:cubicBezTo>
                  <a:pt x="1139" y="775"/>
                  <a:pt x="1139" y="775"/>
                  <a:pt x="1139" y="775"/>
                </a:cubicBezTo>
                <a:cubicBezTo>
                  <a:pt x="1139" y="775"/>
                  <a:pt x="1141" y="774"/>
                  <a:pt x="1141" y="774"/>
                </a:cubicBezTo>
                <a:cubicBezTo>
                  <a:pt x="1141" y="774"/>
                  <a:pt x="1141" y="773"/>
                  <a:pt x="1141" y="773"/>
                </a:cubicBezTo>
                <a:cubicBezTo>
                  <a:pt x="1141" y="773"/>
                  <a:pt x="1141" y="773"/>
                  <a:pt x="1141" y="773"/>
                </a:cubicBezTo>
                <a:cubicBezTo>
                  <a:pt x="1141" y="773"/>
                  <a:pt x="1141" y="773"/>
                  <a:pt x="1141" y="773"/>
                </a:cubicBezTo>
                <a:cubicBezTo>
                  <a:pt x="1141" y="772"/>
                  <a:pt x="1141" y="772"/>
                  <a:pt x="1141" y="772"/>
                </a:cubicBezTo>
                <a:cubicBezTo>
                  <a:pt x="1141" y="771"/>
                  <a:pt x="1140" y="770"/>
                  <a:pt x="1140" y="769"/>
                </a:cubicBezTo>
                <a:cubicBezTo>
                  <a:pt x="1140" y="768"/>
                  <a:pt x="1141" y="768"/>
                  <a:pt x="1141" y="768"/>
                </a:cubicBezTo>
                <a:cubicBezTo>
                  <a:pt x="1141" y="768"/>
                  <a:pt x="1142" y="767"/>
                  <a:pt x="1142" y="766"/>
                </a:cubicBezTo>
                <a:cubicBezTo>
                  <a:pt x="1142" y="766"/>
                  <a:pt x="1142" y="765"/>
                  <a:pt x="1142" y="765"/>
                </a:cubicBezTo>
                <a:cubicBezTo>
                  <a:pt x="1144" y="763"/>
                  <a:pt x="1143" y="761"/>
                  <a:pt x="1143" y="759"/>
                </a:cubicBezTo>
                <a:cubicBezTo>
                  <a:pt x="1143" y="759"/>
                  <a:pt x="1144" y="759"/>
                  <a:pt x="1144" y="759"/>
                </a:cubicBezTo>
                <a:cubicBezTo>
                  <a:pt x="1144" y="758"/>
                  <a:pt x="1145" y="757"/>
                  <a:pt x="1145" y="757"/>
                </a:cubicBezTo>
                <a:cubicBezTo>
                  <a:pt x="1145" y="756"/>
                  <a:pt x="1142" y="755"/>
                  <a:pt x="1144" y="754"/>
                </a:cubicBezTo>
                <a:cubicBezTo>
                  <a:pt x="1144" y="753"/>
                  <a:pt x="1144" y="752"/>
                  <a:pt x="1143" y="751"/>
                </a:cubicBezTo>
                <a:cubicBezTo>
                  <a:pt x="1145" y="750"/>
                  <a:pt x="1145" y="748"/>
                  <a:pt x="1146" y="745"/>
                </a:cubicBezTo>
                <a:cubicBezTo>
                  <a:pt x="1146" y="745"/>
                  <a:pt x="1147" y="744"/>
                  <a:pt x="1147" y="744"/>
                </a:cubicBezTo>
                <a:cubicBezTo>
                  <a:pt x="1148" y="744"/>
                  <a:pt x="1148" y="743"/>
                  <a:pt x="1148" y="744"/>
                </a:cubicBezTo>
                <a:cubicBezTo>
                  <a:pt x="1147" y="745"/>
                  <a:pt x="1147" y="745"/>
                  <a:pt x="1147" y="747"/>
                </a:cubicBezTo>
                <a:cubicBezTo>
                  <a:pt x="1147" y="747"/>
                  <a:pt x="1145" y="750"/>
                  <a:pt x="1146" y="750"/>
                </a:cubicBezTo>
                <a:cubicBezTo>
                  <a:pt x="1146" y="748"/>
                  <a:pt x="1148" y="748"/>
                  <a:pt x="1148" y="746"/>
                </a:cubicBezTo>
                <a:cubicBezTo>
                  <a:pt x="1149" y="745"/>
                  <a:pt x="1148" y="743"/>
                  <a:pt x="1149" y="742"/>
                </a:cubicBezTo>
                <a:cubicBezTo>
                  <a:pt x="1149" y="742"/>
                  <a:pt x="1148" y="741"/>
                  <a:pt x="1148" y="741"/>
                </a:cubicBezTo>
                <a:cubicBezTo>
                  <a:pt x="1148" y="741"/>
                  <a:pt x="1147" y="740"/>
                  <a:pt x="1147" y="740"/>
                </a:cubicBezTo>
                <a:cubicBezTo>
                  <a:pt x="1147" y="739"/>
                  <a:pt x="1147" y="739"/>
                  <a:pt x="1147" y="738"/>
                </a:cubicBezTo>
                <a:cubicBezTo>
                  <a:pt x="1147" y="738"/>
                  <a:pt x="1148" y="737"/>
                  <a:pt x="1148" y="737"/>
                </a:cubicBezTo>
                <a:cubicBezTo>
                  <a:pt x="1149" y="735"/>
                  <a:pt x="1149" y="733"/>
                  <a:pt x="1150" y="731"/>
                </a:cubicBezTo>
                <a:cubicBezTo>
                  <a:pt x="1151" y="730"/>
                  <a:pt x="1152" y="729"/>
                  <a:pt x="1152" y="728"/>
                </a:cubicBezTo>
                <a:cubicBezTo>
                  <a:pt x="1152" y="728"/>
                  <a:pt x="1152" y="727"/>
                  <a:pt x="1152" y="727"/>
                </a:cubicBezTo>
                <a:cubicBezTo>
                  <a:pt x="1152" y="726"/>
                  <a:pt x="1153" y="726"/>
                  <a:pt x="1154" y="724"/>
                </a:cubicBezTo>
                <a:cubicBezTo>
                  <a:pt x="1155" y="722"/>
                  <a:pt x="1156" y="719"/>
                  <a:pt x="1157" y="716"/>
                </a:cubicBezTo>
                <a:cubicBezTo>
                  <a:pt x="1157" y="716"/>
                  <a:pt x="1158" y="716"/>
                  <a:pt x="1158" y="715"/>
                </a:cubicBezTo>
                <a:cubicBezTo>
                  <a:pt x="1159" y="713"/>
                  <a:pt x="1160" y="711"/>
                  <a:pt x="1161" y="709"/>
                </a:cubicBezTo>
                <a:cubicBezTo>
                  <a:pt x="1161" y="708"/>
                  <a:pt x="1162" y="708"/>
                  <a:pt x="1162" y="707"/>
                </a:cubicBezTo>
                <a:cubicBezTo>
                  <a:pt x="1162" y="706"/>
                  <a:pt x="1162" y="705"/>
                  <a:pt x="1163" y="704"/>
                </a:cubicBezTo>
                <a:cubicBezTo>
                  <a:pt x="1164" y="700"/>
                  <a:pt x="1167" y="694"/>
                  <a:pt x="1169" y="690"/>
                </a:cubicBezTo>
                <a:cubicBezTo>
                  <a:pt x="1169" y="689"/>
                  <a:pt x="1168" y="689"/>
                  <a:pt x="1169" y="688"/>
                </a:cubicBezTo>
                <a:cubicBezTo>
                  <a:pt x="1170" y="685"/>
                  <a:pt x="1170" y="683"/>
                  <a:pt x="1171" y="682"/>
                </a:cubicBezTo>
                <a:cubicBezTo>
                  <a:pt x="1172" y="680"/>
                  <a:pt x="1172" y="679"/>
                  <a:pt x="1172" y="678"/>
                </a:cubicBezTo>
                <a:cubicBezTo>
                  <a:pt x="1173" y="676"/>
                  <a:pt x="1173" y="676"/>
                  <a:pt x="1173" y="675"/>
                </a:cubicBezTo>
                <a:cubicBezTo>
                  <a:pt x="1173" y="675"/>
                  <a:pt x="1173" y="674"/>
                  <a:pt x="1173" y="674"/>
                </a:cubicBezTo>
                <a:cubicBezTo>
                  <a:pt x="1173" y="673"/>
                  <a:pt x="1173" y="671"/>
                  <a:pt x="1173" y="670"/>
                </a:cubicBezTo>
                <a:cubicBezTo>
                  <a:pt x="1174" y="668"/>
                  <a:pt x="1174" y="668"/>
                  <a:pt x="1174" y="668"/>
                </a:cubicBezTo>
                <a:cubicBezTo>
                  <a:pt x="1174" y="667"/>
                  <a:pt x="1175" y="666"/>
                  <a:pt x="1174" y="665"/>
                </a:cubicBezTo>
                <a:cubicBezTo>
                  <a:pt x="1173" y="668"/>
                  <a:pt x="1173" y="668"/>
                  <a:pt x="1173" y="668"/>
                </a:cubicBezTo>
                <a:cubicBezTo>
                  <a:pt x="1172" y="670"/>
                  <a:pt x="1172" y="672"/>
                  <a:pt x="1172" y="673"/>
                </a:cubicBezTo>
                <a:cubicBezTo>
                  <a:pt x="1172" y="673"/>
                  <a:pt x="1171" y="674"/>
                  <a:pt x="1171" y="675"/>
                </a:cubicBezTo>
                <a:cubicBezTo>
                  <a:pt x="1171" y="676"/>
                  <a:pt x="1172" y="678"/>
                  <a:pt x="1170" y="679"/>
                </a:cubicBezTo>
                <a:cubicBezTo>
                  <a:pt x="1170" y="678"/>
                  <a:pt x="1170" y="678"/>
                  <a:pt x="1170" y="677"/>
                </a:cubicBezTo>
                <a:cubicBezTo>
                  <a:pt x="1170" y="677"/>
                  <a:pt x="1170" y="677"/>
                  <a:pt x="1170" y="677"/>
                </a:cubicBezTo>
                <a:cubicBezTo>
                  <a:pt x="1170" y="675"/>
                  <a:pt x="1171" y="674"/>
                  <a:pt x="1171" y="672"/>
                </a:cubicBezTo>
                <a:cubicBezTo>
                  <a:pt x="1171" y="671"/>
                  <a:pt x="1171" y="671"/>
                  <a:pt x="1171" y="670"/>
                </a:cubicBezTo>
                <a:cubicBezTo>
                  <a:pt x="1172" y="668"/>
                  <a:pt x="1173" y="666"/>
                  <a:pt x="1173" y="664"/>
                </a:cubicBezTo>
                <a:cubicBezTo>
                  <a:pt x="1174" y="665"/>
                  <a:pt x="1175" y="665"/>
                  <a:pt x="1175" y="664"/>
                </a:cubicBezTo>
                <a:cubicBezTo>
                  <a:pt x="1175" y="660"/>
                  <a:pt x="1177" y="657"/>
                  <a:pt x="1177" y="653"/>
                </a:cubicBezTo>
                <a:cubicBezTo>
                  <a:pt x="1178" y="652"/>
                  <a:pt x="1178" y="650"/>
                  <a:pt x="1178" y="649"/>
                </a:cubicBezTo>
                <a:cubicBezTo>
                  <a:pt x="1178" y="648"/>
                  <a:pt x="1177" y="647"/>
                  <a:pt x="1178" y="646"/>
                </a:cubicBezTo>
                <a:cubicBezTo>
                  <a:pt x="1178" y="646"/>
                  <a:pt x="1177" y="646"/>
                  <a:pt x="1177" y="645"/>
                </a:cubicBezTo>
                <a:cubicBezTo>
                  <a:pt x="1178" y="644"/>
                  <a:pt x="1178" y="644"/>
                  <a:pt x="1178" y="643"/>
                </a:cubicBezTo>
                <a:cubicBezTo>
                  <a:pt x="1178" y="642"/>
                  <a:pt x="1178" y="640"/>
                  <a:pt x="1178" y="640"/>
                </a:cubicBezTo>
                <a:cubicBezTo>
                  <a:pt x="1178" y="639"/>
                  <a:pt x="1178" y="639"/>
                  <a:pt x="1178" y="639"/>
                </a:cubicBezTo>
                <a:cubicBezTo>
                  <a:pt x="1178" y="637"/>
                  <a:pt x="1178" y="637"/>
                  <a:pt x="1178" y="636"/>
                </a:cubicBezTo>
                <a:cubicBezTo>
                  <a:pt x="1178" y="635"/>
                  <a:pt x="1177" y="635"/>
                  <a:pt x="1178" y="634"/>
                </a:cubicBezTo>
                <a:close/>
                <a:moveTo>
                  <a:pt x="1160" y="497"/>
                </a:moveTo>
                <a:cubicBezTo>
                  <a:pt x="1158" y="496"/>
                  <a:pt x="1159" y="495"/>
                  <a:pt x="1158" y="494"/>
                </a:cubicBezTo>
                <a:cubicBezTo>
                  <a:pt x="1159" y="493"/>
                  <a:pt x="1161" y="496"/>
                  <a:pt x="1160" y="497"/>
                </a:cubicBezTo>
                <a:close/>
                <a:moveTo>
                  <a:pt x="902" y="709"/>
                </a:moveTo>
                <a:cubicBezTo>
                  <a:pt x="902" y="707"/>
                  <a:pt x="904" y="709"/>
                  <a:pt x="904" y="707"/>
                </a:cubicBezTo>
                <a:cubicBezTo>
                  <a:pt x="905" y="708"/>
                  <a:pt x="906" y="709"/>
                  <a:pt x="906" y="708"/>
                </a:cubicBezTo>
                <a:cubicBezTo>
                  <a:pt x="906" y="715"/>
                  <a:pt x="903" y="709"/>
                  <a:pt x="902" y="709"/>
                </a:cubicBezTo>
                <a:close/>
                <a:moveTo>
                  <a:pt x="912" y="737"/>
                </a:moveTo>
                <a:cubicBezTo>
                  <a:pt x="911" y="738"/>
                  <a:pt x="913" y="738"/>
                  <a:pt x="912" y="740"/>
                </a:cubicBezTo>
                <a:cubicBezTo>
                  <a:pt x="911" y="738"/>
                  <a:pt x="910" y="736"/>
                  <a:pt x="910" y="734"/>
                </a:cubicBezTo>
                <a:cubicBezTo>
                  <a:pt x="911" y="735"/>
                  <a:pt x="912" y="734"/>
                  <a:pt x="912" y="733"/>
                </a:cubicBezTo>
                <a:cubicBezTo>
                  <a:pt x="913" y="734"/>
                  <a:pt x="913" y="736"/>
                  <a:pt x="912" y="737"/>
                </a:cubicBezTo>
                <a:close/>
                <a:moveTo>
                  <a:pt x="954" y="759"/>
                </a:moveTo>
                <a:cubicBezTo>
                  <a:pt x="953" y="758"/>
                  <a:pt x="953" y="759"/>
                  <a:pt x="953" y="759"/>
                </a:cubicBezTo>
                <a:cubicBezTo>
                  <a:pt x="952" y="759"/>
                  <a:pt x="952" y="757"/>
                  <a:pt x="951" y="756"/>
                </a:cubicBezTo>
                <a:cubicBezTo>
                  <a:pt x="951" y="756"/>
                  <a:pt x="950" y="756"/>
                  <a:pt x="950" y="756"/>
                </a:cubicBezTo>
                <a:cubicBezTo>
                  <a:pt x="950" y="755"/>
                  <a:pt x="948" y="754"/>
                  <a:pt x="947" y="753"/>
                </a:cubicBezTo>
                <a:cubicBezTo>
                  <a:pt x="947" y="752"/>
                  <a:pt x="947" y="752"/>
                  <a:pt x="947" y="752"/>
                </a:cubicBezTo>
                <a:cubicBezTo>
                  <a:pt x="946" y="752"/>
                  <a:pt x="947" y="751"/>
                  <a:pt x="947" y="751"/>
                </a:cubicBezTo>
                <a:cubicBezTo>
                  <a:pt x="947" y="750"/>
                  <a:pt x="946" y="750"/>
                  <a:pt x="946" y="750"/>
                </a:cubicBezTo>
                <a:cubicBezTo>
                  <a:pt x="945" y="748"/>
                  <a:pt x="944" y="744"/>
                  <a:pt x="942" y="742"/>
                </a:cubicBezTo>
                <a:cubicBezTo>
                  <a:pt x="943" y="741"/>
                  <a:pt x="943" y="741"/>
                  <a:pt x="944" y="740"/>
                </a:cubicBezTo>
                <a:cubicBezTo>
                  <a:pt x="945" y="740"/>
                  <a:pt x="944" y="741"/>
                  <a:pt x="944" y="742"/>
                </a:cubicBezTo>
                <a:cubicBezTo>
                  <a:pt x="945" y="743"/>
                  <a:pt x="946" y="742"/>
                  <a:pt x="947" y="743"/>
                </a:cubicBezTo>
                <a:cubicBezTo>
                  <a:pt x="947" y="744"/>
                  <a:pt x="946" y="744"/>
                  <a:pt x="946" y="744"/>
                </a:cubicBezTo>
                <a:cubicBezTo>
                  <a:pt x="947" y="745"/>
                  <a:pt x="947" y="746"/>
                  <a:pt x="948" y="747"/>
                </a:cubicBezTo>
                <a:cubicBezTo>
                  <a:pt x="949" y="748"/>
                  <a:pt x="949" y="749"/>
                  <a:pt x="950" y="751"/>
                </a:cubicBezTo>
                <a:cubicBezTo>
                  <a:pt x="950" y="751"/>
                  <a:pt x="951" y="751"/>
                  <a:pt x="951" y="752"/>
                </a:cubicBezTo>
                <a:cubicBezTo>
                  <a:pt x="951" y="752"/>
                  <a:pt x="951" y="753"/>
                  <a:pt x="952" y="754"/>
                </a:cubicBezTo>
                <a:cubicBezTo>
                  <a:pt x="952" y="754"/>
                  <a:pt x="953" y="755"/>
                  <a:pt x="953" y="755"/>
                </a:cubicBezTo>
                <a:cubicBezTo>
                  <a:pt x="953" y="756"/>
                  <a:pt x="955" y="757"/>
                  <a:pt x="954" y="759"/>
                </a:cubicBezTo>
                <a:close/>
                <a:moveTo>
                  <a:pt x="975" y="744"/>
                </a:moveTo>
                <a:cubicBezTo>
                  <a:pt x="976" y="744"/>
                  <a:pt x="976" y="744"/>
                  <a:pt x="977" y="745"/>
                </a:cubicBezTo>
                <a:cubicBezTo>
                  <a:pt x="981" y="751"/>
                  <a:pt x="981" y="751"/>
                  <a:pt x="981" y="751"/>
                </a:cubicBezTo>
                <a:cubicBezTo>
                  <a:pt x="977" y="752"/>
                  <a:pt x="974" y="746"/>
                  <a:pt x="975" y="744"/>
                </a:cubicBezTo>
                <a:close/>
                <a:moveTo>
                  <a:pt x="967" y="737"/>
                </a:moveTo>
                <a:cubicBezTo>
                  <a:pt x="965" y="736"/>
                  <a:pt x="964" y="734"/>
                  <a:pt x="964" y="731"/>
                </a:cubicBezTo>
                <a:cubicBezTo>
                  <a:pt x="966" y="733"/>
                  <a:pt x="968" y="735"/>
                  <a:pt x="967" y="737"/>
                </a:cubicBezTo>
                <a:close/>
                <a:moveTo>
                  <a:pt x="965" y="728"/>
                </a:moveTo>
                <a:cubicBezTo>
                  <a:pt x="962" y="729"/>
                  <a:pt x="963" y="725"/>
                  <a:pt x="962" y="724"/>
                </a:cubicBezTo>
                <a:cubicBezTo>
                  <a:pt x="963" y="723"/>
                  <a:pt x="964" y="727"/>
                  <a:pt x="965" y="728"/>
                </a:cubicBezTo>
                <a:close/>
                <a:moveTo>
                  <a:pt x="969" y="779"/>
                </a:moveTo>
                <a:cubicBezTo>
                  <a:pt x="967" y="779"/>
                  <a:pt x="969" y="778"/>
                  <a:pt x="967" y="778"/>
                </a:cubicBezTo>
                <a:cubicBezTo>
                  <a:pt x="966" y="778"/>
                  <a:pt x="966" y="778"/>
                  <a:pt x="966" y="777"/>
                </a:cubicBezTo>
                <a:cubicBezTo>
                  <a:pt x="966" y="777"/>
                  <a:pt x="966" y="777"/>
                  <a:pt x="965" y="776"/>
                </a:cubicBezTo>
                <a:cubicBezTo>
                  <a:pt x="965" y="776"/>
                  <a:pt x="964" y="775"/>
                  <a:pt x="963" y="774"/>
                </a:cubicBezTo>
                <a:cubicBezTo>
                  <a:pt x="963" y="774"/>
                  <a:pt x="964" y="774"/>
                  <a:pt x="965" y="774"/>
                </a:cubicBezTo>
                <a:cubicBezTo>
                  <a:pt x="966" y="774"/>
                  <a:pt x="966" y="776"/>
                  <a:pt x="967" y="776"/>
                </a:cubicBezTo>
                <a:cubicBezTo>
                  <a:pt x="969" y="777"/>
                  <a:pt x="971" y="778"/>
                  <a:pt x="971" y="779"/>
                </a:cubicBezTo>
                <a:cubicBezTo>
                  <a:pt x="971" y="780"/>
                  <a:pt x="970" y="779"/>
                  <a:pt x="969" y="779"/>
                </a:cubicBezTo>
                <a:close/>
                <a:moveTo>
                  <a:pt x="975" y="779"/>
                </a:moveTo>
                <a:cubicBezTo>
                  <a:pt x="974" y="778"/>
                  <a:pt x="972" y="777"/>
                  <a:pt x="972" y="777"/>
                </a:cubicBezTo>
                <a:cubicBezTo>
                  <a:pt x="971" y="777"/>
                  <a:pt x="971" y="775"/>
                  <a:pt x="970" y="775"/>
                </a:cubicBezTo>
                <a:cubicBezTo>
                  <a:pt x="968" y="774"/>
                  <a:pt x="966" y="773"/>
                  <a:pt x="965" y="772"/>
                </a:cubicBezTo>
                <a:cubicBezTo>
                  <a:pt x="965" y="771"/>
                  <a:pt x="969" y="771"/>
                  <a:pt x="969" y="772"/>
                </a:cubicBezTo>
                <a:cubicBezTo>
                  <a:pt x="970" y="773"/>
                  <a:pt x="970" y="773"/>
                  <a:pt x="971" y="773"/>
                </a:cubicBezTo>
                <a:cubicBezTo>
                  <a:pt x="972" y="773"/>
                  <a:pt x="973" y="774"/>
                  <a:pt x="973" y="774"/>
                </a:cubicBezTo>
                <a:cubicBezTo>
                  <a:pt x="975" y="774"/>
                  <a:pt x="974" y="775"/>
                  <a:pt x="975" y="776"/>
                </a:cubicBezTo>
                <a:cubicBezTo>
                  <a:pt x="975" y="776"/>
                  <a:pt x="977" y="777"/>
                  <a:pt x="977" y="777"/>
                </a:cubicBezTo>
                <a:cubicBezTo>
                  <a:pt x="977" y="777"/>
                  <a:pt x="977" y="778"/>
                  <a:pt x="977" y="778"/>
                </a:cubicBezTo>
                <a:cubicBezTo>
                  <a:pt x="978" y="779"/>
                  <a:pt x="980" y="779"/>
                  <a:pt x="981" y="781"/>
                </a:cubicBezTo>
                <a:cubicBezTo>
                  <a:pt x="981" y="783"/>
                  <a:pt x="978" y="781"/>
                  <a:pt x="977" y="781"/>
                </a:cubicBezTo>
                <a:cubicBezTo>
                  <a:pt x="976" y="780"/>
                  <a:pt x="975" y="779"/>
                  <a:pt x="975" y="779"/>
                </a:cubicBezTo>
                <a:close/>
                <a:moveTo>
                  <a:pt x="979" y="787"/>
                </a:moveTo>
                <a:cubicBezTo>
                  <a:pt x="978" y="786"/>
                  <a:pt x="977" y="784"/>
                  <a:pt x="975" y="783"/>
                </a:cubicBezTo>
                <a:cubicBezTo>
                  <a:pt x="976" y="782"/>
                  <a:pt x="976" y="783"/>
                  <a:pt x="976" y="783"/>
                </a:cubicBezTo>
                <a:cubicBezTo>
                  <a:pt x="977" y="784"/>
                  <a:pt x="978" y="783"/>
                  <a:pt x="978" y="784"/>
                </a:cubicBezTo>
                <a:cubicBezTo>
                  <a:pt x="980" y="784"/>
                  <a:pt x="981" y="786"/>
                  <a:pt x="983" y="786"/>
                </a:cubicBezTo>
                <a:cubicBezTo>
                  <a:pt x="982" y="788"/>
                  <a:pt x="981" y="787"/>
                  <a:pt x="979" y="787"/>
                </a:cubicBezTo>
                <a:close/>
                <a:moveTo>
                  <a:pt x="982" y="774"/>
                </a:moveTo>
                <a:cubicBezTo>
                  <a:pt x="977" y="772"/>
                  <a:pt x="975" y="769"/>
                  <a:pt x="971" y="766"/>
                </a:cubicBezTo>
                <a:cubicBezTo>
                  <a:pt x="972" y="765"/>
                  <a:pt x="970" y="764"/>
                  <a:pt x="971" y="763"/>
                </a:cubicBezTo>
                <a:cubicBezTo>
                  <a:pt x="970" y="763"/>
                  <a:pt x="970" y="763"/>
                  <a:pt x="970" y="762"/>
                </a:cubicBezTo>
                <a:cubicBezTo>
                  <a:pt x="969" y="762"/>
                  <a:pt x="968" y="762"/>
                  <a:pt x="967" y="761"/>
                </a:cubicBezTo>
                <a:cubicBezTo>
                  <a:pt x="967" y="761"/>
                  <a:pt x="967" y="760"/>
                  <a:pt x="967" y="759"/>
                </a:cubicBezTo>
                <a:cubicBezTo>
                  <a:pt x="967" y="759"/>
                  <a:pt x="966" y="759"/>
                  <a:pt x="965" y="759"/>
                </a:cubicBezTo>
                <a:cubicBezTo>
                  <a:pt x="965" y="759"/>
                  <a:pt x="966" y="758"/>
                  <a:pt x="965" y="758"/>
                </a:cubicBezTo>
                <a:cubicBezTo>
                  <a:pt x="964" y="758"/>
                  <a:pt x="964" y="758"/>
                  <a:pt x="964" y="757"/>
                </a:cubicBezTo>
                <a:cubicBezTo>
                  <a:pt x="962" y="756"/>
                  <a:pt x="962" y="756"/>
                  <a:pt x="961" y="754"/>
                </a:cubicBezTo>
                <a:cubicBezTo>
                  <a:pt x="961" y="754"/>
                  <a:pt x="961" y="754"/>
                  <a:pt x="960" y="753"/>
                </a:cubicBezTo>
                <a:cubicBezTo>
                  <a:pt x="959" y="753"/>
                  <a:pt x="959" y="752"/>
                  <a:pt x="958" y="751"/>
                </a:cubicBezTo>
                <a:cubicBezTo>
                  <a:pt x="959" y="750"/>
                  <a:pt x="960" y="750"/>
                  <a:pt x="960" y="749"/>
                </a:cubicBezTo>
                <a:cubicBezTo>
                  <a:pt x="960" y="750"/>
                  <a:pt x="961" y="750"/>
                  <a:pt x="962" y="750"/>
                </a:cubicBezTo>
                <a:cubicBezTo>
                  <a:pt x="962" y="751"/>
                  <a:pt x="962" y="752"/>
                  <a:pt x="962" y="753"/>
                </a:cubicBezTo>
                <a:cubicBezTo>
                  <a:pt x="965" y="755"/>
                  <a:pt x="965" y="757"/>
                  <a:pt x="967" y="758"/>
                </a:cubicBezTo>
                <a:cubicBezTo>
                  <a:pt x="969" y="758"/>
                  <a:pt x="966" y="757"/>
                  <a:pt x="967" y="756"/>
                </a:cubicBezTo>
                <a:cubicBezTo>
                  <a:pt x="969" y="756"/>
                  <a:pt x="969" y="758"/>
                  <a:pt x="969" y="759"/>
                </a:cubicBezTo>
                <a:cubicBezTo>
                  <a:pt x="971" y="758"/>
                  <a:pt x="971" y="760"/>
                  <a:pt x="973" y="761"/>
                </a:cubicBezTo>
                <a:cubicBezTo>
                  <a:pt x="973" y="762"/>
                  <a:pt x="975" y="763"/>
                  <a:pt x="976" y="764"/>
                </a:cubicBezTo>
                <a:cubicBezTo>
                  <a:pt x="977" y="764"/>
                  <a:pt x="976" y="764"/>
                  <a:pt x="977" y="764"/>
                </a:cubicBezTo>
                <a:cubicBezTo>
                  <a:pt x="977" y="765"/>
                  <a:pt x="978" y="765"/>
                  <a:pt x="979" y="765"/>
                </a:cubicBezTo>
                <a:cubicBezTo>
                  <a:pt x="979" y="765"/>
                  <a:pt x="979" y="766"/>
                  <a:pt x="979" y="766"/>
                </a:cubicBezTo>
                <a:cubicBezTo>
                  <a:pt x="980" y="766"/>
                  <a:pt x="980" y="766"/>
                  <a:pt x="980" y="767"/>
                </a:cubicBezTo>
                <a:cubicBezTo>
                  <a:pt x="981" y="768"/>
                  <a:pt x="981" y="765"/>
                  <a:pt x="982" y="767"/>
                </a:cubicBezTo>
                <a:cubicBezTo>
                  <a:pt x="982" y="768"/>
                  <a:pt x="985" y="768"/>
                  <a:pt x="984" y="769"/>
                </a:cubicBezTo>
                <a:cubicBezTo>
                  <a:pt x="986" y="769"/>
                  <a:pt x="987" y="770"/>
                  <a:pt x="989" y="772"/>
                </a:cubicBezTo>
                <a:cubicBezTo>
                  <a:pt x="990" y="773"/>
                  <a:pt x="991" y="774"/>
                  <a:pt x="991" y="774"/>
                </a:cubicBezTo>
                <a:cubicBezTo>
                  <a:pt x="994" y="775"/>
                  <a:pt x="997" y="774"/>
                  <a:pt x="1001" y="776"/>
                </a:cubicBezTo>
                <a:cubicBezTo>
                  <a:pt x="1002" y="777"/>
                  <a:pt x="1003" y="778"/>
                  <a:pt x="1004" y="778"/>
                </a:cubicBezTo>
                <a:cubicBezTo>
                  <a:pt x="1005" y="779"/>
                  <a:pt x="1005" y="779"/>
                  <a:pt x="1007" y="779"/>
                </a:cubicBezTo>
                <a:cubicBezTo>
                  <a:pt x="1008" y="779"/>
                  <a:pt x="1008" y="779"/>
                  <a:pt x="1008" y="779"/>
                </a:cubicBezTo>
                <a:cubicBezTo>
                  <a:pt x="1010" y="779"/>
                  <a:pt x="1011" y="780"/>
                  <a:pt x="1013" y="779"/>
                </a:cubicBezTo>
                <a:cubicBezTo>
                  <a:pt x="1013" y="779"/>
                  <a:pt x="1015" y="780"/>
                  <a:pt x="1015" y="779"/>
                </a:cubicBezTo>
                <a:cubicBezTo>
                  <a:pt x="1016" y="779"/>
                  <a:pt x="1016" y="780"/>
                  <a:pt x="1016" y="780"/>
                </a:cubicBezTo>
                <a:cubicBezTo>
                  <a:pt x="1016" y="780"/>
                  <a:pt x="1017" y="780"/>
                  <a:pt x="1017" y="780"/>
                </a:cubicBezTo>
                <a:cubicBezTo>
                  <a:pt x="1017" y="780"/>
                  <a:pt x="1017" y="781"/>
                  <a:pt x="1018" y="781"/>
                </a:cubicBezTo>
                <a:cubicBezTo>
                  <a:pt x="1019" y="783"/>
                  <a:pt x="1019" y="780"/>
                  <a:pt x="1021" y="781"/>
                </a:cubicBezTo>
                <a:cubicBezTo>
                  <a:pt x="1020" y="783"/>
                  <a:pt x="1019" y="784"/>
                  <a:pt x="1017" y="783"/>
                </a:cubicBezTo>
                <a:cubicBezTo>
                  <a:pt x="1015" y="783"/>
                  <a:pt x="1015" y="784"/>
                  <a:pt x="1013" y="784"/>
                </a:cubicBezTo>
                <a:cubicBezTo>
                  <a:pt x="1013" y="784"/>
                  <a:pt x="1012" y="784"/>
                  <a:pt x="1012" y="784"/>
                </a:cubicBezTo>
                <a:cubicBezTo>
                  <a:pt x="1007" y="782"/>
                  <a:pt x="1004" y="783"/>
                  <a:pt x="1000" y="781"/>
                </a:cubicBezTo>
                <a:cubicBezTo>
                  <a:pt x="999" y="779"/>
                  <a:pt x="999" y="782"/>
                  <a:pt x="997" y="781"/>
                </a:cubicBezTo>
                <a:cubicBezTo>
                  <a:pt x="996" y="780"/>
                  <a:pt x="993" y="780"/>
                  <a:pt x="991" y="779"/>
                </a:cubicBezTo>
                <a:cubicBezTo>
                  <a:pt x="990" y="778"/>
                  <a:pt x="989" y="777"/>
                  <a:pt x="988" y="777"/>
                </a:cubicBezTo>
                <a:cubicBezTo>
                  <a:pt x="987" y="776"/>
                  <a:pt x="987" y="776"/>
                  <a:pt x="986" y="774"/>
                </a:cubicBezTo>
                <a:cubicBezTo>
                  <a:pt x="984" y="774"/>
                  <a:pt x="983" y="774"/>
                  <a:pt x="982" y="774"/>
                </a:cubicBezTo>
                <a:close/>
                <a:moveTo>
                  <a:pt x="1018" y="788"/>
                </a:moveTo>
                <a:cubicBezTo>
                  <a:pt x="1016" y="788"/>
                  <a:pt x="1014" y="789"/>
                  <a:pt x="1012" y="789"/>
                </a:cubicBezTo>
                <a:cubicBezTo>
                  <a:pt x="1012" y="789"/>
                  <a:pt x="1011" y="788"/>
                  <a:pt x="1011" y="788"/>
                </a:cubicBezTo>
                <a:cubicBezTo>
                  <a:pt x="1009" y="789"/>
                  <a:pt x="1010" y="787"/>
                  <a:pt x="1008" y="787"/>
                </a:cubicBezTo>
                <a:cubicBezTo>
                  <a:pt x="1008" y="788"/>
                  <a:pt x="1008" y="788"/>
                  <a:pt x="1007" y="788"/>
                </a:cubicBezTo>
                <a:cubicBezTo>
                  <a:pt x="1006" y="788"/>
                  <a:pt x="1005" y="787"/>
                  <a:pt x="1003" y="787"/>
                </a:cubicBezTo>
                <a:cubicBezTo>
                  <a:pt x="1004" y="787"/>
                  <a:pt x="1004" y="786"/>
                  <a:pt x="1005" y="786"/>
                </a:cubicBezTo>
                <a:cubicBezTo>
                  <a:pt x="1006" y="786"/>
                  <a:pt x="1006" y="787"/>
                  <a:pt x="1007" y="787"/>
                </a:cubicBezTo>
                <a:cubicBezTo>
                  <a:pt x="1008" y="787"/>
                  <a:pt x="1008" y="786"/>
                  <a:pt x="1008" y="786"/>
                </a:cubicBezTo>
                <a:cubicBezTo>
                  <a:pt x="1009" y="786"/>
                  <a:pt x="1009" y="787"/>
                  <a:pt x="1009" y="787"/>
                </a:cubicBezTo>
                <a:cubicBezTo>
                  <a:pt x="1011" y="786"/>
                  <a:pt x="1012" y="787"/>
                  <a:pt x="1013" y="787"/>
                </a:cubicBezTo>
                <a:cubicBezTo>
                  <a:pt x="1014" y="787"/>
                  <a:pt x="1015" y="786"/>
                  <a:pt x="1015" y="786"/>
                </a:cubicBezTo>
                <a:cubicBezTo>
                  <a:pt x="1016" y="786"/>
                  <a:pt x="1017" y="787"/>
                  <a:pt x="1018" y="786"/>
                </a:cubicBezTo>
                <a:cubicBezTo>
                  <a:pt x="1018" y="786"/>
                  <a:pt x="1018" y="787"/>
                  <a:pt x="1018" y="788"/>
                </a:cubicBezTo>
                <a:close/>
                <a:moveTo>
                  <a:pt x="986" y="781"/>
                </a:moveTo>
                <a:cubicBezTo>
                  <a:pt x="991" y="782"/>
                  <a:pt x="997" y="783"/>
                  <a:pt x="999" y="786"/>
                </a:cubicBezTo>
                <a:cubicBezTo>
                  <a:pt x="999" y="787"/>
                  <a:pt x="997" y="785"/>
                  <a:pt x="996" y="785"/>
                </a:cubicBezTo>
                <a:cubicBezTo>
                  <a:pt x="995" y="787"/>
                  <a:pt x="997" y="787"/>
                  <a:pt x="996" y="788"/>
                </a:cubicBezTo>
                <a:cubicBezTo>
                  <a:pt x="993" y="788"/>
                  <a:pt x="991" y="789"/>
                  <a:pt x="988" y="787"/>
                </a:cubicBezTo>
                <a:cubicBezTo>
                  <a:pt x="990" y="785"/>
                  <a:pt x="993" y="788"/>
                  <a:pt x="994" y="786"/>
                </a:cubicBezTo>
                <a:cubicBezTo>
                  <a:pt x="993" y="782"/>
                  <a:pt x="986" y="785"/>
                  <a:pt x="986" y="781"/>
                </a:cubicBezTo>
                <a:close/>
                <a:moveTo>
                  <a:pt x="1015" y="804"/>
                </a:moveTo>
                <a:cubicBezTo>
                  <a:pt x="1014" y="804"/>
                  <a:pt x="1012" y="804"/>
                  <a:pt x="1010" y="804"/>
                </a:cubicBezTo>
                <a:cubicBezTo>
                  <a:pt x="1009" y="803"/>
                  <a:pt x="1008" y="803"/>
                  <a:pt x="1008" y="803"/>
                </a:cubicBezTo>
                <a:cubicBezTo>
                  <a:pt x="1007" y="803"/>
                  <a:pt x="1007" y="803"/>
                  <a:pt x="1006" y="803"/>
                </a:cubicBezTo>
                <a:cubicBezTo>
                  <a:pt x="1006" y="803"/>
                  <a:pt x="1007" y="802"/>
                  <a:pt x="1006" y="802"/>
                </a:cubicBezTo>
                <a:cubicBezTo>
                  <a:pt x="1005" y="802"/>
                  <a:pt x="1004" y="802"/>
                  <a:pt x="1002" y="801"/>
                </a:cubicBezTo>
                <a:cubicBezTo>
                  <a:pt x="1001" y="801"/>
                  <a:pt x="1001" y="800"/>
                  <a:pt x="999" y="800"/>
                </a:cubicBezTo>
                <a:cubicBezTo>
                  <a:pt x="999" y="800"/>
                  <a:pt x="998" y="800"/>
                  <a:pt x="998" y="800"/>
                </a:cubicBezTo>
                <a:cubicBezTo>
                  <a:pt x="998" y="800"/>
                  <a:pt x="997" y="800"/>
                  <a:pt x="996" y="800"/>
                </a:cubicBezTo>
                <a:cubicBezTo>
                  <a:pt x="996" y="800"/>
                  <a:pt x="995" y="800"/>
                  <a:pt x="994" y="800"/>
                </a:cubicBezTo>
                <a:cubicBezTo>
                  <a:pt x="994" y="800"/>
                  <a:pt x="993" y="799"/>
                  <a:pt x="992" y="799"/>
                </a:cubicBezTo>
                <a:cubicBezTo>
                  <a:pt x="992" y="800"/>
                  <a:pt x="992" y="799"/>
                  <a:pt x="991" y="799"/>
                </a:cubicBezTo>
                <a:cubicBezTo>
                  <a:pt x="990" y="798"/>
                  <a:pt x="989" y="798"/>
                  <a:pt x="989" y="798"/>
                </a:cubicBezTo>
                <a:cubicBezTo>
                  <a:pt x="988" y="798"/>
                  <a:pt x="986" y="797"/>
                  <a:pt x="987" y="796"/>
                </a:cubicBezTo>
                <a:cubicBezTo>
                  <a:pt x="989" y="797"/>
                  <a:pt x="992" y="798"/>
                  <a:pt x="993" y="797"/>
                </a:cubicBezTo>
                <a:cubicBezTo>
                  <a:pt x="995" y="799"/>
                  <a:pt x="999" y="800"/>
                  <a:pt x="1001" y="798"/>
                </a:cubicBezTo>
                <a:cubicBezTo>
                  <a:pt x="1001" y="799"/>
                  <a:pt x="1003" y="799"/>
                  <a:pt x="1004" y="800"/>
                </a:cubicBezTo>
                <a:cubicBezTo>
                  <a:pt x="1004" y="800"/>
                  <a:pt x="1004" y="801"/>
                  <a:pt x="1004" y="801"/>
                </a:cubicBezTo>
                <a:cubicBezTo>
                  <a:pt x="1005" y="801"/>
                  <a:pt x="1007" y="801"/>
                  <a:pt x="1007" y="800"/>
                </a:cubicBezTo>
                <a:cubicBezTo>
                  <a:pt x="1009" y="800"/>
                  <a:pt x="1008" y="801"/>
                  <a:pt x="1009" y="802"/>
                </a:cubicBezTo>
                <a:cubicBezTo>
                  <a:pt x="1009" y="802"/>
                  <a:pt x="1010" y="802"/>
                  <a:pt x="1010" y="803"/>
                </a:cubicBezTo>
                <a:cubicBezTo>
                  <a:pt x="1012" y="802"/>
                  <a:pt x="1015" y="804"/>
                  <a:pt x="1018" y="803"/>
                </a:cubicBezTo>
                <a:cubicBezTo>
                  <a:pt x="1019" y="803"/>
                  <a:pt x="1019" y="804"/>
                  <a:pt x="1020" y="804"/>
                </a:cubicBezTo>
                <a:cubicBezTo>
                  <a:pt x="1019" y="806"/>
                  <a:pt x="1017" y="805"/>
                  <a:pt x="1015" y="804"/>
                </a:cubicBezTo>
                <a:close/>
                <a:moveTo>
                  <a:pt x="1023" y="802"/>
                </a:moveTo>
                <a:cubicBezTo>
                  <a:pt x="1022" y="802"/>
                  <a:pt x="1022" y="802"/>
                  <a:pt x="1021" y="802"/>
                </a:cubicBezTo>
                <a:cubicBezTo>
                  <a:pt x="1018" y="801"/>
                  <a:pt x="1018" y="801"/>
                  <a:pt x="1018" y="801"/>
                </a:cubicBezTo>
                <a:cubicBezTo>
                  <a:pt x="1018" y="800"/>
                  <a:pt x="1019" y="801"/>
                  <a:pt x="1020" y="801"/>
                </a:cubicBezTo>
                <a:cubicBezTo>
                  <a:pt x="1022" y="802"/>
                  <a:pt x="1024" y="801"/>
                  <a:pt x="1025" y="802"/>
                </a:cubicBezTo>
                <a:cubicBezTo>
                  <a:pt x="1025" y="803"/>
                  <a:pt x="1024" y="802"/>
                  <a:pt x="1023" y="802"/>
                </a:cubicBezTo>
                <a:close/>
                <a:moveTo>
                  <a:pt x="1026" y="783"/>
                </a:moveTo>
                <a:cubicBezTo>
                  <a:pt x="1027" y="782"/>
                  <a:pt x="1028" y="782"/>
                  <a:pt x="1029" y="783"/>
                </a:cubicBezTo>
                <a:cubicBezTo>
                  <a:pt x="1028" y="784"/>
                  <a:pt x="1027" y="784"/>
                  <a:pt x="1026" y="783"/>
                </a:cubicBezTo>
                <a:close/>
                <a:moveTo>
                  <a:pt x="1033" y="803"/>
                </a:moveTo>
                <a:cubicBezTo>
                  <a:pt x="1033" y="803"/>
                  <a:pt x="1030" y="804"/>
                  <a:pt x="1029" y="803"/>
                </a:cubicBezTo>
                <a:cubicBezTo>
                  <a:pt x="1030" y="802"/>
                  <a:pt x="1031" y="803"/>
                  <a:pt x="1031" y="803"/>
                </a:cubicBezTo>
                <a:cubicBezTo>
                  <a:pt x="1031" y="803"/>
                  <a:pt x="1032" y="803"/>
                  <a:pt x="1033" y="803"/>
                </a:cubicBezTo>
                <a:cubicBezTo>
                  <a:pt x="1033" y="803"/>
                  <a:pt x="1034" y="804"/>
                  <a:pt x="1035" y="803"/>
                </a:cubicBezTo>
                <a:cubicBezTo>
                  <a:pt x="1036" y="804"/>
                  <a:pt x="1035" y="804"/>
                  <a:pt x="1033" y="803"/>
                </a:cubicBezTo>
                <a:close/>
                <a:moveTo>
                  <a:pt x="1038" y="804"/>
                </a:moveTo>
                <a:cubicBezTo>
                  <a:pt x="1039" y="804"/>
                  <a:pt x="1040" y="804"/>
                  <a:pt x="1040" y="804"/>
                </a:cubicBezTo>
                <a:cubicBezTo>
                  <a:pt x="1041" y="804"/>
                  <a:pt x="1042" y="803"/>
                  <a:pt x="1043" y="805"/>
                </a:cubicBezTo>
                <a:cubicBezTo>
                  <a:pt x="1041" y="806"/>
                  <a:pt x="1040" y="805"/>
                  <a:pt x="1038" y="804"/>
                </a:cubicBezTo>
                <a:close/>
                <a:moveTo>
                  <a:pt x="1041" y="785"/>
                </a:moveTo>
                <a:cubicBezTo>
                  <a:pt x="1037" y="784"/>
                  <a:pt x="1033" y="786"/>
                  <a:pt x="1030" y="783"/>
                </a:cubicBezTo>
                <a:cubicBezTo>
                  <a:pt x="1030" y="782"/>
                  <a:pt x="1031" y="783"/>
                  <a:pt x="1032" y="783"/>
                </a:cubicBezTo>
                <a:cubicBezTo>
                  <a:pt x="1033" y="783"/>
                  <a:pt x="1033" y="783"/>
                  <a:pt x="1034" y="783"/>
                </a:cubicBezTo>
                <a:cubicBezTo>
                  <a:pt x="1034" y="783"/>
                  <a:pt x="1035" y="782"/>
                  <a:pt x="1035" y="782"/>
                </a:cubicBezTo>
                <a:cubicBezTo>
                  <a:pt x="1036" y="783"/>
                  <a:pt x="1037" y="783"/>
                  <a:pt x="1038" y="783"/>
                </a:cubicBezTo>
                <a:cubicBezTo>
                  <a:pt x="1038" y="783"/>
                  <a:pt x="1039" y="783"/>
                  <a:pt x="1039" y="783"/>
                </a:cubicBezTo>
                <a:cubicBezTo>
                  <a:pt x="1040" y="783"/>
                  <a:pt x="1042" y="783"/>
                  <a:pt x="1043" y="783"/>
                </a:cubicBezTo>
                <a:cubicBezTo>
                  <a:pt x="1044" y="782"/>
                  <a:pt x="1046" y="783"/>
                  <a:pt x="1046" y="781"/>
                </a:cubicBezTo>
                <a:cubicBezTo>
                  <a:pt x="1046" y="782"/>
                  <a:pt x="1048" y="783"/>
                  <a:pt x="1049" y="782"/>
                </a:cubicBezTo>
                <a:cubicBezTo>
                  <a:pt x="1050" y="783"/>
                  <a:pt x="1050" y="781"/>
                  <a:pt x="1050" y="781"/>
                </a:cubicBezTo>
                <a:cubicBezTo>
                  <a:pt x="1052" y="780"/>
                  <a:pt x="1054" y="781"/>
                  <a:pt x="1055" y="780"/>
                </a:cubicBezTo>
                <a:cubicBezTo>
                  <a:pt x="1056" y="780"/>
                  <a:pt x="1055" y="781"/>
                  <a:pt x="1055" y="782"/>
                </a:cubicBezTo>
                <a:cubicBezTo>
                  <a:pt x="1056" y="781"/>
                  <a:pt x="1057" y="782"/>
                  <a:pt x="1058" y="782"/>
                </a:cubicBezTo>
                <a:cubicBezTo>
                  <a:pt x="1059" y="782"/>
                  <a:pt x="1061" y="781"/>
                  <a:pt x="1062" y="781"/>
                </a:cubicBezTo>
                <a:cubicBezTo>
                  <a:pt x="1063" y="781"/>
                  <a:pt x="1064" y="781"/>
                  <a:pt x="1065" y="781"/>
                </a:cubicBezTo>
                <a:cubicBezTo>
                  <a:pt x="1065" y="780"/>
                  <a:pt x="1066" y="780"/>
                  <a:pt x="1066" y="780"/>
                </a:cubicBezTo>
                <a:cubicBezTo>
                  <a:pt x="1067" y="780"/>
                  <a:pt x="1067" y="780"/>
                  <a:pt x="1068" y="780"/>
                </a:cubicBezTo>
                <a:cubicBezTo>
                  <a:pt x="1068" y="780"/>
                  <a:pt x="1069" y="779"/>
                  <a:pt x="1069" y="779"/>
                </a:cubicBezTo>
                <a:cubicBezTo>
                  <a:pt x="1070" y="779"/>
                  <a:pt x="1071" y="778"/>
                  <a:pt x="1073" y="779"/>
                </a:cubicBezTo>
                <a:cubicBezTo>
                  <a:pt x="1073" y="779"/>
                  <a:pt x="1074" y="779"/>
                  <a:pt x="1075" y="778"/>
                </a:cubicBezTo>
                <a:cubicBezTo>
                  <a:pt x="1075" y="780"/>
                  <a:pt x="1073" y="780"/>
                  <a:pt x="1072" y="780"/>
                </a:cubicBezTo>
                <a:cubicBezTo>
                  <a:pt x="1072" y="780"/>
                  <a:pt x="1071" y="781"/>
                  <a:pt x="1070" y="781"/>
                </a:cubicBezTo>
                <a:cubicBezTo>
                  <a:pt x="1070" y="781"/>
                  <a:pt x="1069" y="781"/>
                  <a:pt x="1069" y="781"/>
                </a:cubicBezTo>
                <a:cubicBezTo>
                  <a:pt x="1068" y="781"/>
                  <a:pt x="1068" y="782"/>
                  <a:pt x="1068" y="782"/>
                </a:cubicBezTo>
                <a:cubicBezTo>
                  <a:pt x="1067" y="782"/>
                  <a:pt x="1066" y="782"/>
                  <a:pt x="1065" y="782"/>
                </a:cubicBezTo>
                <a:cubicBezTo>
                  <a:pt x="1065" y="782"/>
                  <a:pt x="1064" y="782"/>
                  <a:pt x="1064" y="783"/>
                </a:cubicBezTo>
                <a:cubicBezTo>
                  <a:pt x="1064" y="783"/>
                  <a:pt x="1063" y="783"/>
                  <a:pt x="1062" y="783"/>
                </a:cubicBezTo>
                <a:cubicBezTo>
                  <a:pt x="1061" y="783"/>
                  <a:pt x="1060" y="783"/>
                  <a:pt x="1059" y="783"/>
                </a:cubicBezTo>
                <a:cubicBezTo>
                  <a:pt x="1058" y="783"/>
                  <a:pt x="1058" y="784"/>
                  <a:pt x="1057" y="784"/>
                </a:cubicBezTo>
                <a:cubicBezTo>
                  <a:pt x="1056" y="784"/>
                  <a:pt x="1052" y="784"/>
                  <a:pt x="1050" y="785"/>
                </a:cubicBezTo>
                <a:cubicBezTo>
                  <a:pt x="1047" y="784"/>
                  <a:pt x="1044" y="784"/>
                  <a:pt x="1041" y="785"/>
                </a:cubicBezTo>
                <a:close/>
                <a:moveTo>
                  <a:pt x="1047" y="804"/>
                </a:moveTo>
                <a:cubicBezTo>
                  <a:pt x="1049" y="802"/>
                  <a:pt x="1051" y="804"/>
                  <a:pt x="1051" y="805"/>
                </a:cubicBezTo>
                <a:cubicBezTo>
                  <a:pt x="1050" y="806"/>
                  <a:pt x="1048" y="805"/>
                  <a:pt x="1047" y="804"/>
                </a:cubicBezTo>
                <a:close/>
                <a:moveTo>
                  <a:pt x="1075" y="791"/>
                </a:moveTo>
                <a:cubicBezTo>
                  <a:pt x="1074" y="791"/>
                  <a:pt x="1074" y="792"/>
                  <a:pt x="1073" y="792"/>
                </a:cubicBezTo>
                <a:cubicBezTo>
                  <a:pt x="1072" y="791"/>
                  <a:pt x="1073" y="790"/>
                  <a:pt x="1071" y="791"/>
                </a:cubicBezTo>
                <a:cubicBezTo>
                  <a:pt x="1070" y="791"/>
                  <a:pt x="1070" y="792"/>
                  <a:pt x="1069" y="792"/>
                </a:cubicBezTo>
                <a:cubicBezTo>
                  <a:pt x="1068" y="792"/>
                  <a:pt x="1068" y="792"/>
                  <a:pt x="1067" y="793"/>
                </a:cubicBezTo>
                <a:cubicBezTo>
                  <a:pt x="1064" y="791"/>
                  <a:pt x="1063" y="795"/>
                  <a:pt x="1060" y="793"/>
                </a:cubicBezTo>
                <a:cubicBezTo>
                  <a:pt x="1058" y="793"/>
                  <a:pt x="1059" y="794"/>
                  <a:pt x="1058" y="795"/>
                </a:cubicBezTo>
                <a:cubicBezTo>
                  <a:pt x="1057" y="794"/>
                  <a:pt x="1056" y="795"/>
                  <a:pt x="1055" y="796"/>
                </a:cubicBezTo>
                <a:cubicBezTo>
                  <a:pt x="1055" y="796"/>
                  <a:pt x="1054" y="795"/>
                  <a:pt x="1054" y="795"/>
                </a:cubicBezTo>
                <a:cubicBezTo>
                  <a:pt x="1053" y="795"/>
                  <a:pt x="1053" y="796"/>
                  <a:pt x="1053" y="796"/>
                </a:cubicBezTo>
                <a:cubicBezTo>
                  <a:pt x="1052" y="796"/>
                  <a:pt x="1051" y="795"/>
                  <a:pt x="1050" y="796"/>
                </a:cubicBezTo>
                <a:cubicBezTo>
                  <a:pt x="1048" y="795"/>
                  <a:pt x="1048" y="795"/>
                  <a:pt x="1048" y="795"/>
                </a:cubicBezTo>
                <a:cubicBezTo>
                  <a:pt x="1048" y="794"/>
                  <a:pt x="1049" y="795"/>
                  <a:pt x="1049" y="795"/>
                </a:cubicBezTo>
                <a:cubicBezTo>
                  <a:pt x="1050" y="795"/>
                  <a:pt x="1051" y="794"/>
                  <a:pt x="1052" y="794"/>
                </a:cubicBezTo>
                <a:cubicBezTo>
                  <a:pt x="1052" y="794"/>
                  <a:pt x="1053" y="794"/>
                  <a:pt x="1053" y="794"/>
                </a:cubicBezTo>
                <a:cubicBezTo>
                  <a:pt x="1053" y="794"/>
                  <a:pt x="1053" y="793"/>
                  <a:pt x="1054" y="793"/>
                </a:cubicBezTo>
                <a:cubicBezTo>
                  <a:pt x="1054" y="793"/>
                  <a:pt x="1054" y="794"/>
                  <a:pt x="1055" y="794"/>
                </a:cubicBezTo>
                <a:cubicBezTo>
                  <a:pt x="1055" y="793"/>
                  <a:pt x="1055" y="793"/>
                  <a:pt x="1056" y="793"/>
                </a:cubicBezTo>
                <a:cubicBezTo>
                  <a:pt x="1057" y="792"/>
                  <a:pt x="1058" y="792"/>
                  <a:pt x="1059" y="791"/>
                </a:cubicBezTo>
                <a:cubicBezTo>
                  <a:pt x="1062" y="792"/>
                  <a:pt x="1064" y="791"/>
                  <a:pt x="1066" y="791"/>
                </a:cubicBezTo>
                <a:cubicBezTo>
                  <a:pt x="1068" y="790"/>
                  <a:pt x="1070" y="790"/>
                  <a:pt x="1072" y="789"/>
                </a:cubicBezTo>
                <a:cubicBezTo>
                  <a:pt x="1073" y="789"/>
                  <a:pt x="1073" y="790"/>
                  <a:pt x="1072" y="791"/>
                </a:cubicBezTo>
                <a:cubicBezTo>
                  <a:pt x="1073" y="791"/>
                  <a:pt x="1074" y="790"/>
                  <a:pt x="1074" y="790"/>
                </a:cubicBezTo>
                <a:cubicBezTo>
                  <a:pt x="1075" y="790"/>
                  <a:pt x="1076" y="790"/>
                  <a:pt x="1076" y="790"/>
                </a:cubicBezTo>
                <a:cubicBezTo>
                  <a:pt x="1077" y="791"/>
                  <a:pt x="1075" y="791"/>
                  <a:pt x="1075" y="791"/>
                </a:cubicBezTo>
                <a:close/>
                <a:moveTo>
                  <a:pt x="726" y="406"/>
                </a:moveTo>
                <a:cubicBezTo>
                  <a:pt x="727" y="406"/>
                  <a:pt x="727" y="406"/>
                  <a:pt x="727" y="406"/>
                </a:cubicBezTo>
                <a:cubicBezTo>
                  <a:pt x="728" y="406"/>
                  <a:pt x="728" y="406"/>
                  <a:pt x="728" y="406"/>
                </a:cubicBezTo>
                <a:cubicBezTo>
                  <a:pt x="729" y="406"/>
                  <a:pt x="731" y="408"/>
                  <a:pt x="731" y="406"/>
                </a:cubicBezTo>
                <a:cubicBezTo>
                  <a:pt x="732" y="407"/>
                  <a:pt x="732" y="407"/>
                  <a:pt x="733" y="408"/>
                </a:cubicBezTo>
                <a:cubicBezTo>
                  <a:pt x="732" y="408"/>
                  <a:pt x="731" y="408"/>
                  <a:pt x="730" y="409"/>
                </a:cubicBezTo>
                <a:cubicBezTo>
                  <a:pt x="729" y="407"/>
                  <a:pt x="727" y="408"/>
                  <a:pt x="725" y="406"/>
                </a:cubicBezTo>
                <a:cubicBezTo>
                  <a:pt x="725" y="406"/>
                  <a:pt x="726" y="407"/>
                  <a:pt x="726" y="406"/>
                </a:cubicBezTo>
                <a:close/>
                <a:moveTo>
                  <a:pt x="658" y="417"/>
                </a:moveTo>
                <a:cubicBezTo>
                  <a:pt x="657" y="417"/>
                  <a:pt x="657" y="417"/>
                  <a:pt x="656" y="417"/>
                </a:cubicBezTo>
                <a:cubicBezTo>
                  <a:pt x="655" y="418"/>
                  <a:pt x="655" y="418"/>
                  <a:pt x="654" y="417"/>
                </a:cubicBezTo>
                <a:cubicBezTo>
                  <a:pt x="654" y="418"/>
                  <a:pt x="653" y="418"/>
                  <a:pt x="652" y="419"/>
                </a:cubicBezTo>
                <a:cubicBezTo>
                  <a:pt x="652" y="419"/>
                  <a:pt x="652" y="418"/>
                  <a:pt x="652" y="419"/>
                </a:cubicBezTo>
                <a:cubicBezTo>
                  <a:pt x="651" y="419"/>
                  <a:pt x="651" y="419"/>
                  <a:pt x="651" y="419"/>
                </a:cubicBezTo>
                <a:cubicBezTo>
                  <a:pt x="651" y="419"/>
                  <a:pt x="650" y="419"/>
                  <a:pt x="650" y="419"/>
                </a:cubicBezTo>
                <a:cubicBezTo>
                  <a:pt x="649" y="420"/>
                  <a:pt x="648" y="422"/>
                  <a:pt x="647" y="422"/>
                </a:cubicBezTo>
                <a:cubicBezTo>
                  <a:pt x="647" y="422"/>
                  <a:pt x="646" y="422"/>
                  <a:pt x="646" y="423"/>
                </a:cubicBezTo>
                <a:cubicBezTo>
                  <a:pt x="645" y="423"/>
                  <a:pt x="645" y="424"/>
                  <a:pt x="644" y="423"/>
                </a:cubicBezTo>
                <a:cubicBezTo>
                  <a:pt x="645" y="422"/>
                  <a:pt x="646" y="422"/>
                  <a:pt x="646" y="421"/>
                </a:cubicBezTo>
                <a:cubicBezTo>
                  <a:pt x="647" y="421"/>
                  <a:pt x="647" y="420"/>
                  <a:pt x="647" y="420"/>
                </a:cubicBezTo>
                <a:cubicBezTo>
                  <a:pt x="647" y="420"/>
                  <a:pt x="647" y="421"/>
                  <a:pt x="647" y="421"/>
                </a:cubicBezTo>
                <a:cubicBezTo>
                  <a:pt x="647" y="420"/>
                  <a:pt x="647" y="420"/>
                  <a:pt x="648" y="420"/>
                </a:cubicBezTo>
                <a:cubicBezTo>
                  <a:pt x="648" y="420"/>
                  <a:pt x="648" y="420"/>
                  <a:pt x="648" y="420"/>
                </a:cubicBezTo>
                <a:cubicBezTo>
                  <a:pt x="648" y="420"/>
                  <a:pt x="648" y="419"/>
                  <a:pt x="648" y="419"/>
                </a:cubicBezTo>
                <a:cubicBezTo>
                  <a:pt x="648" y="419"/>
                  <a:pt x="649" y="420"/>
                  <a:pt x="649" y="420"/>
                </a:cubicBezTo>
                <a:cubicBezTo>
                  <a:pt x="649" y="420"/>
                  <a:pt x="649" y="419"/>
                  <a:pt x="649" y="419"/>
                </a:cubicBezTo>
                <a:cubicBezTo>
                  <a:pt x="649" y="419"/>
                  <a:pt x="650" y="419"/>
                  <a:pt x="650" y="419"/>
                </a:cubicBezTo>
                <a:cubicBezTo>
                  <a:pt x="650" y="419"/>
                  <a:pt x="650" y="418"/>
                  <a:pt x="651" y="418"/>
                </a:cubicBezTo>
                <a:cubicBezTo>
                  <a:pt x="651" y="418"/>
                  <a:pt x="651" y="418"/>
                  <a:pt x="651" y="418"/>
                </a:cubicBezTo>
                <a:cubicBezTo>
                  <a:pt x="652" y="418"/>
                  <a:pt x="652" y="417"/>
                  <a:pt x="653" y="417"/>
                </a:cubicBezTo>
                <a:cubicBezTo>
                  <a:pt x="653" y="417"/>
                  <a:pt x="655" y="417"/>
                  <a:pt x="655" y="416"/>
                </a:cubicBezTo>
                <a:cubicBezTo>
                  <a:pt x="656" y="416"/>
                  <a:pt x="657" y="414"/>
                  <a:pt x="658" y="415"/>
                </a:cubicBezTo>
                <a:cubicBezTo>
                  <a:pt x="660" y="413"/>
                  <a:pt x="662" y="414"/>
                  <a:pt x="663" y="412"/>
                </a:cubicBezTo>
                <a:cubicBezTo>
                  <a:pt x="664" y="412"/>
                  <a:pt x="664" y="413"/>
                  <a:pt x="665" y="413"/>
                </a:cubicBezTo>
                <a:cubicBezTo>
                  <a:pt x="662" y="414"/>
                  <a:pt x="660" y="415"/>
                  <a:pt x="658" y="417"/>
                </a:cubicBezTo>
                <a:close/>
                <a:moveTo>
                  <a:pt x="685" y="407"/>
                </a:moveTo>
                <a:cubicBezTo>
                  <a:pt x="684" y="407"/>
                  <a:pt x="684" y="408"/>
                  <a:pt x="683" y="408"/>
                </a:cubicBezTo>
                <a:cubicBezTo>
                  <a:pt x="683" y="408"/>
                  <a:pt x="682" y="408"/>
                  <a:pt x="682" y="408"/>
                </a:cubicBezTo>
                <a:cubicBezTo>
                  <a:pt x="681" y="408"/>
                  <a:pt x="681" y="409"/>
                  <a:pt x="681" y="409"/>
                </a:cubicBezTo>
                <a:cubicBezTo>
                  <a:pt x="680" y="409"/>
                  <a:pt x="679" y="409"/>
                  <a:pt x="678" y="409"/>
                </a:cubicBezTo>
                <a:cubicBezTo>
                  <a:pt x="678" y="409"/>
                  <a:pt x="677" y="410"/>
                  <a:pt x="676" y="410"/>
                </a:cubicBezTo>
                <a:cubicBezTo>
                  <a:pt x="676" y="410"/>
                  <a:pt x="676" y="411"/>
                  <a:pt x="675" y="411"/>
                </a:cubicBezTo>
                <a:cubicBezTo>
                  <a:pt x="675" y="411"/>
                  <a:pt x="675" y="410"/>
                  <a:pt x="675" y="410"/>
                </a:cubicBezTo>
                <a:cubicBezTo>
                  <a:pt x="674" y="411"/>
                  <a:pt x="674" y="412"/>
                  <a:pt x="672" y="411"/>
                </a:cubicBezTo>
                <a:cubicBezTo>
                  <a:pt x="672" y="411"/>
                  <a:pt x="671" y="412"/>
                  <a:pt x="670" y="411"/>
                </a:cubicBezTo>
                <a:cubicBezTo>
                  <a:pt x="671" y="411"/>
                  <a:pt x="671" y="411"/>
                  <a:pt x="671" y="411"/>
                </a:cubicBezTo>
                <a:cubicBezTo>
                  <a:pt x="672" y="411"/>
                  <a:pt x="672" y="411"/>
                  <a:pt x="672" y="410"/>
                </a:cubicBezTo>
                <a:cubicBezTo>
                  <a:pt x="673" y="410"/>
                  <a:pt x="673" y="410"/>
                  <a:pt x="673" y="410"/>
                </a:cubicBezTo>
                <a:cubicBezTo>
                  <a:pt x="674" y="410"/>
                  <a:pt x="674" y="409"/>
                  <a:pt x="675" y="410"/>
                </a:cubicBezTo>
                <a:cubicBezTo>
                  <a:pt x="676" y="409"/>
                  <a:pt x="676" y="409"/>
                  <a:pt x="676" y="408"/>
                </a:cubicBezTo>
                <a:cubicBezTo>
                  <a:pt x="676" y="410"/>
                  <a:pt x="677" y="408"/>
                  <a:pt x="678" y="407"/>
                </a:cubicBezTo>
                <a:cubicBezTo>
                  <a:pt x="679" y="407"/>
                  <a:pt x="679" y="408"/>
                  <a:pt x="680" y="408"/>
                </a:cubicBezTo>
                <a:cubicBezTo>
                  <a:pt x="680" y="408"/>
                  <a:pt x="681" y="407"/>
                  <a:pt x="682" y="407"/>
                </a:cubicBezTo>
                <a:cubicBezTo>
                  <a:pt x="683" y="407"/>
                  <a:pt x="682" y="407"/>
                  <a:pt x="683" y="406"/>
                </a:cubicBezTo>
                <a:cubicBezTo>
                  <a:pt x="684" y="406"/>
                  <a:pt x="685" y="407"/>
                  <a:pt x="685" y="406"/>
                </a:cubicBezTo>
                <a:cubicBezTo>
                  <a:pt x="686" y="407"/>
                  <a:pt x="686" y="405"/>
                  <a:pt x="687" y="407"/>
                </a:cubicBezTo>
                <a:cubicBezTo>
                  <a:pt x="686" y="407"/>
                  <a:pt x="685" y="407"/>
                  <a:pt x="685" y="407"/>
                </a:cubicBezTo>
                <a:close/>
                <a:moveTo>
                  <a:pt x="704" y="407"/>
                </a:moveTo>
                <a:cubicBezTo>
                  <a:pt x="703" y="407"/>
                  <a:pt x="702" y="406"/>
                  <a:pt x="701" y="407"/>
                </a:cubicBezTo>
                <a:cubicBezTo>
                  <a:pt x="700" y="407"/>
                  <a:pt x="700" y="407"/>
                  <a:pt x="699" y="407"/>
                </a:cubicBezTo>
                <a:cubicBezTo>
                  <a:pt x="698" y="407"/>
                  <a:pt x="698" y="407"/>
                  <a:pt x="697" y="407"/>
                </a:cubicBezTo>
                <a:cubicBezTo>
                  <a:pt x="697" y="407"/>
                  <a:pt x="697" y="408"/>
                  <a:pt x="696" y="408"/>
                </a:cubicBezTo>
                <a:cubicBezTo>
                  <a:pt x="696" y="407"/>
                  <a:pt x="695" y="407"/>
                  <a:pt x="695" y="407"/>
                </a:cubicBezTo>
                <a:cubicBezTo>
                  <a:pt x="695" y="407"/>
                  <a:pt x="694" y="407"/>
                  <a:pt x="694" y="407"/>
                </a:cubicBezTo>
                <a:cubicBezTo>
                  <a:pt x="694" y="407"/>
                  <a:pt x="694" y="408"/>
                  <a:pt x="694" y="408"/>
                </a:cubicBezTo>
                <a:cubicBezTo>
                  <a:pt x="694" y="408"/>
                  <a:pt x="693" y="407"/>
                  <a:pt x="693" y="407"/>
                </a:cubicBezTo>
                <a:cubicBezTo>
                  <a:pt x="693" y="407"/>
                  <a:pt x="692" y="408"/>
                  <a:pt x="692" y="408"/>
                </a:cubicBezTo>
                <a:cubicBezTo>
                  <a:pt x="691" y="408"/>
                  <a:pt x="691" y="407"/>
                  <a:pt x="691" y="407"/>
                </a:cubicBezTo>
                <a:cubicBezTo>
                  <a:pt x="690" y="408"/>
                  <a:pt x="690" y="408"/>
                  <a:pt x="688" y="407"/>
                </a:cubicBezTo>
                <a:cubicBezTo>
                  <a:pt x="689" y="407"/>
                  <a:pt x="690" y="407"/>
                  <a:pt x="691" y="407"/>
                </a:cubicBezTo>
                <a:cubicBezTo>
                  <a:pt x="692" y="407"/>
                  <a:pt x="694" y="406"/>
                  <a:pt x="695" y="405"/>
                </a:cubicBezTo>
                <a:cubicBezTo>
                  <a:pt x="695" y="405"/>
                  <a:pt x="695" y="406"/>
                  <a:pt x="696" y="406"/>
                </a:cubicBezTo>
                <a:cubicBezTo>
                  <a:pt x="696" y="406"/>
                  <a:pt x="696" y="405"/>
                  <a:pt x="696" y="405"/>
                </a:cubicBezTo>
                <a:cubicBezTo>
                  <a:pt x="697" y="405"/>
                  <a:pt x="697" y="406"/>
                  <a:pt x="698" y="406"/>
                </a:cubicBezTo>
                <a:cubicBezTo>
                  <a:pt x="698" y="406"/>
                  <a:pt x="699" y="405"/>
                  <a:pt x="699" y="405"/>
                </a:cubicBezTo>
                <a:cubicBezTo>
                  <a:pt x="702" y="406"/>
                  <a:pt x="703" y="405"/>
                  <a:pt x="705" y="406"/>
                </a:cubicBezTo>
                <a:cubicBezTo>
                  <a:pt x="705" y="407"/>
                  <a:pt x="705" y="407"/>
                  <a:pt x="704" y="407"/>
                </a:cubicBezTo>
                <a:close/>
                <a:moveTo>
                  <a:pt x="723" y="408"/>
                </a:moveTo>
                <a:cubicBezTo>
                  <a:pt x="723" y="406"/>
                  <a:pt x="721" y="407"/>
                  <a:pt x="720" y="406"/>
                </a:cubicBezTo>
                <a:cubicBezTo>
                  <a:pt x="718" y="407"/>
                  <a:pt x="717" y="407"/>
                  <a:pt x="715" y="406"/>
                </a:cubicBezTo>
                <a:cubicBezTo>
                  <a:pt x="714" y="406"/>
                  <a:pt x="714" y="406"/>
                  <a:pt x="713" y="406"/>
                </a:cubicBezTo>
                <a:cubicBezTo>
                  <a:pt x="713" y="406"/>
                  <a:pt x="712" y="406"/>
                  <a:pt x="710" y="406"/>
                </a:cubicBezTo>
                <a:cubicBezTo>
                  <a:pt x="710" y="406"/>
                  <a:pt x="709" y="405"/>
                  <a:pt x="709" y="405"/>
                </a:cubicBezTo>
                <a:cubicBezTo>
                  <a:pt x="708" y="405"/>
                  <a:pt x="707" y="406"/>
                  <a:pt x="707" y="405"/>
                </a:cubicBezTo>
                <a:cubicBezTo>
                  <a:pt x="707" y="404"/>
                  <a:pt x="708" y="404"/>
                  <a:pt x="708" y="404"/>
                </a:cubicBezTo>
                <a:cubicBezTo>
                  <a:pt x="709" y="404"/>
                  <a:pt x="709" y="404"/>
                  <a:pt x="710" y="405"/>
                </a:cubicBezTo>
                <a:cubicBezTo>
                  <a:pt x="710" y="405"/>
                  <a:pt x="711" y="405"/>
                  <a:pt x="711" y="405"/>
                </a:cubicBezTo>
                <a:cubicBezTo>
                  <a:pt x="711" y="405"/>
                  <a:pt x="712" y="404"/>
                  <a:pt x="712" y="404"/>
                </a:cubicBezTo>
                <a:cubicBezTo>
                  <a:pt x="713" y="404"/>
                  <a:pt x="713" y="405"/>
                  <a:pt x="714" y="405"/>
                </a:cubicBezTo>
                <a:cubicBezTo>
                  <a:pt x="715" y="405"/>
                  <a:pt x="715" y="405"/>
                  <a:pt x="715" y="405"/>
                </a:cubicBezTo>
                <a:cubicBezTo>
                  <a:pt x="716" y="405"/>
                  <a:pt x="716" y="405"/>
                  <a:pt x="716" y="405"/>
                </a:cubicBezTo>
                <a:cubicBezTo>
                  <a:pt x="717" y="405"/>
                  <a:pt x="718" y="405"/>
                  <a:pt x="719" y="405"/>
                </a:cubicBezTo>
                <a:cubicBezTo>
                  <a:pt x="720" y="405"/>
                  <a:pt x="721" y="406"/>
                  <a:pt x="721" y="406"/>
                </a:cubicBezTo>
                <a:cubicBezTo>
                  <a:pt x="722" y="407"/>
                  <a:pt x="721" y="406"/>
                  <a:pt x="721" y="406"/>
                </a:cubicBezTo>
                <a:cubicBezTo>
                  <a:pt x="721" y="406"/>
                  <a:pt x="722" y="406"/>
                  <a:pt x="722" y="406"/>
                </a:cubicBezTo>
                <a:cubicBezTo>
                  <a:pt x="722" y="406"/>
                  <a:pt x="722" y="407"/>
                  <a:pt x="723" y="407"/>
                </a:cubicBezTo>
                <a:cubicBezTo>
                  <a:pt x="723" y="407"/>
                  <a:pt x="724" y="406"/>
                  <a:pt x="725" y="407"/>
                </a:cubicBezTo>
                <a:cubicBezTo>
                  <a:pt x="724" y="408"/>
                  <a:pt x="723" y="407"/>
                  <a:pt x="723" y="408"/>
                </a:cubicBezTo>
                <a:close/>
                <a:moveTo>
                  <a:pt x="743" y="417"/>
                </a:moveTo>
                <a:cubicBezTo>
                  <a:pt x="742" y="414"/>
                  <a:pt x="738" y="415"/>
                  <a:pt x="737" y="413"/>
                </a:cubicBezTo>
                <a:cubicBezTo>
                  <a:pt x="736" y="413"/>
                  <a:pt x="736" y="413"/>
                  <a:pt x="735" y="413"/>
                </a:cubicBezTo>
                <a:cubicBezTo>
                  <a:pt x="732" y="413"/>
                  <a:pt x="732" y="413"/>
                  <a:pt x="732" y="413"/>
                </a:cubicBezTo>
                <a:cubicBezTo>
                  <a:pt x="731" y="413"/>
                  <a:pt x="730" y="412"/>
                  <a:pt x="730" y="412"/>
                </a:cubicBezTo>
                <a:cubicBezTo>
                  <a:pt x="727" y="412"/>
                  <a:pt x="725" y="411"/>
                  <a:pt x="724" y="411"/>
                </a:cubicBezTo>
                <a:cubicBezTo>
                  <a:pt x="723" y="409"/>
                  <a:pt x="724" y="410"/>
                  <a:pt x="725" y="410"/>
                </a:cubicBezTo>
                <a:cubicBezTo>
                  <a:pt x="727" y="409"/>
                  <a:pt x="728" y="410"/>
                  <a:pt x="729" y="411"/>
                </a:cubicBezTo>
                <a:cubicBezTo>
                  <a:pt x="729" y="411"/>
                  <a:pt x="730" y="410"/>
                  <a:pt x="730" y="410"/>
                </a:cubicBezTo>
                <a:cubicBezTo>
                  <a:pt x="731" y="411"/>
                  <a:pt x="732" y="411"/>
                  <a:pt x="733" y="412"/>
                </a:cubicBezTo>
                <a:cubicBezTo>
                  <a:pt x="737" y="411"/>
                  <a:pt x="739" y="412"/>
                  <a:pt x="742" y="412"/>
                </a:cubicBezTo>
                <a:cubicBezTo>
                  <a:pt x="743" y="414"/>
                  <a:pt x="745" y="415"/>
                  <a:pt x="747" y="416"/>
                </a:cubicBezTo>
                <a:cubicBezTo>
                  <a:pt x="750" y="416"/>
                  <a:pt x="750" y="416"/>
                  <a:pt x="750" y="416"/>
                </a:cubicBezTo>
                <a:cubicBezTo>
                  <a:pt x="750" y="418"/>
                  <a:pt x="753" y="418"/>
                  <a:pt x="754" y="419"/>
                </a:cubicBezTo>
                <a:cubicBezTo>
                  <a:pt x="755" y="420"/>
                  <a:pt x="756" y="420"/>
                  <a:pt x="755" y="421"/>
                </a:cubicBezTo>
                <a:cubicBezTo>
                  <a:pt x="756" y="422"/>
                  <a:pt x="757" y="423"/>
                  <a:pt x="757" y="425"/>
                </a:cubicBezTo>
                <a:cubicBezTo>
                  <a:pt x="756" y="424"/>
                  <a:pt x="754" y="423"/>
                  <a:pt x="753" y="421"/>
                </a:cubicBezTo>
                <a:cubicBezTo>
                  <a:pt x="753" y="420"/>
                  <a:pt x="751" y="421"/>
                  <a:pt x="750" y="421"/>
                </a:cubicBezTo>
                <a:cubicBezTo>
                  <a:pt x="751" y="419"/>
                  <a:pt x="749" y="419"/>
                  <a:pt x="749" y="418"/>
                </a:cubicBezTo>
                <a:cubicBezTo>
                  <a:pt x="746" y="419"/>
                  <a:pt x="746" y="415"/>
                  <a:pt x="743" y="417"/>
                </a:cubicBezTo>
                <a:close/>
                <a:moveTo>
                  <a:pt x="837" y="622"/>
                </a:moveTo>
                <a:cubicBezTo>
                  <a:pt x="831" y="582"/>
                  <a:pt x="833" y="527"/>
                  <a:pt x="797" y="498"/>
                </a:cubicBezTo>
                <a:cubicBezTo>
                  <a:pt x="787" y="491"/>
                  <a:pt x="778" y="485"/>
                  <a:pt x="766" y="485"/>
                </a:cubicBezTo>
                <a:cubicBezTo>
                  <a:pt x="755" y="485"/>
                  <a:pt x="754" y="485"/>
                  <a:pt x="745" y="487"/>
                </a:cubicBezTo>
                <a:cubicBezTo>
                  <a:pt x="745" y="487"/>
                  <a:pt x="757" y="484"/>
                  <a:pt x="765" y="483"/>
                </a:cubicBezTo>
                <a:cubicBezTo>
                  <a:pt x="795" y="482"/>
                  <a:pt x="825" y="500"/>
                  <a:pt x="833" y="550"/>
                </a:cubicBezTo>
                <a:cubicBezTo>
                  <a:pt x="838" y="575"/>
                  <a:pt x="839" y="601"/>
                  <a:pt x="842" y="622"/>
                </a:cubicBezTo>
                <a:cubicBezTo>
                  <a:pt x="843" y="633"/>
                  <a:pt x="845" y="650"/>
                  <a:pt x="849" y="662"/>
                </a:cubicBezTo>
                <a:cubicBezTo>
                  <a:pt x="854" y="679"/>
                  <a:pt x="858" y="691"/>
                  <a:pt x="863" y="708"/>
                </a:cubicBezTo>
                <a:cubicBezTo>
                  <a:pt x="849" y="682"/>
                  <a:pt x="842" y="656"/>
                  <a:pt x="837" y="622"/>
                </a:cubicBezTo>
                <a:close/>
                <a:moveTo>
                  <a:pt x="863" y="770"/>
                </a:moveTo>
                <a:cubicBezTo>
                  <a:pt x="862" y="769"/>
                  <a:pt x="862" y="768"/>
                  <a:pt x="862" y="767"/>
                </a:cubicBezTo>
                <a:cubicBezTo>
                  <a:pt x="863" y="768"/>
                  <a:pt x="864" y="769"/>
                  <a:pt x="863" y="770"/>
                </a:cubicBezTo>
                <a:close/>
                <a:moveTo>
                  <a:pt x="867" y="737"/>
                </a:moveTo>
                <a:cubicBezTo>
                  <a:pt x="869" y="737"/>
                  <a:pt x="869" y="737"/>
                  <a:pt x="869" y="737"/>
                </a:cubicBezTo>
                <a:cubicBezTo>
                  <a:pt x="868" y="739"/>
                  <a:pt x="869" y="740"/>
                  <a:pt x="870" y="742"/>
                </a:cubicBezTo>
                <a:cubicBezTo>
                  <a:pt x="869" y="743"/>
                  <a:pt x="869" y="741"/>
                  <a:pt x="869" y="741"/>
                </a:cubicBezTo>
                <a:cubicBezTo>
                  <a:pt x="868" y="740"/>
                  <a:pt x="866" y="739"/>
                  <a:pt x="867" y="737"/>
                </a:cubicBezTo>
                <a:close/>
                <a:moveTo>
                  <a:pt x="869" y="743"/>
                </a:moveTo>
                <a:cubicBezTo>
                  <a:pt x="869" y="742"/>
                  <a:pt x="872" y="743"/>
                  <a:pt x="872" y="744"/>
                </a:cubicBezTo>
                <a:cubicBezTo>
                  <a:pt x="870" y="744"/>
                  <a:pt x="870" y="743"/>
                  <a:pt x="869" y="743"/>
                </a:cubicBezTo>
                <a:close/>
                <a:moveTo>
                  <a:pt x="872" y="741"/>
                </a:moveTo>
                <a:cubicBezTo>
                  <a:pt x="872" y="740"/>
                  <a:pt x="872" y="740"/>
                  <a:pt x="872" y="740"/>
                </a:cubicBezTo>
                <a:cubicBezTo>
                  <a:pt x="871" y="739"/>
                  <a:pt x="871" y="739"/>
                  <a:pt x="871" y="738"/>
                </a:cubicBezTo>
                <a:cubicBezTo>
                  <a:pt x="871" y="737"/>
                  <a:pt x="870" y="736"/>
                  <a:pt x="870" y="736"/>
                </a:cubicBezTo>
                <a:cubicBezTo>
                  <a:pt x="870" y="735"/>
                  <a:pt x="869" y="735"/>
                  <a:pt x="869" y="735"/>
                </a:cubicBezTo>
                <a:cubicBezTo>
                  <a:pt x="869" y="733"/>
                  <a:pt x="869" y="732"/>
                  <a:pt x="868" y="731"/>
                </a:cubicBezTo>
                <a:cubicBezTo>
                  <a:pt x="868" y="731"/>
                  <a:pt x="868" y="730"/>
                  <a:pt x="868" y="729"/>
                </a:cubicBezTo>
                <a:cubicBezTo>
                  <a:pt x="868" y="729"/>
                  <a:pt x="867" y="729"/>
                  <a:pt x="867" y="729"/>
                </a:cubicBezTo>
                <a:cubicBezTo>
                  <a:pt x="867" y="727"/>
                  <a:pt x="865" y="726"/>
                  <a:pt x="865" y="724"/>
                </a:cubicBezTo>
                <a:cubicBezTo>
                  <a:pt x="865" y="723"/>
                  <a:pt x="864" y="722"/>
                  <a:pt x="863" y="722"/>
                </a:cubicBezTo>
                <a:cubicBezTo>
                  <a:pt x="865" y="721"/>
                  <a:pt x="864" y="720"/>
                  <a:pt x="864" y="719"/>
                </a:cubicBezTo>
                <a:cubicBezTo>
                  <a:pt x="865" y="719"/>
                  <a:pt x="865" y="719"/>
                  <a:pt x="865" y="719"/>
                </a:cubicBezTo>
                <a:cubicBezTo>
                  <a:pt x="865" y="721"/>
                  <a:pt x="867" y="722"/>
                  <a:pt x="867" y="724"/>
                </a:cubicBezTo>
                <a:cubicBezTo>
                  <a:pt x="867" y="725"/>
                  <a:pt x="867" y="725"/>
                  <a:pt x="868" y="726"/>
                </a:cubicBezTo>
                <a:cubicBezTo>
                  <a:pt x="868" y="728"/>
                  <a:pt x="868" y="731"/>
                  <a:pt x="871" y="732"/>
                </a:cubicBezTo>
                <a:cubicBezTo>
                  <a:pt x="870" y="735"/>
                  <a:pt x="871" y="736"/>
                  <a:pt x="873" y="736"/>
                </a:cubicBezTo>
                <a:cubicBezTo>
                  <a:pt x="873" y="737"/>
                  <a:pt x="873" y="738"/>
                  <a:pt x="873" y="738"/>
                </a:cubicBezTo>
                <a:cubicBezTo>
                  <a:pt x="873" y="740"/>
                  <a:pt x="876" y="741"/>
                  <a:pt x="874" y="743"/>
                </a:cubicBezTo>
                <a:cubicBezTo>
                  <a:pt x="874" y="743"/>
                  <a:pt x="874" y="742"/>
                  <a:pt x="873" y="742"/>
                </a:cubicBezTo>
                <a:cubicBezTo>
                  <a:pt x="873" y="742"/>
                  <a:pt x="872" y="741"/>
                  <a:pt x="872" y="741"/>
                </a:cubicBezTo>
                <a:close/>
                <a:moveTo>
                  <a:pt x="874" y="753"/>
                </a:moveTo>
                <a:cubicBezTo>
                  <a:pt x="874" y="752"/>
                  <a:pt x="873" y="751"/>
                  <a:pt x="873" y="751"/>
                </a:cubicBezTo>
                <a:cubicBezTo>
                  <a:pt x="873" y="750"/>
                  <a:pt x="873" y="750"/>
                  <a:pt x="872" y="750"/>
                </a:cubicBezTo>
                <a:cubicBezTo>
                  <a:pt x="872" y="749"/>
                  <a:pt x="873" y="749"/>
                  <a:pt x="874" y="749"/>
                </a:cubicBezTo>
                <a:cubicBezTo>
                  <a:pt x="873" y="750"/>
                  <a:pt x="874" y="750"/>
                  <a:pt x="875" y="751"/>
                </a:cubicBezTo>
                <a:cubicBezTo>
                  <a:pt x="875" y="752"/>
                  <a:pt x="875" y="752"/>
                  <a:pt x="876" y="753"/>
                </a:cubicBezTo>
                <a:cubicBezTo>
                  <a:pt x="876" y="753"/>
                  <a:pt x="876" y="753"/>
                  <a:pt x="876" y="754"/>
                </a:cubicBezTo>
                <a:cubicBezTo>
                  <a:pt x="876" y="754"/>
                  <a:pt x="876" y="754"/>
                  <a:pt x="877" y="754"/>
                </a:cubicBezTo>
                <a:cubicBezTo>
                  <a:pt x="876" y="756"/>
                  <a:pt x="873" y="753"/>
                  <a:pt x="874" y="753"/>
                </a:cubicBezTo>
                <a:close/>
                <a:moveTo>
                  <a:pt x="883" y="759"/>
                </a:moveTo>
                <a:cubicBezTo>
                  <a:pt x="881" y="758"/>
                  <a:pt x="879" y="755"/>
                  <a:pt x="879" y="753"/>
                </a:cubicBezTo>
                <a:cubicBezTo>
                  <a:pt x="879" y="753"/>
                  <a:pt x="875" y="747"/>
                  <a:pt x="875" y="746"/>
                </a:cubicBezTo>
                <a:cubicBezTo>
                  <a:pt x="879" y="748"/>
                  <a:pt x="879" y="748"/>
                  <a:pt x="879" y="748"/>
                </a:cubicBezTo>
                <a:cubicBezTo>
                  <a:pt x="880" y="750"/>
                  <a:pt x="880" y="753"/>
                  <a:pt x="879" y="753"/>
                </a:cubicBezTo>
                <a:cubicBezTo>
                  <a:pt x="881" y="753"/>
                  <a:pt x="883" y="757"/>
                  <a:pt x="883" y="759"/>
                </a:cubicBezTo>
                <a:close/>
                <a:moveTo>
                  <a:pt x="885" y="804"/>
                </a:moveTo>
                <a:cubicBezTo>
                  <a:pt x="885" y="803"/>
                  <a:pt x="887" y="803"/>
                  <a:pt x="887" y="804"/>
                </a:cubicBezTo>
                <a:cubicBezTo>
                  <a:pt x="887" y="805"/>
                  <a:pt x="886" y="804"/>
                  <a:pt x="885" y="804"/>
                </a:cubicBezTo>
                <a:close/>
                <a:moveTo>
                  <a:pt x="894" y="808"/>
                </a:moveTo>
                <a:cubicBezTo>
                  <a:pt x="893" y="808"/>
                  <a:pt x="892" y="809"/>
                  <a:pt x="892" y="809"/>
                </a:cubicBezTo>
                <a:cubicBezTo>
                  <a:pt x="891" y="809"/>
                  <a:pt x="890" y="808"/>
                  <a:pt x="889" y="807"/>
                </a:cubicBezTo>
                <a:cubicBezTo>
                  <a:pt x="889" y="807"/>
                  <a:pt x="888" y="806"/>
                  <a:pt x="888" y="805"/>
                </a:cubicBezTo>
                <a:cubicBezTo>
                  <a:pt x="890" y="805"/>
                  <a:pt x="890" y="805"/>
                  <a:pt x="890" y="805"/>
                </a:cubicBezTo>
                <a:cubicBezTo>
                  <a:pt x="889" y="807"/>
                  <a:pt x="892" y="807"/>
                  <a:pt x="892" y="808"/>
                </a:cubicBezTo>
                <a:cubicBezTo>
                  <a:pt x="892" y="808"/>
                  <a:pt x="893" y="808"/>
                  <a:pt x="893" y="807"/>
                </a:cubicBezTo>
                <a:cubicBezTo>
                  <a:pt x="893" y="808"/>
                  <a:pt x="895" y="808"/>
                  <a:pt x="895" y="808"/>
                </a:cubicBezTo>
                <a:cubicBezTo>
                  <a:pt x="895" y="810"/>
                  <a:pt x="894" y="809"/>
                  <a:pt x="894" y="808"/>
                </a:cubicBezTo>
                <a:close/>
                <a:moveTo>
                  <a:pt x="902" y="814"/>
                </a:moveTo>
                <a:cubicBezTo>
                  <a:pt x="901" y="813"/>
                  <a:pt x="899" y="812"/>
                  <a:pt x="897" y="811"/>
                </a:cubicBezTo>
                <a:cubicBezTo>
                  <a:pt x="896" y="810"/>
                  <a:pt x="896" y="810"/>
                  <a:pt x="896" y="809"/>
                </a:cubicBezTo>
                <a:cubicBezTo>
                  <a:pt x="898" y="810"/>
                  <a:pt x="898" y="811"/>
                  <a:pt x="900" y="811"/>
                </a:cubicBezTo>
                <a:cubicBezTo>
                  <a:pt x="900" y="813"/>
                  <a:pt x="903" y="814"/>
                  <a:pt x="905" y="813"/>
                </a:cubicBezTo>
                <a:cubicBezTo>
                  <a:pt x="905" y="814"/>
                  <a:pt x="906" y="814"/>
                  <a:pt x="907" y="815"/>
                </a:cubicBezTo>
                <a:cubicBezTo>
                  <a:pt x="906" y="817"/>
                  <a:pt x="904" y="814"/>
                  <a:pt x="902" y="814"/>
                </a:cubicBezTo>
                <a:close/>
                <a:moveTo>
                  <a:pt x="902" y="788"/>
                </a:moveTo>
                <a:cubicBezTo>
                  <a:pt x="902" y="790"/>
                  <a:pt x="902" y="790"/>
                  <a:pt x="902" y="790"/>
                </a:cubicBezTo>
                <a:cubicBezTo>
                  <a:pt x="901" y="790"/>
                  <a:pt x="901" y="789"/>
                  <a:pt x="900" y="789"/>
                </a:cubicBezTo>
                <a:cubicBezTo>
                  <a:pt x="900" y="787"/>
                  <a:pt x="899" y="787"/>
                  <a:pt x="900" y="785"/>
                </a:cubicBezTo>
                <a:cubicBezTo>
                  <a:pt x="901" y="785"/>
                  <a:pt x="901" y="786"/>
                  <a:pt x="901" y="787"/>
                </a:cubicBezTo>
                <a:cubicBezTo>
                  <a:pt x="901" y="788"/>
                  <a:pt x="902" y="788"/>
                  <a:pt x="902" y="788"/>
                </a:cubicBezTo>
                <a:close/>
                <a:moveTo>
                  <a:pt x="916" y="821"/>
                </a:moveTo>
                <a:cubicBezTo>
                  <a:pt x="914" y="821"/>
                  <a:pt x="914" y="820"/>
                  <a:pt x="912" y="820"/>
                </a:cubicBezTo>
                <a:cubicBezTo>
                  <a:pt x="912" y="817"/>
                  <a:pt x="907" y="818"/>
                  <a:pt x="907" y="815"/>
                </a:cubicBezTo>
                <a:cubicBezTo>
                  <a:pt x="909" y="815"/>
                  <a:pt x="909" y="816"/>
                  <a:pt x="910" y="816"/>
                </a:cubicBezTo>
                <a:cubicBezTo>
                  <a:pt x="911" y="817"/>
                  <a:pt x="912" y="817"/>
                  <a:pt x="912" y="818"/>
                </a:cubicBezTo>
                <a:cubicBezTo>
                  <a:pt x="912" y="818"/>
                  <a:pt x="913" y="818"/>
                  <a:pt x="913" y="818"/>
                </a:cubicBezTo>
                <a:cubicBezTo>
                  <a:pt x="914" y="818"/>
                  <a:pt x="914" y="819"/>
                  <a:pt x="914" y="819"/>
                </a:cubicBezTo>
                <a:cubicBezTo>
                  <a:pt x="915" y="819"/>
                  <a:pt x="917" y="819"/>
                  <a:pt x="916" y="821"/>
                </a:cubicBezTo>
                <a:close/>
                <a:moveTo>
                  <a:pt x="925" y="802"/>
                </a:moveTo>
                <a:cubicBezTo>
                  <a:pt x="923" y="802"/>
                  <a:pt x="922" y="800"/>
                  <a:pt x="920" y="800"/>
                </a:cubicBezTo>
                <a:cubicBezTo>
                  <a:pt x="919" y="798"/>
                  <a:pt x="917" y="797"/>
                  <a:pt x="914" y="796"/>
                </a:cubicBezTo>
                <a:cubicBezTo>
                  <a:pt x="914" y="795"/>
                  <a:pt x="913" y="795"/>
                  <a:pt x="913" y="794"/>
                </a:cubicBezTo>
                <a:cubicBezTo>
                  <a:pt x="911" y="794"/>
                  <a:pt x="911" y="792"/>
                  <a:pt x="910" y="792"/>
                </a:cubicBezTo>
                <a:cubicBezTo>
                  <a:pt x="910" y="791"/>
                  <a:pt x="909" y="791"/>
                  <a:pt x="909" y="791"/>
                </a:cubicBezTo>
                <a:cubicBezTo>
                  <a:pt x="909" y="791"/>
                  <a:pt x="909" y="790"/>
                  <a:pt x="908" y="790"/>
                </a:cubicBezTo>
                <a:cubicBezTo>
                  <a:pt x="908" y="790"/>
                  <a:pt x="907" y="790"/>
                  <a:pt x="907" y="789"/>
                </a:cubicBezTo>
                <a:cubicBezTo>
                  <a:pt x="907" y="789"/>
                  <a:pt x="906" y="787"/>
                  <a:pt x="905" y="787"/>
                </a:cubicBezTo>
                <a:cubicBezTo>
                  <a:pt x="904" y="786"/>
                  <a:pt x="903" y="785"/>
                  <a:pt x="902" y="784"/>
                </a:cubicBezTo>
                <a:cubicBezTo>
                  <a:pt x="902" y="783"/>
                  <a:pt x="901" y="782"/>
                  <a:pt x="900" y="782"/>
                </a:cubicBezTo>
                <a:cubicBezTo>
                  <a:pt x="900" y="782"/>
                  <a:pt x="899" y="781"/>
                  <a:pt x="899" y="781"/>
                </a:cubicBezTo>
                <a:cubicBezTo>
                  <a:pt x="899" y="781"/>
                  <a:pt x="899" y="780"/>
                  <a:pt x="898" y="779"/>
                </a:cubicBezTo>
                <a:cubicBezTo>
                  <a:pt x="897" y="778"/>
                  <a:pt x="896" y="777"/>
                  <a:pt x="894" y="776"/>
                </a:cubicBezTo>
                <a:cubicBezTo>
                  <a:pt x="894" y="774"/>
                  <a:pt x="892" y="775"/>
                  <a:pt x="893" y="772"/>
                </a:cubicBezTo>
                <a:cubicBezTo>
                  <a:pt x="893" y="771"/>
                  <a:pt x="892" y="772"/>
                  <a:pt x="891" y="771"/>
                </a:cubicBezTo>
                <a:cubicBezTo>
                  <a:pt x="892" y="769"/>
                  <a:pt x="889" y="768"/>
                  <a:pt x="887" y="766"/>
                </a:cubicBezTo>
                <a:cubicBezTo>
                  <a:pt x="886" y="765"/>
                  <a:pt x="886" y="764"/>
                  <a:pt x="885" y="763"/>
                </a:cubicBezTo>
                <a:cubicBezTo>
                  <a:pt x="885" y="761"/>
                  <a:pt x="885" y="761"/>
                  <a:pt x="885" y="761"/>
                </a:cubicBezTo>
                <a:cubicBezTo>
                  <a:pt x="886" y="761"/>
                  <a:pt x="886" y="761"/>
                  <a:pt x="886" y="761"/>
                </a:cubicBezTo>
                <a:cubicBezTo>
                  <a:pt x="888" y="762"/>
                  <a:pt x="888" y="764"/>
                  <a:pt x="889" y="766"/>
                </a:cubicBezTo>
                <a:cubicBezTo>
                  <a:pt x="890" y="767"/>
                  <a:pt x="891" y="768"/>
                  <a:pt x="891" y="769"/>
                </a:cubicBezTo>
                <a:cubicBezTo>
                  <a:pt x="892" y="770"/>
                  <a:pt x="894" y="771"/>
                  <a:pt x="894" y="773"/>
                </a:cubicBezTo>
                <a:cubicBezTo>
                  <a:pt x="895" y="773"/>
                  <a:pt x="895" y="772"/>
                  <a:pt x="896" y="772"/>
                </a:cubicBezTo>
                <a:cubicBezTo>
                  <a:pt x="896" y="772"/>
                  <a:pt x="896" y="772"/>
                  <a:pt x="896" y="773"/>
                </a:cubicBezTo>
                <a:cubicBezTo>
                  <a:pt x="897" y="773"/>
                  <a:pt x="896" y="773"/>
                  <a:pt x="896" y="774"/>
                </a:cubicBezTo>
                <a:cubicBezTo>
                  <a:pt x="896" y="774"/>
                  <a:pt x="896" y="775"/>
                  <a:pt x="897" y="776"/>
                </a:cubicBezTo>
                <a:cubicBezTo>
                  <a:pt x="897" y="776"/>
                  <a:pt x="897" y="776"/>
                  <a:pt x="897" y="776"/>
                </a:cubicBezTo>
                <a:cubicBezTo>
                  <a:pt x="897" y="778"/>
                  <a:pt x="899" y="778"/>
                  <a:pt x="899" y="779"/>
                </a:cubicBezTo>
                <a:cubicBezTo>
                  <a:pt x="900" y="779"/>
                  <a:pt x="901" y="781"/>
                  <a:pt x="901" y="779"/>
                </a:cubicBezTo>
                <a:cubicBezTo>
                  <a:pt x="902" y="780"/>
                  <a:pt x="901" y="782"/>
                  <a:pt x="903" y="782"/>
                </a:cubicBezTo>
                <a:cubicBezTo>
                  <a:pt x="903" y="783"/>
                  <a:pt x="904" y="783"/>
                  <a:pt x="904" y="784"/>
                </a:cubicBezTo>
                <a:cubicBezTo>
                  <a:pt x="905" y="784"/>
                  <a:pt x="905" y="785"/>
                  <a:pt x="906" y="785"/>
                </a:cubicBezTo>
                <a:cubicBezTo>
                  <a:pt x="906" y="786"/>
                  <a:pt x="907" y="786"/>
                  <a:pt x="908" y="788"/>
                </a:cubicBezTo>
                <a:cubicBezTo>
                  <a:pt x="910" y="788"/>
                  <a:pt x="910" y="790"/>
                  <a:pt x="913" y="789"/>
                </a:cubicBezTo>
                <a:cubicBezTo>
                  <a:pt x="912" y="792"/>
                  <a:pt x="916" y="792"/>
                  <a:pt x="916" y="794"/>
                </a:cubicBezTo>
                <a:cubicBezTo>
                  <a:pt x="918" y="795"/>
                  <a:pt x="918" y="795"/>
                  <a:pt x="918" y="795"/>
                </a:cubicBezTo>
                <a:cubicBezTo>
                  <a:pt x="918" y="796"/>
                  <a:pt x="918" y="796"/>
                  <a:pt x="919" y="796"/>
                </a:cubicBezTo>
                <a:cubicBezTo>
                  <a:pt x="919" y="797"/>
                  <a:pt x="920" y="797"/>
                  <a:pt x="920" y="798"/>
                </a:cubicBezTo>
                <a:cubicBezTo>
                  <a:pt x="922" y="798"/>
                  <a:pt x="922" y="799"/>
                  <a:pt x="923" y="799"/>
                </a:cubicBezTo>
                <a:cubicBezTo>
                  <a:pt x="923" y="799"/>
                  <a:pt x="923" y="799"/>
                  <a:pt x="923" y="799"/>
                </a:cubicBezTo>
                <a:cubicBezTo>
                  <a:pt x="924" y="800"/>
                  <a:pt x="923" y="800"/>
                  <a:pt x="924" y="801"/>
                </a:cubicBezTo>
                <a:cubicBezTo>
                  <a:pt x="924" y="801"/>
                  <a:pt x="926" y="800"/>
                  <a:pt x="926" y="802"/>
                </a:cubicBezTo>
                <a:cubicBezTo>
                  <a:pt x="925" y="802"/>
                  <a:pt x="925" y="803"/>
                  <a:pt x="925" y="802"/>
                </a:cubicBezTo>
                <a:close/>
                <a:moveTo>
                  <a:pt x="943" y="833"/>
                </a:moveTo>
                <a:cubicBezTo>
                  <a:pt x="942" y="833"/>
                  <a:pt x="942" y="833"/>
                  <a:pt x="942" y="833"/>
                </a:cubicBezTo>
                <a:cubicBezTo>
                  <a:pt x="942" y="832"/>
                  <a:pt x="942" y="832"/>
                  <a:pt x="942" y="832"/>
                </a:cubicBezTo>
                <a:cubicBezTo>
                  <a:pt x="943" y="832"/>
                  <a:pt x="943" y="832"/>
                  <a:pt x="943" y="832"/>
                </a:cubicBezTo>
                <a:cubicBezTo>
                  <a:pt x="943" y="833"/>
                  <a:pt x="943" y="833"/>
                  <a:pt x="943" y="833"/>
                </a:cubicBezTo>
                <a:close/>
                <a:moveTo>
                  <a:pt x="946" y="814"/>
                </a:moveTo>
                <a:cubicBezTo>
                  <a:pt x="943" y="814"/>
                  <a:pt x="943" y="814"/>
                  <a:pt x="943" y="814"/>
                </a:cubicBezTo>
                <a:cubicBezTo>
                  <a:pt x="943" y="813"/>
                  <a:pt x="943" y="813"/>
                  <a:pt x="943" y="812"/>
                </a:cubicBezTo>
                <a:cubicBezTo>
                  <a:pt x="939" y="812"/>
                  <a:pt x="937" y="811"/>
                  <a:pt x="935" y="809"/>
                </a:cubicBezTo>
                <a:cubicBezTo>
                  <a:pt x="934" y="809"/>
                  <a:pt x="933" y="808"/>
                  <a:pt x="932" y="807"/>
                </a:cubicBezTo>
                <a:cubicBezTo>
                  <a:pt x="932" y="807"/>
                  <a:pt x="932" y="807"/>
                  <a:pt x="931" y="807"/>
                </a:cubicBezTo>
                <a:cubicBezTo>
                  <a:pt x="931" y="807"/>
                  <a:pt x="930" y="806"/>
                  <a:pt x="930" y="806"/>
                </a:cubicBezTo>
                <a:cubicBezTo>
                  <a:pt x="929" y="805"/>
                  <a:pt x="929" y="806"/>
                  <a:pt x="928" y="805"/>
                </a:cubicBezTo>
                <a:cubicBezTo>
                  <a:pt x="928" y="805"/>
                  <a:pt x="928" y="804"/>
                  <a:pt x="928" y="804"/>
                </a:cubicBezTo>
                <a:cubicBezTo>
                  <a:pt x="928" y="804"/>
                  <a:pt x="926" y="804"/>
                  <a:pt x="926" y="803"/>
                </a:cubicBezTo>
                <a:cubicBezTo>
                  <a:pt x="926" y="803"/>
                  <a:pt x="926" y="803"/>
                  <a:pt x="926" y="803"/>
                </a:cubicBezTo>
                <a:cubicBezTo>
                  <a:pt x="926" y="802"/>
                  <a:pt x="926" y="802"/>
                  <a:pt x="926" y="802"/>
                </a:cubicBezTo>
                <a:cubicBezTo>
                  <a:pt x="927" y="802"/>
                  <a:pt x="927" y="803"/>
                  <a:pt x="927" y="804"/>
                </a:cubicBezTo>
                <a:cubicBezTo>
                  <a:pt x="928" y="804"/>
                  <a:pt x="929" y="804"/>
                  <a:pt x="929" y="804"/>
                </a:cubicBezTo>
                <a:cubicBezTo>
                  <a:pt x="930" y="804"/>
                  <a:pt x="930" y="805"/>
                  <a:pt x="931" y="805"/>
                </a:cubicBezTo>
                <a:cubicBezTo>
                  <a:pt x="931" y="804"/>
                  <a:pt x="931" y="804"/>
                  <a:pt x="931" y="804"/>
                </a:cubicBezTo>
                <a:cubicBezTo>
                  <a:pt x="932" y="804"/>
                  <a:pt x="933" y="805"/>
                  <a:pt x="933" y="807"/>
                </a:cubicBezTo>
                <a:cubicBezTo>
                  <a:pt x="934" y="807"/>
                  <a:pt x="934" y="807"/>
                  <a:pt x="934" y="806"/>
                </a:cubicBezTo>
                <a:cubicBezTo>
                  <a:pt x="935" y="807"/>
                  <a:pt x="936" y="808"/>
                  <a:pt x="937" y="809"/>
                </a:cubicBezTo>
                <a:cubicBezTo>
                  <a:pt x="938" y="809"/>
                  <a:pt x="938" y="808"/>
                  <a:pt x="939" y="808"/>
                </a:cubicBezTo>
                <a:cubicBezTo>
                  <a:pt x="939" y="809"/>
                  <a:pt x="939" y="809"/>
                  <a:pt x="939" y="810"/>
                </a:cubicBezTo>
                <a:cubicBezTo>
                  <a:pt x="940" y="810"/>
                  <a:pt x="941" y="810"/>
                  <a:pt x="942" y="810"/>
                </a:cubicBezTo>
                <a:cubicBezTo>
                  <a:pt x="942" y="810"/>
                  <a:pt x="942" y="811"/>
                  <a:pt x="942" y="811"/>
                </a:cubicBezTo>
                <a:cubicBezTo>
                  <a:pt x="942" y="811"/>
                  <a:pt x="943" y="811"/>
                  <a:pt x="943" y="811"/>
                </a:cubicBezTo>
                <a:cubicBezTo>
                  <a:pt x="943" y="811"/>
                  <a:pt x="943" y="811"/>
                  <a:pt x="944" y="811"/>
                </a:cubicBezTo>
                <a:cubicBezTo>
                  <a:pt x="944" y="811"/>
                  <a:pt x="946" y="811"/>
                  <a:pt x="945" y="812"/>
                </a:cubicBezTo>
                <a:cubicBezTo>
                  <a:pt x="946" y="812"/>
                  <a:pt x="947" y="812"/>
                  <a:pt x="947" y="812"/>
                </a:cubicBezTo>
                <a:cubicBezTo>
                  <a:pt x="949" y="812"/>
                  <a:pt x="948" y="815"/>
                  <a:pt x="951" y="815"/>
                </a:cubicBezTo>
                <a:cubicBezTo>
                  <a:pt x="950" y="817"/>
                  <a:pt x="949" y="816"/>
                  <a:pt x="948" y="815"/>
                </a:cubicBezTo>
                <a:cubicBezTo>
                  <a:pt x="947" y="815"/>
                  <a:pt x="946" y="814"/>
                  <a:pt x="946" y="814"/>
                </a:cubicBezTo>
                <a:close/>
                <a:moveTo>
                  <a:pt x="951" y="834"/>
                </a:moveTo>
                <a:cubicBezTo>
                  <a:pt x="950" y="834"/>
                  <a:pt x="948" y="834"/>
                  <a:pt x="948" y="833"/>
                </a:cubicBezTo>
                <a:cubicBezTo>
                  <a:pt x="950" y="833"/>
                  <a:pt x="953" y="833"/>
                  <a:pt x="954" y="835"/>
                </a:cubicBezTo>
                <a:cubicBezTo>
                  <a:pt x="954" y="836"/>
                  <a:pt x="952" y="835"/>
                  <a:pt x="951" y="834"/>
                </a:cubicBezTo>
                <a:close/>
                <a:moveTo>
                  <a:pt x="962" y="842"/>
                </a:moveTo>
                <a:cubicBezTo>
                  <a:pt x="961" y="842"/>
                  <a:pt x="961" y="841"/>
                  <a:pt x="961" y="841"/>
                </a:cubicBezTo>
                <a:cubicBezTo>
                  <a:pt x="960" y="841"/>
                  <a:pt x="958" y="842"/>
                  <a:pt x="958" y="841"/>
                </a:cubicBezTo>
                <a:cubicBezTo>
                  <a:pt x="959" y="840"/>
                  <a:pt x="961" y="840"/>
                  <a:pt x="962" y="840"/>
                </a:cubicBezTo>
                <a:cubicBezTo>
                  <a:pt x="962" y="841"/>
                  <a:pt x="962" y="842"/>
                  <a:pt x="962" y="842"/>
                </a:cubicBezTo>
                <a:close/>
                <a:moveTo>
                  <a:pt x="981" y="843"/>
                </a:moveTo>
                <a:cubicBezTo>
                  <a:pt x="980" y="843"/>
                  <a:pt x="978" y="842"/>
                  <a:pt x="977" y="842"/>
                </a:cubicBezTo>
                <a:cubicBezTo>
                  <a:pt x="976" y="842"/>
                  <a:pt x="976" y="842"/>
                  <a:pt x="975" y="842"/>
                </a:cubicBezTo>
                <a:cubicBezTo>
                  <a:pt x="974" y="842"/>
                  <a:pt x="974" y="842"/>
                  <a:pt x="974" y="841"/>
                </a:cubicBezTo>
                <a:cubicBezTo>
                  <a:pt x="972" y="841"/>
                  <a:pt x="971" y="841"/>
                  <a:pt x="969" y="841"/>
                </a:cubicBezTo>
                <a:cubicBezTo>
                  <a:pt x="969" y="841"/>
                  <a:pt x="969" y="840"/>
                  <a:pt x="969" y="840"/>
                </a:cubicBezTo>
                <a:cubicBezTo>
                  <a:pt x="968" y="840"/>
                  <a:pt x="967" y="840"/>
                  <a:pt x="967" y="840"/>
                </a:cubicBezTo>
                <a:cubicBezTo>
                  <a:pt x="966" y="837"/>
                  <a:pt x="969" y="838"/>
                  <a:pt x="971" y="838"/>
                </a:cubicBezTo>
                <a:cubicBezTo>
                  <a:pt x="971" y="838"/>
                  <a:pt x="970" y="839"/>
                  <a:pt x="970" y="839"/>
                </a:cubicBezTo>
                <a:cubicBezTo>
                  <a:pt x="970" y="840"/>
                  <a:pt x="972" y="840"/>
                  <a:pt x="972" y="838"/>
                </a:cubicBezTo>
                <a:cubicBezTo>
                  <a:pt x="973" y="839"/>
                  <a:pt x="973" y="839"/>
                  <a:pt x="973" y="840"/>
                </a:cubicBezTo>
                <a:cubicBezTo>
                  <a:pt x="974" y="840"/>
                  <a:pt x="974" y="839"/>
                  <a:pt x="975" y="840"/>
                </a:cubicBezTo>
                <a:cubicBezTo>
                  <a:pt x="975" y="840"/>
                  <a:pt x="978" y="840"/>
                  <a:pt x="978" y="840"/>
                </a:cubicBezTo>
                <a:cubicBezTo>
                  <a:pt x="978" y="840"/>
                  <a:pt x="978" y="839"/>
                  <a:pt x="978" y="839"/>
                </a:cubicBezTo>
                <a:cubicBezTo>
                  <a:pt x="979" y="840"/>
                  <a:pt x="980" y="841"/>
                  <a:pt x="982" y="840"/>
                </a:cubicBezTo>
                <a:cubicBezTo>
                  <a:pt x="981" y="841"/>
                  <a:pt x="982" y="842"/>
                  <a:pt x="981" y="843"/>
                </a:cubicBezTo>
                <a:close/>
                <a:moveTo>
                  <a:pt x="983" y="823"/>
                </a:moveTo>
                <a:cubicBezTo>
                  <a:pt x="983" y="823"/>
                  <a:pt x="983" y="824"/>
                  <a:pt x="983" y="824"/>
                </a:cubicBezTo>
                <a:cubicBezTo>
                  <a:pt x="982" y="824"/>
                  <a:pt x="982" y="823"/>
                  <a:pt x="982" y="823"/>
                </a:cubicBezTo>
                <a:cubicBezTo>
                  <a:pt x="981" y="822"/>
                  <a:pt x="979" y="823"/>
                  <a:pt x="978" y="823"/>
                </a:cubicBezTo>
                <a:cubicBezTo>
                  <a:pt x="976" y="823"/>
                  <a:pt x="973" y="822"/>
                  <a:pt x="971" y="821"/>
                </a:cubicBezTo>
                <a:cubicBezTo>
                  <a:pt x="970" y="821"/>
                  <a:pt x="968" y="821"/>
                  <a:pt x="966" y="820"/>
                </a:cubicBezTo>
                <a:cubicBezTo>
                  <a:pt x="965" y="820"/>
                  <a:pt x="965" y="820"/>
                  <a:pt x="964" y="820"/>
                </a:cubicBezTo>
                <a:cubicBezTo>
                  <a:pt x="964" y="819"/>
                  <a:pt x="961" y="820"/>
                  <a:pt x="960" y="819"/>
                </a:cubicBezTo>
                <a:cubicBezTo>
                  <a:pt x="960" y="819"/>
                  <a:pt x="960" y="819"/>
                  <a:pt x="960" y="819"/>
                </a:cubicBezTo>
                <a:cubicBezTo>
                  <a:pt x="960" y="819"/>
                  <a:pt x="960" y="819"/>
                  <a:pt x="960" y="819"/>
                </a:cubicBezTo>
                <a:cubicBezTo>
                  <a:pt x="960" y="819"/>
                  <a:pt x="960" y="819"/>
                  <a:pt x="959" y="819"/>
                </a:cubicBezTo>
                <a:cubicBezTo>
                  <a:pt x="959" y="819"/>
                  <a:pt x="960" y="818"/>
                  <a:pt x="959" y="818"/>
                </a:cubicBezTo>
                <a:cubicBezTo>
                  <a:pt x="959" y="818"/>
                  <a:pt x="959" y="818"/>
                  <a:pt x="959" y="818"/>
                </a:cubicBezTo>
                <a:cubicBezTo>
                  <a:pt x="959" y="818"/>
                  <a:pt x="958" y="818"/>
                  <a:pt x="958" y="818"/>
                </a:cubicBezTo>
                <a:cubicBezTo>
                  <a:pt x="957" y="818"/>
                  <a:pt x="956" y="818"/>
                  <a:pt x="954" y="818"/>
                </a:cubicBezTo>
                <a:cubicBezTo>
                  <a:pt x="954" y="818"/>
                  <a:pt x="954" y="818"/>
                  <a:pt x="954" y="817"/>
                </a:cubicBezTo>
                <a:cubicBezTo>
                  <a:pt x="954" y="817"/>
                  <a:pt x="954" y="817"/>
                  <a:pt x="954" y="817"/>
                </a:cubicBezTo>
                <a:cubicBezTo>
                  <a:pt x="953" y="817"/>
                  <a:pt x="953" y="817"/>
                  <a:pt x="952" y="816"/>
                </a:cubicBezTo>
                <a:cubicBezTo>
                  <a:pt x="952" y="816"/>
                  <a:pt x="951" y="816"/>
                  <a:pt x="951" y="815"/>
                </a:cubicBezTo>
                <a:cubicBezTo>
                  <a:pt x="951" y="815"/>
                  <a:pt x="952" y="815"/>
                  <a:pt x="952" y="815"/>
                </a:cubicBezTo>
                <a:cubicBezTo>
                  <a:pt x="952" y="815"/>
                  <a:pt x="953" y="815"/>
                  <a:pt x="953" y="815"/>
                </a:cubicBezTo>
                <a:cubicBezTo>
                  <a:pt x="954" y="815"/>
                  <a:pt x="954" y="815"/>
                  <a:pt x="954" y="815"/>
                </a:cubicBezTo>
                <a:cubicBezTo>
                  <a:pt x="954" y="815"/>
                  <a:pt x="955" y="815"/>
                  <a:pt x="955" y="815"/>
                </a:cubicBezTo>
                <a:cubicBezTo>
                  <a:pt x="956" y="815"/>
                  <a:pt x="956" y="815"/>
                  <a:pt x="956" y="816"/>
                </a:cubicBezTo>
                <a:cubicBezTo>
                  <a:pt x="956" y="816"/>
                  <a:pt x="956" y="816"/>
                  <a:pt x="957" y="816"/>
                </a:cubicBezTo>
                <a:cubicBezTo>
                  <a:pt x="957" y="816"/>
                  <a:pt x="957" y="816"/>
                  <a:pt x="958" y="816"/>
                </a:cubicBezTo>
                <a:cubicBezTo>
                  <a:pt x="958" y="816"/>
                  <a:pt x="958" y="816"/>
                  <a:pt x="958" y="816"/>
                </a:cubicBezTo>
                <a:cubicBezTo>
                  <a:pt x="958" y="816"/>
                  <a:pt x="958" y="815"/>
                  <a:pt x="958" y="815"/>
                </a:cubicBezTo>
                <a:cubicBezTo>
                  <a:pt x="958" y="815"/>
                  <a:pt x="958" y="816"/>
                  <a:pt x="959" y="816"/>
                </a:cubicBezTo>
                <a:cubicBezTo>
                  <a:pt x="959" y="816"/>
                  <a:pt x="959" y="816"/>
                  <a:pt x="959" y="816"/>
                </a:cubicBezTo>
                <a:cubicBezTo>
                  <a:pt x="959" y="816"/>
                  <a:pt x="960" y="816"/>
                  <a:pt x="960" y="816"/>
                </a:cubicBezTo>
                <a:cubicBezTo>
                  <a:pt x="960" y="816"/>
                  <a:pt x="960" y="816"/>
                  <a:pt x="960" y="816"/>
                </a:cubicBezTo>
                <a:cubicBezTo>
                  <a:pt x="961" y="816"/>
                  <a:pt x="961" y="816"/>
                  <a:pt x="961" y="816"/>
                </a:cubicBezTo>
                <a:cubicBezTo>
                  <a:pt x="961" y="817"/>
                  <a:pt x="961" y="817"/>
                  <a:pt x="961" y="817"/>
                </a:cubicBezTo>
                <a:cubicBezTo>
                  <a:pt x="961" y="817"/>
                  <a:pt x="962" y="817"/>
                  <a:pt x="963" y="818"/>
                </a:cubicBezTo>
                <a:cubicBezTo>
                  <a:pt x="963" y="818"/>
                  <a:pt x="963" y="818"/>
                  <a:pt x="964" y="818"/>
                </a:cubicBezTo>
                <a:cubicBezTo>
                  <a:pt x="964" y="818"/>
                  <a:pt x="964" y="818"/>
                  <a:pt x="964" y="818"/>
                </a:cubicBezTo>
                <a:cubicBezTo>
                  <a:pt x="964" y="818"/>
                  <a:pt x="964" y="819"/>
                  <a:pt x="964" y="819"/>
                </a:cubicBezTo>
                <a:cubicBezTo>
                  <a:pt x="964" y="819"/>
                  <a:pt x="965" y="819"/>
                  <a:pt x="965" y="818"/>
                </a:cubicBezTo>
                <a:cubicBezTo>
                  <a:pt x="965" y="818"/>
                  <a:pt x="965" y="818"/>
                  <a:pt x="965" y="818"/>
                </a:cubicBezTo>
                <a:cubicBezTo>
                  <a:pt x="965" y="818"/>
                  <a:pt x="965" y="817"/>
                  <a:pt x="965" y="817"/>
                </a:cubicBezTo>
                <a:cubicBezTo>
                  <a:pt x="965" y="817"/>
                  <a:pt x="966" y="817"/>
                  <a:pt x="966" y="817"/>
                </a:cubicBezTo>
                <a:cubicBezTo>
                  <a:pt x="966" y="817"/>
                  <a:pt x="966" y="818"/>
                  <a:pt x="966" y="818"/>
                </a:cubicBezTo>
                <a:cubicBezTo>
                  <a:pt x="967" y="818"/>
                  <a:pt x="967" y="819"/>
                  <a:pt x="967" y="819"/>
                </a:cubicBezTo>
                <a:cubicBezTo>
                  <a:pt x="968" y="819"/>
                  <a:pt x="969" y="819"/>
                  <a:pt x="969" y="820"/>
                </a:cubicBezTo>
                <a:cubicBezTo>
                  <a:pt x="969" y="820"/>
                  <a:pt x="970" y="820"/>
                  <a:pt x="970" y="820"/>
                </a:cubicBezTo>
                <a:cubicBezTo>
                  <a:pt x="971" y="820"/>
                  <a:pt x="971" y="820"/>
                  <a:pt x="972" y="820"/>
                </a:cubicBezTo>
                <a:cubicBezTo>
                  <a:pt x="972" y="820"/>
                  <a:pt x="972" y="820"/>
                  <a:pt x="973" y="820"/>
                </a:cubicBezTo>
                <a:cubicBezTo>
                  <a:pt x="973" y="821"/>
                  <a:pt x="973" y="821"/>
                  <a:pt x="973" y="821"/>
                </a:cubicBezTo>
                <a:cubicBezTo>
                  <a:pt x="973" y="821"/>
                  <a:pt x="973" y="821"/>
                  <a:pt x="973" y="821"/>
                </a:cubicBezTo>
                <a:cubicBezTo>
                  <a:pt x="973" y="820"/>
                  <a:pt x="973" y="820"/>
                  <a:pt x="974" y="820"/>
                </a:cubicBezTo>
                <a:cubicBezTo>
                  <a:pt x="975" y="820"/>
                  <a:pt x="976" y="820"/>
                  <a:pt x="977" y="821"/>
                </a:cubicBezTo>
                <a:cubicBezTo>
                  <a:pt x="977" y="821"/>
                  <a:pt x="977" y="821"/>
                  <a:pt x="978" y="821"/>
                </a:cubicBezTo>
                <a:cubicBezTo>
                  <a:pt x="979" y="822"/>
                  <a:pt x="979" y="820"/>
                  <a:pt x="981" y="821"/>
                </a:cubicBezTo>
                <a:cubicBezTo>
                  <a:pt x="980" y="822"/>
                  <a:pt x="984" y="821"/>
                  <a:pt x="985" y="822"/>
                </a:cubicBezTo>
                <a:cubicBezTo>
                  <a:pt x="986" y="822"/>
                  <a:pt x="986" y="822"/>
                  <a:pt x="986" y="821"/>
                </a:cubicBezTo>
                <a:cubicBezTo>
                  <a:pt x="987" y="822"/>
                  <a:pt x="988" y="821"/>
                  <a:pt x="990" y="822"/>
                </a:cubicBezTo>
                <a:cubicBezTo>
                  <a:pt x="990" y="822"/>
                  <a:pt x="990" y="822"/>
                  <a:pt x="990" y="822"/>
                </a:cubicBezTo>
                <a:cubicBezTo>
                  <a:pt x="991" y="823"/>
                  <a:pt x="993" y="822"/>
                  <a:pt x="995" y="822"/>
                </a:cubicBezTo>
                <a:cubicBezTo>
                  <a:pt x="994" y="825"/>
                  <a:pt x="992" y="823"/>
                  <a:pt x="990" y="823"/>
                </a:cubicBezTo>
                <a:cubicBezTo>
                  <a:pt x="990" y="823"/>
                  <a:pt x="988" y="823"/>
                  <a:pt x="987" y="823"/>
                </a:cubicBezTo>
                <a:cubicBezTo>
                  <a:pt x="986" y="824"/>
                  <a:pt x="984" y="822"/>
                  <a:pt x="983" y="823"/>
                </a:cubicBezTo>
                <a:close/>
                <a:moveTo>
                  <a:pt x="997" y="843"/>
                </a:moveTo>
                <a:cubicBezTo>
                  <a:pt x="996" y="843"/>
                  <a:pt x="995" y="843"/>
                  <a:pt x="994" y="843"/>
                </a:cubicBezTo>
                <a:cubicBezTo>
                  <a:pt x="992" y="842"/>
                  <a:pt x="991" y="841"/>
                  <a:pt x="990" y="841"/>
                </a:cubicBezTo>
                <a:cubicBezTo>
                  <a:pt x="989" y="841"/>
                  <a:pt x="989" y="841"/>
                  <a:pt x="989" y="841"/>
                </a:cubicBezTo>
                <a:cubicBezTo>
                  <a:pt x="989" y="841"/>
                  <a:pt x="988" y="841"/>
                  <a:pt x="988" y="841"/>
                </a:cubicBezTo>
                <a:cubicBezTo>
                  <a:pt x="988" y="841"/>
                  <a:pt x="986" y="841"/>
                  <a:pt x="986" y="841"/>
                </a:cubicBezTo>
                <a:cubicBezTo>
                  <a:pt x="986" y="842"/>
                  <a:pt x="987" y="843"/>
                  <a:pt x="987" y="842"/>
                </a:cubicBezTo>
                <a:cubicBezTo>
                  <a:pt x="988" y="842"/>
                  <a:pt x="988" y="843"/>
                  <a:pt x="989" y="843"/>
                </a:cubicBezTo>
                <a:cubicBezTo>
                  <a:pt x="991" y="843"/>
                  <a:pt x="992" y="843"/>
                  <a:pt x="993" y="843"/>
                </a:cubicBezTo>
                <a:cubicBezTo>
                  <a:pt x="993" y="845"/>
                  <a:pt x="991" y="843"/>
                  <a:pt x="991" y="844"/>
                </a:cubicBezTo>
                <a:cubicBezTo>
                  <a:pt x="988" y="843"/>
                  <a:pt x="988" y="843"/>
                  <a:pt x="988" y="843"/>
                </a:cubicBezTo>
                <a:cubicBezTo>
                  <a:pt x="986" y="842"/>
                  <a:pt x="986" y="844"/>
                  <a:pt x="985" y="843"/>
                </a:cubicBezTo>
                <a:cubicBezTo>
                  <a:pt x="984" y="842"/>
                  <a:pt x="985" y="841"/>
                  <a:pt x="984" y="840"/>
                </a:cubicBezTo>
                <a:cubicBezTo>
                  <a:pt x="985" y="840"/>
                  <a:pt x="985" y="841"/>
                  <a:pt x="986" y="841"/>
                </a:cubicBezTo>
                <a:cubicBezTo>
                  <a:pt x="986" y="841"/>
                  <a:pt x="987" y="840"/>
                  <a:pt x="987" y="840"/>
                </a:cubicBezTo>
                <a:cubicBezTo>
                  <a:pt x="989" y="840"/>
                  <a:pt x="990" y="841"/>
                  <a:pt x="991" y="841"/>
                </a:cubicBezTo>
                <a:cubicBezTo>
                  <a:pt x="991" y="841"/>
                  <a:pt x="992" y="841"/>
                  <a:pt x="993" y="841"/>
                </a:cubicBezTo>
                <a:cubicBezTo>
                  <a:pt x="994" y="841"/>
                  <a:pt x="994" y="842"/>
                  <a:pt x="995" y="842"/>
                </a:cubicBezTo>
                <a:cubicBezTo>
                  <a:pt x="996" y="842"/>
                  <a:pt x="998" y="841"/>
                  <a:pt x="1000" y="842"/>
                </a:cubicBezTo>
                <a:cubicBezTo>
                  <a:pt x="1000" y="844"/>
                  <a:pt x="998" y="843"/>
                  <a:pt x="997" y="843"/>
                </a:cubicBezTo>
                <a:close/>
                <a:moveTo>
                  <a:pt x="1000" y="826"/>
                </a:moveTo>
                <a:cubicBezTo>
                  <a:pt x="998" y="826"/>
                  <a:pt x="998" y="824"/>
                  <a:pt x="996" y="825"/>
                </a:cubicBezTo>
                <a:cubicBezTo>
                  <a:pt x="997" y="824"/>
                  <a:pt x="999" y="825"/>
                  <a:pt x="1000" y="825"/>
                </a:cubicBezTo>
                <a:cubicBezTo>
                  <a:pt x="1001" y="825"/>
                  <a:pt x="1001" y="824"/>
                  <a:pt x="1002" y="824"/>
                </a:cubicBezTo>
                <a:cubicBezTo>
                  <a:pt x="1002" y="824"/>
                  <a:pt x="1003" y="824"/>
                  <a:pt x="1004" y="824"/>
                </a:cubicBezTo>
                <a:cubicBezTo>
                  <a:pt x="1005" y="824"/>
                  <a:pt x="1006" y="823"/>
                  <a:pt x="1008" y="824"/>
                </a:cubicBezTo>
                <a:cubicBezTo>
                  <a:pt x="1006" y="825"/>
                  <a:pt x="1003" y="825"/>
                  <a:pt x="1000" y="826"/>
                </a:cubicBezTo>
                <a:close/>
                <a:moveTo>
                  <a:pt x="1005" y="844"/>
                </a:moveTo>
                <a:cubicBezTo>
                  <a:pt x="1004" y="843"/>
                  <a:pt x="1003" y="844"/>
                  <a:pt x="1001" y="843"/>
                </a:cubicBezTo>
                <a:cubicBezTo>
                  <a:pt x="1002" y="841"/>
                  <a:pt x="1003" y="843"/>
                  <a:pt x="1005" y="843"/>
                </a:cubicBezTo>
                <a:cubicBezTo>
                  <a:pt x="1006" y="843"/>
                  <a:pt x="1008" y="843"/>
                  <a:pt x="1009" y="843"/>
                </a:cubicBezTo>
                <a:cubicBezTo>
                  <a:pt x="1008" y="845"/>
                  <a:pt x="1007" y="844"/>
                  <a:pt x="1005" y="844"/>
                </a:cubicBezTo>
                <a:close/>
                <a:moveTo>
                  <a:pt x="1092" y="792"/>
                </a:moveTo>
                <a:cubicBezTo>
                  <a:pt x="1091" y="792"/>
                  <a:pt x="1091" y="793"/>
                  <a:pt x="1091" y="793"/>
                </a:cubicBezTo>
                <a:cubicBezTo>
                  <a:pt x="1090" y="793"/>
                  <a:pt x="1090" y="793"/>
                  <a:pt x="1090" y="793"/>
                </a:cubicBezTo>
                <a:cubicBezTo>
                  <a:pt x="1090" y="793"/>
                  <a:pt x="1089" y="794"/>
                  <a:pt x="1089" y="795"/>
                </a:cubicBezTo>
                <a:cubicBezTo>
                  <a:pt x="1089" y="795"/>
                  <a:pt x="1088" y="794"/>
                  <a:pt x="1088" y="794"/>
                </a:cubicBezTo>
                <a:cubicBezTo>
                  <a:pt x="1087" y="794"/>
                  <a:pt x="1086" y="795"/>
                  <a:pt x="1085" y="796"/>
                </a:cubicBezTo>
                <a:cubicBezTo>
                  <a:pt x="1085" y="794"/>
                  <a:pt x="1087" y="794"/>
                  <a:pt x="1088" y="793"/>
                </a:cubicBezTo>
                <a:cubicBezTo>
                  <a:pt x="1089" y="792"/>
                  <a:pt x="1091" y="792"/>
                  <a:pt x="1092" y="791"/>
                </a:cubicBezTo>
                <a:cubicBezTo>
                  <a:pt x="1092" y="792"/>
                  <a:pt x="1092" y="792"/>
                  <a:pt x="1092" y="792"/>
                </a:cubicBezTo>
                <a:close/>
                <a:moveTo>
                  <a:pt x="1131" y="752"/>
                </a:moveTo>
                <a:cubicBezTo>
                  <a:pt x="1131" y="753"/>
                  <a:pt x="1130" y="752"/>
                  <a:pt x="1129" y="753"/>
                </a:cubicBezTo>
                <a:cubicBezTo>
                  <a:pt x="1128" y="755"/>
                  <a:pt x="1129" y="756"/>
                  <a:pt x="1127" y="757"/>
                </a:cubicBezTo>
                <a:cubicBezTo>
                  <a:pt x="1126" y="759"/>
                  <a:pt x="1123" y="761"/>
                  <a:pt x="1124" y="761"/>
                </a:cubicBezTo>
                <a:cubicBezTo>
                  <a:pt x="1120" y="761"/>
                  <a:pt x="1124" y="758"/>
                  <a:pt x="1126" y="754"/>
                </a:cubicBezTo>
                <a:cubicBezTo>
                  <a:pt x="1126" y="755"/>
                  <a:pt x="1128" y="751"/>
                  <a:pt x="1129" y="752"/>
                </a:cubicBezTo>
                <a:cubicBezTo>
                  <a:pt x="1129" y="751"/>
                  <a:pt x="1132" y="751"/>
                  <a:pt x="1130" y="750"/>
                </a:cubicBezTo>
                <a:cubicBezTo>
                  <a:pt x="1131" y="749"/>
                  <a:pt x="1132" y="751"/>
                  <a:pt x="1131" y="752"/>
                </a:cubicBezTo>
                <a:close/>
                <a:moveTo>
                  <a:pt x="1136" y="781"/>
                </a:moveTo>
                <a:cubicBezTo>
                  <a:pt x="1135" y="782"/>
                  <a:pt x="1135" y="782"/>
                  <a:pt x="1135" y="782"/>
                </a:cubicBezTo>
                <a:cubicBezTo>
                  <a:pt x="1135" y="782"/>
                  <a:pt x="1135" y="782"/>
                  <a:pt x="1135" y="783"/>
                </a:cubicBezTo>
                <a:cubicBezTo>
                  <a:pt x="1135" y="783"/>
                  <a:pt x="1135" y="783"/>
                  <a:pt x="1135" y="783"/>
                </a:cubicBezTo>
                <a:cubicBezTo>
                  <a:pt x="1134" y="783"/>
                  <a:pt x="1134" y="783"/>
                  <a:pt x="1134" y="783"/>
                </a:cubicBezTo>
                <a:cubicBezTo>
                  <a:pt x="1134" y="783"/>
                  <a:pt x="1134" y="783"/>
                  <a:pt x="1134" y="783"/>
                </a:cubicBezTo>
                <a:cubicBezTo>
                  <a:pt x="1134" y="783"/>
                  <a:pt x="1134" y="783"/>
                  <a:pt x="1134" y="782"/>
                </a:cubicBezTo>
                <a:cubicBezTo>
                  <a:pt x="1134" y="782"/>
                  <a:pt x="1135" y="781"/>
                  <a:pt x="1135" y="781"/>
                </a:cubicBezTo>
                <a:cubicBezTo>
                  <a:pt x="1135" y="781"/>
                  <a:pt x="1136" y="781"/>
                  <a:pt x="1136" y="781"/>
                </a:cubicBezTo>
                <a:cubicBezTo>
                  <a:pt x="1136" y="781"/>
                  <a:pt x="1136" y="781"/>
                  <a:pt x="1136" y="781"/>
                </a:cubicBezTo>
                <a:close/>
                <a:moveTo>
                  <a:pt x="1137" y="776"/>
                </a:moveTo>
                <a:cubicBezTo>
                  <a:pt x="1136" y="776"/>
                  <a:pt x="1140" y="775"/>
                  <a:pt x="1139" y="774"/>
                </a:cubicBezTo>
                <a:cubicBezTo>
                  <a:pt x="1141" y="774"/>
                  <a:pt x="1137" y="776"/>
                  <a:pt x="1137" y="776"/>
                </a:cubicBezTo>
                <a:close/>
                <a:moveTo>
                  <a:pt x="1139" y="769"/>
                </a:moveTo>
                <a:cubicBezTo>
                  <a:pt x="1138" y="768"/>
                  <a:pt x="1139" y="767"/>
                  <a:pt x="1140" y="766"/>
                </a:cubicBezTo>
                <a:cubicBezTo>
                  <a:pt x="1141" y="767"/>
                  <a:pt x="1139" y="768"/>
                  <a:pt x="1139" y="769"/>
                </a:cubicBezTo>
                <a:close/>
                <a:moveTo>
                  <a:pt x="1141" y="766"/>
                </a:moveTo>
                <a:cubicBezTo>
                  <a:pt x="1139" y="765"/>
                  <a:pt x="1140" y="763"/>
                  <a:pt x="1140" y="762"/>
                </a:cubicBezTo>
                <a:cubicBezTo>
                  <a:pt x="1141" y="762"/>
                  <a:pt x="1141" y="765"/>
                  <a:pt x="1141" y="766"/>
                </a:cubicBezTo>
                <a:close/>
                <a:moveTo>
                  <a:pt x="1141" y="761"/>
                </a:moveTo>
                <a:cubicBezTo>
                  <a:pt x="1140" y="761"/>
                  <a:pt x="1142" y="759"/>
                  <a:pt x="1142" y="758"/>
                </a:cubicBezTo>
                <a:cubicBezTo>
                  <a:pt x="1143" y="759"/>
                  <a:pt x="1141" y="761"/>
                  <a:pt x="1141" y="761"/>
                </a:cubicBezTo>
                <a:close/>
                <a:moveTo>
                  <a:pt x="482" y="1194"/>
                </a:moveTo>
                <a:cubicBezTo>
                  <a:pt x="481" y="1193"/>
                  <a:pt x="480" y="1191"/>
                  <a:pt x="479" y="1191"/>
                </a:cubicBezTo>
                <a:cubicBezTo>
                  <a:pt x="478" y="1191"/>
                  <a:pt x="477" y="1190"/>
                  <a:pt x="477" y="1190"/>
                </a:cubicBezTo>
                <a:cubicBezTo>
                  <a:pt x="475" y="1188"/>
                  <a:pt x="472" y="1186"/>
                  <a:pt x="471" y="1186"/>
                </a:cubicBezTo>
                <a:cubicBezTo>
                  <a:pt x="469" y="1186"/>
                  <a:pt x="467" y="1183"/>
                  <a:pt x="467" y="1183"/>
                </a:cubicBezTo>
                <a:cubicBezTo>
                  <a:pt x="466" y="1183"/>
                  <a:pt x="465" y="1183"/>
                  <a:pt x="465" y="1183"/>
                </a:cubicBezTo>
                <a:cubicBezTo>
                  <a:pt x="464" y="1182"/>
                  <a:pt x="463" y="1181"/>
                  <a:pt x="462" y="1180"/>
                </a:cubicBezTo>
                <a:cubicBezTo>
                  <a:pt x="462" y="1180"/>
                  <a:pt x="463" y="1180"/>
                  <a:pt x="463" y="1180"/>
                </a:cubicBezTo>
                <a:cubicBezTo>
                  <a:pt x="462" y="1179"/>
                  <a:pt x="460" y="1178"/>
                  <a:pt x="457" y="1177"/>
                </a:cubicBezTo>
                <a:cubicBezTo>
                  <a:pt x="455" y="1176"/>
                  <a:pt x="452" y="1173"/>
                  <a:pt x="451" y="1173"/>
                </a:cubicBezTo>
                <a:cubicBezTo>
                  <a:pt x="449" y="1173"/>
                  <a:pt x="445" y="1169"/>
                  <a:pt x="444" y="1168"/>
                </a:cubicBezTo>
                <a:cubicBezTo>
                  <a:pt x="444" y="1168"/>
                  <a:pt x="443" y="1168"/>
                  <a:pt x="443" y="1168"/>
                </a:cubicBezTo>
                <a:cubicBezTo>
                  <a:pt x="443" y="1168"/>
                  <a:pt x="442" y="1167"/>
                  <a:pt x="442" y="1167"/>
                </a:cubicBezTo>
                <a:cubicBezTo>
                  <a:pt x="441" y="1166"/>
                  <a:pt x="441" y="1166"/>
                  <a:pt x="440" y="1166"/>
                </a:cubicBezTo>
                <a:cubicBezTo>
                  <a:pt x="438" y="1164"/>
                  <a:pt x="436" y="1163"/>
                  <a:pt x="435" y="1162"/>
                </a:cubicBezTo>
                <a:cubicBezTo>
                  <a:pt x="434" y="1161"/>
                  <a:pt x="434" y="1160"/>
                  <a:pt x="433" y="1159"/>
                </a:cubicBezTo>
                <a:cubicBezTo>
                  <a:pt x="432" y="1159"/>
                  <a:pt x="431" y="1158"/>
                  <a:pt x="430" y="1157"/>
                </a:cubicBezTo>
                <a:cubicBezTo>
                  <a:pt x="430" y="1157"/>
                  <a:pt x="429" y="1156"/>
                  <a:pt x="428" y="1156"/>
                </a:cubicBezTo>
                <a:cubicBezTo>
                  <a:pt x="427" y="1155"/>
                  <a:pt x="426" y="1154"/>
                  <a:pt x="425" y="1153"/>
                </a:cubicBezTo>
                <a:cubicBezTo>
                  <a:pt x="424" y="1152"/>
                  <a:pt x="423" y="1152"/>
                  <a:pt x="422" y="1152"/>
                </a:cubicBezTo>
                <a:cubicBezTo>
                  <a:pt x="421" y="1151"/>
                  <a:pt x="420" y="1150"/>
                  <a:pt x="420" y="1149"/>
                </a:cubicBezTo>
                <a:cubicBezTo>
                  <a:pt x="419" y="1149"/>
                  <a:pt x="418" y="1148"/>
                  <a:pt x="417" y="1148"/>
                </a:cubicBezTo>
                <a:cubicBezTo>
                  <a:pt x="417" y="1147"/>
                  <a:pt x="416" y="1147"/>
                  <a:pt x="416" y="1146"/>
                </a:cubicBezTo>
                <a:cubicBezTo>
                  <a:pt x="415" y="1144"/>
                  <a:pt x="412" y="1143"/>
                  <a:pt x="411" y="1142"/>
                </a:cubicBezTo>
                <a:cubicBezTo>
                  <a:pt x="410" y="1140"/>
                  <a:pt x="409" y="1140"/>
                  <a:pt x="408" y="1139"/>
                </a:cubicBezTo>
                <a:cubicBezTo>
                  <a:pt x="408" y="1139"/>
                  <a:pt x="408" y="1138"/>
                  <a:pt x="408" y="1138"/>
                </a:cubicBezTo>
                <a:cubicBezTo>
                  <a:pt x="407" y="1138"/>
                  <a:pt x="406" y="1138"/>
                  <a:pt x="406" y="1137"/>
                </a:cubicBezTo>
                <a:cubicBezTo>
                  <a:pt x="405" y="1137"/>
                  <a:pt x="406" y="1136"/>
                  <a:pt x="405" y="1135"/>
                </a:cubicBezTo>
                <a:cubicBezTo>
                  <a:pt x="404" y="1135"/>
                  <a:pt x="403" y="1134"/>
                  <a:pt x="403" y="1134"/>
                </a:cubicBezTo>
                <a:cubicBezTo>
                  <a:pt x="402" y="1133"/>
                  <a:pt x="401" y="1132"/>
                  <a:pt x="400" y="1131"/>
                </a:cubicBezTo>
                <a:cubicBezTo>
                  <a:pt x="399" y="1130"/>
                  <a:pt x="396" y="1128"/>
                  <a:pt x="396" y="1126"/>
                </a:cubicBezTo>
                <a:cubicBezTo>
                  <a:pt x="394" y="1126"/>
                  <a:pt x="394" y="1125"/>
                  <a:pt x="393" y="1124"/>
                </a:cubicBezTo>
                <a:cubicBezTo>
                  <a:pt x="392" y="1123"/>
                  <a:pt x="390" y="1123"/>
                  <a:pt x="389" y="1122"/>
                </a:cubicBezTo>
                <a:cubicBezTo>
                  <a:pt x="390" y="1120"/>
                  <a:pt x="388" y="1120"/>
                  <a:pt x="388" y="1120"/>
                </a:cubicBezTo>
                <a:cubicBezTo>
                  <a:pt x="387" y="1119"/>
                  <a:pt x="388" y="1118"/>
                  <a:pt x="387" y="1118"/>
                </a:cubicBezTo>
                <a:cubicBezTo>
                  <a:pt x="387" y="1117"/>
                  <a:pt x="386" y="1117"/>
                  <a:pt x="386" y="1116"/>
                </a:cubicBezTo>
                <a:cubicBezTo>
                  <a:pt x="385" y="1116"/>
                  <a:pt x="384" y="1116"/>
                  <a:pt x="384" y="1116"/>
                </a:cubicBezTo>
                <a:cubicBezTo>
                  <a:pt x="384" y="1116"/>
                  <a:pt x="384" y="1115"/>
                  <a:pt x="384" y="1114"/>
                </a:cubicBezTo>
                <a:cubicBezTo>
                  <a:pt x="384" y="1114"/>
                  <a:pt x="383" y="1115"/>
                  <a:pt x="382" y="1114"/>
                </a:cubicBezTo>
                <a:cubicBezTo>
                  <a:pt x="383" y="1114"/>
                  <a:pt x="383" y="1114"/>
                  <a:pt x="383" y="1114"/>
                </a:cubicBezTo>
                <a:cubicBezTo>
                  <a:pt x="382" y="1113"/>
                  <a:pt x="381" y="1113"/>
                  <a:pt x="381" y="1112"/>
                </a:cubicBezTo>
                <a:cubicBezTo>
                  <a:pt x="381" y="1110"/>
                  <a:pt x="377" y="1108"/>
                  <a:pt x="377" y="1108"/>
                </a:cubicBezTo>
                <a:cubicBezTo>
                  <a:pt x="376" y="1107"/>
                  <a:pt x="376" y="1107"/>
                  <a:pt x="375" y="1107"/>
                </a:cubicBezTo>
                <a:cubicBezTo>
                  <a:pt x="375" y="1106"/>
                  <a:pt x="375" y="1105"/>
                  <a:pt x="375" y="1105"/>
                </a:cubicBezTo>
                <a:cubicBezTo>
                  <a:pt x="374" y="1104"/>
                  <a:pt x="372" y="1102"/>
                  <a:pt x="371" y="1101"/>
                </a:cubicBezTo>
                <a:cubicBezTo>
                  <a:pt x="371" y="1099"/>
                  <a:pt x="370" y="1097"/>
                  <a:pt x="370" y="1097"/>
                </a:cubicBezTo>
                <a:cubicBezTo>
                  <a:pt x="369" y="1096"/>
                  <a:pt x="369" y="1095"/>
                  <a:pt x="368" y="1095"/>
                </a:cubicBezTo>
                <a:cubicBezTo>
                  <a:pt x="367" y="1094"/>
                  <a:pt x="367" y="1094"/>
                  <a:pt x="366" y="1093"/>
                </a:cubicBezTo>
                <a:cubicBezTo>
                  <a:pt x="365" y="1091"/>
                  <a:pt x="364" y="1089"/>
                  <a:pt x="363" y="1087"/>
                </a:cubicBezTo>
                <a:cubicBezTo>
                  <a:pt x="362" y="1086"/>
                  <a:pt x="362" y="1086"/>
                  <a:pt x="362" y="1086"/>
                </a:cubicBezTo>
                <a:cubicBezTo>
                  <a:pt x="362" y="1085"/>
                  <a:pt x="361" y="1085"/>
                  <a:pt x="361" y="1085"/>
                </a:cubicBezTo>
                <a:cubicBezTo>
                  <a:pt x="360" y="1083"/>
                  <a:pt x="359" y="1082"/>
                  <a:pt x="359" y="1081"/>
                </a:cubicBezTo>
                <a:cubicBezTo>
                  <a:pt x="359" y="1081"/>
                  <a:pt x="358" y="1080"/>
                  <a:pt x="358" y="1080"/>
                </a:cubicBezTo>
                <a:cubicBezTo>
                  <a:pt x="357" y="1078"/>
                  <a:pt x="357" y="1077"/>
                  <a:pt x="356" y="1076"/>
                </a:cubicBezTo>
                <a:cubicBezTo>
                  <a:pt x="356" y="1075"/>
                  <a:pt x="355" y="1073"/>
                  <a:pt x="354" y="1072"/>
                </a:cubicBezTo>
                <a:cubicBezTo>
                  <a:pt x="354" y="1071"/>
                  <a:pt x="353" y="1070"/>
                  <a:pt x="353" y="1069"/>
                </a:cubicBezTo>
                <a:cubicBezTo>
                  <a:pt x="353" y="1069"/>
                  <a:pt x="353" y="1069"/>
                  <a:pt x="353" y="1068"/>
                </a:cubicBezTo>
                <a:cubicBezTo>
                  <a:pt x="352" y="1068"/>
                  <a:pt x="352" y="1068"/>
                  <a:pt x="352" y="1068"/>
                </a:cubicBezTo>
                <a:cubicBezTo>
                  <a:pt x="351" y="1066"/>
                  <a:pt x="351" y="1064"/>
                  <a:pt x="350" y="1062"/>
                </a:cubicBezTo>
                <a:cubicBezTo>
                  <a:pt x="350" y="1062"/>
                  <a:pt x="349" y="1062"/>
                  <a:pt x="349" y="1061"/>
                </a:cubicBezTo>
                <a:cubicBezTo>
                  <a:pt x="348" y="1060"/>
                  <a:pt x="348" y="1059"/>
                  <a:pt x="348" y="1058"/>
                </a:cubicBezTo>
                <a:cubicBezTo>
                  <a:pt x="348" y="1058"/>
                  <a:pt x="348" y="1058"/>
                  <a:pt x="348" y="1058"/>
                </a:cubicBezTo>
                <a:cubicBezTo>
                  <a:pt x="348" y="1057"/>
                  <a:pt x="347" y="1057"/>
                  <a:pt x="347" y="1057"/>
                </a:cubicBezTo>
                <a:cubicBezTo>
                  <a:pt x="346" y="1055"/>
                  <a:pt x="346" y="1054"/>
                  <a:pt x="346" y="1052"/>
                </a:cubicBezTo>
                <a:cubicBezTo>
                  <a:pt x="346" y="1052"/>
                  <a:pt x="345" y="1052"/>
                  <a:pt x="345" y="1052"/>
                </a:cubicBezTo>
                <a:cubicBezTo>
                  <a:pt x="344" y="1050"/>
                  <a:pt x="344" y="1048"/>
                  <a:pt x="344" y="1046"/>
                </a:cubicBezTo>
                <a:cubicBezTo>
                  <a:pt x="344" y="1046"/>
                  <a:pt x="343" y="1046"/>
                  <a:pt x="343" y="1046"/>
                </a:cubicBezTo>
                <a:cubicBezTo>
                  <a:pt x="342" y="1045"/>
                  <a:pt x="343" y="1044"/>
                  <a:pt x="342" y="1043"/>
                </a:cubicBezTo>
                <a:cubicBezTo>
                  <a:pt x="342" y="1043"/>
                  <a:pt x="342" y="1040"/>
                  <a:pt x="342" y="1040"/>
                </a:cubicBezTo>
                <a:cubicBezTo>
                  <a:pt x="341" y="1038"/>
                  <a:pt x="340" y="1043"/>
                  <a:pt x="340" y="1042"/>
                </a:cubicBezTo>
                <a:cubicBezTo>
                  <a:pt x="336" y="1029"/>
                  <a:pt x="334" y="1011"/>
                  <a:pt x="335" y="998"/>
                </a:cubicBezTo>
                <a:cubicBezTo>
                  <a:pt x="335" y="997"/>
                  <a:pt x="335" y="996"/>
                  <a:pt x="335" y="995"/>
                </a:cubicBezTo>
                <a:cubicBezTo>
                  <a:pt x="335" y="994"/>
                  <a:pt x="335" y="994"/>
                  <a:pt x="335" y="994"/>
                </a:cubicBezTo>
                <a:cubicBezTo>
                  <a:pt x="335" y="993"/>
                  <a:pt x="335" y="992"/>
                  <a:pt x="335" y="992"/>
                </a:cubicBezTo>
                <a:cubicBezTo>
                  <a:pt x="335" y="991"/>
                  <a:pt x="336" y="991"/>
                  <a:pt x="336" y="991"/>
                </a:cubicBezTo>
                <a:cubicBezTo>
                  <a:pt x="336" y="987"/>
                  <a:pt x="336" y="976"/>
                  <a:pt x="338" y="975"/>
                </a:cubicBezTo>
                <a:cubicBezTo>
                  <a:pt x="338" y="975"/>
                  <a:pt x="338" y="974"/>
                  <a:pt x="338" y="973"/>
                </a:cubicBezTo>
                <a:cubicBezTo>
                  <a:pt x="338" y="973"/>
                  <a:pt x="339" y="973"/>
                  <a:pt x="339" y="973"/>
                </a:cubicBezTo>
                <a:cubicBezTo>
                  <a:pt x="339" y="973"/>
                  <a:pt x="339" y="972"/>
                  <a:pt x="339" y="972"/>
                </a:cubicBezTo>
                <a:cubicBezTo>
                  <a:pt x="339" y="970"/>
                  <a:pt x="341" y="968"/>
                  <a:pt x="341" y="967"/>
                </a:cubicBezTo>
                <a:cubicBezTo>
                  <a:pt x="341" y="966"/>
                  <a:pt x="342" y="965"/>
                  <a:pt x="342" y="964"/>
                </a:cubicBezTo>
                <a:cubicBezTo>
                  <a:pt x="342" y="963"/>
                  <a:pt x="343" y="964"/>
                  <a:pt x="343" y="963"/>
                </a:cubicBezTo>
                <a:cubicBezTo>
                  <a:pt x="344" y="962"/>
                  <a:pt x="344" y="960"/>
                  <a:pt x="346" y="959"/>
                </a:cubicBezTo>
                <a:cubicBezTo>
                  <a:pt x="346" y="959"/>
                  <a:pt x="345" y="958"/>
                  <a:pt x="345" y="958"/>
                </a:cubicBezTo>
                <a:cubicBezTo>
                  <a:pt x="346" y="957"/>
                  <a:pt x="347" y="956"/>
                  <a:pt x="348" y="955"/>
                </a:cubicBezTo>
                <a:cubicBezTo>
                  <a:pt x="350" y="953"/>
                  <a:pt x="352" y="951"/>
                  <a:pt x="354" y="948"/>
                </a:cubicBezTo>
                <a:cubicBezTo>
                  <a:pt x="364" y="939"/>
                  <a:pt x="377" y="933"/>
                  <a:pt x="391" y="935"/>
                </a:cubicBezTo>
                <a:cubicBezTo>
                  <a:pt x="400" y="936"/>
                  <a:pt x="410" y="939"/>
                  <a:pt x="416" y="946"/>
                </a:cubicBezTo>
                <a:cubicBezTo>
                  <a:pt x="421" y="953"/>
                  <a:pt x="421" y="962"/>
                  <a:pt x="417" y="970"/>
                </a:cubicBezTo>
                <a:cubicBezTo>
                  <a:pt x="417" y="971"/>
                  <a:pt x="415" y="973"/>
                  <a:pt x="415" y="972"/>
                </a:cubicBezTo>
                <a:cubicBezTo>
                  <a:pt x="415" y="970"/>
                  <a:pt x="415" y="969"/>
                  <a:pt x="415" y="967"/>
                </a:cubicBezTo>
                <a:cubicBezTo>
                  <a:pt x="415" y="964"/>
                  <a:pt x="411" y="959"/>
                  <a:pt x="409" y="957"/>
                </a:cubicBezTo>
                <a:cubicBezTo>
                  <a:pt x="403" y="953"/>
                  <a:pt x="394" y="952"/>
                  <a:pt x="388" y="956"/>
                </a:cubicBezTo>
                <a:cubicBezTo>
                  <a:pt x="382" y="959"/>
                  <a:pt x="376" y="967"/>
                  <a:pt x="376" y="980"/>
                </a:cubicBezTo>
                <a:cubicBezTo>
                  <a:pt x="377" y="991"/>
                  <a:pt x="384" y="1001"/>
                  <a:pt x="393" y="1007"/>
                </a:cubicBezTo>
                <a:cubicBezTo>
                  <a:pt x="403" y="1013"/>
                  <a:pt x="415" y="1015"/>
                  <a:pt x="426" y="1012"/>
                </a:cubicBezTo>
                <a:cubicBezTo>
                  <a:pt x="440" y="1009"/>
                  <a:pt x="455" y="1001"/>
                  <a:pt x="464" y="984"/>
                </a:cubicBezTo>
                <a:cubicBezTo>
                  <a:pt x="472" y="970"/>
                  <a:pt x="477" y="950"/>
                  <a:pt x="472" y="935"/>
                </a:cubicBezTo>
                <a:cubicBezTo>
                  <a:pt x="469" y="922"/>
                  <a:pt x="458" y="909"/>
                  <a:pt x="443" y="915"/>
                </a:cubicBezTo>
                <a:cubicBezTo>
                  <a:pt x="447" y="901"/>
                  <a:pt x="444" y="888"/>
                  <a:pt x="433" y="878"/>
                </a:cubicBezTo>
                <a:cubicBezTo>
                  <a:pt x="423" y="870"/>
                  <a:pt x="413" y="867"/>
                  <a:pt x="401" y="867"/>
                </a:cubicBezTo>
                <a:cubicBezTo>
                  <a:pt x="365" y="866"/>
                  <a:pt x="361" y="893"/>
                  <a:pt x="360" y="894"/>
                </a:cubicBezTo>
                <a:cubicBezTo>
                  <a:pt x="350" y="884"/>
                  <a:pt x="341" y="884"/>
                  <a:pt x="330" y="886"/>
                </a:cubicBezTo>
                <a:cubicBezTo>
                  <a:pt x="320" y="888"/>
                  <a:pt x="312" y="895"/>
                  <a:pt x="305" y="902"/>
                </a:cubicBezTo>
                <a:cubicBezTo>
                  <a:pt x="276" y="930"/>
                  <a:pt x="275" y="981"/>
                  <a:pt x="285" y="1018"/>
                </a:cubicBezTo>
                <a:cubicBezTo>
                  <a:pt x="288" y="1030"/>
                  <a:pt x="295" y="1041"/>
                  <a:pt x="299" y="1053"/>
                </a:cubicBezTo>
                <a:cubicBezTo>
                  <a:pt x="299" y="1054"/>
                  <a:pt x="299" y="1054"/>
                  <a:pt x="300" y="1054"/>
                </a:cubicBezTo>
                <a:cubicBezTo>
                  <a:pt x="300" y="1054"/>
                  <a:pt x="300" y="1055"/>
                  <a:pt x="300" y="1055"/>
                </a:cubicBezTo>
                <a:cubicBezTo>
                  <a:pt x="300" y="1055"/>
                  <a:pt x="298" y="1055"/>
                  <a:pt x="298" y="1054"/>
                </a:cubicBezTo>
                <a:cubicBezTo>
                  <a:pt x="297" y="1052"/>
                  <a:pt x="295" y="1050"/>
                  <a:pt x="294" y="1048"/>
                </a:cubicBezTo>
                <a:cubicBezTo>
                  <a:pt x="293" y="1047"/>
                  <a:pt x="292" y="1045"/>
                  <a:pt x="291" y="1044"/>
                </a:cubicBezTo>
                <a:cubicBezTo>
                  <a:pt x="291" y="1044"/>
                  <a:pt x="291" y="1043"/>
                  <a:pt x="290" y="1043"/>
                </a:cubicBezTo>
                <a:cubicBezTo>
                  <a:pt x="290" y="1043"/>
                  <a:pt x="290" y="1042"/>
                  <a:pt x="289" y="1042"/>
                </a:cubicBezTo>
                <a:cubicBezTo>
                  <a:pt x="289" y="1041"/>
                  <a:pt x="289" y="1040"/>
                  <a:pt x="288" y="1039"/>
                </a:cubicBezTo>
                <a:cubicBezTo>
                  <a:pt x="288" y="1039"/>
                  <a:pt x="288" y="1039"/>
                  <a:pt x="288" y="1039"/>
                </a:cubicBezTo>
                <a:cubicBezTo>
                  <a:pt x="288" y="1039"/>
                  <a:pt x="288" y="1038"/>
                  <a:pt x="288" y="1038"/>
                </a:cubicBezTo>
                <a:cubicBezTo>
                  <a:pt x="288" y="1038"/>
                  <a:pt x="287" y="1037"/>
                  <a:pt x="287" y="1036"/>
                </a:cubicBezTo>
                <a:cubicBezTo>
                  <a:pt x="286" y="1036"/>
                  <a:pt x="285" y="1034"/>
                  <a:pt x="284" y="1033"/>
                </a:cubicBezTo>
                <a:cubicBezTo>
                  <a:pt x="283" y="1032"/>
                  <a:pt x="282" y="1029"/>
                  <a:pt x="280" y="1028"/>
                </a:cubicBezTo>
                <a:cubicBezTo>
                  <a:pt x="280" y="1028"/>
                  <a:pt x="281" y="1027"/>
                  <a:pt x="280" y="1027"/>
                </a:cubicBezTo>
                <a:cubicBezTo>
                  <a:pt x="280" y="1026"/>
                  <a:pt x="279" y="1025"/>
                  <a:pt x="279" y="1025"/>
                </a:cubicBezTo>
                <a:cubicBezTo>
                  <a:pt x="279" y="1025"/>
                  <a:pt x="278" y="1023"/>
                  <a:pt x="278" y="1023"/>
                </a:cubicBezTo>
                <a:cubicBezTo>
                  <a:pt x="278" y="1022"/>
                  <a:pt x="278" y="1023"/>
                  <a:pt x="278" y="1022"/>
                </a:cubicBezTo>
                <a:cubicBezTo>
                  <a:pt x="278" y="1022"/>
                  <a:pt x="277" y="1021"/>
                  <a:pt x="277" y="1020"/>
                </a:cubicBezTo>
                <a:cubicBezTo>
                  <a:pt x="276" y="1019"/>
                  <a:pt x="275" y="1017"/>
                  <a:pt x="274" y="1016"/>
                </a:cubicBezTo>
                <a:cubicBezTo>
                  <a:pt x="274" y="1015"/>
                  <a:pt x="274" y="1014"/>
                  <a:pt x="273" y="1013"/>
                </a:cubicBezTo>
                <a:cubicBezTo>
                  <a:pt x="273" y="1013"/>
                  <a:pt x="273" y="1013"/>
                  <a:pt x="272" y="1012"/>
                </a:cubicBezTo>
                <a:cubicBezTo>
                  <a:pt x="272" y="1012"/>
                  <a:pt x="272" y="1011"/>
                  <a:pt x="272" y="1011"/>
                </a:cubicBezTo>
                <a:cubicBezTo>
                  <a:pt x="272" y="1011"/>
                  <a:pt x="272" y="1011"/>
                  <a:pt x="272" y="1011"/>
                </a:cubicBezTo>
                <a:cubicBezTo>
                  <a:pt x="272" y="1011"/>
                  <a:pt x="272" y="1010"/>
                  <a:pt x="272" y="1010"/>
                </a:cubicBezTo>
                <a:cubicBezTo>
                  <a:pt x="272" y="1010"/>
                  <a:pt x="271" y="1010"/>
                  <a:pt x="271" y="1010"/>
                </a:cubicBezTo>
                <a:cubicBezTo>
                  <a:pt x="271" y="1010"/>
                  <a:pt x="271" y="1009"/>
                  <a:pt x="271" y="1009"/>
                </a:cubicBezTo>
                <a:cubicBezTo>
                  <a:pt x="271" y="1008"/>
                  <a:pt x="270" y="1008"/>
                  <a:pt x="270" y="1008"/>
                </a:cubicBezTo>
                <a:cubicBezTo>
                  <a:pt x="270" y="1007"/>
                  <a:pt x="270" y="1006"/>
                  <a:pt x="270" y="1006"/>
                </a:cubicBezTo>
                <a:cubicBezTo>
                  <a:pt x="269" y="1004"/>
                  <a:pt x="268" y="1001"/>
                  <a:pt x="267" y="1001"/>
                </a:cubicBezTo>
                <a:cubicBezTo>
                  <a:pt x="267" y="1001"/>
                  <a:pt x="267" y="1000"/>
                  <a:pt x="267" y="1000"/>
                </a:cubicBezTo>
                <a:cubicBezTo>
                  <a:pt x="267" y="999"/>
                  <a:pt x="267" y="1000"/>
                  <a:pt x="267" y="999"/>
                </a:cubicBezTo>
                <a:cubicBezTo>
                  <a:pt x="266" y="999"/>
                  <a:pt x="267" y="999"/>
                  <a:pt x="267" y="998"/>
                </a:cubicBezTo>
                <a:cubicBezTo>
                  <a:pt x="267" y="998"/>
                  <a:pt x="266" y="998"/>
                  <a:pt x="266" y="998"/>
                </a:cubicBezTo>
                <a:cubicBezTo>
                  <a:pt x="266" y="998"/>
                  <a:pt x="266" y="997"/>
                  <a:pt x="266" y="997"/>
                </a:cubicBezTo>
                <a:cubicBezTo>
                  <a:pt x="266" y="997"/>
                  <a:pt x="265" y="997"/>
                  <a:pt x="265" y="996"/>
                </a:cubicBezTo>
                <a:cubicBezTo>
                  <a:pt x="265" y="995"/>
                  <a:pt x="264" y="994"/>
                  <a:pt x="264" y="993"/>
                </a:cubicBezTo>
                <a:cubicBezTo>
                  <a:pt x="263" y="991"/>
                  <a:pt x="263" y="990"/>
                  <a:pt x="262" y="990"/>
                </a:cubicBezTo>
                <a:cubicBezTo>
                  <a:pt x="262" y="990"/>
                  <a:pt x="263" y="989"/>
                  <a:pt x="262" y="989"/>
                </a:cubicBezTo>
                <a:cubicBezTo>
                  <a:pt x="262" y="988"/>
                  <a:pt x="262" y="988"/>
                  <a:pt x="261" y="987"/>
                </a:cubicBezTo>
                <a:cubicBezTo>
                  <a:pt x="261" y="986"/>
                  <a:pt x="260" y="982"/>
                  <a:pt x="260" y="981"/>
                </a:cubicBezTo>
                <a:cubicBezTo>
                  <a:pt x="260" y="979"/>
                  <a:pt x="259" y="980"/>
                  <a:pt x="259" y="978"/>
                </a:cubicBezTo>
                <a:cubicBezTo>
                  <a:pt x="259" y="978"/>
                  <a:pt x="259" y="976"/>
                  <a:pt x="258" y="975"/>
                </a:cubicBezTo>
                <a:cubicBezTo>
                  <a:pt x="258" y="975"/>
                  <a:pt x="258" y="976"/>
                  <a:pt x="258" y="975"/>
                </a:cubicBezTo>
                <a:cubicBezTo>
                  <a:pt x="258" y="975"/>
                  <a:pt x="258" y="974"/>
                  <a:pt x="258" y="974"/>
                </a:cubicBezTo>
                <a:cubicBezTo>
                  <a:pt x="258" y="974"/>
                  <a:pt x="257" y="973"/>
                  <a:pt x="257" y="973"/>
                </a:cubicBezTo>
                <a:cubicBezTo>
                  <a:pt x="256" y="971"/>
                  <a:pt x="256" y="969"/>
                  <a:pt x="255" y="967"/>
                </a:cubicBezTo>
                <a:cubicBezTo>
                  <a:pt x="255" y="966"/>
                  <a:pt x="254" y="965"/>
                  <a:pt x="253" y="964"/>
                </a:cubicBezTo>
                <a:cubicBezTo>
                  <a:pt x="253" y="963"/>
                  <a:pt x="254" y="963"/>
                  <a:pt x="254" y="962"/>
                </a:cubicBezTo>
                <a:cubicBezTo>
                  <a:pt x="252" y="960"/>
                  <a:pt x="253" y="956"/>
                  <a:pt x="252" y="955"/>
                </a:cubicBezTo>
                <a:cubicBezTo>
                  <a:pt x="252" y="955"/>
                  <a:pt x="252" y="954"/>
                  <a:pt x="251" y="953"/>
                </a:cubicBezTo>
                <a:cubicBezTo>
                  <a:pt x="251" y="953"/>
                  <a:pt x="251" y="953"/>
                  <a:pt x="251" y="953"/>
                </a:cubicBezTo>
                <a:cubicBezTo>
                  <a:pt x="251" y="952"/>
                  <a:pt x="251" y="951"/>
                  <a:pt x="250" y="950"/>
                </a:cubicBezTo>
                <a:cubicBezTo>
                  <a:pt x="250" y="950"/>
                  <a:pt x="250" y="950"/>
                  <a:pt x="250" y="950"/>
                </a:cubicBezTo>
                <a:cubicBezTo>
                  <a:pt x="250" y="948"/>
                  <a:pt x="250" y="947"/>
                  <a:pt x="250" y="946"/>
                </a:cubicBezTo>
                <a:cubicBezTo>
                  <a:pt x="249" y="946"/>
                  <a:pt x="249" y="946"/>
                  <a:pt x="249" y="945"/>
                </a:cubicBezTo>
                <a:cubicBezTo>
                  <a:pt x="248" y="943"/>
                  <a:pt x="249" y="940"/>
                  <a:pt x="248" y="938"/>
                </a:cubicBezTo>
                <a:cubicBezTo>
                  <a:pt x="248" y="936"/>
                  <a:pt x="247" y="932"/>
                  <a:pt x="247" y="932"/>
                </a:cubicBezTo>
                <a:cubicBezTo>
                  <a:pt x="247" y="931"/>
                  <a:pt x="247" y="930"/>
                  <a:pt x="247" y="929"/>
                </a:cubicBezTo>
                <a:cubicBezTo>
                  <a:pt x="246" y="928"/>
                  <a:pt x="246" y="925"/>
                  <a:pt x="246" y="923"/>
                </a:cubicBezTo>
                <a:cubicBezTo>
                  <a:pt x="246" y="921"/>
                  <a:pt x="245" y="919"/>
                  <a:pt x="245" y="917"/>
                </a:cubicBezTo>
                <a:cubicBezTo>
                  <a:pt x="244" y="913"/>
                  <a:pt x="244" y="907"/>
                  <a:pt x="244" y="904"/>
                </a:cubicBezTo>
                <a:cubicBezTo>
                  <a:pt x="244" y="902"/>
                  <a:pt x="243" y="900"/>
                  <a:pt x="243" y="899"/>
                </a:cubicBezTo>
                <a:cubicBezTo>
                  <a:pt x="243" y="897"/>
                  <a:pt x="244" y="895"/>
                  <a:pt x="243" y="893"/>
                </a:cubicBezTo>
                <a:cubicBezTo>
                  <a:pt x="243" y="892"/>
                  <a:pt x="243" y="892"/>
                  <a:pt x="243" y="891"/>
                </a:cubicBezTo>
                <a:cubicBezTo>
                  <a:pt x="243" y="888"/>
                  <a:pt x="243" y="886"/>
                  <a:pt x="243" y="883"/>
                </a:cubicBezTo>
                <a:cubicBezTo>
                  <a:pt x="243" y="882"/>
                  <a:pt x="243" y="882"/>
                  <a:pt x="243" y="881"/>
                </a:cubicBezTo>
                <a:cubicBezTo>
                  <a:pt x="243" y="877"/>
                  <a:pt x="243" y="872"/>
                  <a:pt x="243" y="868"/>
                </a:cubicBezTo>
                <a:cubicBezTo>
                  <a:pt x="243" y="864"/>
                  <a:pt x="243" y="859"/>
                  <a:pt x="244" y="855"/>
                </a:cubicBezTo>
                <a:cubicBezTo>
                  <a:pt x="244" y="854"/>
                  <a:pt x="244" y="854"/>
                  <a:pt x="244" y="853"/>
                </a:cubicBezTo>
                <a:cubicBezTo>
                  <a:pt x="244" y="850"/>
                  <a:pt x="244" y="848"/>
                  <a:pt x="244" y="845"/>
                </a:cubicBezTo>
                <a:cubicBezTo>
                  <a:pt x="244" y="844"/>
                  <a:pt x="245" y="844"/>
                  <a:pt x="245" y="843"/>
                </a:cubicBezTo>
                <a:cubicBezTo>
                  <a:pt x="245" y="840"/>
                  <a:pt x="246" y="838"/>
                  <a:pt x="246" y="837"/>
                </a:cubicBezTo>
                <a:cubicBezTo>
                  <a:pt x="246" y="834"/>
                  <a:pt x="246" y="832"/>
                  <a:pt x="246" y="831"/>
                </a:cubicBezTo>
                <a:cubicBezTo>
                  <a:pt x="247" y="828"/>
                  <a:pt x="247" y="826"/>
                  <a:pt x="247" y="825"/>
                </a:cubicBezTo>
                <a:cubicBezTo>
                  <a:pt x="248" y="823"/>
                  <a:pt x="248" y="822"/>
                  <a:pt x="248" y="820"/>
                </a:cubicBezTo>
                <a:cubicBezTo>
                  <a:pt x="248" y="819"/>
                  <a:pt x="248" y="818"/>
                  <a:pt x="249" y="817"/>
                </a:cubicBezTo>
                <a:cubicBezTo>
                  <a:pt x="249" y="816"/>
                  <a:pt x="248" y="815"/>
                  <a:pt x="249" y="815"/>
                </a:cubicBezTo>
                <a:cubicBezTo>
                  <a:pt x="249" y="814"/>
                  <a:pt x="249" y="814"/>
                  <a:pt x="249" y="813"/>
                </a:cubicBezTo>
                <a:cubicBezTo>
                  <a:pt x="249" y="813"/>
                  <a:pt x="249" y="812"/>
                  <a:pt x="249" y="811"/>
                </a:cubicBezTo>
                <a:cubicBezTo>
                  <a:pt x="250" y="808"/>
                  <a:pt x="251" y="806"/>
                  <a:pt x="251" y="803"/>
                </a:cubicBezTo>
                <a:cubicBezTo>
                  <a:pt x="252" y="799"/>
                  <a:pt x="253" y="795"/>
                  <a:pt x="254" y="791"/>
                </a:cubicBezTo>
                <a:cubicBezTo>
                  <a:pt x="254" y="789"/>
                  <a:pt x="255" y="786"/>
                  <a:pt x="256" y="784"/>
                </a:cubicBezTo>
                <a:cubicBezTo>
                  <a:pt x="256" y="782"/>
                  <a:pt x="256" y="782"/>
                  <a:pt x="257" y="780"/>
                </a:cubicBezTo>
                <a:cubicBezTo>
                  <a:pt x="257" y="779"/>
                  <a:pt x="257" y="778"/>
                  <a:pt x="257" y="777"/>
                </a:cubicBezTo>
                <a:cubicBezTo>
                  <a:pt x="258" y="776"/>
                  <a:pt x="259" y="773"/>
                  <a:pt x="259" y="772"/>
                </a:cubicBezTo>
                <a:cubicBezTo>
                  <a:pt x="259" y="771"/>
                  <a:pt x="260" y="771"/>
                  <a:pt x="260" y="770"/>
                </a:cubicBezTo>
                <a:cubicBezTo>
                  <a:pt x="260" y="769"/>
                  <a:pt x="260" y="769"/>
                  <a:pt x="260" y="768"/>
                </a:cubicBezTo>
                <a:cubicBezTo>
                  <a:pt x="261" y="767"/>
                  <a:pt x="261" y="767"/>
                  <a:pt x="261" y="765"/>
                </a:cubicBezTo>
                <a:cubicBezTo>
                  <a:pt x="262" y="762"/>
                  <a:pt x="264" y="758"/>
                  <a:pt x="265" y="755"/>
                </a:cubicBezTo>
                <a:cubicBezTo>
                  <a:pt x="265" y="754"/>
                  <a:pt x="266" y="753"/>
                  <a:pt x="266" y="753"/>
                </a:cubicBezTo>
                <a:cubicBezTo>
                  <a:pt x="266" y="752"/>
                  <a:pt x="266" y="751"/>
                  <a:pt x="266" y="751"/>
                </a:cubicBezTo>
                <a:cubicBezTo>
                  <a:pt x="267" y="750"/>
                  <a:pt x="266" y="750"/>
                  <a:pt x="266" y="750"/>
                </a:cubicBezTo>
                <a:cubicBezTo>
                  <a:pt x="267" y="749"/>
                  <a:pt x="267" y="749"/>
                  <a:pt x="268" y="748"/>
                </a:cubicBezTo>
                <a:cubicBezTo>
                  <a:pt x="268" y="747"/>
                  <a:pt x="268" y="746"/>
                  <a:pt x="269" y="745"/>
                </a:cubicBezTo>
                <a:cubicBezTo>
                  <a:pt x="269" y="743"/>
                  <a:pt x="267" y="743"/>
                  <a:pt x="268" y="740"/>
                </a:cubicBezTo>
                <a:cubicBezTo>
                  <a:pt x="268" y="739"/>
                  <a:pt x="269" y="738"/>
                  <a:pt x="269" y="738"/>
                </a:cubicBezTo>
                <a:cubicBezTo>
                  <a:pt x="269" y="737"/>
                  <a:pt x="270" y="737"/>
                  <a:pt x="270" y="737"/>
                </a:cubicBezTo>
                <a:cubicBezTo>
                  <a:pt x="271" y="737"/>
                  <a:pt x="271" y="737"/>
                  <a:pt x="271" y="736"/>
                </a:cubicBezTo>
                <a:cubicBezTo>
                  <a:pt x="271" y="735"/>
                  <a:pt x="271" y="734"/>
                  <a:pt x="271" y="734"/>
                </a:cubicBezTo>
                <a:cubicBezTo>
                  <a:pt x="272" y="733"/>
                  <a:pt x="272" y="732"/>
                  <a:pt x="273" y="731"/>
                </a:cubicBezTo>
                <a:cubicBezTo>
                  <a:pt x="274" y="731"/>
                  <a:pt x="274" y="731"/>
                  <a:pt x="274" y="730"/>
                </a:cubicBezTo>
                <a:cubicBezTo>
                  <a:pt x="275" y="729"/>
                  <a:pt x="275" y="728"/>
                  <a:pt x="276" y="727"/>
                </a:cubicBezTo>
                <a:cubicBezTo>
                  <a:pt x="276" y="726"/>
                  <a:pt x="277" y="726"/>
                  <a:pt x="277" y="725"/>
                </a:cubicBezTo>
                <a:cubicBezTo>
                  <a:pt x="277" y="725"/>
                  <a:pt x="278" y="725"/>
                  <a:pt x="278" y="724"/>
                </a:cubicBezTo>
                <a:cubicBezTo>
                  <a:pt x="278" y="724"/>
                  <a:pt x="279" y="724"/>
                  <a:pt x="279" y="724"/>
                </a:cubicBezTo>
                <a:cubicBezTo>
                  <a:pt x="280" y="720"/>
                  <a:pt x="282" y="718"/>
                  <a:pt x="283" y="716"/>
                </a:cubicBezTo>
                <a:cubicBezTo>
                  <a:pt x="283" y="715"/>
                  <a:pt x="284" y="715"/>
                  <a:pt x="285" y="715"/>
                </a:cubicBezTo>
                <a:cubicBezTo>
                  <a:pt x="285" y="715"/>
                  <a:pt x="285" y="715"/>
                  <a:pt x="286" y="714"/>
                </a:cubicBezTo>
                <a:cubicBezTo>
                  <a:pt x="286" y="714"/>
                  <a:pt x="287" y="714"/>
                  <a:pt x="287" y="713"/>
                </a:cubicBezTo>
                <a:cubicBezTo>
                  <a:pt x="288" y="713"/>
                  <a:pt x="288" y="712"/>
                  <a:pt x="288" y="711"/>
                </a:cubicBezTo>
                <a:cubicBezTo>
                  <a:pt x="288" y="710"/>
                  <a:pt x="288" y="709"/>
                  <a:pt x="289" y="709"/>
                </a:cubicBezTo>
                <a:cubicBezTo>
                  <a:pt x="289" y="708"/>
                  <a:pt x="290" y="708"/>
                  <a:pt x="290" y="707"/>
                </a:cubicBezTo>
                <a:cubicBezTo>
                  <a:pt x="290" y="706"/>
                  <a:pt x="289" y="706"/>
                  <a:pt x="289" y="706"/>
                </a:cubicBezTo>
                <a:cubicBezTo>
                  <a:pt x="290" y="705"/>
                  <a:pt x="290" y="706"/>
                  <a:pt x="291" y="705"/>
                </a:cubicBezTo>
                <a:cubicBezTo>
                  <a:pt x="291" y="705"/>
                  <a:pt x="291" y="704"/>
                  <a:pt x="291" y="704"/>
                </a:cubicBezTo>
                <a:cubicBezTo>
                  <a:pt x="291" y="704"/>
                  <a:pt x="292" y="703"/>
                  <a:pt x="292" y="703"/>
                </a:cubicBezTo>
                <a:cubicBezTo>
                  <a:pt x="292" y="702"/>
                  <a:pt x="293" y="702"/>
                  <a:pt x="293" y="701"/>
                </a:cubicBezTo>
                <a:cubicBezTo>
                  <a:pt x="294" y="701"/>
                  <a:pt x="294" y="694"/>
                  <a:pt x="295" y="694"/>
                </a:cubicBezTo>
                <a:cubicBezTo>
                  <a:pt x="295" y="693"/>
                  <a:pt x="296" y="693"/>
                  <a:pt x="296" y="692"/>
                </a:cubicBezTo>
                <a:cubicBezTo>
                  <a:pt x="296" y="691"/>
                  <a:pt x="296" y="690"/>
                  <a:pt x="297" y="689"/>
                </a:cubicBezTo>
                <a:cubicBezTo>
                  <a:pt x="297" y="688"/>
                  <a:pt x="298" y="689"/>
                  <a:pt x="299" y="688"/>
                </a:cubicBezTo>
                <a:cubicBezTo>
                  <a:pt x="299" y="688"/>
                  <a:pt x="299" y="687"/>
                  <a:pt x="299" y="687"/>
                </a:cubicBezTo>
                <a:cubicBezTo>
                  <a:pt x="300" y="687"/>
                  <a:pt x="301" y="687"/>
                  <a:pt x="302" y="686"/>
                </a:cubicBezTo>
                <a:cubicBezTo>
                  <a:pt x="302" y="683"/>
                  <a:pt x="305" y="682"/>
                  <a:pt x="305" y="679"/>
                </a:cubicBezTo>
                <a:cubicBezTo>
                  <a:pt x="308" y="678"/>
                  <a:pt x="310" y="675"/>
                  <a:pt x="311" y="673"/>
                </a:cubicBezTo>
                <a:cubicBezTo>
                  <a:pt x="312" y="672"/>
                  <a:pt x="313" y="672"/>
                  <a:pt x="314" y="671"/>
                </a:cubicBezTo>
                <a:cubicBezTo>
                  <a:pt x="315" y="670"/>
                  <a:pt x="317" y="669"/>
                  <a:pt x="318" y="667"/>
                </a:cubicBezTo>
                <a:cubicBezTo>
                  <a:pt x="319" y="667"/>
                  <a:pt x="320" y="666"/>
                  <a:pt x="320" y="666"/>
                </a:cubicBezTo>
                <a:cubicBezTo>
                  <a:pt x="321" y="665"/>
                  <a:pt x="323" y="663"/>
                  <a:pt x="323" y="663"/>
                </a:cubicBezTo>
                <a:cubicBezTo>
                  <a:pt x="324" y="663"/>
                  <a:pt x="323" y="659"/>
                  <a:pt x="324" y="659"/>
                </a:cubicBezTo>
                <a:cubicBezTo>
                  <a:pt x="325" y="659"/>
                  <a:pt x="327" y="658"/>
                  <a:pt x="328" y="658"/>
                </a:cubicBezTo>
                <a:cubicBezTo>
                  <a:pt x="328" y="658"/>
                  <a:pt x="328" y="657"/>
                  <a:pt x="328" y="657"/>
                </a:cubicBezTo>
                <a:cubicBezTo>
                  <a:pt x="329" y="657"/>
                  <a:pt x="328" y="653"/>
                  <a:pt x="329" y="652"/>
                </a:cubicBezTo>
                <a:cubicBezTo>
                  <a:pt x="329" y="652"/>
                  <a:pt x="330" y="652"/>
                  <a:pt x="330" y="651"/>
                </a:cubicBezTo>
                <a:cubicBezTo>
                  <a:pt x="330" y="651"/>
                  <a:pt x="331" y="653"/>
                  <a:pt x="332" y="652"/>
                </a:cubicBezTo>
                <a:cubicBezTo>
                  <a:pt x="332" y="652"/>
                  <a:pt x="332" y="651"/>
                  <a:pt x="333" y="651"/>
                </a:cubicBezTo>
                <a:cubicBezTo>
                  <a:pt x="333" y="651"/>
                  <a:pt x="333" y="651"/>
                  <a:pt x="334" y="651"/>
                </a:cubicBezTo>
                <a:cubicBezTo>
                  <a:pt x="334" y="650"/>
                  <a:pt x="335" y="649"/>
                  <a:pt x="335" y="649"/>
                </a:cubicBezTo>
                <a:cubicBezTo>
                  <a:pt x="336" y="649"/>
                  <a:pt x="336" y="649"/>
                  <a:pt x="336" y="649"/>
                </a:cubicBezTo>
                <a:cubicBezTo>
                  <a:pt x="337" y="648"/>
                  <a:pt x="338" y="650"/>
                  <a:pt x="339" y="649"/>
                </a:cubicBezTo>
                <a:cubicBezTo>
                  <a:pt x="340" y="649"/>
                  <a:pt x="339" y="647"/>
                  <a:pt x="339" y="646"/>
                </a:cubicBezTo>
                <a:cubicBezTo>
                  <a:pt x="339" y="646"/>
                  <a:pt x="340" y="646"/>
                  <a:pt x="340" y="646"/>
                </a:cubicBezTo>
                <a:cubicBezTo>
                  <a:pt x="340" y="646"/>
                  <a:pt x="341" y="645"/>
                  <a:pt x="341" y="645"/>
                </a:cubicBezTo>
                <a:cubicBezTo>
                  <a:pt x="342" y="644"/>
                  <a:pt x="343" y="643"/>
                  <a:pt x="344" y="642"/>
                </a:cubicBezTo>
                <a:cubicBezTo>
                  <a:pt x="344" y="641"/>
                  <a:pt x="345" y="640"/>
                  <a:pt x="345" y="639"/>
                </a:cubicBezTo>
                <a:cubicBezTo>
                  <a:pt x="346" y="638"/>
                  <a:pt x="347" y="638"/>
                  <a:pt x="347" y="638"/>
                </a:cubicBezTo>
                <a:cubicBezTo>
                  <a:pt x="348" y="637"/>
                  <a:pt x="349" y="637"/>
                  <a:pt x="349" y="636"/>
                </a:cubicBezTo>
                <a:cubicBezTo>
                  <a:pt x="350" y="635"/>
                  <a:pt x="352" y="634"/>
                  <a:pt x="353" y="633"/>
                </a:cubicBezTo>
                <a:cubicBezTo>
                  <a:pt x="354" y="633"/>
                  <a:pt x="356" y="633"/>
                  <a:pt x="357" y="633"/>
                </a:cubicBezTo>
                <a:cubicBezTo>
                  <a:pt x="358" y="632"/>
                  <a:pt x="358" y="631"/>
                  <a:pt x="359" y="632"/>
                </a:cubicBezTo>
                <a:cubicBezTo>
                  <a:pt x="360" y="632"/>
                  <a:pt x="360" y="636"/>
                  <a:pt x="361" y="636"/>
                </a:cubicBezTo>
                <a:cubicBezTo>
                  <a:pt x="361" y="636"/>
                  <a:pt x="361" y="636"/>
                  <a:pt x="362" y="636"/>
                </a:cubicBezTo>
                <a:cubicBezTo>
                  <a:pt x="362" y="636"/>
                  <a:pt x="363" y="636"/>
                  <a:pt x="364" y="635"/>
                </a:cubicBezTo>
                <a:cubicBezTo>
                  <a:pt x="364" y="635"/>
                  <a:pt x="365" y="635"/>
                  <a:pt x="366" y="634"/>
                </a:cubicBezTo>
                <a:cubicBezTo>
                  <a:pt x="366" y="634"/>
                  <a:pt x="367" y="634"/>
                  <a:pt x="367" y="634"/>
                </a:cubicBezTo>
                <a:cubicBezTo>
                  <a:pt x="368" y="633"/>
                  <a:pt x="368" y="633"/>
                  <a:pt x="369" y="632"/>
                </a:cubicBezTo>
                <a:cubicBezTo>
                  <a:pt x="369" y="632"/>
                  <a:pt x="371" y="632"/>
                  <a:pt x="371" y="632"/>
                </a:cubicBezTo>
                <a:cubicBezTo>
                  <a:pt x="371" y="632"/>
                  <a:pt x="371" y="632"/>
                  <a:pt x="371" y="631"/>
                </a:cubicBezTo>
                <a:cubicBezTo>
                  <a:pt x="372" y="631"/>
                  <a:pt x="372" y="631"/>
                  <a:pt x="373" y="631"/>
                </a:cubicBezTo>
                <a:cubicBezTo>
                  <a:pt x="374" y="631"/>
                  <a:pt x="375" y="630"/>
                  <a:pt x="376" y="630"/>
                </a:cubicBezTo>
                <a:cubicBezTo>
                  <a:pt x="376" y="630"/>
                  <a:pt x="376" y="630"/>
                  <a:pt x="377" y="630"/>
                </a:cubicBezTo>
                <a:cubicBezTo>
                  <a:pt x="377" y="629"/>
                  <a:pt x="378" y="630"/>
                  <a:pt x="378" y="630"/>
                </a:cubicBezTo>
                <a:cubicBezTo>
                  <a:pt x="379" y="629"/>
                  <a:pt x="378" y="629"/>
                  <a:pt x="379" y="629"/>
                </a:cubicBezTo>
                <a:cubicBezTo>
                  <a:pt x="379" y="628"/>
                  <a:pt x="380" y="628"/>
                  <a:pt x="380" y="628"/>
                </a:cubicBezTo>
                <a:cubicBezTo>
                  <a:pt x="381" y="628"/>
                  <a:pt x="381" y="628"/>
                  <a:pt x="381" y="627"/>
                </a:cubicBezTo>
                <a:cubicBezTo>
                  <a:pt x="383" y="626"/>
                  <a:pt x="383" y="628"/>
                  <a:pt x="385" y="628"/>
                </a:cubicBezTo>
                <a:cubicBezTo>
                  <a:pt x="385" y="628"/>
                  <a:pt x="385" y="627"/>
                  <a:pt x="385" y="627"/>
                </a:cubicBezTo>
                <a:cubicBezTo>
                  <a:pt x="387" y="627"/>
                  <a:pt x="387" y="627"/>
                  <a:pt x="388" y="626"/>
                </a:cubicBezTo>
                <a:cubicBezTo>
                  <a:pt x="389" y="626"/>
                  <a:pt x="390" y="627"/>
                  <a:pt x="390" y="627"/>
                </a:cubicBezTo>
                <a:cubicBezTo>
                  <a:pt x="391" y="627"/>
                  <a:pt x="392" y="627"/>
                  <a:pt x="392" y="627"/>
                </a:cubicBezTo>
                <a:cubicBezTo>
                  <a:pt x="392" y="626"/>
                  <a:pt x="394" y="627"/>
                  <a:pt x="394" y="627"/>
                </a:cubicBezTo>
                <a:cubicBezTo>
                  <a:pt x="396" y="626"/>
                  <a:pt x="399" y="627"/>
                  <a:pt x="400" y="627"/>
                </a:cubicBezTo>
                <a:cubicBezTo>
                  <a:pt x="401" y="627"/>
                  <a:pt x="402" y="627"/>
                  <a:pt x="403" y="627"/>
                </a:cubicBezTo>
                <a:cubicBezTo>
                  <a:pt x="404" y="627"/>
                  <a:pt x="405" y="627"/>
                  <a:pt x="406" y="626"/>
                </a:cubicBezTo>
                <a:cubicBezTo>
                  <a:pt x="406" y="626"/>
                  <a:pt x="407" y="626"/>
                  <a:pt x="407" y="625"/>
                </a:cubicBezTo>
                <a:cubicBezTo>
                  <a:pt x="407" y="625"/>
                  <a:pt x="408" y="625"/>
                  <a:pt x="408" y="625"/>
                </a:cubicBezTo>
                <a:cubicBezTo>
                  <a:pt x="408" y="625"/>
                  <a:pt x="407" y="624"/>
                  <a:pt x="407" y="624"/>
                </a:cubicBezTo>
                <a:cubicBezTo>
                  <a:pt x="407" y="624"/>
                  <a:pt x="407" y="624"/>
                  <a:pt x="407" y="624"/>
                </a:cubicBezTo>
                <a:cubicBezTo>
                  <a:pt x="407" y="624"/>
                  <a:pt x="407" y="624"/>
                  <a:pt x="408" y="624"/>
                </a:cubicBezTo>
                <a:cubicBezTo>
                  <a:pt x="412" y="624"/>
                  <a:pt x="412" y="624"/>
                  <a:pt x="412" y="624"/>
                </a:cubicBezTo>
                <a:cubicBezTo>
                  <a:pt x="413" y="624"/>
                  <a:pt x="414" y="625"/>
                  <a:pt x="415" y="625"/>
                </a:cubicBezTo>
                <a:cubicBezTo>
                  <a:pt x="415" y="625"/>
                  <a:pt x="417" y="625"/>
                  <a:pt x="417" y="626"/>
                </a:cubicBezTo>
                <a:cubicBezTo>
                  <a:pt x="418" y="626"/>
                  <a:pt x="418" y="624"/>
                  <a:pt x="419" y="624"/>
                </a:cubicBezTo>
                <a:cubicBezTo>
                  <a:pt x="419" y="627"/>
                  <a:pt x="422" y="624"/>
                  <a:pt x="424" y="625"/>
                </a:cubicBezTo>
                <a:cubicBezTo>
                  <a:pt x="424" y="626"/>
                  <a:pt x="425" y="626"/>
                  <a:pt x="426" y="626"/>
                </a:cubicBezTo>
                <a:cubicBezTo>
                  <a:pt x="425" y="627"/>
                  <a:pt x="426" y="628"/>
                  <a:pt x="426" y="629"/>
                </a:cubicBezTo>
                <a:cubicBezTo>
                  <a:pt x="426" y="630"/>
                  <a:pt x="428" y="629"/>
                  <a:pt x="428" y="631"/>
                </a:cubicBezTo>
                <a:cubicBezTo>
                  <a:pt x="425" y="631"/>
                  <a:pt x="424" y="629"/>
                  <a:pt x="423" y="628"/>
                </a:cubicBezTo>
                <a:cubicBezTo>
                  <a:pt x="422" y="628"/>
                  <a:pt x="422" y="629"/>
                  <a:pt x="421" y="629"/>
                </a:cubicBezTo>
                <a:cubicBezTo>
                  <a:pt x="421" y="628"/>
                  <a:pt x="421" y="628"/>
                  <a:pt x="420" y="627"/>
                </a:cubicBezTo>
                <a:cubicBezTo>
                  <a:pt x="418" y="627"/>
                  <a:pt x="415" y="627"/>
                  <a:pt x="412" y="627"/>
                </a:cubicBezTo>
                <a:cubicBezTo>
                  <a:pt x="412" y="627"/>
                  <a:pt x="411" y="626"/>
                  <a:pt x="410" y="626"/>
                </a:cubicBezTo>
                <a:cubicBezTo>
                  <a:pt x="410" y="626"/>
                  <a:pt x="409" y="627"/>
                  <a:pt x="409" y="628"/>
                </a:cubicBezTo>
                <a:cubicBezTo>
                  <a:pt x="409" y="628"/>
                  <a:pt x="409" y="628"/>
                  <a:pt x="409" y="628"/>
                </a:cubicBezTo>
                <a:cubicBezTo>
                  <a:pt x="409" y="628"/>
                  <a:pt x="410" y="629"/>
                  <a:pt x="410" y="629"/>
                </a:cubicBezTo>
                <a:cubicBezTo>
                  <a:pt x="410" y="630"/>
                  <a:pt x="411" y="630"/>
                  <a:pt x="412" y="630"/>
                </a:cubicBezTo>
                <a:cubicBezTo>
                  <a:pt x="413" y="630"/>
                  <a:pt x="414" y="631"/>
                  <a:pt x="415" y="631"/>
                </a:cubicBezTo>
                <a:cubicBezTo>
                  <a:pt x="415" y="631"/>
                  <a:pt x="416" y="630"/>
                  <a:pt x="416" y="630"/>
                </a:cubicBezTo>
                <a:cubicBezTo>
                  <a:pt x="417" y="630"/>
                  <a:pt x="417" y="631"/>
                  <a:pt x="418" y="631"/>
                </a:cubicBezTo>
                <a:cubicBezTo>
                  <a:pt x="418" y="632"/>
                  <a:pt x="419" y="632"/>
                  <a:pt x="419" y="632"/>
                </a:cubicBezTo>
                <a:cubicBezTo>
                  <a:pt x="420" y="633"/>
                  <a:pt x="421" y="633"/>
                  <a:pt x="422" y="633"/>
                </a:cubicBezTo>
                <a:cubicBezTo>
                  <a:pt x="423" y="633"/>
                  <a:pt x="425" y="633"/>
                  <a:pt x="426" y="633"/>
                </a:cubicBezTo>
                <a:cubicBezTo>
                  <a:pt x="426" y="633"/>
                  <a:pt x="426" y="633"/>
                  <a:pt x="426" y="633"/>
                </a:cubicBezTo>
                <a:cubicBezTo>
                  <a:pt x="427" y="633"/>
                  <a:pt x="427" y="634"/>
                  <a:pt x="428" y="634"/>
                </a:cubicBezTo>
                <a:cubicBezTo>
                  <a:pt x="428" y="634"/>
                  <a:pt x="428" y="635"/>
                  <a:pt x="429" y="635"/>
                </a:cubicBezTo>
                <a:cubicBezTo>
                  <a:pt x="429" y="635"/>
                  <a:pt x="425" y="636"/>
                  <a:pt x="426" y="636"/>
                </a:cubicBezTo>
                <a:cubicBezTo>
                  <a:pt x="426" y="637"/>
                  <a:pt x="427" y="637"/>
                  <a:pt x="427" y="637"/>
                </a:cubicBezTo>
                <a:cubicBezTo>
                  <a:pt x="428" y="637"/>
                  <a:pt x="429" y="637"/>
                  <a:pt x="429" y="638"/>
                </a:cubicBezTo>
                <a:cubicBezTo>
                  <a:pt x="429" y="638"/>
                  <a:pt x="430" y="638"/>
                  <a:pt x="430" y="638"/>
                </a:cubicBezTo>
                <a:cubicBezTo>
                  <a:pt x="430" y="638"/>
                  <a:pt x="430" y="638"/>
                  <a:pt x="430" y="638"/>
                </a:cubicBezTo>
                <a:cubicBezTo>
                  <a:pt x="430" y="639"/>
                  <a:pt x="431" y="638"/>
                  <a:pt x="431" y="638"/>
                </a:cubicBezTo>
                <a:cubicBezTo>
                  <a:pt x="432" y="639"/>
                  <a:pt x="432" y="639"/>
                  <a:pt x="433" y="640"/>
                </a:cubicBezTo>
                <a:cubicBezTo>
                  <a:pt x="434" y="640"/>
                  <a:pt x="434" y="641"/>
                  <a:pt x="435" y="642"/>
                </a:cubicBezTo>
                <a:cubicBezTo>
                  <a:pt x="435" y="642"/>
                  <a:pt x="436" y="642"/>
                  <a:pt x="436" y="642"/>
                </a:cubicBezTo>
                <a:cubicBezTo>
                  <a:pt x="437" y="643"/>
                  <a:pt x="437" y="642"/>
                  <a:pt x="438" y="642"/>
                </a:cubicBezTo>
                <a:cubicBezTo>
                  <a:pt x="442" y="645"/>
                  <a:pt x="446" y="653"/>
                  <a:pt x="446" y="654"/>
                </a:cubicBezTo>
                <a:cubicBezTo>
                  <a:pt x="446" y="654"/>
                  <a:pt x="447" y="654"/>
                  <a:pt x="447" y="654"/>
                </a:cubicBezTo>
                <a:cubicBezTo>
                  <a:pt x="448" y="655"/>
                  <a:pt x="449" y="655"/>
                  <a:pt x="449" y="656"/>
                </a:cubicBezTo>
                <a:cubicBezTo>
                  <a:pt x="450" y="656"/>
                  <a:pt x="449" y="659"/>
                  <a:pt x="450" y="659"/>
                </a:cubicBezTo>
                <a:cubicBezTo>
                  <a:pt x="450" y="660"/>
                  <a:pt x="450" y="660"/>
                  <a:pt x="450" y="660"/>
                </a:cubicBezTo>
                <a:cubicBezTo>
                  <a:pt x="451" y="660"/>
                  <a:pt x="451" y="660"/>
                  <a:pt x="452" y="661"/>
                </a:cubicBezTo>
                <a:cubicBezTo>
                  <a:pt x="452" y="661"/>
                  <a:pt x="453" y="661"/>
                  <a:pt x="453" y="661"/>
                </a:cubicBezTo>
                <a:cubicBezTo>
                  <a:pt x="454" y="662"/>
                  <a:pt x="453" y="667"/>
                  <a:pt x="455" y="667"/>
                </a:cubicBezTo>
                <a:cubicBezTo>
                  <a:pt x="456" y="667"/>
                  <a:pt x="458" y="676"/>
                  <a:pt x="458" y="677"/>
                </a:cubicBezTo>
                <a:cubicBezTo>
                  <a:pt x="460" y="684"/>
                  <a:pt x="462" y="692"/>
                  <a:pt x="462" y="700"/>
                </a:cubicBezTo>
                <a:cubicBezTo>
                  <a:pt x="463" y="714"/>
                  <a:pt x="457" y="729"/>
                  <a:pt x="448" y="740"/>
                </a:cubicBezTo>
                <a:cubicBezTo>
                  <a:pt x="440" y="749"/>
                  <a:pt x="430" y="753"/>
                  <a:pt x="417" y="752"/>
                </a:cubicBezTo>
                <a:cubicBezTo>
                  <a:pt x="416" y="752"/>
                  <a:pt x="401" y="748"/>
                  <a:pt x="405" y="747"/>
                </a:cubicBezTo>
                <a:cubicBezTo>
                  <a:pt x="423" y="743"/>
                  <a:pt x="429" y="737"/>
                  <a:pt x="431" y="726"/>
                </a:cubicBezTo>
                <a:cubicBezTo>
                  <a:pt x="432" y="720"/>
                  <a:pt x="431" y="702"/>
                  <a:pt x="416" y="687"/>
                </a:cubicBezTo>
                <a:cubicBezTo>
                  <a:pt x="388" y="659"/>
                  <a:pt x="333" y="675"/>
                  <a:pt x="317" y="720"/>
                </a:cubicBezTo>
                <a:cubicBezTo>
                  <a:pt x="304" y="758"/>
                  <a:pt x="316" y="817"/>
                  <a:pt x="380" y="835"/>
                </a:cubicBezTo>
                <a:cubicBezTo>
                  <a:pt x="473" y="861"/>
                  <a:pt x="509" y="818"/>
                  <a:pt x="511" y="788"/>
                </a:cubicBezTo>
                <a:cubicBezTo>
                  <a:pt x="513" y="788"/>
                  <a:pt x="526" y="794"/>
                  <a:pt x="546" y="785"/>
                </a:cubicBezTo>
                <a:cubicBezTo>
                  <a:pt x="566" y="776"/>
                  <a:pt x="581" y="758"/>
                  <a:pt x="590" y="738"/>
                </a:cubicBezTo>
                <a:cubicBezTo>
                  <a:pt x="594" y="728"/>
                  <a:pt x="597" y="716"/>
                  <a:pt x="598" y="705"/>
                </a:cubicBezTo>
                <a:cubicBezTo>
                  <a:pt x="600" y="681"/>
                  <a:pt x="593" y="648"/>
                  <a:pt x="570" y="636"/>
                </a:cubicBezTo>
                <a:cubicBezTo>
                  <a:pt x="568" y="635"/>
                  <a:pt x="552" y="630"/>
                  <a:pt x="551" y="632"/>
                </a:cubicBezTo>
                <a:cubicBezTo>
                  <a:pt x="551" y="632"/>
                  <a:pt x="586" y="581"/>
                  <a:pt x="504" y="539"/>
                </a:cubicBezTo>
                <a:cubicBezTo>
                  <a:pt x="504" y="539"/>
                  <a:pt x="502" y="537"/>
                  <a:pt x="497" y="535"/>
                </a:cubicBezTo>
                <a:cubicBezTo>
                  <a:pt x="496" y="535"/>
                  <a:pt x="494" y="534"/>
                  <a:pt x="493" y="534"/>
                </a:cubicBezTo>
                <a:cubicBezTo>
                  <a:pt x="491" y="534"/>
                  <a:pt x="493" y="533"/>
                  <a:pt x="491" y="533"/>
                </a:cubicBezTo>
                <a:cubicBezTo>
                  <a:pt x="490" y="533"/>
                  <a:pt x="490" y="532"/>
                  <a:pt x="490" y="532"/>
                </a:cubicBezTo>
                <a:cubicBezTo>
                  <a:pt x="489" y="532"/>
                  <a:pt x="489" y="532"/>
                  <a:pt x="488" y="532"/>
                </a:cubicBezTo>
                <a:cubicBezTo>
                  <a:pt x="487" y="532"/>
                  <a:pt x="487" y="532"/>
                  <a:pt x="486" y="532"/>
                </a:cubicBezTo>
                <a:cubicBezTo>
                  <a:pt x="484" y="531"/>
                  <a:pt x="483" y="532"/>
                  <a:pt x="483" y="531"/>
                </a:cubicBezTo>
                <a:cubicBezTo>
                  <a:pt x="482" y="531"/>
                  <a:pt x="482" y="531"/>
                  <a:pt x="482" y="531"/>
                </a:cubicBezTo>
                <a:cubicBezTo>
                  <a:pt x="481" y="531"/>
                  <a:pt x="481" y="530"/>
                  <a:pt x="480" y="530"/>
                </a:cubicBezTo>
                <a:cubicBezTo>
                  <a:pt x="479" y="530"/>
                  <a:pt x="479" y="530"/>
                  <a:pt x="478" y="530"/>
                </a:cubicBezTo>
                <a:cubicBezTo>
                  <a:pt x="477" y="530"/>
                  <a:pt x="477" y="529"/>
                  <a:pt x="476" y="529"/>
                </a:cubicBezTo>
                <a:cubicBezTo>
                  <a:pt x="475" y="529"/>
                  <a:pt x="475" y="529"/>
                  <a:pt x="475" y="530"/>
                </a:cubicBezTo>
                <a:cubicBezTo>
                  <a:pt x="475" y="530"/>
                  <a:pt x="474" y="529"/>
                  <a:pt x="474" y="529"/>
                </a:cubicBezTo>
                <a:cubicBezTo>
                  <a:pt x="472" y="529"/>
                  <a:pt x="471" y="528"/>
                  <a:pt x="469" y="528"/>
                </a:cubicBezTo>
                <a:cubicBezTo>
                  <a:pt x="466" y="528"/>
                  <a:pt x="461" y="526"/>
                  <a:pt x="459" y="527"/>
                </a:cubicBezTo>
                <a:cubicBezTo>
                  <a:pt x="458" y="527"/>
                  <a:pt x="458" y="527"/>
                  <a:pt x="457" y="528"/>
                </a:cubicBezTo>
                <a:cubicBezTo>
                  <a:pt x="456" y="528"/>
                  <a:pt x="456" y="528"/>
                  <a:pt x="455" y="528"/>
                </a:cubicBezTo>
                <a:cubicBezTo>
                  <a:pt x="453" y="529"/>
                  <a:pt x="451" y="527"/>
                  <a:pt x="451" y="527"/>
                </a:cubicBezTo>
                <a:cubicBezTo>
                  <a:pt x="450" y="527"/>
                  <a:pt x="450" y="529"/>
                  <a:pt x="449" y="528"/>
                </a:cubicBezTo>
                <a:cubicBezTo>
                  <a:pt x="449" y="527"/>
                  <a:pt x="446" y="528"/>
                  <a:pt x="445" y="527"/>
                </a:cubicBezTo>
                <a:cubicBezTo>
                  <a:pt x="444" y="529"/>
                  <a:pt x="442" y="528"/>
                  <a:pt x="440" y="528"/>
                </a:cubicBezTo>
                <a:cubicBezTo>
                  <a:pt x="440" y="528"/>
                  <a:pt x="440" y="529"/>
                  <a:pt x="440" y="529"/>
                </a:cubicBezTo>
                <a:cubicBezTo>
                  <a:pt x="440" y="530"/>
                  <a:pt x="439" y="529"/>
                  <a:pt x="439" y="529"/>
                </a:cubicBezTo>
                <a:cubicBezTo>
                  <a:pt x="439" y="530"/>
                  <a:pt x="440" y="530"/>
                  <a:pt x="441" y="530"/>
                </a:cubicBezTo>
                <a:cubicBezTo>
                  <a:pt x="442" y="530"/>
                  <a:pt x="442" y="530"/>
                  <a:pt x="444" y="530"/>
                </a:cubicBezTo>
                <a:cubicBezTo>
                  <a:pt x="445" y="530"/>
                  <a:pt x="446" y="530"/>
                  <a:pt x="447" y="531"/>
                </a:cubicBezTo>
                <a:cubicBezTo>
                  <a:pt x="448" y="530"/>
                  <a:pt x="449" y="530"/>
                  <a:pt x="450" y="529"/>
                </a:cubicBezTo>
                <a:cubicBezTo>
                  <a:pt x="451" y="530"/>
                  <a:pt x="453" y="530"/>
                  <a:pt x="454" y="530"/>
                </a:cubicBezTo>
                <a:cubicBezTo>
                  <a:pt x="455" y="530"/>
                  <a:pt x="455" y="530"/>
                  <a:pt x="456" y="530"/>
                </a:cubicBezTo>
                <a:cubicBezTo>
                  <a:pt x="456" y="530"/>
                  <a:pt x="456" y="532"/>
                  <a:pt x="457" y="532"/>
                </a:cubicBezTo>
                <a:cubicBezTo>
                  <a:pt x="457" y="532"/>
                  <a:pt x="457" y="531"/>
                  <a:pt x="457" y="531"/>
                </a:cubicBezTo>
                <a:cubicBezTo>
                  <a:pt x="460" y="530"/>
                  <a:pt x="460" y="531"/>
                  <a:pt x="462" y="532"/>
                </a:cubicBezTo>
                <a:cubicBezTo>
                  <a:pt x="464" y="532"/>
                  <a:pt x="465" y="531"/>
                  <a:pt x="465" y="532"/>
                </a:cubicBezTo>
                <a:cubicBezTo>
                  <a:pt x="466" y="532"/>
                  <a:pt x="468" y="532"/>
                  <a:pt x="468" y="532"/>
                </a:cubicBezTo>
                <a:cubicBezTo>
                  <a:pt x="469" y="533"/>
                  <a:pt x="469" y="534"/>
                  <a:pt x="471" y="534"/>
                </a:cubicBezTo>
                <a:cubicBezTo>
                  <a:pt x="473" y="534"/>
                  <a:pt x="473" y="533"/>
                  <a:pt x="475" y="534"/>
                </a:cubicBezTo>
                <a:cubicBezTo>
                  <a:pt x="477" y="534"/>
                  <a:pt x="476" y="535"/>
                  <a:pt x="478" y="535"/>
                </a:cubicBezTo>
                <a:cubicBezTo>
                  <a:pt x="484" y="536"/>
                  <a:pt x="485" y="533"/>
                  <a:pt x="488" y="537"/>
                </a:cubicBezTo>
                <a:cubicBezTo>
                  <a:pt x="489" y="536"/>
                  <a:pt x="496" y="539"/>
                  <a:pt x="496" y="540"/>
                </a:cubicBezTo>
                <a:cubicBezTo>
                  <a:pt x="496" y="540"/>
                  <a:pt x="496" y="540"/>
                  <a:pt x="496" y="540"/>
                </a:cubicBezTo>
                <a:cubicBezTo>
                  <a:pt x="494" y="540"/>
                  <a:pt x="491" y="539"/>
                  <a:pt x="489" y="539"/>
                </a:cubicBezTo>
                <a:cubicBezTo>
                  <a:pt x="487" y="538"/>
                  <a:pt x="486" y="537"/>
                  <a:pt x="484" y="537"/>
                </a:cubicBezTo>
                <a:cubicBezTo>
                  <a:pt x="484" y="537"/>
                  <a:pt x="484" y="537"/>
                  <a:pt x="483" y="537"/>
                </a:cubicBezTo>
                <a:cubicBezTo>
                  <a:pt x="480" y="536"/>
                  <a:pt x="477" y="537"/>
                  <a:pt x="475" y="536"/>
                </a:cubicBezTo>
                <a:cubicBezTo>
                  <a:pt x="474" y="537"/>
                  <a:pt x="473" y="537"/>
                  <a:pt x="472" y="537"/>
                </a:cubicBezTo>
                <a:cubicBezTo>
                  <a:pt x="470" y="535"/>
                  <a:pt x="468" y="536"/>
                  <a:pt x="466" y="536"/>
                </a:cubicBezTo>
                <a:cubicBezTo>
                  <a:pt x="465" y="536"/>
                  <a:pt x="464" y="535"/>
                  <a:pt x="463" y="535"/>
                </a:cubicBezTo>
                <a:cubicBezTo>
                  <a:pt x="460" y="536"/>
                  <a:pt x="456" y="536"/>
                  <a:pt x="453" y="536"/>
                </a:cubicBezTo>
                <a:cubicBezTo>
                  <a:pt x="453" y="536"/>
                  <a:pt x="453" y="536"/>
                  <a:pt x="452" y="536"/>
                </a:cubicBezTo>
                <a:cubicBezTo>
                  <a:pt x="452" y="537"/>
                  <a:pt x="451" y="537"/>
                  <a:pt x="451" y="537"/>
                </a:cubicBezTo>
                <a:cubicBezTo>
                  <a:pt x="448" y="537"/>
                  <a:pt x="448" y="537"/>
                  <a:pt x="448" y="537"/>
                </a:cubicBezTo>
                <a:cubicBezTo>
                  <a:pt x="447" y="539"/>
                  <a:pt x="450" y="538"/>
                  <a:pt x="449" y="539"/>
                </a:cubicBezTo>
                <a:cubicBezTo>
                  <a:pt x="450" y="539"/>
                  <a:pt x="452" y="541"/>
                  <a:pt x="450" y="541"/>
                </a:cubicBezTo>
                <a:cubicBezTo>
                  <a:pt x="449" y="540"/>
                  <a:pt x="449" y="542"/>
                  <a:pt x="448" y="542"/>
                </a:cubicBezTo>
                <a:cubicBezTo>
                  <a:pt x="447" y="541"/>
                  <a:pt x="447" y="540"/>
                  <a:pt x="446" y="540"/>
                </a:cubicBezTo>
                <a:cubicBezTo>
                  <a:pt x="446" y="540"/>
                  <a:pt x="446" y="542"/>
                  <a:pt x="445" y="541"/>
                </a:cubicBezTo>
                <a:cubicBezTo>
                  <a:pt x="444" y="541"/>
                  <a:pt x="444" y="539"/>
                  <a:pt x="442" y="538"/>
                </a:cubicBezTo>
                <a:cubicBezTo>
                  <a:pt x="441" y="540"/>
                  <a:pt x="443" y="540"/>
                  <a:pt x="443" y="541"/>
                </a:cubicBezTo>
                <a:cubicBezTo>
                  <a:pt x="442" y="542"/>
                  <a:pt x="440" y="542"/>
                  <a:pt x="439" y="542"/>
                </a:cubicBezTo>
                <a:cubicBezTo>
                  <a:pt x="439" y="540"/>
                  <a:pt x="438" y="540"/>
                  <a:pt x="438" y="538"/>
                </a:cubicBezTo>
                <a:cubicBezTo>
                  <a:pt x="432" y="538"/>
                  <a:pt x="432" y="538"/>
                  <a:pt x="432" y="538"/>
                </a:cubicBezTo>
                <a:cubicBezTo>
                  <a:pt x="432" y="539"/>
                  <a:pt x="431" y="540"/>
                  <a:pt x="431" y="541"/>
                </a:cubicBezTo>
                <a:cubicBezTo>
                  <a:pt x="431" y="541"/>
                  <a:pt x="431" y="542"/>
                  <a:pt x="431" y="543"/>
                </a:cubicBezTo>
                <a:cubicBezTo>
                  <a:pt x="431" y="543"/>
                  <a:pt x="430" y="543"/>
                  <a:pt x="429" y="543"/>
                </a:cubicBezTo>
                <a:cubicBezTo>
                  <a:pt x="428" y="541"/>
                  <a:pt x="431" y="541"/>
                  <a:pt x="430" y="539"/>
                </a:cubicBezTo>
                <a:cubicBezTo>
                  <a:pt x="427" y="539"/>
                  <a:pt x="427" y="541"/>
                  <a:pt x="426" y="541"/>
                </a:cubicBezTo>
                <a:cubicBezTo>
                  <a:pt x="424" y="541"/>
                  <a:pt x="423" y="541"/>
                  <a:pt x="422" y="541"/>
                </a:cubicBezTo>
                <a:cubicBezTo>
                  <a:pt x="422" y="541"/>
                  <a:pt x="422" y="542"/>
                  <a:pt x="421" y="542"/>
                </a:cubicBezTo>
                <a:cubicBezTo>
                  <a:pt x="421" y="543"/>
                  <a:pt x="420" y="541"/>
                  <a:pt x="420" y="541"/>
                </a:cubicBezTo>
                <a:cubicBezTo>
                  <a:pt x="419" y="541"/>
                  <a:pt x="419" y="542"/>
                  <a:pt x="419" y="542"/>
                </a:cubicBezTo>
                <a:cubicBezTo>
                  <a:pt x="416" y="542"/>
                  <a:pt x="415" y="541"/>
                  <a:pt x="413" y="541"/>
                </a:cubicBezTo>
                <a:cubicBezTo>
                  <a:pt x="411" y="542"/>
                  <a:pt x="411" y="544"/>
                  <a:pt x="409" y="545"/>
                </a:cubicBezTo>
                <a:cubicBezTo>
                  <a:pt x="406" y="545"/>
                  <a:pt x="404" y="546"/>
                  <a:pt x="401" y="545"/>
                </a:cubicBezTo>
                <a:cubicBezTo>
                  <a:pt x="401" y="546"/>
                  <a:pt x="400" y="548"/>
                  <a:pt x="399" y="548"/>
                </a:cubicBezTo>
                <a:cubicBezTo>
                  <a:pt x="399" y="547"/>
                  <a:pt x="397" y="547"/>
                  <a:pt x="397" y="546"/>
                </a:cubicBezTo>
                <a:cubicBezTo>
                  <a:pt x="395" y="545"/>
                  <a:pt x="397" y="548"/>
                  <a:pt x="395" y="547"/>
                </a:cubicBezTo>
                <a:cubicBezTo>
                  <a:pt x="395" y="546"/>
                  <a:pt x="394" y="546"/>
                  <a:pt x="394" y="545"/>
                </a:cubicBezTo>
                <a:cubicBezTo>
                  <a:pt x="394" y="545"/>
                  <a:pt x="394" y="545"/>
                  <a:pt x="395" y="545"/>
                </a:cubicBezTo>
                <a:cubicBezTo>
                  <a:pt x="395" y="544"/>
                  <a:pt x="395" y="544"/>
                  <a:pt x="395" y="543"/>
                </a:cubicBezTo>
                <a:cubicBezTo>
                  <a:pt x="397" y="542"/>
                  <a:pt x="398" y="541"/>
                  <a:pt x="400" y="541"/>
                </a:cubicBezTo>
                <a:cubicBezTo>
                  <a:pt x="400" y="539"/>
                  <a:pt x="401" y="540"/>
                  <a:pt x="401" y="538"/>
                </a:cubicBezTo>
                <a:cubicBezTo>
                  <a:pt x="398" y="536"/>
                  <a:pt x="396" y="541"/>
                  <a:pt x="394" y="539"/>
                </a:cubicBezTo>
                <a:cubicBezTo>
                  <a:pt x="394" y="539"/>
                  <a:pt x="394" y="539"/>
                  <a:pt x="394" y="539"/>
                </a:cubicBezTo>
                <a:cubicBezTo>
                  <a:pt x="394" y="539"/>
                  <a:pt x="393" y="540"/>
                  <a:pt x="392" y="540"/>
                </a:cubicBezTo>
                <a:cubicBezTo>
                  <a:pt x="392" y="541"/>
                  <a:pt x="391" y="542"/>
                  <a:pt x="391" y="542"/>
                </a:cubicBezTo>
                <a:cubicBezTo>
                  <a:pt x="389" y="542"/>
                  <a:pt x="389" y="542"/>
                  <a:pt x="389" y="542"/>
                </a:cubicBezTo>
                <a:cubicBezTo>
                  <a:pt x="388" y="545"/>
                  <a:pt x="391" y="543"/>
                  <a:pt x="392" y="545"/>
                </a:cubicBezTo>
                <a:cubicBezTo>
                  <a:pt x="392" y="546"/>
                  <a:pt x="392" y="548"/>
                  <a:pt x="393" y="548"/>
                </a:cubicBezTo>
                <a:cubicBezTo>
                  <a:pt x="392" y="548"/>
                  <a:pt x="392" y="549"/>
                  <a:pt x="391" y="550"/>
                </a:cubicBezTo>
                <a:cubicBezTo>
                  <a:pt x="391" y="550"/>
                  <a:pt x="391" y="550"/>
                  <a:pt x="391" y="550"/>
                </a:cubicBezTo>
                <a:cubicBezTo>
                  <a:pt x="389" y="552"/>
                  <a:pt x="390" y="551"/>
                  <a:pt x="389" y="551"/>
                </a:cubicBezTo>
                <a:cubicBezTo>
                  <a:pt x="388" y="551"/>
                  <a:pt x="388" y="551"/>
                  <a:pt x="387" y="551"/>
                </a:cubicBezTo>
                <a:cubicBezTo>
                  <a:pt x="386" y="550"/>
                  <a:pt x="385" y="548"/>
                  <a:pt x="385" y="546"/>
                </a:cubicBezTo>
                <a:cubicBezTo>
                  <a:pt x="386" y="546"/>
                  <a:pt x="386" y="546"/>
                  <a:pt x="387" y="546"/>
                </a:cubicBezTo>
                <a:cubicBezTo>
                  <a:pt x="387" y="545"/>
                  <a:pt x="388" y="544"/>
                  <a:pt x="388" y="544"/>
                </a:cubicBezTo>
                <a:cubicBezTo>
                  <a:pt x="388" y="542"/>
                  <a:pt x="387" y="542"/>
                  <a:pt x="387" y="540"/>
                </a:cubicBezTo>
                <a:cubicBezTo>
                  <a:pt x="386" y="540"/>
                  <a:pt x="386" y="542"/>
                  <a:pt x="385" y="542"/>
                </a:cubicBezTo>
                <a:cubicBezTo>
                  <a:pt x="381" y="542"/>
                  <a:pt x="380" y="544"/>
                  <a:pt x="377" y="543"/>
                </a:cubicBezTo>
                <a:cubicBezTo>
                  <a:pt x="376" y="543"/>
                  <a:pt x="376" y="545"/>
                  <a:pt x="376" y="547"/>
                </a:cubicBezTo>
                <a:cubicBezTo>
                  <a:pt x="375" y="547"/>
                  <a:pt x="374" y="548"/>
                  <a:pt x="373" y="548"/>
                </a:cubicBezTo>
                <a:cubicBezTo>
                  <a:pt x="371" y="547"/>
                  <a:pt x="372" y="544"/>
                  <a:pt x="369" y="544"/>
                </a:cubicBezTo>
                <a:cubicBezTo>
                  <a:pt x="368" y="546"/>
                  <a:pt x="369" y="547"/>
                  <a:pt x="369" y="549"/>
                </a:cubicBezTo>
                <a:cubicBezTo>
                  <a:pt x="369" y="549"/>
                  <a:pt x="369" y="549"/>
                  <a:pt x="369" y="549"/>
                </a:cubicBezTo>
                <a:cubicBezTo>
                  <a:pt x="369" y="549"/>
                  <a:pt x="368" y="550"/>
                  <a:pt x="368" y="550"/>
                </a:cubicBezTo>
                <a:cubicBezTo>
                  <a:pt x="367" y="550"/>
                  <a:pt x="367" y="550"/>
                  <a:pt x="366" y="550"/>
                </a:cubicBezTo>
                <a:cubicBezTo>
                  <a:pt x="366" y="551"/>
                  <a:pt x="365" y="552"/>
                  <a:pt x="364" y="552"/>
                </a:cubicBezTo>
                <a:cubicBezTo>
                  <a:pt x="364" y="552"/>
                  <a:pt x="364" y="553"/>
                  <a:pt x="363" y="554"/>
                </a:cubicBezTo>
                <a:cubicBezTo>
                  <a:pt x="363" y="552"/>
                  <a:pt x="362" y="552"/>
                  <a:pt x="362" y="551"/>
                </a:cubicBezTo>
                <a:cubicBezTo>
                  <a:pt x="363" y="549"/>
                  <a:pt x="362" y="546"/>
                  <a:pt x="360" y="546"/>
                </a:cubicBezTo>
                <a:cubicBezTo>
                  <a:pt x="360" y="549"/>
                  <a:pt x="360" y="551"/>
                  <a:pt x="361" y="553"/>
                </a:cubicBezTo>
                <a:cubicBezTo>
                  <a:pt x="362" y="554"/>
                  <a:pt x="363" y="555"/>
                  <a:pt x="363" y="556"/>
                </a:cubicBezTo>
                <a:cubicBezTo>
                  <a:pt x="361" y="557"/>
                  <a:pt x="360" y="555"/>
                  <a:pt x="358" y="556"/>
                </a:cubicBezTo>
                <a:cubicBezTo>
                  <a:pt x="357" y="556"/>
                  <a:pt x="357" y="558"/>
                  <a:pt x="356" y="558"/>
                </a:cubicBezTo>
                <a:cubicBezTo>
                  <a:pt x="356" y="557"/>
                  <a:pt x="356" y="555"/>
                  <a:pt x="354" y="555"/>
                </a:cubicBezTo>
                <a:cubicBezTo>
                  <a:pt x="354" y="557"/>
                  <a:pt x="355" y="557"/>
                  <a:pt x="354" y="559"/>
                </a:cubicBezTo>
                <a:cubicBezTo>
                  <a:pt x="353" y="559"/>
                  <a:pt x="352" y="560"/>
                  <a:pt x="351" y="560"/>
                </a:cubicBezTo>
                <a:cubicBezTo>
                  <a:pt x="350" y="561"/>
                  <a:pt x="351" y="562"/>
                  <a:pt x="350" y="563"/>
                </a:cubicBezTo>
                <a:cubicBezTo>
                  <a:pt x="349" y="563"/>
                  <a:pt x="349" y="562"/>
                  <a:pt x="348" y="562"/>
                </a:cubicBezTo>
                <a:cubicBezTo>
                  <a:pt x="348" y="562"/>
                  <a:pt x="348" y="564"/>
                  <a:pt x="347" y="564"/>
                </a:cubicBezTo>
                <a:cubicBezTo>
                  <a:pt x="345" y="564"/>
                  <a:pt x="345" y="562"/>
                  <a:pt x="342" y="562"/>
                </a:cubicBezTo>
                <a:cubicBezTo>
                  <a:pt x="342" y="564"/>
                  <a:pt x="344" y="568"/>
                  <a:pt x="343" y="569"/>
                </a:cubicBezTo>
                <a:cubicBezTo>
                  <a:pt x="341" y="568"/>
                  <a:pt x="340" y="567"/>
                  <a:pt x="338" y="568"/>
                </a:cubicBezTo>
                <a:cubicBezTo>
                  <a:pt x="338" y="568"/>
                  <a:pt x="338" y="568"/>
                  <a:pt x="337" y="569"/>
                </a:cubicBezTo>
                <a:cubicBezTo>
                  <a:pt x="337" y="569"/>
                  <a:pt x="337" y="570"/>
                  <a:pt x="336" y="570"/>
                </a:cubicBezTo>
                <a:cubicBezTo>
                  <a:pt x="334" y="570"/>
                  <a:pt x="334" y="571"/>
                  <a:pt x="333" y="572"/>
                </a:cubicBezTo>
                <a:cubicBezTo>
                  <a:pt x="332" y="574"/>
                  <a:pt x="334" y="574"/>
                  <a:pt x="333" y="576"/>
                </a:cubicBezTo>
                <a:cubicBezTo>
                  <a:pt x="331" y="577"/>
                  <a:pt x="331" y="575"/>
                  <a:pt x="330" y="575"/>
                </a:cubicBezTo>
                <a:cubicBezTo>
                  <a:pt x="329" y="576"/>
                  <a:pt x="328" y="577"/>
                  <a:pt x="327" y="577"/>
                </a:cubicBezTo>
                <a:cubicBezTo>
                  <a:pt x="326" y="577"/>
                  <a:pt x="326" y="577"/>
                  <a:pt x="325" y="577"/>
                </a:cubicBezTo>
                <a:cubicBezTo>
                  <a:pt x="326" y="577"/>
                  <a:pt x="326" y="577"/>
                  <a:pt x="326" y="577"/>
                </a:cubicBezTo>
                <a:cubicBezTo>
                  <a:pt x="327" y="576"/>
                  <a:pt x="329" y="574"/>
                  <a:pt x="330" y="575"/>
                </a:cubicBezTo>
                <a:cubicBezTo>
                  <a:pt x="330" y="572"/>
                  <a:pt x="333" y="572"/>
                  <a:pt x="334" y="570"/>
                </a:cubicBezTo>
                <a:cubicBezTo>
                  <a:pt x="334" y="568"/>
                  <a:pt x="332" y="569"/>
                  <a:pt x="332" y="567"/>
                </a:cubicBezTo>
                <a:cubicBezTo>
                  <a:pt x="336" y="567"/>
                  <a:pt x="336" y="567"/>
                  <a:pt x="336" y="567"/>
                </a:cubicBezTo>
                <a:cubicBezTo>
                  <a:pt x="337" y="566"/>
                  <a:pt x="337" y="565"/>
                  <a:pt x="338" y="564"/>
                </a:cubicBezTo>
                <a:cubicBezTo>
                  <a:pt x="340" y="564"/>
                  <a:pt x="340" y="564"/>
                  <a:pt x="340" y="564"/>
                </a:cubicBezTo>
                <a:cubicBezTo>
                  <a:pt x="341" y="562"/>
                  <a:pt x="343" y="562"/>
                  <a:pt x="345" y="560"/>
                </a:cubicBezTo>
                <a:cubicBezTo>
                  <a:pt x="347" y="561"/>
                  <a:pt x="347" y="559"/>
                  <a:pt x="347" y="559"/>
                </a:cubicBezTo>
                <a:cubicBezTo>
                  <a:pt x="348" y="559"/>
                  <a:pt x="350" y="558"/>
                  <a:pt x="350" y="558"/>
                </a:cubicBezTo>
                <a:cubicBezTo>
                  <a:pt x="350" y="558"/>
                  <a:pt x="351" y="557"/>
                  <a:pt x="351" y="556"/>
                </a:cubicBezTo>
                <a:cubicBezTo>
                  <a:pt x="348" y="554"/>
                  <a:pt x="344" y="556"/>
                  <a:pt x="342" y="558"/>
                </a:cubicBezTo>
                <a:cubicBezTo>
                  <a:pt x="342" y="559"/>
                  <a:pt x="341" y="559"/>
                  <a:pt x="340" y="559"/>
                </a:cubicBezTo>
                <a:cubicBezTo>
                  <a:pt x="339" y="559"/>
                  <a:pt x="339" y="559"/>
                  <a:pt x="338" y="559"/>
                </a:cubicBezTo>
                <a:cubicBezTo>
                  <a:pt x="337" y="560"/>
                  <a:pt x="338" y="563"/>
                  <a:pt x="336" y="563"/>
                </a:cubicBezTo>
                <a:cubicBezTo>
                  <a:pt x="334" y="563"/>
                  <a:pt x="333" y="564"/>
                  <a:pt x="331" y="563"/>
                </a:cubicBezTo>
                <a:cubicBezTo>
                  <a:pt x="330" y="564"/>
                  <a:pt x="331" y="566"/>
                  <a:pt x="330" y="566"/>
                </a:cubicBezTo>
                <a:cubicBezTo>
                  <a:pt x="326" y="566"/>
                  <a:pt x="326" y="570"/>
                  <a:pt x="322" y="570"/>
                </a:cubicBezTo>
                <a:cubicBezTo>
                  <a:pt x="321" y="570"/>
                  <a:pt x="321" y="572"/>
                  <a:pt x="320" y="572"/>
                </a:cubicBezTo>
                <a:cubicBezTo>
                  <a:pt x="318" y="572"/>
                  <a:pt x="318" y="574"/>
                  <a:pt x="317" y="574"/>
                </a:cubicBezTo>
                <a:cubicBezTo>
                  <a:pt x="317" y="576"/>
                  <a:pt x="316" y="575"/>
                  <a:pt x="316" y="577"/>
                </a:cubicBezTo>
                <a:cubicBezTo>
                  <a:pt x="314" y="578"/>
                  <a:pt x="313" y="581"/>
                  <a:pt x="311" y="583"/>
                </a:cubicBezTo>
                <a:cubicBezTo>
                  <a:pt x="308" y="583"/>
                  <a:pt x="308" y="586"/>
                  <a:pt x="305" y="586"/>
                </a:cubicBezTo>
                <a:cubicBezTo>
                  <a:pt x="305" y="588"/>
                  <a:pt x="304" y="588"/>
                  <a:pt x="304" y="589"/>
                </a:cubicBezTo>
                <a:cubicBezTo>
                  <a:pt x="302" y="590"/>
                  <a:pt x="301" y="591"/>
                  <a:pt x="300" y="593"/>
                </a:cubicBezTo>
                <a:cubicBezTo>
                  <a:pt x="299" y="593"/>
                  <a:pt x="299" y="593"/>
                  <a:pt x="298" y="593"/>
                </a:cubicBezTo>
                <a:cubicBezTo>
                  <a:pt x="297" y="595"/>
                  <a:pt x="295" y="597"/>
                  <a:pt x="294" y="598"/>
                </a:cubicBezTo>
                <a:cubicBezTo>
                  <a:pt x="294" y="598"/>
                  <a:pt x="294" y="599"/>
                  <a:pt x="293" y="599"/>
                </a:cubicBezTo>
                <a:cubicBezTo>
                  <a:pt x="293" y="599"/>
                  <a:pt x="292" y="600"/>
                  <a:pt x="292" y="601"/>
                </a:cubicBezTo>
                <a:cubicBezTo>
                  <a:pt x="290" y="601"/>
                  <a:pt x="290" y="603"/>
                  <a:pt x="288" y="604"/>
                </a:cubicBezTo>
                <a:cubicBezTo>
                  <a:pt x="288" y="604"/>
                  <a:pt x="288" y="603"/>
                  <a:pt x="288" y="603"/>
                </a:cubicBezTo>
                <a:cubicBezTo>
                  <a:pt x="287" y="603"/>
                  <a:pt x="286" y="605"/>
                  <a:pt x="286" y="606"/>
                </a:cubicBezTo>
                <a:cubicBezTo>
                  <a:pt x="287" y="606"/>
                  <a:pt x="287" y="607"/>
                  <a:pt x="287" y="607"/>
                </a:cubicBezTo>
                <a:cubicBezTo>
                  <a:pt x="287" y="607"/>
                  <a:pt x="288" y="606"/>
                  <a:pt x="288" y="606"/>
                </a:cubicBezTo>
                <a:cubicBezTo>
                  <a:pt x="290" y="606"/>
                  <a:pt x="290" y="605"/>
                  <a:pt x="291" y="604"/>
                </a:cubicBezTo>
                <a:cubicBezTo>
                  <a:pt x="291" y="604"/>
                  <a:pt x="292" y="604"/>
                  <a:pt x="292" y="604"/>
                </a:cubicBezTo>
                <a:cubicBezTo>
                  <a:pt x="293" y="604"/>
                  <a:pt x="293" y="603"/>
                  <a:pt x="293" y="603"/>
                </a:cubicBezTo>
                <a:cubicBezTo>
                  <a:pt x="293" y="602"/>
                  <a:pt x="294" y="602"/>
                  <a:pt x="294" y="601"/>
                </a:cubicBezTo>
                <a:cubicBezTo>
                  <a:pt x="295" y="601"/>
                  <a:pt x="295" y="600"/>
                  <a:pt x="296" y="599"/>
                </a:cubicBezTo>
                <a:cubicBezTo>
                  <a:pt x="296" y="598"/>
                  <a:pt x="297" y="599"/>
                  <a:pt x="298" y="598"/>
                </a:cubicBezTo>
                <a:cubicBezTo>
                  <a:pt x="299" y="597"/>
                  <a:pt x="299" y="597"/>
                  <a:pt x="299" y="596"/>
                </a:cubicBezTo>
                <a:cubicBezTo>
                  <a:pt x="301" y="595"/>
                  <a:pt x="303" y="593"/>
                  <a:pt x="304" y="591"/>
                </a:cubicBezTo>
                <a:cubicBezTo>
                  <a:pt x="306" y="592"/>
                  <a:pt x="305" y="588"/>
                  <a:pt x="307" y="589"/>
                </a:cubicBezTo>
                <a:cubicBezTo>
                  <a:pt x="308" y="589"/>
                  <a:pt x="308" y="587"/>
                  <a:pt x="308" y="586"/>
                </a:cubicBezTo>
                <a:cubicBezTo>
                  <a:pt x="310" y="586"/>
                  <a:pt x="311" y="585"/>
                  <a:pt x="313" y="585"/>
                </a:cubicBezTo>
                <a:cubicBezTo>
                  <a:pt x="314" y="585"/>
                  <a:pt x="313" y="586"/>
                  <a:pt x="315" y="586"/>
                </a:cubicBezTo>
                <a:cubicBezTo>
                  <a:pt x="315" y="584"/>
                  <a:pt x="318" y="585"/>
                  <a:pt x="318" y="583"/>
                </a:cubicBezTo>
                <a:cubicBezTo>
                  <a:pt x="317" y="581"/>
                  <a:pt x="315" y="584"/>
                  <a:pt x="315" y="582"/>
                </a:cubicBezTo>
                <a:cubicBezTo>
                  <a:pt x="315" y="580"/>
                  <a:pt x="316" y="580"/>
                  <a:pt x="318" y="580"/>
                </a:cubicBezTo>
                <a:cubicBezTo>
                  <a:pt x="318" y="579"/>
                  <a:pt x="319" y="579"/>
                  <a:pt x="320" y="578"/>
                </a:cubicBezTo>
                <a:cubicBezTo>
                  <a:pt x="320" y="578"/>
                  <a:pt x="320" y="577"/>
                  <a:pt x="321" y="577"/>
                </a:cubicBezTo>
                <a:cubicBezTo>
                  <a:pt x="322" y="577"/>
                  <a:pt x="321" y="579"/>
                  <a:pt x="323" y="579"/>
                </a:cubicBezTo>
                <a:cubicBezTo>
                  <a:pt x="323" y="579"/>
                  <a:pt x="323" y="579"/>
                  <a:pt x="324" y="578"/>
                </a:cubicBezTo>
                <a:cubicBezTo>
                  <a:pt x="323" y="580"/>
                  <a:pt x="323" y="583"/>
                  <a:pt x="321" y="584"/>
                </a:cubicBezTo>
                <a:cubicBezTo>
                  <a:pt x="318" y="584"/>
                  <a:pt x="318" y="584"/>
                  <a:pt x="318" y="584"/>
                </a:cubicBezTo>
                <a:cubicBezTo>
                  <a:pt x="315" y="587"/>
                  <a:pt x="311" y="589"/>
                  <a:pt x="307" y="592"/>
                </a:cubicBezTo>
                <a:cubicBezTo>
                  <a:pt x="306" y="592"/>
                  <a:pt x="304" y="592"/>
                  <a:pt x="303" y="593"/>
                </a:cubicBezTo>
                <a:cubicBezTo>
                  <a:pt x="303" y="593"/>
                  <a:pt x="303" y="594"/>
                  <a:pt x="302" y="594"/>
                </a:cubicBezTo>
                <a:cubicBezTo>
                  <a:pt x="302" y="596"/>
                  <a:pt x="303" y="599"/>
                  <a:pt x="304" y="599"/>
                </a:cubicBezTo>
                <a:cubicBezTo>
                  <a:pt x="305" y="601"/>
                  <a:pt x="305" y="601"/>
                  <a:pt x="305" y="602"/>
                </a:cubicBezTo>
                <a:cubicBezTo>
                  <a:pt x="304" y="604"/>
                  <a:pt x="303" y="602"/>
                  <a:pt x="301" y="602"/>
                </a:cubicBezTo>
                <a:cubicBezTo>
                  <a:pt x="300" y="602"/>
                  <a:pt x="299" y="603"/>
                  <a:pt x="298" y="603"/>
                </a:cubicBezTo>
                <a:cubicBezTo>
                  <a:pt x="297" y="603"/>
                  <a:pt x="296" y="602"/>
                  <a:pt x="295" y="602"/>
                </a:cubicBezTo>
                <a:cubicBezTo>
                  <a:pt x="294" y="604"/>
                  <a:pt x="294" y="605"/>
                  <a:pt x="294" y="608"/>
                </a:cubicBezTo>
                <a:cubicBezTo>
                  <a:pt x="293" y="609"/>
                  <a:pt x="293" y="607"/>
                  <a:pt x="292" y="607"/>
                </a:cubicBezTo>
                <a:cubicBezTo>
                  <a:pt x="292" y="609"/>
                  <a:pt x="292" y="609"/>
                  <a:pt x="292" y="611"/>
                </a:cubicBezTo>
                <a:cubicBezTo>
                  <a:pt x="292" y="612"/>
                  <a:pt x="290" y="613"/>
                  <a:pt x="289" y="613"/>
                </a:cubicBezTo>
                <a:cubicBezTo>
                  <a:pt x="289" y="614"/>
                  <a:pt x="289" y="615"/>
                  <a:pt x="289" y="615"/>
                </a:cubicBezTo>
                <a:cubicBezTo>
                  <a:pt x="287" y="614"/>
                  <a:pt x="285" y="614"/>
                  <a:pt x="283" y="614"/>
                </a:cubicBezTo>
                <a:cubicBezTo>
                  <a:pt x="283" y="616"/>
                  <a:pt x="281" y="617"/>
                  <a:pt x="281" y="618"/>
                </a:cubicBezTo>
                <a:cubicBezTo>
                  <a:pt x="280" y="620"/>
                  <a:pt x="278" y="620"/>
                  <a:pt x="277" y="621"/>
                </a:cubicBezTo>
                <a:cubicBezTo>
                  <a:pt x="276" y="622"/>
                  <a:pt x="276" y="624"/>
                  <a:pt x="275" y="624"/>
                </a:cubicBezTo>
                <a:cubicBezTo>
                  <a:pt x="275" y="626"/>
                  <a:pt x="275" y="625"/>
                  <a:pt x="275" y="627"/>
                </a:cubicBezTo>
                <a:cubicBezTo>
                  <a:pt x="272" y="628"/>
                  <a:pt x="271" y="630"/>
                  <a:pt x="269" y="631"/>
                </a:cubicBezTo>
                <a:cubicBezTo>
                  <a:pt x="268" y="633"/>
                  <a:pt x="267" y="635"/>
                  <a:pt x="266" y="636"/>
                </a:cubicBezTo>
                <a:cubicBezTo>
                  <a:pt x="266" y="637"/>
                  <a:pt x="266" y="637"/>
                  <a:pt x="266" y="638"/>
                </a:cubicBezTo>
                <a:cubicBezTo>
                  <a:pt x="266" y="638"/>
                  <a:pt x="265" y="638"/>
                  <a:pt x="265" y="638"/>
                </a:cubicBezTo>
                <a:cubicBezTo>
                  <a:pt x="265" y="639"/>
                  <a:pt x="266" y="641"/>
                  <a:pt x="265" y="641"/>
                </a:cubicBezTo>
                <a:cubicBezTo>
                  <a:pt x="263" y="641"/>
                  <a:pt x="263" y="639"/>
                  <a:pt x="262" y="638"/>
                </a:cubicBezTo>
                <a:cubicBezTo>
                  <a:pt x="262" y="638"/>
                  <a:pt x="262" y="638"/>
                  <a:pt x="262" y="638"/>
                </a:cubicBezTo>
                <a:cubicBezTo>
                  <a:pt x="262" y="642"/>
                  <a:pt x="265" y="643"/>
                  <a:pt x="264" y="645"/>
                </a:cubicBezTo>
                <a:cubicBezTo>
                  <a:pt x="262" y="645"/>
                  <a:pt x="262" y="646"/>
                  <a:pt x="260" y="646"/>
                </a:cubicBezTo>
                <a:cubicBezTo>
                  <a:pt x="260" y="647"/>
                  <a:pt x="261" y="649"/>
                  <a:pt x="260" y="649"/>
                </a:cubicBezTo>
                <a:cubicBezTo>
                  <a:pt x="259" y="648"/>
                  <a:pt x="259" y="646"/>
                  <a:pt x="258" y="646"/>
                </a:cubicBezTo>
                <a:cubicBezTo>
                  <a:pt x="258" y="646"/>
                  <a:pt x="258" y="646"/>
                  <a:pt x="257" y="646"/>
                </a:cubicBezTo>
                <a:cubicBezTo>
                  <a:pt x="257" y="648"/>
                  <a:pt x="258" y="648"/>
                  <a:pt x="258" y="651"/>
                </a:cubicBezTo>
                <a:cubicBezTo>
                  <a:pt x="257" y="652"/>
                  <a:pt x="255" y="654"/>
                  <a:pt x="256" y="657"/>
                </a:cubicBezTo>
                <a:cubicBezTo>
                  <a:pt x="255" y="656"/>
                  <a:pt x="255" y="656"/>
                  <a:pt x="254" y="656"/>
                </a:cubicBezTo>
                <a:cubicBezTo>
                  <a:pt x="253" y="658"/>
                  <a:pt x="255" y="659"/>
                  <a:pt x="254" y="659"/>
                </a:cubicBezTo>
                <a:cubicBezTo>
                  <a:pt x="252" y="659"/>
                  <a:pt x="252" y="658"/>
                  <a:pt x="249" y="659"/>
                </a:cubicBezTo>
                <a:cubicBezTo>
                  <a:pt x="249" y="662"/>
                  <a:pt x="251" y="663"/>
                  <a:pt x="251" y="666"/>
                </a:cubicBezTo>
                <a:cubicBezTo>
                  <a:pt x="249" y="665"/>
                  <a:pt x="249" y="667"/>
                  <a:pt x="246" y="667"/>
                </a:cubicBezTo>
                <a:cubicBezTo>
                  <a:pt x="247" y="669"/>
                  <a:pt x="245" y="670"/>
                  <a:pt x="244" y="670"/>
                </a:cubicBezTo>
                <a:cubicBezTo>
                  <a:pt x="244" y="671"/>
                  <a:pt x="245" y="673"/>
                  <a:pt x="243" y="673"/>
                </a:cubicBezTo>
                <a:cubicBezTo>
                  <a:pt x="243" y="674"/>
                  <a:pt x="241" y="675"/>
                  <a:pt x="241" y="674"/>
                </a:cubicBezTo>
                <a:cubicBezTo>
                  <a:pt x="241" y="672"/>
                  <a:pt x="242" y="671"/>
                  <a:pt x="243" y="669"/>
                </a:cubicBezTo>
                <a:cubicBezTo>
                  <a:pt x="242" y="668"/>
                  <a:pt x="241" y="668"/>
                  <a:pt x="241" y="666"/>
                </a:cubicBezTo>
                <a:cubicBezTo>
                  <a:pt x="242" y="666"/>
                  <a:pt x="242" y="666"/>
                  <a:pt x="243" y="666"/>
                </a:cubicBezTo>
                <a:cubicBezTo>
                  <a:pt x="244" y="664"/>
                  <a:pt x="245" y="664"/>
                  <a:pt x="244" y="662"/>
                </a:cubicBezTo>
                <a:cubicBezTo>
                  <a:pt x="245" y="662"/>
                  <a:pt x="246" y="661"/>
                  <a:pt x="247" y="661"/>
                </a:cubicBezTo>
                <a:cubicBezTo>
                  <a:pt x="246" y="658"/>
                  <a:pt x="248" y="658"/>
                  <a:pt x="248" y="656"/>
                </a:cubicBezTo>
                <a:cubicBezTo>
                  <a:pt x="249" y="656"/>
                  <a:pt x="249" y="655"/>
                  <a:pt x="250" y="655"/>
                </a:cubicBezTo>
                <a:cubicBezTo>
                  <a:pt x="250" y="654"/>
                  <a:pt x="251" y="655"/>
                  <a:pt x="251" y="655"/>
                </a:cubicBezTo>
                <a:cubicBezTo>
                  <a:pt x="251" y="654"/>
                  <a:pt x="251" y="653"/>
                  <a:pt x="251" y="653"/>
                </a:cubicBezTo>
                <a:cubicBezTo>
                  <a:pt x="252" y="651"/>
                  <a:pt x="253" y="651"/>
                  <a:pt x="254" y="650"/>
                </a:cubicBezTo>
                <a:cubicBezTo>
                  <a:pt x="254" y="649"/>
                  <a:pt x="253" y="648"/>
                  <a:pt x="253" y="647"/>
                </a:cubicBezTo>
                <a:cubicBezTo>
                  <a:pt x="250" y="649"/>
                  <a:pt x="248" y="650"/>
                  <a:pt x="247" y="654"/>
                </a:cubicBezTo>
                <a:cubicBezTo>
                  <a:pt x="247" y="655"/>
                  <a:pt x="245" y="656"/>
                  <a:pt x="244" y="656"/>
                </a:cubicBezTo>
                <a:cubicBezTo>
                  <a:pt x="244" y="657"/>
                  <a:pt x="244" y="657"/>
                  <a:pt x="243" y="657"/>
                </a:cubicBezTo>
                <a:cubicBezTo>
                  <a:pt x="243" y="659"/>
                  <a:pt x="244" y="659"/>
                  <a:pt x="244" y="661"/>
                </a:cubicBezTo>
                <a:cubicBezTo>
                  <a:pt x="242" y="661"/>
                  <a:pt x="241" y="663"/>
                  <a:pt x="239" y="663"/>
                </a:cubicBezTo>
                <a:cubicBezTo>
                  <a:pt x="239" y="664"/>
                  <a:pt x="240" y="664"/>
                  <a:pt x="239" y="666"/>
                </a:cubicBezTo>
                <a:cubicBezTo>
                  <a:pt x="238" y="664"/>
                  <a:pt x="239" y="667"/>
                  <a:pt x="237" y="667"/>
                </a:cubicBezTo>
                <a:cubicBezTo>
                  <a:pt x="237" y="670"/>
                  <a:pt x="237" y="670"/>
                  <a:pt x="237" y="670"/>
                </a:cubicBezTo>
                <a:cubicBezTo>
                  <a:pt x="237" y="670"/>
                  <a:pt x="236" y="670"/>
                  <a:pt x="236" y="671"/>
                </a:cubicBezTo>
                <a:cubicBezTo>
                  <a:pt x="235" y="671"/>
                  <a:pt x="235" y="671"/>
                  <a:pt x="235" y="672"/>
                </a:cubicBezTo>
                <a:cubicBezTo>
                  <a:pt x="234" y="672"/>
                  <a:pt x="233" y="673"/>
                  <a:pt x="233" y="674"/>
                </a:cubicBezTo>
                <a:cubicBezTo>
                  <a:pt x="233" y="675"/>
                  <a:pt x="233" y="675"/>
                  <a:pt x="233" y="675"/>
                </a:cubicBezTo>
                <a:cubicBezTo>
                  <a:pt x="233" y="675"/>
                  <a:pt x="233" y="676"/>
                  <a:pt x="233" y="676"/>
                </a:cubicBezTo>
                <a:cubicBezTo>
                  <a:pt x="233" y="676"/>
                  <a:pt x="233" y="676"/>
                  <a:pt x="232" y="676"/>
                </a:cubicBezTo>
                <a:cubicBezTo>
                  <a:pt x="232" y="676"/>
                  <a:pt x="232" y="676"/>
                  <a:pt x="232" y="677"/>
                </a:cubicBezTo>
                <a:cubicBezTo>
                  <a:pt x="232" y="677"/>
                  <a:pt x="232" y="677"/>
                  <a:pt x="231" y="677"/>
                </a:cubicBezTo>
                <a:cubicBezTo>
                  <a:pt x="231" y="678"/>
                  <a:pt x="231" y="678"/>
                  <a:pt x="231" y="678"/>
                </a:cubicBezTo>
                <a:cubicBezTo>
                  <a:pt x="231" y="678"/>
                  <a:pt x="231" y="678"/>
                  <a:pt x="231" y="679"/>
                </a:cubicBezTo>
                <a:cubicBezTo>
                  <a:pt x="231" y="679"/>
                  <a:pt x="231" y="679"/>
                  <a:pt x="231" y="679"/>
                </a:cubicBezTo>
                <a:cubicBezTo>
                  <a:pt x="231" y="680"/>
                  <a:pt x="231" y="680"/>
                  <a:pt x="231" y="681"/>
                </a:cubicBezTo>
                <a:cubicBezTo>
                  <a:pt x="231" y="681"/>
                  <a:pt x="230" y="681"/>
                  <a:pt x="230" y="682"/>
                </a:cubicBezTo>
                <a:cubicBezTo>
                  <a:pt x="230" y="682"/>
                  <a:pt x="230" y="682"/>
                  <a:pt x="231" y="682"/>
                </a:cubicBezTo>
                <a:cubicBezTo>
                  <a:pt x="231" y="682"/>
                  <a:pt x="231" y="683"/>
                  <a:pt x="231" y="683"/>
                </a:cubicBezTo>
                <a:cubicBezTo>
                  <a:pt x="229" y="685"/>
                  <a:pt x="228" y="686"/>
                  <a:pt x="228" y="689"/>
                </a:cubicBezTo>
                <a:cubicBezTo>
                  <a:pt x="227" y="691"/>
                  <a:pt x="226" y="689"/>
                  <a:pt x="225" y="690"/>
                </a:cubicBezTo>
                <a:cubicBezTo>
                  <a:pt x="225" y="692"/>
                  <a:pt x="223" y="691"/>
                  <a:pt x="224" y="693"/>
                </a:cubicBezTo>
                <a:cubicBezTo>
                  <a:pt x="225" y="694"/>
                  <a:pt x="222" y="694"/>
                  <a:pt x="223" y="695"/>
                </a:cubicBezTo>
                <a:cubicBezTo>
                  <a:pt x="222" y="696"/>
                  <a:pt x="225" y="696"/>
                  <a:pt x="225" y="696"/>
                </a:cubicBezTo>
                <a:cubicBezTo>
                  <a:pt x="225" y="696"/>
                  <a:pt x="226" y="697"/>
                  <a:pt x="226" y="697"/>
                </a:cubicBezTo>
                <a:cubicBezTo>
                  <a:pt x="226" y="697"/>
                  <a:pt x="227" y="697"/>
                  <a:pt x="227" y="697"/>
                </a:cubicBezTo>
                <a:cubicBezTo>
                  <a:pt x="226" y="700"/>
                  <a:pt x="225" y="700"/>
                  <a:pt x="222" y="700"/>
                </a:cubicBezTo>
                <a:cubicBezTo>
                  <a:pt x="222" y="701"/>
                  <a:pt x="222" y="701"/>
                  <a:pt x="221" y="703"/>
                </a:cubicBezTo>
                <a:cubicBezTo>
                  <a:pt x="221" y="703"/>
                  <a:pt x="220" y="703"/>
                  <a:pt x="220" y="703"/>
                </a:cubicBezTo>
                <a:cubicBezTo>
                  <a:pt x="220" y="705"/>
                  <a:pt x="220" y="707"/>
                  <a:pt x="219" y="710"/>
                </a:cubicBezTo>
                <a:cubicBezTo>
                  <a:pt x="218" y="710"/>
                  <a:pt x="218" y="712"/>
                  <a:pt x="217" y="713"/>
                </a:cubicBezTo>
                <a:cubicBezTo>
                  <a:pt x="216" y="712"/>
                  <a:pt x="213" y="724"/>
                  <a:pt x="213" y="731"/>
                </a:cubicBezTo>
                <a:cubicBezTo>
                  <a:pt x="211" y="734"/>
                  <a:pt x="209" y="735"/>
                  <a:pt x="209" y="739"/>
                </a:cubicBezTo>
                <a:cubicBezTo>
                  <a:pt x="207" y="741"/>
                  <a:pt x="207" y="744"/>
                  <a:pt x="207" y="746"/>
                </a:cubicBezTo>
                <a:cubicBezTo>
                  <a:pt x="207" y="747"/>
                  <a:pt x="206" y="748"/>
                  <a:pt x="206" y="749"/>
                </a:cubicBezTo>
                <a:cubicBezTo>
                  <a:pt x="206" y="750"/>
                  <a:pt x="205" y="751"/>
                  <a:pt x="205" y="753"/>
                </a:cubicBezTo>
                <a:cubicBezTo>
                  <a:pt x="205" y="755"/>
                  <a:pt x="206" y="755"/>
                  <a:pt x="205" y="756"/>
                </a:cubicBezTo>
                <a:cubicBezTo>
                  <a:pt x="205" y="756"/>
                  <a:pt x="205" y="758"/>
                  <a:pt x="205" y="758"/>
                </a:cubicBezTo>
                <a:cubicBezTo>
                  <a:pt x="205" y="759"/>
                  <a:pt x="204" y="759"/>
                  <a:pt x="204" y="759"/>
                </a:cubicBezTo>
                <a:cubicBezTo>
                  <a:pt x="203" y="760"/>
                  <a:pt x="204" y="761"/>
                  <a:pt x="203" y="761"/>
                </a:cubicBezTo>
                <a:cubicBezTo>
                  <a:pt x="204" y="766"/>
                  <a:pt x="200" y="771"/>
                  <a:pt x="203" y="775"/>
                </a:cubicBezTo>
                <a:cubicBezTo>
                  <a:pt x="200" y="776"/>
                  <a:pt x="202" y="779"/>
                  <a:pt x="202" y="781"/>
                </a:cubicBezTo>
                <a:cubicBezTo>
                  <a:pt x="202" y="782"/>
                  <a:pt x="201" y="783"/>
                  <a:pt x="201" y="784"/>
                </a:cubicBezTo>
                <a:cubicBezTo>
                  <a:pt x="201" y="785"/>
                  <a:pt x="201" y="786"/>
                  <a:pt x="201" y="787"/>
                </a:cubicBezTo>
                <a:cubicBezTo>
                  <a:pt x="201" y="788"/>
                  <a:pt x="200" y="788"/>
                  <a:pt x="200" y="788"/>
                </a:cubicBezTo>
                <a:cubicBezTo>
                  <a:pt x="200" y="790"/>
                  <a:pt x="200" y="792"/>
                  <a:pt x="199" y="793"/>
                </a:cubicBezTo>
                <a:cubicBezTo>
                  <a:pt x="199" y="794"/>
                  <a:pt x="200" y="795"/>
                  <a:pt x="200" y="796"/>
                </a:cubicBezTo>
                <a:cubicBezTo>
                  <a:pt x="200" y="797"/>
                  <a:pt x="199" y="797"/>
                  <a:pt x="199" y="797"/>
                </a:cubicBezTo>
                <a:cubicBezTo>
                  <a:pt x="198" y="801"/>
                  <a:pt x="199" y="802"/>
                  <a:pt x="199" y="805"/>
                </a:cubicBezTo>
                <a:cubicBezTo>
                  <a:pt x="199" y="808"/>
                  <a:pt x="199" y="814"/>
                  <a:pt x="198" y="815"/>
                </a:cubicBezTo>
                <a:cubicBezTo>
                  <a:pt x="198" y="816"/>
                  <a:pt x="198" y="815"/>
                  <a:pt x="198" y="816"/>
                </a:cubicBezTo>
                <a:cubicBezTo>
                  <a:pt x="197" y="818"/>
                  <a:pt x="198" y="819"/>
                  <a:pt x="198" y="819"/>
                </a:cubicBezTo>
                <a:cubicBezTo>
                  <a:pt x="198" y="819"/>
                  <a:pt x="197" y="820"/>
                  <a:pt x="197" y="820"/>
                </a:cubicBezTo>
                <a:cubicBezTo>
                  <a:pt x="197" y="820"/>
                  <a:pt x="197" y="821"/>
                  <a:pt x="197" y="821"/>
                </a:cubicBezTo>
                <a:cubicBezTo>
                  <a:pt x="197" y="823"/>
                  <a:pt x="198" y="824"/>
                  <a:pt x="198" y="826"/>
                </a:cubicBezTo>
                <a:cubicBezTo>
                  <a:pt x="198" y="827"/>
                  <a:pt x="197" y="828"/>
                  <a:pt x="197" y="830"/>
                </a:cubicBezTo>
                <a:cubicBezTo>
                  <a:pt x="197" y="833"/>
                  <a:pt x="197" y="837"/>
                  <a:pt x="197" y="840"/>
                </a:cubicBezTo>
                <a:cubicBezTo>
                  <a:pt x="197" y="842"/>
                  <a:pt x="197" y="842"/>
                  <a:pt x="197" y="843"/>
                </a:cubicBezTo>
                <a:cubicBezTo>
                  <a:pt x="196" y="847"/>
                  <a:pt x="197" y="852"/>
                  <a:pt x="196" y="855"/>
                </a:cubicBezTo>
                <a:cubicBezTo>
                  <a:pt x="196" y="857"/>
                  <a:pt x="196" y="856"/>
                  <a:pt x="196" y="857"/>
                </a:cubicBezTo>
                <a:cubicBezTo>
                  <a:pt x="196" y="857"/>
                  <a:pt x="196" y="858"/>
                  <a:pt x="196" y="858"/>
                </a:cubicBezTo>
                <a:cubicBezTo>
                  <a:pt x="197" y="860"/>
                  <a:pt x="196" y="863"/>
                  <a:pt x="197" y="865"/>
                </a:cubicBezTo>
                <a:cubicBezTo>
                  <a:pt x="197" y="866"/>
                  <a:pt x="197" y="866"/>
                  <a:pt x="197" y="867"/>
                </a:cubicBezTo>
                <a:cubicBezTo>
                  <a:pt x="197" y="868"/>
                  <a:pt x="196" y="869"/>
                  <a:pt x="196" y="870"/>
                </a:cubicBezTo>
                <a:cubicBezTo>
                  <a:pt x="197" y="871"/>
                  <a:pt x="197" y="872"/>
                  <a:pt x="197" y="874"/>
                </a:cubicBezTo>
                <a:cubicBezTo>
                  <a:pt x="198" y="875"/>
                  <a:pt x="197" y="876"/>
                  <a:pt x="197" y="877"/>
                </a:cubicBezTo>
                <a:cubicBezTo>
                  <a:pt x="198" y="878"/>
                  <a:pt x="198" y="879"/>
                  <a:pt x="198" y="880"/>
                </a:cubicBezTo>
                <a:cubicBezTo>
                  <a:pt x="198" y="881"/>
                  <a:pt x="198" y="881"/>
                  <a:pt x="198" y="882"/>
                </a:cubicBezTo>
                <a:cubicBezTo>
                  <a:pt x="199" y="883"/>
                  <a:pt x="200" y="882"/>
                  <a:pt x="199" y="884"/>
                </a:cubicBezTo>
                <a:cubicBezTo>
                  <a:pt x="199" y="885"/>
                  <a:pt x="199" y="886"/>
                  <a:pt x="198" y="888"/>
                </a:cubicBezTo>
                <a:cubicBezTo>
                  <a:pt x="199" y="888"/>
                  <a:pt x="198" y="889"/>
                  <a:pt x="199" y="889"/>
                </a:cubicBezTo>
                <a:cubicBezTo>
                  <a:pt x="199" y="891"/>
                  <a:pt x="200" y="892"/>
                  <a:pt x="200" y="893"/>
                </a:cubicBezTo>
                <a:cubicBezTo>
                  <a:pt x="201" y="897"/>
                  <a:pt x="200" y="903"/>
                  <a:pt x="201" y="907"/>
                </a:cubicBezTo>
                <a:cubicBezTo>
                  <a:pt x="201" y="908"/>
                  <a:pt x="202" y="911"/>
                  <a:pt x="202" y="912"/>
                </a:cubicBezTo>
                <a:cubicBezTo>
                  <a:pt x="202" y="913"/>
                  <a:pt x="202" y="913"/>
                  <a:pt x="202" y="914"/>
                </a:cubicBezTo>
                <a:cubicBezTo>
                  <a:pt x="202" y="914"/>
                  <a:pt x="202" y="915"/>
                  <a:pt x="202" y="915"/>
                </a:cubicBezTo>
                <a:cubicBezTo>
                  <a:pt x="202" y="915"/>
                  <a:pt x="203" y="915"/>
                  <a:pt x="203" y="915"/>
                </a:cubicBezTo>
                <a:cubicBezTo>
                  <a:pt x="204" y="916"/>
                  <a:pt x="202" y="921"/>
                  <a:pt x="203" y="922"/>
                </a:cubicBezTo>
                <a:cubicBezTo>
                  <a:pt x="204" y="924"/>
                  <a:pt x="205" y="925"/>
                  <a:pt x="206" y="927"/>
                </a:cubicBezTo>
                <a:cubicBezTo>
                  <a:pt x="205" y="929"/>
                  <a:pt x="206" y="931"/>
                  <a:pt x="206" y="932"/>
                </a:cubicBezTo>
                <a:cubicBezTo>
                  <a:pt x="206" y="932"/>
                  <a:pt x="206" y="933"/>
                  <a:pt x="206" y="934"/>
                </a:cubicBezTo>
                <a:cubicBezTo>
                  <a:pt x="206" y="934"/>
                  <a:pt x="207" y="934"/>
                  <a:pt x="207" y="934"/>
                </a:cubicBezTo>
                <a:cubicBezTo>
                  <a:pt x="207" y="935"/>
                  <a:pt x="207" y="936"/>
                  <a:pt x="207" y="937"/>
                </a:cubicBezTo>
                <a:cubicBezTo>
                  <a:pt x="207" y="937"/>
                  <a:pt x="208" y="937"/>
                  <a:pt x="208" y="938"/>
                </a:cubicBezTo>
                <a:cubicBezTo>
                  <a:pt x="209" y="939"/>
                  <a:pt x="208" y="940"/>
                  <a:pt x="209" y="941"/>
                </a:cubicBezTo>
                <a:cubicBezTo>
                  <a:pt x="209" y="942"/>
                  <a:pt x="210" y="942"/>
                  <a:pt x="210" y="943"/>
                </a:cubicBezTo>
                <a:cubicBezTo>
                  <a:pt x="210" y="943"/>
                  <a:pt x="210" y="945"/>
                  <a:pt x="211" y="946"/>
                </a:cubicBezTo>
                <a:cubicBezTo>
                  <a:pt x="211" y="947"/>
                  <a:pt x="211" y="949"/>
                  <a:pt x="211" y="951"/>
                </a:cubicBezTo>
                <a:cubicBezTo>
                  <a:pt x="212" y="953"/>
                  <a:pt x="214" y="954"/>
                  <a:pt x="214" y="958"/>
                </a:cubicBezTo>
                <a:cubicBezTo>
                  <a:pt x="216" y="960"/>
                  <a:pt x="215" y="963"/>
                  <a:pt x="215" y="966"/>
                </a:cubicBezTo>
                <a:cubicBezTo>
                  <a:pt x="216" y="966"/>
                  <a:pt x="216" y="966"/>
                  <a:pt x="216" y="967"/>
                </a:cubicBezTo>
                <a:cubicBezTo>
                  <a:pt x="216" y="968"/>
                  <a:pt x="217" y="968"/>
                  <a:pt x="217" y="969"/>
                </a:cubicBezTo>
                <a:cubicBezTo>
                  <a:pt x="217" y="970"/>
                  <a:pt x="217" y="970"/>
                  <a:pt x="218" y="971"/>
                </a:cubicBezTo>
                <a:cubicBezTo>
                  <a:pt x="218" y="971"/>
                  <a:pt x="218" y="972"/>
                  <a:pt x="219" y="972"/>
                </a:cubicBezTo>
                <a:cubicBezTo>
                  <a:pt x="219" y="973"/>
                  <a:pt x="219" y="974"/>
                  <a:pt x="219" y="974"/>
                </a:cubicBezTo>
                <a:cubicBezTo>
                  <a:pt x="219" y="975"/>
                  <a:pt x="220" y="975"/>
                  <a:pt x="220" y="976"/>
                </a:cubicBezTo>
                <a:cubicBezTo>
                  <a:pt x="220" y="976"/>
                  <a:pt x="220" y="976"/>
                  <a:pt x="220" y="977"/>
                </a:cubicBezTo>
                <a:cubicBezTo>
                  <a:pt x="220" y="978"/>
                  <a:pt x="221" y="980"/>
                  <a:pt x="221" y="980"/>
                </a:cubicBezTo>
                <a:cubicBezTo>
                  <a:pt x="221" y="981"/>
                  <a:pt x="222" y="981"/>
                  <a:pt x="222" y="982"/>
                </a:cubicBezTo>
                <a:cubicBezTo>
                  <a:pt x="221" y="982"/>
                  <a:pt x="221" y="983"/>
                  <a:pt x="221" y="983"/>
                </a:cubicBezTo>
                <a:cubicBezTo>
                  <a:pt x="221" y="984"/>
                  <a:pt x="222" y="984"/>
                  <a:pt x="222" y="985"/>
                </a:cubicBezTo>
                <a:cubicBezTo>
                  <a:pt x="222" y="985"/>
                  <a:pt x="223" y="986"/>
                  <a:pt x="223" y="987"/>
                </a:cubicBezTo>
                <a:cubicBezTo>
                  <a:pt x="223" y="988"/>
                  <a:pt x="223" y="989"/>
                  <a:pt x="224" y="991"/>
                </a:cubicBezTo>
                <a:cubicBezTo>
                  <a:pt x="224" y="991"/>
                  <a:pt x="225" y="992"/>
                  <a:pt x="225" y="993"/>
                </a:cubicBezTo>
                <a:cubicBezTo>
                  <a:pt x="225" y="993"/>
                  <a:pt x="225" y="993"/>
                  <a:pt x="225" y="994"/>
                </a:cubicBezTo>
                <a:cubicBezTo>
                  <a:pt x="225" y="995"/>
                  <a:pt x="226" y="995"/>
                  <a:pt x="226" y="996"/>
                </a:cubicBezTo>
                <a:cubicBezTo>
                  <a:pt x="227" y="996"/>
                  <a:pt x="227" y="998"/>
                  <a:pt x="228" y="998"/>
                </a:cubicBezTo>
                <a:cubicBezTo>
                  <a:pt x="228" y="999"/>
                  <a:pt x="227" y="999"/>
                  <a:pt x="228" y="1000"/>
                </a:cubicBezTo>
                <a:cubicBezTo>
                  <a:pt x="228" y="1000"/>
                  <a:pt x="228" y="1000"/>
                  <a:pt x="229" y="1001"/>
                </a:cubicBezTo>
                <a:cubicBezTo>
                  <a:pt x="229" y="1002"/>
                  <a:pt x="229" y="1003"/>
                  <a:pt x="230" y="1004"/>
                </a:cubicBezTo>
                <a:cubicBezTo>
                  <a:pt x="230" y="1005"/>
                  <a:pt x="231" y="1005"/>
                  <a:pt x="231" y="1006"/>
                </a:cubicBezTo>
                <a:cubicBezTo>
                  <a:pt x="231" y="1006"/>
                  <a:pt x="231" y="1006"/>
                  <a:pt x="231" y="1007"/>
                </a:cubicBezTo>
                <a:cubicBezTo>
                  <a:pt x="231" y="1007"/>
                  <a:pt x="231" y="1007"/>
                  <a:pt x="231" y="1007"/>
                </a:cubicBezTo>
                <a:cubicBezTo>
                  <a:pt x="231" y="1008"/>
                  <a:pt x="231" y="1008"/>
                  <a:pt x="232" y="1009"/>
                </a:cubicBezTo>
                <a:cubicBezTo>
                  <a:pt x="231" y="1008"/>
                  <a:pt x="230" y="1007"/>
                  <a:pt x="230" y="1006"/>
                </a:cubicBezTo>
                <a:cubicBezTo>
                  <a:pt x="230" y="1006"/>
                  <a:pt x="229" y="1006"/>
                  <a:pt x="229" y="1005"/>
                </a:cubicBezTo>
                <a:cubicBezTo>
                  <a:pt x="229" y="1004"/>
                  <a:pt x="225" y="1001"/>
                  <a:pt x="225" y="1000"/>
                </a:cubicBezTo>
                <a:cubicBezTo>
                  <a:pt x="224" y="999"/>
                  <a:pt x="224" y="998"/>
                  <a:pt x="223" y="998"/>
                </a:cubicBezTo>
                <a:cubicBezTo>
                  <a:pt x="222" y="995"/>
                  <a:pt x="220" y="994"/>
                  <a:pt x="219" y="992"/>
                </a:cubicBezTo>
                <a:cubicBezTo>
                  <a:pt x="219" y="992"/>
                  <a:pt x="219" y="991"/>
                  <a:pt x="219" y="991"/>
                </a:cubicBezTo>
                <a:cubicBezTo>
                  <a:pt x="219" y="991"/>
                  <a:pt x="218" y="990"/>
                  <a:pt x="218" y="990"/>
                </a:cubicBezTo>
                <a:cubicBezTo>
                  <a:pt x="218" y="989"/>
                  <a:pt x="217" y="988"/>
                  <a:pt x="217" y="987"/>
                </a:cubicBezTo>
                <a:cubicBezTo>
                  <a:pt x="217" y="988"/>
                  <a:pt x="218" y="988"/>
                  <a:pt x="219" y="988"/>
                </a:cubicBezTo>
                <a:cubicBezTo>
                  <a:pt x="219" y="989"/>
                  <a:pt x="219" y="990"/>
                  <a:pt x="219" y="990"/>
                </a:cubicBezTo>
                <a:cubicBezTo>
                  <a:pt x="219" y="991"/>
                  <a:pt x="220" y="994"/>
                  <a:pt x="220" y="994"/>
                </a:cubicBezTo>
                <a:cubicBezTo>
                  <a:pt x="222" y="993"/>
                  <a:pt x="221" y="995"/>
                  <a:pt x="222" y="995"/>
                </a:cubicBezTo>
                <a:cubicBezTo>
                  <a:pt x="222" y="990"/>
                  <a:pt x="220" y="987"/>
                  <a:pt x="219" y="984"/>
                </a:cubicBezTo>
                <a:cubicBezTo>
                  <a:pt x="218" y="981"/>
                  <a:pt x="218" y="976"/>
                  <a:pt x="214" y="977"/>
                </a:cubicBezTo>
                <a:cubicBezTo>
                  <a:pt x="213" y="981"/>
                  <a:pt x="217" y="982"/>
                  <a:pt x="216" y="984"/>
                </a:cubicBezTo>
                <a:cubicBezTo>
                  <a:pt x="214" y="984"/>
                  <a:pt x="214" y="983"/>
                  <a:pt x="213" y="981"/>
                </a:cubicBezTo>
                <a:cubicBezTo>
                  <a:pt x="213" y="980"/>
                  <a:pt x="211" y="980"/>
                  <a:pt x="211" y="979"/>
                </a:cubicBezTo>
                <a:cubicBezTo>
                  <a:pt x="211" y="974"/>
                  <a:pt x="211" y="974"/>
                  <a:pt x="211" y="974"/>
                </a:cubicBezTo>
                <a:cubicBezTo>
                  <a:pt x="210" y="974"/>
                  <a:pt x="209" y="974"/>
                  <a:pt x="209" y="972"/>
                </a:cubicBezTo>
                <a:cubicBezTo>
                  <a:pt x="210" y="973"/>
                  <a:pt x="209" y="970"/>
                  <a:pt x="210" y="971"/>
                </a:cubicBezTo>
                <a:cubicBezTo>
                  <a:pt x="211" y="972"/>
                  <a:pt x="211" y="973"/>
                  <a:pt x="212" y="973"/>
                </a:cubicBezTo>
                <a:cubicBezTo>
                  <a:pt x="213" y="970"/>
                  <a:pt x="214" y="970"/>
                  <a:pt x="213" y="969"/>
                </a:cubicBezTo>
                <a:cubicBezTo>
                  <a:pt x="213" y="969"/>
                  <a:pt x="212" y="968"/>
                  <a:pt x="212" y="968"/>
                </a:cubicBezTo>
                <a:cubicBezTo>
                  <a:pt x="212" y="966"/>
                  <a:pt x="210" y="965"/>
                  <a:pt x="209" y="965"/>
                </a:cubicBezTo>
                <a:cubicBezTo>
                  <a:pt x="208" y="964"/>
                  <a:pt x="208" y="966"/>
                  <a:pt x="207" y="966"/>
                </a:cubicBezTo>
                <a:cubicBezTo>
                  <a:pt x="207" y="965"/>
                  <a:pt x="207" y="966"/>
                  <a:pt x="207" y="965"/>
                </a:cubicBezTo>
                <a:cubicBezTo>
                  <a:pt x="206" y="964"/>
                  <a:pt x="206" y="964"/>
                  <a:pt x="205" y="963"/>
                </a:cubicBezTo>
                <a:cubicBezTo>
                  <a:pt x="204" y="962"/>
                  <a:pt x="203" y="960"/>
                  <a:pt x="204" y="957"/>
                </a:cubicBezTo>
                <a:cubicBezTo>
                  <a:pt x="202" y="956"/>
                  <a:pt x="201" y="955"/>
                  <a:pt x="201" y="951"/>
                </a:cubicBezTo>
                <a:cubicBezTo>
                  <a:pt x="200" y="952"/>
                  <a:pt x="200" y="950"/>
                  <a:pt x="200" y="949"/>
                </a:cubicBezTo>
                <a:cubicBezTo>
                  <a:pt x="200" y="948"/>
                  <a:pt x="200" y="947"/>
                  <a:pt x="200" y="946"/>
                </a:cubicBezTo>
                <a:cubicBezTo>
                  <a:pt x="198" y="946"/>
                  <a:pt x="198" y="943"/>
                  <a:pt x="198" y="942"/>
                </a:cubicBezTo>
                <a:cubicBezTo>
                  <a:pt x="198" y="941"/>
                  <a:pt x="198" y="941"/>
                  <a:pt x="197" y="941"/>
                </a:cubicBezTo>
                <a:cubicBezTo>
                  <a:pt x="200" y="946"/>
                  <a:pt x="191" y="938"/>
                  <a:pt x="197" y="937"/>
                </a:cubicBezTo>
                <a:cubicBezTo>
                  <a:pt x="199" y="939"/>
                  <a:pt x="199" y="942"/>
                  <a:pt x="200" y="944"/>
                </a:cubicBezTo>
                <a:cubicBezTo>
                  <a:pt x="201" y="947"/>
                  <a:pt x="201" y="948"/>
                  <a:pt x="202" y="949"/>
                </a:cubicBezTo>
                <a:cubicBezTo>
                  <a:pt x="202" y="950"/>
                  <a:pt x="202" y="951"/>
                  <a:pt x="202" y="951"/>
                </a:cubicBezTo>
                <a:cubicBezTo>
                  <a:pt x="202" y="952"/>
                  <a:pt x="203" y="952"/>
                  <a:pt x="203" y="953"/>
                </a:cubicBezTo>
                <a:cubicBezTo>
                  <a:pt x="203" y="954"/>
                  <a:pt x="204" y="954"/>
                  <a:pt x="204" y="954"/>
                </a:cubicBezTo>
                <a:cubicBezTo>
                  <a:pt x="205" y="955"/>
                  <a:pt x="204" y="955"/>
                  <a:pt x="204" y="956"/>
                </a:cubicBezTo>
                <a:cubicBezTo>
                  <a:pt x="204" y="956"/>
                  <a:pt x="205" y="957"/>
                  <a:pt x="205" y="957"/>
                </a:cubicBezTo>
                <a:cubicBezTo>
                  <a:pt x="205" y="958"/>
                  <a:pt x="206" y="959"/>
                  <a:pt x="206" y="960"/>
                </a:cubicBezTo>
                <a:cubicBezTo>
                  <a:pt x="206" y="961"/>
                  <a:pt x="207" y="962"/>
                  <a:pt x="207" y="963"/>
                </a:cubicBezTo>
                <a:cubicBezTo>
                  <a:pt x="209" y="962"/>
                  <a:pt x="210" y="965"/>
                  <a:pt x="211" y="963"/>
                </a:cubicBezTo>
                <a:cubicBezTo>
                  <a:pt x="209" y="960"/>
                  <a:pt x="207" y="955"/>
                  <a:pt x="205" y="953"/>
                </a:cubicBezTo>
                <a:cubicBezTo>
                  <a:pt x="205" y="953"/>
                  <a:pt x="205" y="952"/>
                  <a:pt x="205" y="952"/>
                </a:cubicBezTo>
                <a:cubicBezTo>
                  <a:pt x="205" y="952"/>
                  <a:pt x="205" y="952"/>
                  <a:pt x="205" y="952"/>
                </a:cubicBezTo>
                <a:cubicBezTo>
                  <a:pt x="205" y="952"/>
                  <a:pt x="205" y="951"/>
                  <a:pt x="205" y="951"/>
                </a:cubicBezTo>
                <a:cubicBezTo>
                  <a:pt x="205" y="951"/>
                  <a:pt x="204" y="951"/>
                  <a:pt x="204" y="951"/>
                </a:cubicBezTo>
                <a:cubicBezTo>
                  <a:pt x="204" y="951"/>
                  <a:pt x="205" y="950"/>
                  <a:pt x="204" y="949"/>
                </a:cubicBezTo>
                <a:cubicBezTo>
                  <a:pt x="204" y="949"/>
                  <a:pt x="204" y="949"/>
                  <a:pt x="204" y="949"/>
                </a:cubicBezTo>
                <a:cubicBezTo>
                  <a:pt x="204" y="949"/>
                  <a:pt x="204" y="948"/>
                  <a:pt x="204" y="948"/>
                </a:cubicBezTo>
                <a:cubicBezTo>
                  <a:pt x="204" y="948"/>
                  <a:pt x="204" y="948"/>
                  <a:pt x="203" y="948"/>
                </a:cubicBezTo>
                <a:cubicBezTo>
                  <a:pt x="203" y="948"/>
                  <a:pt x="204" y="947"/>
                  <a:pt x="204" y="946"/>
                </a:cubicBezTo>
                <a:cubicBezTo>
                  <a:pt x="203" y="946"/>
                  <a:pt x="203" y="946"/>
                  <a:pt x="203" y="946"/>
                </a:cubicBezTo>
                <a:cubicBezTo>
                  <a:pt x="202" y="944"/>
                  <a:pt x="202" y="943"/>
                  <a:pt x="201" y="941"/>
                </a:cubicBezTo>
                <a:cubicBezTo>
                  <a:pt x="200" y="938"/>
                  <a:pt x="199" y="936"/>
                  <a:pt x="199" y="933"/>
                </a:cubicBezTo>
                <a:cubicBezTo>
                  <a:pt x="199" y="932"/>
                  <a:pt x="197" y="932"/>
                  <a:pt x="197" y="931"/>
                </a:cubicBezTo>
                <a:cubicBezTo>
                  <a:pt x="198" y="929"/>
                  <a:pt x="196" y="928"/>
                  <a:pt x="197" y="926"/>
                </a:cubicBezTo>
                <a:cubicBezTo>
                  <a:pt x="194" y="923"/>
                  <a:pt x="194" y="917"/>
                  <a:pt x="192" y="913"/>
                </a:cubicBezTo>
                <a:cubicBezTo>
                  <a:pt x="193" y="911"/>
                  <a:pt x="192" y="909"/>
                  <a:pt x="191" y="909"/>
                </a:cubicBezTo>
                <a:cubicBezTo>
                  <a:pt x="191" y="909"/>
                  <a:pt x="191" y="907"/>
                  <a:pt x="191" y="907"/>
                </a:cubicBezTo>
                <a:cubicBezTo>
                  <a:pt x="190" y="906"/>
                  <a:pt x="191" y="906"/>
                  <a:pt x="190" y="905"/>
                </a:cubicBezTo>
                <a:cubicBezTo>
                  <a:pt x="190" y="904"/>
                  <a:pt x="190" y="903"/>
                  <a:pt x="190" y="902"/>
                </a:cubicBezTo>
                <a:cubicBezTo>
                  <a:pt x="190" y="902"/>
                  <a:pt x="190" y="901"/>
                  <a:pt x="190" y="901"/>
                </a:cubicBezTo>
                <a:cubicBezTo>
                  <a:pt x="190" y="900"/>
                  <a:pt x="189" y="900"/>
                  <a:pt x="189" y="899"/>
                </a:cubicBezTo>
                <a:cubicBezTo>
                  <a:pt x="188" y="898"/>
                  <a:pt x="188" y="896"/>
                  <a:pt x="188" y="895"/>
                </a:cubicBezTo>
                <a:cubicBezTo>
                  <a:pt x="188" y="895"/>
                  <a:pt x="187" y="895"/>
                  <a:pt x="187" y="895"/>
                </a:cubicBezTo>
                <a:cubicBezTo>
                  <a:pt x="187" y="895"/>
                  <a:pt x="188" y="894"/>
                  <a:pt x="187" y="894"/>
                </a:cubicBezTo>
                <a:cubicBezTo>
                  <a:pt x="187" y="893"/>
                  <a:pt x="187" y="893"/>
                  <a:pt x="187" y="893"/>
                </a:cubicBezTo>
                <a:cubicBezTo>
                  <a:pt x="187" y="892"/>
                  <a:pt x="188" y="891"/>
                  <a:pt x="188" y="891"/>
                </a:cubicBezTo>
                <a:cubicBezTo>
                  <a:pt x="187" y="890"/>
                  <a:pt x="187" y="890"/>
                  <a:pt x="187" y="889"/>
                </a:cubicBezTo>
                <a:cubicBezTo>
                  <a:pt x="186" y="888"/>
                  <a:pt x="186" y="887"/>
                  <a:pt x="186" y="885"/>
                </a:cubicBezTo>
                <a:cubicBezTo>
                  <a:pt x="185" y="882"/>
                  <a:pt x="183" y="880"/>
                  <a:pt x="184" y="877"/>
                </a:cubicBezTo>
                <a:cubicBezTo>
                  <a:pt x="183" y="876"/>
                  <a:pt x="184" y="875"/>
                  <a:pt x="184" y="874"/>
                </a:cubicBezTo>
                <a:cubicBezTo>
                  <a:pt x="183" y="873"/>
                  <a:pt x="183" y="872"/>
                  <a:pt x="183" y="870"/>
                </a:cubicBezTo>
                <a:cubicBezTo>
                  <a:pt x="183" y="870"/>
                  <a:pt x="183" y="870"/>
                  <a:pt x="183" y="869"/>
                </a:cubicBezTo>
                <a:cubicBezTo>
                  <a:pt x="182" y="868"/>
                  <a:pt x="183" y="865"/>
                  <a:pt x="183" y="864"/>
                </a:cubicBezTo>
                <a:cubicBezTo>
                  <a:pt x="182" y="863"/>
                  <a:pt x="182" y="863"/>
                  <a:pt x="182" y="863"/>
                </a:cubicBezTo>
                <a:cubicBezTo>
                  <a:pt x="182" y="861"/>
                  <a:pt x="180" y="860"/>
                  <a:pt x="181" y="858"/>
                </a:cubicBezTo>
                <a:cubicBezTo>
                  <a:pt x="181" y="857"/>
                  <a:pt x="181" y="857"/>
                  <a:pt x="181" y="856"/>
                </a:cubicBezTo>
                <a:cubicBezTo>
                  <a:pt x="181" y="854"/>
                  <a:pt x="181" y="854"/>
                  <a:pt x="180" y="853"/>
                </a:cubicBezTo>
                <a:cubicBezTo>
                  <a:pt x="180" y="853"/>
                  <a:pt x="181" y="851"/>
                  <a:pt x="180" y="851"/>
                </a:cubicBezTo>
                <a:cubicBezTo>
                  <a:pt x="180" y="851"/>
                  <a:pt x="180" y="849"/>
                  <a:pt x="180" y="849"/>
                </a:cubicBezTo>
                <a:cubicBezTo>
                  <a:pt x="180" y="848"/>
                  <a:pt x="180" y="848"/>
                  <a:pt x="180" y="847"/>
                </a:cubicBezTo>
                <a:cubicBezTo>
                  <a:pt x="180" y="847"/>
                  <a:pt x="180" y="846"/>
                  <a:pt x="180" y="846"/>
                </a:cubicBezTo>
                <a:cubicBezTo>
                  <a:pt x="180" y="846"/>
                  <a:pt x="179" y="846"/>
                  <a:pt x="179" y="846"/>
                </a:cubicBezTo>
                <a:cubicBezTo>
                  <a:pt x="179" y="846"/>
                  <a:pt x="180" y="845"/>
                  <a:pt x="180" y="844"/>
                </a:cubicBezTo>
                <a:cubicBezTo>
                  <a:pt x="179" y="843"/>
                  <a:pt x="180" y="843"/>
                  <a:pt x="180" y="842"/>
                </a:cubicBezTo>
                <a:cubicBezTo>
                  <a:pt x="179" y="839"/>
                  <a:pt x="179" y="836"/>
                  <a:pt x="179" y="833"/>
                </a:cubicBezTo>
                <a:cubicBezTo>
                  <a:pt x="179" y="832"/>
                  <a:pt x="178" y="831"/>
                  <a:pt x="178" y="830"/>
                </a:cubicBezTo>
                <a:cubicBezTo>
                  <a:pt x="178" y="829"/>
                  <a:pt x="178" y="827"/>
                  <a:pt x="178" y="826"/>
                </a:cubicBezTo>
                <a:cubicBezTo>
                  <a:pt x="178" y="826"/>
                  <a:pt x="179" y="826"/>
                  <a:pt x="179" y="825"/>
                </a:cubicBezTo>
                <a:cubicBezTo>
                  <a:pt x="179" y="824"/>
                  <a:pt x="178" y="823"/>
                  <a:pt x="178" y="823"/>
                </a:cubicBezTo>
                <a:cubicBezTo>
                  <a:pt x="178" y="819"/>
                  <a:pt x="177" y="816"/>
                  <a:pt x="178" y="812"/>
                </a:cubicBezTo>
                <a:cubicBezTo>
                  <a:pt x="178" y="810"/>
                  <a:pt x="177" y="809"/>
                  <a:pt x="177" y="807"/>
                </a:cubicBezTo>
                <a:cubicBezTo>
                  <a:pt x="177" y="806"/>
                  <a:pt x="178" y="805"/>
                  <a:pt x="178" y="805"/>
                </a:cubicBezTo>
                <a:cubicBezTo>
                  <a:pt x="178" y="805"/>
                  <a:pt x="177" y="804"/>
                  <a:pt x="177" y="804"/>
                </a:cubicBezTo>
                <a:cubicBezTo>
                  <a:pt x="177" y="804"/>
                  <a:pt x="177" y="803"/>
                  <a:pt x="177" y="803"/>
                </a:cubicBezTo>
                <a:cubicBezTo>
                  <a:pt x="178" y="800"/>
                  <a:pt x="178" y="801"/>
                  <a:pt x="178" y="799"/>
                </a:cubicBezTo>
                <a:cubicBezTo>
                  <a:pt x="177" y="795"/>
                  <a:pt x="179" y="790"/>
                  <a:pt x="179" y="787"/>
                </a:cubicBezTo>
                <a:cubicBezTo>
                  <a:pt x="179" y="786"/>
                  <a:pt x="179" y="780"/>
                  <a:pt x="179" y="780"/>
                </a:cubicBezTo>
                <a:cubicBezTo>
                  <a:pt x="180" y="777"/>
                  <a:pt x="180" y="776"/>
                  <a:pt x="180" y="774"/>
                </a:cubicBezTo>
                <a:cubicBezTo>
                  <a:pt x="180" y="770"/>
                  <a:pt x="181" y="763"/>
                  <a:pt x="181" y="759"/>
                </a:cubicBezTo>
                <a:cubicBezTo>
                  <a:pt x="181" y="758"/>
                  <a:pt x="182" y="758"/>
                  <a:pt x="182" y="757"/>
                </a:cubicBezTo>
                <a:cubicBezTo>
                  <a:pt x="182" y="756"/>
                  <a:pt x="182" y="756"/>
                  <a:pt x="182" y="755"/>
                </a:cubicBezTo>
                <a:cubicBezTo>
                  <a:pt x="183" y="747"/>
                  <a:pt x="185" y="740"/>
                  <a:pt x="185" y="732"/>
                </a:cubicBezTo>
                <a:cubicBezTo>
                  <a:pt x="186" y="732"/>
                  <a:pt x="186" y="731"/>
                  <a:pt x="187" y="730"/>
                </a:cubicBezTo>
                <a:cubicBezTo>
                  <a:pt x="188" y="727"/>
                  <a:pt x="188" y="721"/>
                  <a:pt x="190" y="718"/>
                </a:cubicBezTo>
                <a:cubicBezTo>
                  <a:pt x="191" y="718"/>
                  <a:pt x="192" y="716"/>
                  <a:pt x="193" y="714"/>
                </a:cubicBezTo>
                <a:cubicBezTo>
                  <a:pt x="192" y="714"/>
                  <a:pt x="190" y="713"/>
                  <a:pt x="191" y="712"/>
                </a:cubicBezTo>
                <a:cubicBezTo>
                  <a:pt x="191" y="710"/>
                  <a:pt x="191" y="706"/>
                  <a:pt x="192" y="704"/>
                </a:cubicBezTo>
                <a:cubicBezTo>
                  <a:pt x="193" y="702"/>
                  <a:pt x="193" y="703"/>
                  <a:pt x="193" y="701"/>
                </a:cubicBezTo>
                <a:cubicBezTo>
                  <a:pt x="194" y="701"/>
                  <a:pt x="195" y="699"/>
                  <a:pt x="195" y="698"/>
                </a:cubicBezTo>
                <a:cubicBezTo>
                  <a:pt x="196" y="696"/>
                  <a:pt x="196" y="693"/>
                  <a:pt x="197" y="691"/>
                </a:cubicBezTo>
                <a:cubicBezTo>
                  <a:pt x="197" y="691"/>
                  <a:pt x="198" y="690"/>
                  <a:pt x="199" y="690"/>
                </a:cubicBezTo>
                <a:cubicBezTo>
                  <a:pt x="199" y="690"/>
                  <a:pt x="200" y="689"/>
                  <a:pt x="200" y="689"/>
                </a:cubicBezTo>
                <a:cubicBezTo>
                  <a:pt x="199" y="688"/>
                  <a:pt x="199" y="687"/>
                  <a:pt x="200" y="686"/>
                </a:cubicBezTo>
                <a:cubicBezTo>
                  <a:pt x="201" y="686"/>
                  <a:pt x="201" y="684"/>
                  <a:pt x="202" y="684"/>
                </a:cubicBezTo>
                <a:cubicBezTo>
                  <a:pt x="203" y="681"/>
                  <a:pt x="203" y="678"/>
                  <a:pt x="204" y="676"/>
                </a:cubicBezTo>
                <a:cubicBezTo>
                  <a:pt x="205" y="675"/>
                  <a:pt x="206" y="673"/>
                  <a:pt x="207" y="672"/>
                </a:cubicBezTo>
                <a:cubicBezTo>
                  <a:pt x="209" y="669"/>
                  <a:pt x="211" y="667"/>
                  <a:pt x="211" y="664"/>
                </a:cubicBezTo>
                <a:cubicBezTo>
                  <a:pt x="212" y="662"/>
                  <a:pt x="213" y="663"/>
                  <a:pt x="213" y="662"/>
                </a:cubicBezTo>
                <a:cubicBezTo>
                  <a:pt x="214" y="661"/>
                  <a:pt x="214" y="662"/>
                  <a:pt x="214" y="661"/>
                </a:cubicBezTo>
                <a:cubicBezTo>
                  <a:pt x="215" y="660"/>
                  <a:pt x="215" y="660"/>
                  <a:pt x="215" y="659"/>
                </a:cubicBezTo>
                <a:cubicBezTo>
                  <a:pt x="216" y="658"/>
                  <a:pt x="216" y="658"/>
                  <a:pt x="216" y="658"/>
                </a:cubicBezTo>
                <a:cubicBezTo>
                  <a:pt x="217" y="657"/>
                  <a:pt x="215" y="655"/>
                  <a:pt x="215" y="654"/>
                </a:cubicBezTo>
                <a:cubicBezTo>
                  <a:pt x="215" y="653"/>
                  <a:pt x="216" y="653"/>
                  <a:pt x="217" y="653"/>
                </a:cubicBezTo>
                <a:cubicBezTo>
                  <a:pt x="217" y="652"/>
                  <a:pt x="217" y="651"/>
                  <a:pt x="218" y="651"/>
                </a:cubicBezTo>
                <a:cubicBezTo>
                  <a:pt x="218" y="648"/>
                  <a:pt x="219" y="647"/>
                  <a:pt x="220" y="645"/>
                </a:cubicBezTo>
                <a:cubicBezTo>
                  <a:pt x="222" y="645"/>
                  <a:pt x="222" y="644"/>
                  <a:pt x="224" y="644"/>
                </a:cubicBezTo>
                <a:cubicBezTo>
                  <a:pt x="224" y="641"/>
                  <a:pt x="227" y="641"/>
                  <a:pt x="227" y="639"/>
                </a:cubicBezTo>
                <a:cubicBezTo>
                  <a:pt x="229" y="633"/>
                  <a:pt x="229" y="633"/>
                  <a:pt x="229" y="633"/>
                </a:cubicBezTo>
                <a:cubicBezTo>
                  <a:pt x="230" y="632"/>
                  <a:pt x="231" y="631"/>
                  <a:pt x="232" y="631"/>
                </a:cubicBezTo>
                <a:cubicBezTo>
                  <a:pt x="233" y="627"/>
                  <a:pt x="235" y="625"/>
                  <a:pt x="236" y="623"/>
                </a:cubicBezTo>
                <a:cubicBezTo>
                  <a:pt x="236" y="622"/>
                  <a:pt x="236" y="622"/>
                  <a:pt x="237" y="621"/>
                </a:cubicBezTo>
                <a:cubicBezTo>
                  <a:pt x="238" y="620"/>
                  <a:pt x="238" y="618"/>
                  <a:pt x="240" y="617"/>
                </a:cubicBezTo>
                <a:cubicBezTo>
                  <a:pt x="239" y="614"/>
                  <a:pt x="242" y="613"/>
                  <a:pt x="244" y="612"/>
                </a:cubicBezTo>
                <a:cubicBezTo>
                  <a:pt x="245" y="610"/>
                  <a:pt x="247" y="609"/>
                  <a:pt x="248" y="608"/>
                </a:cubicBezTo>
                <a:cubicBezTo>
                  <a:pt x="249" y="606"/>
                  <a:pt x="250" y="605"/>
                  <a:pt x="250" y="603"/>
                </a:cubicBezTo>
                <a:cubicBezTo>
                  <a:pt x="252" y="602"/>
                  <a:pt x="253" y="601"/>
                  <a:pt x="255" y="600"/>
                </a:cubicBezTo>
                <a:cubicBezTo>
                  <a:pt x="255" y="598"/>
                  <a:pt x="256" y="598"/>
                  <a:pt x="256" y="596"/>
                </a:cubicBezTo>
                <a:cubicBezTo>
                  <a:pt x="257" y="596"/>
                  <a:pt x="258" y="595"/>
                  <a:pt x="260" y="595"/>
                </a:cubicBezTo>
                <a:cubicBezTo>
                  <a:pt x="260" y="593"/>
                  <a:pt x="262" y="591"/>
                  <a:pt x="263" y="589"/>
                </a:cubicBezTo>
                <a:cubicBezTo>
                  <a:pt x="264" y="588"/>
                  <a:pt x="265" y="587"/>
                  <a:pt x="265" y="586"/>
                </a:cubicBezTo>
                <a:cubicBezTo>
                  <a:pt x="266" y="586"/>
                  <a:pt x="266" y="585"/>
                  <a:pt x="266" y="585"/>
                </a:cubicBezTo>
                <a:cubicBezTo>
                  <a:pt x="267" y="583"/>
                  <a:pt x="267" y="584"/>
                  <a:pt x="268" y="583"/>
                </a:cubicBezTo>
                <a:cubicBezTo>
                  <a:pt x="269" y="582"/>
                  <a:pt x="269" y="582"/>
                  <a:pt x="269" y="581"/>
                </a:cubicBezTo>
                <a:cubicBezTo>
                  <a:pt x="269" y="581"/>
                  <a:pt x="270" y="581"/>
                  <a:pt x="271" y="580"/>
                </a:cubicBezTo>
                <a:cubicBezTo>
                  <a:pt x="271" y="580"/>
                  <a:pt x="271" y="579"/>
                  <a:pt x="272" y="579"/>
                </a:cubicBezTo>
                <a:cubicBezTo>
                  <a:pt x="273" y="578"/>
                  <a:pt x="275" y="577"/>
                  <a:pt x="276" y="576"/>
                </a:cubicBezTo>
                <a:cubicBezTo>
                  <a:pt x="277" y="576"/>
                  <a:pt x="277" y="575"/>
                  <a:pt x="277" y="575"/>
                </a:cubicBezTo>
                <a:cubicBezTo>
                  <a:pt x="278" y="574"/>
                  <a:pt x="276" y="573"/>
                  <a:pt x="276" y="573"/>
                </a:cubicBezTo>
                <a:cubicBezTo>
                  <a:pt x="277" y="572"/>
                  <a:pt x="278" y="571"/>
                  <a:pt x="278" y="570"/>
                </a:cubicBezTo>
                <a:cubicBezTo>
                  <a:pt x="279" y="570"/>
                  <a:pt x="280" y="569"/>
                  <a:pt x="280" y="569"/>
                </a:cubicBezTo>
                <a:cubicBezTo>
                  <a:pt x="281" y="568"/>
                  <a:pt x="283" y="567"/>
                  <a:pt x="284" y="566"/>
                </a:cubicBezTo>
                <a:cubicBezTo>
                  <a:pt x="284" y="566"/>
                  <a:pt x="284" y="566"/>
                  <a:pt x="284" y="566"/>
                </a:cubicBezTo>
                <a:cubicBezTo>
                  <a:pt x="285" y="566"/>
                  <a:pt x="285" y="565"/>
                  <a:pt x="285" y="564"/>
                </a:cubicBezTo>
                <a:cubicBezTo>
                  <a:pt x="286" y="564"/>
                  <a:pt x="286" y="564"/>
                  <a:pt x="287" y="564"/>
                </a:cubicBezTo>
                <a:cubicBezTo>
                  <a:pt x="288" y="563"/>
                  <a:pt x="288" y="562"/>
                  <a:pt x="289" y="561"/>
                </a:cubicBezTo>
                <a:cubicBezTo>
                  <a:pt x="290" y="560"/>
                  <a:pt x="291" y="560"/>
                  <a:pt x="292" y="560"/>
                </a:cubicBezTo>
                <a:cubicBezTo>
                  <a:pt x="292" y="559"/>
                  <a:pt x="293" y="558"/>
                  <a:pt x="293" y="558"/>
                </a:cubicBezTo>
                <a:cubicBezTo>
                  <a:pt x="294" y="558"/>
                  <a:pt x="295" y="558"/>
                  <a:pt x="295" y="557"/>
                </a:cubicBezTo>
                <a:cubicBezTo>
                  <a:pt x="296" y="557"/>
                  <a:pt x="296" y="556"/>
                  <a:pt x="296" y="555"/>
                </a:cubicBezTo>
                <a:cubicBezTo>
                  <a:pt x="296" y="555"/>
                  <a:pt x="297" y="555"/>
                  <a:pt x="297" y="555"/>
                </a:cubicBezTo>
                <a:cubicBezTo>
                  <a:pt x="298" y="554"/>
                  <a:pt x="298" y="554"/>
                  <a:pt x="298" y="553"/>
                </a:cubicBezTo>
                <a:cubicBezTo>
                  <a:pt x="299" y="553"/>
                  <a:pt x="299" y="553"/>
                  <a:pt x="300" y="552"/>
                </a:cubicBezTo>
                <a:cubicBezTo>
                  <a:pt x="300" y="552"/>
                  <a:pt x="300" y="551"/>
                  <a:pt x="300" y="551"/>
                </a:cubicBezTo>
                <a:cubicBezTo>
                  <a:pt x="300" y="551"/>
                  <a:pt x="301" y="551"/>
                  <a:pt x="301" y="551"/>
                </a:cubicBezTo>
                <a:cubicBezTo>
                  <a:pt x="301" y="551"/>
                  <a:pt x="298" y="549"/>
                  <a:pt x="298" y="549"/>
                </a:cubicBezTo>
                <a:cubicBezTo>
                  <a:pt x="300" y="548"/>
                  <a:pt x="305" y="546"/>
                  <a:pt x="305" y="544"/>
                </a:cubicBezTo>
                <a:cubicBezTo>
                  <a:pt x="306" y="544"/>
                  <a:pt x="306" y="544"/>
                  <a:pt x="306" y="544"/>
                </a:cubicBezTo>
                <a:cubicBezTo>
                  <a:pt x="307" y="543"/>
                  <a:pt x="308" y="541"/>
                  <a:pt x="309" y="540"/>
                </a:cubicBezTo>
                <a:cubicBezTo>
                  <a:pt x="309" y="540"/>
                  <a:pt x="309" y="540"/>
                  <a:pt x="310" y="540"/>
                </a:cubicBezTo>
                <a:cubicBezTo>
                  <a:pt x="310" y="539"/>
                  <a:pt x="311" y="537"/>
                  <a:pt x="312" y="536"/>
                </a:cubicBezTo>
                <a:cubicBezTo>
                  <a:pt x="312" y="536"/>
                  <a:pt x="314" y="536"/>
                  <a:pt x="313" y="534"/>
                </a:cubicBezTo>
                <a:cubicBezTo>
                  <a:pt x="318" y="531"/>
                  <a:pt x="323" y="530"/>
                  <a:pt x="327" y="525"/>
                </a:cubicBezTo>
                <a:cubicBezTo>
                  <a:pt x="329" y="526"/>
                  <a:pt x="329" y="526"/>
                  <a:pt x="329" y="526"/>
                </a:cubicBezTo>
                <a:cubicBezTo>
                  <a:pt x="329" y="524"/>
                  <a:pt x="331" y="525"/>
                  <a:pt x="331" y="523"/>
                </a:cubicBezTo>
                <a:cubicBezTo>
                  <a:pt x="332" y="523"/>
                  <a:pt x="333" y="522"/>
                  <a:pt x="334" y="522"/>
                </a:cubicBezTo>
                <a:cubicBezTo>
                  <a:pt x="334" y="522"/>
                  <a:pt x="334" y="522"/>
                  <a:pt x="334" y="522"/>
                </a:cubicBezTo>
                <a:cubicBezTo>
                  <a:pt x="334" y="522"/>
                  <a:pt x="334" y="521"/>
                  <a:pt x="334" y="521"/>
                </a:cubicBezTo>
                <a:cubicBezTo>
                  <a:pt x="335" y="521"/>
                  <a:pt x="336" y="521"/>
                  <a:pt x="336" y="521"/>
                </a:cubicBezTo>
                <a:cubicBezTo>
                  <a:pt x="337" y="520"/>
                  <a:pt x="339" y="519"/>
                  <a:pt x="341" y="518"/>
                </a:cubicBezTo>
                <a:cubicBezTo>
                  <a:pt x="342" y="518"/>
                  <a:pt x="342" y="517"/>
                  <a:pt x="344" y="518"/>
                </a:cubicBezTo>
                <a:cubicBezTo>
                  <a:pt x="349" y="512"/>
                  <a:pt x="355" y="507"/>
                  <a:pt x="363" y="506"/>
                </a:cubicBezTo>
                <a:cubicBezTo>
                  <a:pt x="364" y="505"/>
                  <a:pt x="364" y="503"/>
                  <a:pt x="365" y="503"/>
                </a:cubicBezTo>
                <a:cubicBezTo>
                  <a:pt x="366" y="503"/>
                  <a:pt x="366" y="504"/>
                  <a:pt x="367" y="504"/>
                </a:cubicBezTo>
                <a:cubicBezTo>
                  <a:pt x="369" y="501"/>
                  <a:pt x="373" y="502"/>
                  <a:pt x="374" y="497"/>
                </a:cubicBezTo>
                <a:cubicBezTo>
                  <a:pt x="376" y="497"/>
                  <a:pt x="376" y="496"/>
                  <a:pt x="377" y="495"/>
                </a:cubicBezTo>
                <a:cubicBezTo>
                  <a:pt x="378" y="495"/>
                  <a:pt x="380" y="495"/>
                  <a:pt x="381" y="494"/>
                </a:cubicBezTo>
                <a:cubicBezTo>
                  <a:pt x="383" y="493"/>
                  <a:pt x="385" y="491"/>
                  <a:pt x="387" y="490"/>
                </a:cubicBezTo>
                <a:cubicBezTo>
                  <a:pt x="388" y="490"/>
                  <a:pt x="389" y="490"/>
                  <a:pt x="389" y="490"/>
                </a:cubicBezTo>
                <a:cubicBezTo>
                  <a:pt x="391" y="489"/>
                  <a:pt x="393" y="487"/>
                  <a:pt x="396" y="485"/>
                </a:cubicBezTo>
                <a:cubicBezTo>
                  <a:pt x="396" y="485"/>
                  <a:pt x="397" y="486"/>
                  <a:pt x="398" y="485"/>
                </a:cubicBezTo>
                <a:cubicBezTo>
                  <a:pt x="399" y="485"/>
                  <a:pt x="403" y="481"/>
                  <a:pt x="404" y="482"/>
                </a:cubicBezTo>
                <a:cubicBezTo>
                  <a:pt x="405" y="482"/>
                  <a:pt x="404" y="481"/>
                  <a:pt x="405" y="481"/>
                </a:cubicBezTo>
                <a:cubicBezTo>
                  <a:pt x="407" y="480"/>
                  <a:pt x="409" y="479"/>
                  <a:pt x="410" y="478"/>
                </a:cubicBezTo>
                <a:cubicBezTo>
                  <a:pt x="410" y="478"/>
                  <a:pt x="411" y="479"/>
                  <a:pt x="411" y="478"/>
                </a:cubicBezTo>
                <a:cubicBezTo>
                  <a:pt x="412" y="478"/>
                  <a:pt x="412" y="477"/>
                  <a:pt x="413" y="477"/>
                </a:cubicBezTo>
                <a:cubicBezTo>
                  <a:pt x="414" y="476"/>
                  <a:pt x="416" y="475"/>
                  <a:pt x="417" y="475"/>
                </a:cubicBezTo>
                <a:cubicBezTo>
                  <a:pt x="417" y="475"/>
                  <a:pt x="417" y="475"/>
                  <a:pt x="418" y="474"/>
                </a:cubicBezTo>
                <a:cubicBezTo>
                  <a:pt x="423" y="472"/>
                  <a:pt x="428" y="469"/>
                  <a:pt x="433" y="467"/>
                </a:cubicBezTo>
                <a:cubicBezTo>
                  <a:pt x="434" y="466"/>
                  <a:pt x="436" y="465"/>
                  <a:pt x="438" y="465"/>
                </a:cubicBezTo>
                <a:cubicBezTo>
                  <a:pt x="439" y="464"/>
                  <a:pt x="440" y="463"/>
                  <a:pt x="441" y="463"/>
                </a:cubicBezTo>
                <a:cubicBezTo>
                  <a:pt x="442" y="463"/>
                  <a:pt x="443" y="462"/>
                  <a:pt x="444" y="461"/>
                </a:cubicBezTo>
                <a:cubicBezTo>
                  <a:pt x="444" y="461"/>
                  <a:pt x="445" y="462"/>
                  <a:pt x="445" y="462"/>
                </a:cubicBezTo>
                <a:cubicBezTo>
                  <a:pt x="446" y="461"/>
                  <a:pt x="448" y="460"/>
                  <a:pt x="449" y="459"/>
                </a:cubicBezTo>
                <a:cubicBezTo>
                  <a:pt x="449" y="459"/>
                  <a:pt x="450" y="459"/>
                  <a:pt x="450" y="459"/>
                </a:cubicBezTo>
                <a:cubicBezTo>
                  <a:pt x="450" y="459"/>
                  <a:pt x="450" y="458"/>
                  <a:pt x="451" y="458"/>
                </a:cubicBezTo>
                <a:cubicBezTo>
                  <a:pt x="451" y="458"/>
                  <a:pt x="452" y="458"/>
                  <a:pt x="453" y="458"/>
                </a:cubicBezTo>
                <a:cubicBezTo>
                  <a:pt x="453" y="458"/>
                  <a:pt x="454" y="457"/>
                  <a:pt x="455" y="457"/>
                </a:cubicBezTo>
                <a:cubicBezTo>
                  <a:pt x="457" y="456"/>
                  <a:pt x="461" y="456"/>
                  <a:pt x="463" y="456"/>
                </a:cubicBezTo>
                <a:cubicBezTo>
                  <a:pt x="464" y="455"/>
                  <a:pt x="465" y="455"/>
                  <a:pt x="466" y="455"/>
                </a:cubicBezTo>
                <a:cubicBezTo>
                  <a:pt x="466" y="454"/>
                  <a:pt x="468" y="453"/>
                  <a:pt x="468" y="453"/>
                </a:cubicBezTo>
                <a:cubicBezTo>
                  <a:pt x="469" y="454"/>
                  <a:pt x="470" y="452"/>
                  <a:pt x="471" y="452"/>
                </a:cubicBezTo>
                <a:cubicBezTo>
                  <a:pt x="472" y="452"/>
                  <a:pt x="473" y="451"/>
                  <a:pt x="473" y="451"/>
                </a:cubicBezTo>
                <a:cubicBezTo>
                  <a:pt x="473" y="451"/>
                  <a:pt x="474" y="451"/>
                  <a:pt x="474" y="451"/>
                </a:cubicBezTo>
                <a:cubicBezTo>
                  <a:pt x="475" y="451"/>
                  <a:pt x="475" y="451"/>
                  <a:pt x="476" y="450"/>
                </a:cubicBezTo>
                <a:cubicBezTo>
                  <a:pt x="478" y="449"/>
                  <a:pt x="481" y="448"/>
                  <a:pt x="482" y="447"/>
                </a:cubicBezTo>
                <a:cubicBezTo>
                  <a:pt x="482" y="447"/>
                  <a:pt x="483" y="448"/>
                  <a:pt x="483" y="447"/>
                </a:cubicBezTo>
                <a:cubicBezTo>
                  <a:pt x="483" y="447"/>
                  <a:pt x="483" y="447"/>
                  <a:pt x="483" y="447"/>
                </a:cubicBezTo>
                <a:cubicBezTo>
                  <a:pt x="483" y="447"/>
                  <a:pt x="484" y="447"/>
                  <a:pt x="484" y="447"/>
                </a:cubicBezTo>
                <a:cubicBezTo>
                  <a:pt x="486" y="447"/>
                  <a:pt x="487" y="445"/>
                  <a:pt x="488" y="446"/>
                </a:cubicBezTo>
                <a:cubicBezTo>
                  <a:pt x="490" y="445"/>
                  <a:pt x="494" y="444"/>
                  <a:pt x="497" y="442"/>
                </a:cubicBezTo>
                <a:cubicBezTo>
                  <a:pt x="500" y="441"/>
                  <a:pt x="504" y="439"/>
                  <a:pt x="506" y="437"/>
                </a:cubicBezTo>
                <a:cubicBezTo>
                  <a:pt x="508" y="436"/>
                  <a:pt x="510" y="434"/>
                  <a:pt x="513" y="436"/>
                </a:cubicBezTo>
                <a:cubicBezTo>
                  <a:pt x="513" y="435"/>
                  <a:pt x="514" y="435"/>
                  <a:pt x="515" y="434"/>
                </a:cubicBezTo>
                <a:cubicBezTo>
                  <a:pt x="515" y="434"/>
                  <a:pt x="517" y="433"/>
                  <a:pt x="518" y="433"/>
                </a:cubicBezTo>
                <a:cubicBezTo>
                  <a:pt x="519" y="432"/>
                  <a:pt x="519" y="432"/>
                  <a:pt x="520" y="431"/>
                </a:cubicBezTo>
                <a:cubicBezTo>
                  <a:pt x="523" y="430"/>
                  <a:pt x="526" y="429"/>
                  <a:pt x="529" y="428"/>
                </a:cubicBezTo>
                <a:cubicBezTo>
                  <a:pt x="530" y="425"/>
                  <a:pt x="530" y="424"/>
                  <a:pt x="530" y="421"/>
                </a:cubicBezTo>
                <a:cubicBezTo>
                  <a:pt x="531" y="421"/>
                  <a:pt x="532" y="421"/>
                  <a:pt x="533" y="421"/>
                </a:cubicBezTo>
                <a:cubicBezTo>
                  <a:pt x="534" y="420"/>
                  <a:pt x="535" y="419"/>
                  <a:pt x="537" y="419"/>
                </a:cubicBezTo>
                <a:cubicBezTo>
                  <a:pt x="540" y="419"/>
                  <a:pt x="540" y="421"/>
                  <a:pt x="541" y="420"/>
                </a:cubicBezTo>
                <a:cubicBezTo>
                  <a:pt x="543" y="420"/>
                  <a:pt x="541" y="417"/>
                  <a:pt x="543" y="417"/>
                </a:cubicBezTo>
                <a:cubicBezTo>
                  <a:pt x="544" y="419"/>
                  <a:pt x="547" y="419"/>
                  <a:pt x="548" y="419"/>
                </a:cubicBezTo>
                <a:cubicBezTo>
                  <a:pt x="549" y="418"/>
                  <a:pt x="550" y="419"/>
                  <a:pt x="550" y="420"/>
                </a:cubicBezTo>
                <a:cubicBezTo>
                  <a:pt x="553" y="420"/>
                  <a:pt x="553" y="414"/>
                  <a:pt x="557" y="415"/>
                </a:cubicBezTo>
                <a:cubicBezTo>
                  <a:pt x="559" y="417"/>
                  <a:pt x="565" y="416"/>
                  <a:pt x="568" y="414"/>
                </a:cubicBezTo>
                <a:cubicBezTo>
                  <a:pt x="568" y="412"/>
                  <a:pt x="569" y="411"/>
                  <a:pt x="569" y="409"/>
                </a:cubicBezTo>
                <a:cubicBezTo>
                  <a:pt x="572" y="408"/>
                  <a:pt x="576" y="412"/>
                  <a:pt x="578" y="409"/>
                </a:cubicBezTo>
                <a:cubicBezTo>
                  <a:pt x="580" y="409"/>
                  <a:pt x="581" y="407"/>
                  <a:pt x="583" y="406"/>
                </a:cubicBezTo>
                <a:cubicBezTo>
                  <a:pt x="583" y="406"/>
                  <a:pt x="583" y="406"/>
                  <a:pt x="583" y="406"/>
                </a:cubicBezTo>
                <a:cubicBezTo>
                  <a:pt x="583" y="406"/>
                  <a:pt x="584" y="406"/>
                  <a:pt x="584" y="406"/>
                </a:cubicBezTo>
                <a:cubicBezTo>
                  <a:pt x="584" y="406"/>
                  <a:pt x="584" y="405"/>
                  <a:pt x="585" y="404"/>
                </a:cubicBezTo>
                <a:cubicBezTo>
                  <a:pt x="585" y="404"/>
                  <a:pt x="586" y="404"/>
                  <a:pt x="586" y="404"/>
                </a:cubicBezTo>
                <a:cubicBezTo>
                  <a:pt x="587" y="403"/>
                  <a:pt x="587" y="403"/>
                  <a:pt x="588" y="403"/>
                </a:cubicBezTo>
                <a:cubicBezTo>
                  <a:pt x="589" y="399"/>
                  <a:pt x="589" y="399"/>
                  <a:pt x="589" y="399"/>
                </a:cubicBezTo>
                <a:cubicBezTo>
                  <a:pt x="591" y="397"/>
                  <a:pt x="597" y="401"/>
                  <a:pt x="600" y="399"/>
                </a:cubicBezTo>
                <a:cubicBezTo>
                  <a:pt x="600" y="398"/>
                  <a:pt x="599" y="397"/>
                  <a:pt x="600" y="396"/>
                </a:cubicBezTo>
                <a:cubicBezTo>
                  <a:pt x="601" y="396"/>
                  <a:pt x="603" y="394"/>
                  <a:pt x="604" y="393"/>
                </a:cubicBezTo>
                <a:cubicBezTo>
                  <a:pt x="605" y="392"/>
                  <a:pt x="603" y="390"/>
                  <a:pt x="606" y="390"/>
                </a:cubicBezTo>
                <a:cubicBezTo>
                  <a:pt x="607" y="390"/>
                  <a:pt x="606" y="391"/>
                  <a:pt x="608" y="391"/>
                </a:cubicBezTo>
                <a:cubicBezTo>
                  <a:pt x="609" y="391"/>
                  <a:pt x="608" y="389"/>
                  <a:pt x="610" y="390"/>
                </a:cubicBezTo>
                <a:cubicBezTo>
                  <a:pt x="610" y="386"/>
                  <a:pt x="613" y="386"/>
                  <a:pt x="615" y="385"/>
                </a:cubicBezTo>
                <a:cubicBezTo>
                  <a:pt x="616" y="382"/>
                  <a:pt x="621" y="386"/>
                  <a:pt x="622" y="385"/>
                </a:cubicBezTo>
                <a:cubicBezTo>
                  <a:pt x="624" y="386"/>
                  <a:pt x="626" y="386"/>
                  <a:pt x="628" y="387"/>
                </a:cubicBezTo>
                <a:cubicBezTo>
                  <a:pt x="627" y="386"/>
                  <a:pt x="627" y="385"/>
                  <a:pt x="628" y="385"/>
                </a:cubicBezTo>
                <a:cubicBezTo>
                  <a:pt x="629" y="384"/>
                  <a:pt x="629" y="385"/>
                  <a:pt x="631" y="385"/>
                </a:cubicBezTo>
                <a:cubicBezTo>
                  <a:pt x="633" y="383"/>
                  <a:pt x="630" y="382"/>
                  <a:pt x="631" y="382"/>
                </a:cubicBezTo>
                <a:cubicBezTo>
                  <a:pt x="634" y="383"/>
                  <a:pt x="634" y="383"/>
                  <a:pt x="634" y="383"/>
                </a:cubicBezTo>
                <a:cubicBezTo>
                  <a:pt x="636" y="382"/>
                  <a:pt x="637" y="379"/>
                  <a:pt x="639" y="378"/>
                </a:cubicBezTo>
                <a:cubicBezTo>
                  <a:pt x="639" y="379"/>
                  <a:pt x="643" y="381"/>
                  <a:pt x="644" y="380"/>
                </a:cubicBezTo>
                <a:cubicBezTo>
                  <a:pt x="643" y="380"/>
                  <a:pt x="644" y="378"/>
                  <a:pt x="643" y="378"/>
                </a:cubicBezTo>
                <a:cubicBezTo>
                  <a:pt x="643" y="378"/>
                  <a:pt x="642" y="378"/>
                  <a:pt x="642" y="378"/>
                </a:cubicBezTo>
                <a:cubicBezTo>
                  <a:pt x="642" y="378"/>
                  <a:pt x="642" y="377"/>
                  <a:pt x="642" y="377"/>
                </a:cubicBezTo>
                <a:cubicBezTo>
                  <a:pt x="641" y="377"/>
                  <a:pt x="640" y="377"/>
                  <a:pt x="640" y="376"/>
                </a:cubicBezTo>
                <a:cubicBezTo>
                  <a:pt x="642" y="376"/>
                  <a:pt x="643" y="376"/>
                  <a:pt x="644" y="375"/>
                </a:cubicBezTo>
                <a:cubicBezTo>
                  <a:pt x="645" y="371"/>
                  <a:pt x="644" y="370"/>
                  <a:pt x="647" y="369"/>
                </a:cubicBezTo>
                <a:cubicBezTo>
                  <a:pt x="646" y="369"/>
                  <a:pt x="648" y="373"/>
                  <a:pt x="649" y="373"/>
                </a:cubicBezTo>
                <a:cubicBezTo>
                  <a:pt x="649" y="374"/>
                  <a:pt x="650" y="374"/>
                  <a:pt x="651" y="374"/>
                </a:cubicBezTo>
                <a:cubicBezTo>
                  <a:pt x="652" y="375"/>
                  <a:pt x="647" y="378"/>
                  <a:pt x="649" y="378"/>
                </a:cubicBezTo>
                <a:cubicBezTo>
                  <a:pt x="649" y="377"/>
                  <a:pt x="662" y="374"/>
                  <a:pt x="663" y="373"/>
                </a:cubicBezTo>
                <a:cubicBezTo>
                  <a:pt x="661" y="371"/>
                  <a:pt x="660" y="373"/>
                  <a:pt x="658" y="373"/>
                </a:cubicBezTo>
                <a:cubicBezTo>
                  <a:pt x="658" y="371"/>
                  <a:pt x="656" y="370"/>
                  <a:pt x="656" y="369"/>
                </a:cubicBezTo>
                <a:cubicBezTo>
                  <a:pt x="659" y="370"/>
                  <a:pt x="659" y="367"/>
                  <a:pt x="661" y="368"/>
                </a:cubicBezTo>
                <a:cubicBezTo>
                  <a:pt x="662" y="366"/>
                  <a:pt x="663" y="365"/>
                  <a:pt x="665" y="364"/>
                </a:cubicBezTo>
                <a:cubicBezTo>
                  <a:pt x="667" y="364"/>
                  <a:pt x="668" y="367"/>
                  <a:pt x="670" y="366"/>
                </a:cubicBezTo>
                <a:cubicBezTo>
                  <a:pt x="672" y="362"/>
                  <a:pt x="667" y="362"/>
                  <a:pt x="668" y="359"/>
                </a:cubicBezTo>
                <a:cubicBezTo>
                  <a:pt x="669" y="358"/>
                  <a:pt x="670" y="357"/>
                  <a:pt x="670" y="357"/>
                </a:cubicBezTo>
                <a:cubicBezTo>
                  <a:pt x="670" y="356"/>
                  <a:pt x="670" y="356"/>
                  <a:pt x="671" y="356"/>
                </a:cubicBezTo>
                <a:cubicBezTo>
                  <a:pt x="682" y="355"/>
                  <a:pt x="682" y="355"/>
                  <a:pt x="682" y="355"/>
                </a:cubicBezTo>
                <a:cubicBezTo>
                  <a:pt x="683" y="354"/>
                  <a:pt x="683" y="352"/>
                  <a:pt x="682" y="350"/>
                </a:cubicBezTo>
                <a:cubicBezTo>
                  <a:pt x="684" y="351"/>
                  <a:pt x="684" y="349"/>
                  <a:pt x="684" y="348"/>
                </a:cubicBezTo>
                <a:cubicBezTo>
                  <a:pt x="685" y="347"/>
                  <a:pt x="687" y="347"/>
                  <a:pt x="687" y="346"/>
                </a:cubicBezTo>
                <a:cubicBezTo>
                  <a:pt x="688" y="345"/>
                  <a:pt x="689" y="345"/>
                  <a:pt x="690" y="344"/>
                </a:cubicBezTo>
                <a:cubicBezTo>
                  <a:pt x="689" y="344"/>
                  <a:pt x="690" y="343"/>
                  <a:pt x="689" y="342"/>
                </a:cubicBezTo>
                <a:cubicBezTo>
                  <a:pt x="690" y="342"/>
                  <a:pt x="690" y="341"/>
                  <a:pt x="690" y="341"/>
                </a:cubicBezTo>
                <a:cubicBezTo>
                  <a:pt x="690" y="341"/>
                  <a:pt x="691" y="341"/>
                  <a:pt x="692" y="340"/>
                </a:cubicBezTo>
                <a:cubicBezTo>
                  <a:pt x="692" y="340"/>
                  <a:pt x="692" y="340"/>
                  <a:pt x="692" y="339"/>
                </a:cubicBezTo>
                <a:cubicBezTo>
                  <a:pt x="693" y="339"/>
                  <a:pt x="694" y="338"/>
                  <a:pt x="694" y="338"/>
                </a:cubicBezTo>
                <a:cubicBezTo>
                  <a:pt x="695" y="337"/>
                  <a:pt x="696" y="337"/>
                  <a:pt x="697" y="337"/>
                </a:cubicBezTo>
                <a:cubicBezTo>
                  <a:pt x="697" y="337"/>
                  <a:pt x="698" y="335"/>
                  <a:pt x="698" y="335"/>
                </a:cubicBezTo>
                <a:cubicBezTo>
                  <a:pt x="698" y="335"/>
                  <a:pt x="699" y="335"/>
                  <a:pt x="699" y="335"/>
                </a:cubicBezTo>
                <a:cubicBezTo>
                  <a:pt x="700" y="334"/>
                  <a:pt x="700" y="333"/>
                  <a:pt x="700" y="332"/>
                </a:cubicBezTo>
                <a:cubicBezTo>
                  <a:pt x="701" y="331"/>
                  <a:pt x="702" y="329"/>
                  <a:pt x="702" y="329"/>
                </a:cubicBezTo>
                <a:cubicBezTo>
                  <a:pt x="703" y="328"/>
                  <a:pt x="704" y="328"/>
                  <a:pt x="704" y="328"/>
                </a:cubicBezTo>
                <a:cubicBezTo>
                  <a:pt x="705" y="328"/>
                  <a:pt x="705" y="327"/>
                  <a:pt x="706" y="327"/>
                </a:cubicBezTo>
                <a:cubicBezTo>
                  <a:pt x="706" y="328"/>
                  <a:pt x="706" y="329"/>
                  <a:pt x="706" y="329"/>
                </a:cubicBezTo>
                <a:cubicBezTo>
                  <a:pt x="706" y="330"/>
                  <a:pt x="705" y="330"/>
                  <a:pt x="705" y="330"/>
                </a:cubicBezTo>
                <a:cubicBezTo>
                  <a:pt x="705" y="331"/>
                  <a:pt x="704" y="332"/>
                  <a:pt x="704" y="333"/>
                </a:cubicBezTo>
                <a:cubicBezTo>
                  <a:pt x="704" y="333"/>
                  <a:pt x="703" y="333"/>
                  <a:pt x="702" y="333"/>
                </a:cubicBezTo>
                <a:cubicBezTo>
                  <a:pt x="702" y="333"/>
                  <a:pt x="702" y="334"/>
                  <a:pt x="702" y="334"/>
                </a:cubicBezTo>
                <a:cubicBezTo>
                  <a:pt x="701" y="335"/>
                  <a:pt x="699" y="335"/>
                  <a:pt x="699" y="338"/>
                </a:cubicBezTo>
                <a:cubicBezTo>
                  <a:pt x="696" y="338"/>
                  <a:pt x="695" y="342"/>
                  <a:pt x="693" y="342"/>
                </a:cubicBezTo>
                <a:cubicBezTo>
                  <a:pt x="692" y="346"/>
                  <a:pt x="689" y="346"/>
                  <a:pt x="688" y="348"/>
                </a:cubicBezTo>
                <a:cubicBezTo>
                  <a:pt x="692" y="349"/>
                  <a:pt x="693" y="344"/>
                  <a:pt x="696" y="344"/>
                </a:cubicBezTo>
                <a:cubicBezTo>
                  <a:pt x="696" y="342"/>
                  <a:pt x="697" y="342"/>
                  <a:pt x="697" y="340"/>
                </a:cubicBezTo>
                <a:cubicBezTo>
                  <a:pt x="700" y="339"/>
                  <a:pt x="703" y="337"/>
                  <a:pt x="705" y="334"/>
                </a:cubicBezTo>
                <a:cubicBezTo>
                  <a:pt x="707" y="333"/>
                  <a:pt x="709" y="331"/>
                  <a:pt x="710" y="327"/>
                </a:cubicBezTo>
                <a:cubicBezTo>
                  <a:pt x="711" y="327"/>
                  <a:pt x="711" y="326"/>
                  <a:pt x="712" y="326"/>
                </a:cubicBezTo>
                <a:cubicBezTo>
                  <a:pt x="712" y="324"/>
                  <a:pt x="713" y="322"/>
                  <a:pt x="714" y="322"/>
                </a:cubicBezTo>
                <a:cubicBezTo>
                  <a:pt x="714" y="321"/>
                  <a:pt x="714" y="321"/>
                  <a:pt x="715" y="321"/>
                </a:cubicBezTo>
                <a:cubicBezTo>
                  <a:pt x="715" y="319"/>
                  <a:pt x="716" y="319"/>
                  <a:pt x="716" y="318"/>
                </a:cubicBezTo>
                <a:cubicBezTo>
                  <a:pt x="716" y="318"/>
                  <a:pt x="716" y="318"/>
                  <a:pt x="717" y="318"/>
                </a:cubicBezTo>
                <a:cubicBezTo>
                  <a:pt x="717" y="317"/>
                  <a:pt x="717" y="317"/>
                  <a:pt x="717" y="317"/>
                </a:cubicBezTo>
                <a:cubicBezTo>
                  <a:pt x="718" y="316"/>
                  <a:pt x="718" y="315"/>
                  <a:pt x="718" y="315"/>
                </a:cubicBezTo>
                <a:cubicBezTo>
                  <a:pt x="719" y="315"/>
                  <a:pt x="719" y="314"/>
                  <a:pt x="720" y="314"/>
                </a:cubicBezTo>
                <a:cubicBezTo>
                  <a:pt x="720" y="314"/>
                  <a:pt x="720" y="314"/>
                  <a:pt x="720" y="313"/>
                </a:cubicBezTo>
                <a:cubicBezTo>
                  <a:pt x="721" y="313"/>
                  <a:pt x="721" y="313"/>
                  <a:pt x="721" y="312"/>
                </a:cubicBezTo>
                <a:cubicBezTo>
                  <a:pt x="722" y="311"/>
                  <a:pt x="722" y="310"/>
                  <a:pt x="723" y="309"/>
                </a:cubicBezTo>
                <a:cubicBezTo>
                  <a:pt x="723" y="308"/>
                  <a:pt x="726" y="308"/>
                  <a:pt x="726" y="307"/>
                </a:cubicBezTo>
                <a:cubicBezTo>
                  <a:pt x="727" y="306"/>
                  <a:pt x="726" y="307"/>
                  <a:pt x="727" y="306"/>
                </a:cubicBezTo>
                <a:cubicBezTo>
                  <a:pt x="729" y="305"/>
                  <a:pt x="729" y="301"/>
                  <a:pt x="730" y="300"/>
                </a:cubicBezTo>
                <a:cubicBezTo>
                  <a:pt x="730" y="300"/>
                  <a:pt x="730" y="299"/>
                  <a:pt x="730" y="299"/>
                </a:cubicBezTo>
                <a:cubicBezTo>
                  <a:pt x="731" y="298"/>
                  <a:pt x="732" y="296"/>
                  <a:pt x="733" y="296"/>
                </a:cubicBezTo>
                <a:cubicBezTo>
                  <a:pt x="733" y="294"/>
                  <a:pt x="733" y="293"/>
                  <a:pt x="734" y="292"/>
                </a:cubicBezTo>
                <a:cubicBezTo>
                  <a:pt x="734" y="292"/>
                  <a:pt x="734" y="291"/>
                  <a:pt x="734" y="291"/>
                </a:cubicBezTo>
                <a:cubicBezTo>
                  <a:pt x="735" y="288"/>
                  <a:pt x="737" y="286"/>
                  <a:pt x="738" y="283"/>
                </a:cubicBezTo>
                <a:cubicBezTo>
                  <a:pt x="738" y="282"/>
                  <a:pt x="738" y="281"/>
                  <a:pt x="739" y="281"/>
                </a:cubicBezTo>
                <a:cubicBezTo>
                  <a:pt x="739" y="281"/>
                  <a:pt x="739" y="279"/>
                  <a:pt x="739" y="279"/>
                </a:cubicBezTo>
                <a:cubicBezTo>
                  <a:pt x="739" y="279"/>
                  <a:pt x="740" y="279"/>
                  <a:pt x="740" y="279"/>
                </a:cubicBezTo>
                <a:cubicBezTo>
                  <a:pt x="741" y="275"/>
                  <a:pt x="742" y="272"/>
                  <a:pt x="743" y="269"/>
                </a:cubicBezTo>
                <a:cubicBezTo>
                  <a:pt x="744" y="269"/>
                  <a:pt x="743" y="268"/>
                  <a:pt x="743" y="268"/>
                </a:cubicBezTo>
                <a:cubicBezTo>
                  <a:pt x="743" y="267"/>
                  <a:pt x="744" y="267"/>
                  <a:pt x="744" y="267"/>
                </a:cubicBezTo>
                <a:cubicBezTo>
                  <a:pt x="744" y="267"/>
                  <a:pt x="744" y="267"/>
                  <a:pt x="744" y="267"/>
                </a:cubicBezTo>
                <a:cubicBezTo>
                  <a:pt x="744" y="267"/>
                  <a:pt x="744" y="266"/>
                  <a:pt x="744" y="266"/>
                </a:cubicBezTo>
                <a:cubicBezTo>
                  <a:pt x="744" y="266"/>
                  <a:pt x="744" y="266"/>
                  <a:pt x="744" y="266"/>
                </a:cubicBezTo>
                <a:cubicBezTo>
                  <a:pt x="744" y="266"/>
                  <a:pt x="744" y="265"/>
                  <a:pt x="744" y="265"/>
                </a:cubicBezTo>
                <a:cubicBezTo>
                  <a:pt x="745" y="265"/>
                  <a:pt x="745" y="265"/>
                  <a:pt x="745" y="264"/>
                </a:cubicBezTo>
                <a:cubicBezTo>
                  <a:pt x="745" y="264"/>
                  <a:pt x="745" y="264"/>
                  <a:pt x="745" y="264"/>
                </a:cubicBezTo>
                <a:cubicBezTo>
                  <a:pt x="746" y="263"/>
                  <a:pt x="745" y="261"/>
                  <a:pt x="746" y="261"/>
                </a:cubicBezTo>
                <a:cubicBezTo>
                  <a:pt x="746" y="260"/>
                  <a:pt x="746" y="260"/>
                  <a:pt x="747" y="259"/>
                </a:cubicBezTo>
                <a:cubicBezTo>
                  <a:pt x="749" y="254"/>
                  <a:pt x="749" y="248"/>
                  <a:pt x="750" y="242"/>
                </a:cubicBezTo>
                <a:cubicBezTo>
                  <a:pt x="750" y="242"/>
                  <a:pt x="750" y="241"/>
                  <a:pt x="751" y="241"/>
                </a:cubicBezTo>
                <a:cubicBezTo>
                  <a:pt x="751" y="240"/>
                  <a:pt x="751" y="240"/>
                  <a:pt x="751" y="240"/>
                </a:cubicBezTo>
                <a:cubicBezTo>
                  <a:pt x="751" y="239"/>
                  <a:pt x="751" y="239"/>
                  <a:pt x="751" y="238"/>
                </a:cubicBezTo>
                <a:cubicBezTo>
                  <a:pt x="751" y="238"/>
                  <a:pt x="751" y="237"/>
                  <a:pt x="751" y="237"/>
                </a:cubicBezTo>
                <a:cubicBezTo>
                  <a:pt x="751" y="237"/>
                  <a:pt x="751" y="236"/>
                  <a:pt x="751" y="236"/>
                </a:cubicBezTo>
                <a:cubicBezTo>
                  <a:pt x="751" y="236"/>
                  <a:pt x="752" y="236"/>
                  <a:pt x="752" y="235"/>
                </a:cubicBezTo>
                <a:cubicBezTo>
                  <a:pt x="752" y="234"/>
                  <a:pt x="752" y="234"/>
                  <a:pt x="752" y="233"/>
                </a:cubicBezTo>
                <a:cubicBezTo>
                  <a:pt x="752" y="232"/>
                  <a:pt x="752" y="231"/>
                  <a:pt x="752" y="230"/>
                </a:cubicBezTo>
                <a:cubicBezTo>
                  <a:pt x="752" y="229"/>
                  <a:pt x="752" y="229"/>
                  <a:pt x="752" y="228"/>
                </a:cubicBezTo>
                <a:cubicBezTo>
                  <a:pt x="752" y="227"/>
                  <a:pt x="752" y="226"/>
                  <a:pt x="752" y="225"/>
                </a:cubicBezTo>
                <a:cubicBezTo>
                  <a:pt x="753" y="203"/>
                  <a:pt x="737" y="189"/>
                  <a:pt x="721" y="179"/>
                </a:cubicBezTo>
                <a:cubicBezTo>
                  <a:pt x="721" y="179"/>
                  <a:pt x="730" y="164"/>
                  <a:pt x="731" y="163"/>
                </a:cubicBezTo>
                <a:cubicBezTo>
                  <a:pt x="736" y="153"/>
                  <a:pt x="741" y="143"/>
                  <a:pt x="743" y="132"/>
                </a:cubicBezTo>
                <a:cubicBezTo>
                  <a:pt x="745" y="124"/>
                  <a:pt x="746" y="116"/>
                  <a:pt x="746" y="107"/>
                </a:cubicBezTo>
                <a:cubicBezTo>
                  <a:pt x="746" y="85"/>
                  <a:pt x="741" y="61"/>
                  <a:pt x="725" y="44"/>
                </a:cubicBezTo>
                <a:cubicBezTo>
                  <a:pt x="722" y="40"/>
                  <a:pt x="718" y="36"/>
                  <a:pt x="714" y="33"/>
                </a:cubicBezTo>
                <a:cubicBezTo>
                  <a:pt x="698" y="19"/>
                  <a:pt x="680" y="10"/>
                  <a:pt x="660" y="5"/>
                </a:cubicBezTo>
                <a:cubicBezTo>
                  <a:pt x="652" y="3"/>
                  <a:pt x="644" y="2"/>
                  <a:pt x="636" y="2"/>
                </a:cubicBezTo>
                <a:cubicBezTo>
                  <a:pt x="610" y="0"/>
                  <a:pt x="579" y="8"/>
                  <a:pt x="561" y="28"/>
                </a:cubicBezTo>
                <a:cubicBezTo>
                  <a:pt x="559" y="31"/>
                  <a:pt x="552" y="39"/>
                  <a:pt x="554" y="43"/>
                </a:cubicBezTo>
                <a:cubicBezTo>
                  <a:pt x="536" y="12"/>
                  <a:pt x="488" y="20"/>
                  <a:pt x="461" y="29"/>
                </a:cubicBezTo>
                <a:cubicBezTo>
                  <a:pt x="446" y="33"/>
                  <a:pt x="434" y="40"/>
                  <a:pt x="421" y="49"/>
                </a:cubicBezTo>
                <a:cubicBezTo>
                  <a:pt x="399" y="64"/>
                  <a:pt x="382" y="85"/>
                  <a:pt x="369" y="109"/>
                </a:cubicBezTo>
                <a:cubicBezTo>
                  <a:pt x="351" y="147"/>
                  <a:pt x="345" y="193"/>
                  <a:pt x="352" y="234"/>
                </a:cubicBezTo>
                <a:cubicBezTo>
                  <a:pt x="354" y="246"/>
                  <a:pt x="361" y="261"/>
                  <a:pt x="368" y="272"/>
                </a:cubicBezTo>
                <a:cubicBezTo>
                  <a:pt x="380" y="292"/>
                  <a:pt x="401" y="307"/>
                  <a:pt x="424" y="313"/>
                </a:cubicBezTo>
                <a:cubicBezTo>
                  <a:pt x="440" y="317"/>
                  <a:pt x="457" y="316"/>
                  <a:pt x="474" y="313"/>
                </a:cubicBezTo>
                <a:cubicBezTo>
                  <a:pt x="494" y="310"/>
                  <a:pt x="514" y="301"/>
                  <a:pt x="528" y="287"/>
                </a:cubicBezTo>
                <a:cubicBezTo>
                  <a:pt x="540" y="276"/>
                  <a:pt x="548" y="261"/>
                  <a:pt x="552" y="245"/>
                </a:cubicBezTo>
                <a:cubicBezTo>
                  <a:pt x="556" y="224"/>
                  <a:pt x="552" y="198"/>
                  <a:pt x="533" y="185"/>
                </a:cubicBezTo>
                <a:cubicBezTo>
                  <a:pt x="519" y="176"/>
                  <a:pt x="498" y="177"/>
                  <a:pt x="485" y="188"/>
                </a:cubicBezTo>
                <a:cubicBezTo>
                  <a:pt x="480" y="192"/>
                  <a:pt x="477" y="199"/>
                  <a:pt x="474" y="205"/>
                </a:cubicBezTo>
                <a:cubicBezTo>
                  <a:pt x="473" y="207"/>
                  <a:pt x="467" y="222"/>
                  <a:pt x="469" y="223"/>
                </a:cubicBezTo>
                <a:cubicBezTo>
                  <a:pt x="467" y="222"/>
                  <a:pt x="456" y="183"/>
                  <a:pt x="485" y="159"/>
                </a:cubicBezTo>
                <a:cubicBezTo>
                  <a:pt x="492" y="152"/>
                  <a:pt x="502" y="148"/>
                  <a:pt x="511" y="145"/>
                </a:cubicBezTo>
                <a:cubicBezTo>
                  <a:pt x="525" y="141"/>
                  <a:pt x="543" y="142"/>
                  <a:pt x="557" y="147"/>
                </a:cubicBezTo>
                <a:cubicBezTo>
                  <a:pt x="563" y="149"/>
                  <a:pt x="569" y="153"/>
                  <a:pt x="574" y="157"/>
                </a:cubicBezTo>
                <a:cubicBezTo>
                  <a:pt x="583" y="163"/>
                  <a:pt x="591" y="173"/>
                  <a:pt x="596" y="184"/>
                </a:cubicBezTo>
                <a:cubicBezTo>
                  <a:pt x="600" y="193"/>
                  <a:pt x="602" y="204"/>
                  <a:pt x="601" y="214"/>
                </a:cubicBezTo>
                <a:cubicBezTo>
                  <a:pt x="600" y="242"/>
                  <a:pt x="587" y="274"/>
                  <a:pt x="567" y="293"/>
                </a:cubicBezTo>
                <a:cubicBezTo>
                  <a:pt x="564" y="296"/>
                  <a:pt x="562" y="300"/>
                  <a:pt x="559" y="303"/>
                </a:cubicBezTo>
                <a:cubicBezTo>
                  <a:pt x="555" y="306"/>
                  <a:pt x="552" y="310"/>
                  <a:pt x="548" y="312"/>
                </a:cubicBezTo>
                <a:cubicBezTo>
                  <a:pt x="545" y="313"/>
                  <a:pt x="546" y="313"/>
                  <a:pt x="544" y="314"/>
                </a:cubicBezTo>
                <a:cubicBezTo>
                  <a:pt x="543" y="316"/>
                  <a:pt x="541" y="317"/>
                  <a:pt x="540" y="319"/>
                </a:cubicBezTo>
                <a:cubicBezTo>
                  <a:pt x="540" y="318"/>
                  <a:pt x="540" y="318"/>
                  <a:pt x="539" y="318"/>
                </a:cubicBezTo>
                <a:cubicBezTo>
                  <a:pt x="539" y="318"/>
                  <a:pt x="539" y="318"/>
                  <a:pt x="538" y="318"/>
                </a:cubicBezTo>
                <a:cubicBezTo>
                  <a:pt x="537" y="320"/>
                  <a:pt x="536" y="322"/>
                  <a:pt x="535" y="323"/>
                </a:cubicBezTo>
                <a:cubicBezTo>
                  <a:pt x="534" y="323"/>
                  <a:pt x="534" y="324"/>
                  <a:pt x="533" y="323"/>
                </a:cubicBezTo>
                <a:cubicBezTo>
                  <a:pt x="533" y="323"/>
                  <a:pt x="532" y="322"/>
                  <a:pt x="532" y="322"/>
                </a:cubicBezTo>
                <a:cubicBezTo>
                  <a:pt x="532" y="322"/>
                  <a:pt x="531" y="322"/>
                  <a:pt x="530" y="323"/>
                </a:cubicBezTo>
                <a:cubicBezTo>
                  <a:pt x="530" y="323"/>
                  <a:pt x="530" y="324"/>
                  <a:pt x="529" y="324"/>
                </a:cubicBezTo>
                <a:cubicBezTo>
                  <a:pt x="529" y="324"/>
                  <a:pt x="529" y="325"/>
                  <a:pt x="529" y="325"/>
                </a:cubicBezTo>
                <a:cubicBezTo>
                  <a:pt x="528" y="325"/>
                  <a:pt x="527" y="326"/>
                  <a:pt x="527" y="327"/>
                </a:cubicBezTo>
                <a:cubicBezTo>
                  <a:pt x="527" y="327"/>
                  <a:pt x="526" y="326"/>
                  <a:pt x="526" y="327"/>
                </a:cubicBezTo>
                <a:cubicBezTo>
                  <a:pt x="526" y="327"/>
                  <a:pt x="525" y="328"/>
                  <a:pt x="525" y="328"/>
                </a:cubicBezTo>
                <a:cubicBezTo>
                  <a:pt x="524" y="329"/>
                  <a:pt x="522" y="327"/>
                  <a:pt x="522" y="328"/>
                </a:cubicBezTo>
                <a:cubicBezTo>
                  <a:pt x="522" y="329"/>
                  <a:pt x="520" y="329"/>
                  <a:pt x="519" y="330"/>
                </a:cubicBezTo>
                <a:cubicBezTo>
                  <a:pt x="519" y="330"/>
                  <a:pt x="519" y="331"/>
                  <a:pt x="518" y="331"/>
                </a:cubicBezTo>
                <a:cubicBezTo>
                  <a:pt x="518" y="331"/>
                  <a:pt x="517" y="331"/>
                  <a:pt x="517" y="331"/>
                </a:cubicBezTo>
                <a:cubicBezTo>
                  <a:pt x="516" y="332"/>
                  <a:pt x="516" y="333"/>
                  <a:pt x="516" y="333"/>
                </a:cubicBezTo>
                <a:cubicBezTo>
                  <a:pt x="515" y="334"/>
                  <a:pt x="513" y="334"/>
                  <a:pt x="512" y="335"/>
                </a:cubicBezTo>
                <a:cubicBezTo>
                  <a:pt x="511" y="336"/>
                  <a:pt x="510" y="337"/>
                  <a:pt x="509" y="338"/>
                </a:cubicBezTo>
                <a:cubicBezTo>
                  <a:pt x="507" y="339"/>
                  <a:pt x="506" y="337"/>
                  <a:pt x="505" y="338"/>
                </a:cubicBezTo>
                <a:cubicBezTo>
                  <a:pt x="505" y="338"/>
                  <a:pt x="505" y="339"/>
                  <a:pt x="504" y="339"/>
                </a:cubicBezTo>
                <a:cubicBezTo>
                  <a:pt x="503" y="340"/>
                  <a:pt x="498" y="342"/>
                  <a:pt x="497" y="342"/>
                </a:cubicBezTo>
                <a:cubicBezTo>
                  <a:pt x="495" y="343"/>
                  <a:pt x="494" y="345"/>
                  <a:pt x="493" y="345"/>
                </a:cubicBezTo>
                <a:cubicBezTo>
                  <a:pt x="493" y="345"/>
                  <a:pt x="492" y="345"/>
                  <a:pt x="492" y="345"/>
                </a:cubicBezTo>
                <a:cubicBezTo>
                  <a:pt x="492" y="345"/>
                  <a:pt x="491" y="346"/>
                  <a:pt x="491" y="346"/>
                </a:cubicBezTo>
                <a:cubicBezTo>
                  <a:pt x="490" y="346"/>
                  <a:pt x="489" y="346"/>
                  <a:pt x="488" y="346"/>
                </a:cubicBezTo>
                <a:cubicBezTo>
                  <a:pt x="487" y="349"/>
                  <a:pt x="485" y="348"/>
                  <a:pt x="482" y="350"/>
                </a:cubicBezTo>
                <a:cubicBezTo>
                  <a:pt x="476" y="353"/>
                  <a:pt x="469" y="359"/>
                  <a:pt x="463" y="360"/>
                </a:cubicBezTo>
                <a:cubicBezTo>
                  <a:pt x="461" y="363"/>
                  <a:pt x="457" y="363"/>
                  <a:pt x="454" y="365"/>
                </a:cubicBezTo>
                <a:cubicBezTo>
                  <a:pt x="453" y="365"/>
                  <a:pt x="453" y="366"/>
                  <a:pt x="451" y="366"/>
                </a:cubicBezTo>
                <a:cubicBezTo>
                  <a:pt x="450" y="366"/>
                  <a:pt x="450" y="368"/>
                  <a:pt x="449" y="368"/>
                </a:cubicBezTo>
                <a:cubicBezTo>
                  <a:pt x="447" y="368"/>
                  <a:pt x="446" y="369"/>
                  <a:pt x="444" y="369"/>
                </a:cubicBezTo>
                <a:cubicBezTo>
                  <a:pt x="442" y="370"/>
                  <a:pt x="441" y="371"/>
                  <a:pt x="439" y="371"/>
                </a:cubicBezTo>
                <a:cubicBezTo>
                  <a:pt x="437" y="372"/>
                  <a:pt x="435" y="375"/>
                  <a:pt x="432" y="375"/>
                </a:cubicBezTo>
                <a:cubicBezTo>
                  <a:pt x="432" y="375"/>
                  <a:pt x="432" y="376"/>
                  <a:pt x="431" y="376"/>
                </a:cubicBezTo>
                <a:cubicBezTo>
                  <a:pt x="429" y="375"/>
                  <a:pt x="427" y="376"/>
                  <a:pt x="425" y="377"/>
                </a:cubicBezTo>
                <a:cubicBezTo>
                  <a:pt x="426" y="377"/>
                  <a:pt x="425" y="379"/>
                  <a:pt x="426" y="380"/>
                </a:cubicBezTo>
                <a:cubicBezTo>
                  <a:pt x="424" y="380"/>
                  <a:pt x="422" y="380"/>
                  <a:pt x="420" y="381"/>
                </a:cubicBezTo>
                <a:cubicBezTo>
                  <a:pt x="420" y="380"/>
                  <a:pt x="421" y="379"/>
                  <a:pt x="419" y="378"/>
                </a:cubicBezTo>
                <a:cubicBezTo>
                  <a:pt x="418" y="379"/>
                  <a:pt x="417" y="380"/>
                  <a:pt x="417" y="380"/>
                </a:cubicBezTo>
                <a:cubicBezTo>
                  <a:pt x="418" y="381"/>
                  <a:pt x="418" y="382"/>
                  <a:pt x="417" y="384"/>
                </a:cubicBezTo>
                <a:cubicBezTo>
                  <a:pt x="417" y="384"/>
                  <a:pt x="417" y="384"/>
                  <a:pt x="416" y="384"/>
                </a:cubicBezTo>
                <a:cubicBezTo>
                  <a:pt x="416" y="385"/>
                  <a:pt x="416" y="385"/>
                  <a:pt x="416" y="385"/>
                </a:cubicBezTo>
                <a:cubicBezTo>
                  <a:pt x="416" y="385"/>
                  <a:pt x="416" y="385"/>
                  <a:pt x="416" y="385"/>
                </a:cubicBezTo>
                <a:cubicBezTo>
                  <a:pt x="416" y="385"/>
                  <a:pt x="416" y="385"/>
                  <a:pt x="416" y="386"/>
                </a:cubicBezTo>
                <a:cubicBezTo>
                  <a:pt x="415" y="386"/>
                  <a:pt x="414" y="386"/>
                  <a:pt x="413" y="386"/>
                </a:cubicBezTo>
                <a:cubicBezTo>
                  <a:pt x="412" y="386"/>
                  <a:pt x="412" y="388"/>
                  <a:pt x="411" y="387"/>
                </a:cubicBezTo>
                <a:cubicBezTo>
                  <a:pt x="410" y="385"/>
                  <a:pt x="411" y="386"/>
                  <a:pt x="411" y="384"/>
                </a:cubicBezTo>
                <a:cubicBezTo>
                  <a:pt x="412" y="383"/>
                  <a:pt x="410" y="383"/>
                  <a:pt x="410" y="382"/>
                </a:cubicBezTo>
                <a:cubicBezTo>
                  <a:pt x="408" y="383"/>
                  <a:pt x="409" y="385"/>
                  <a:pt x="409" y="386"/>
                </a:cubicBezTo>
                <a:cubicBezTo>
                  <a:pt x="407" y="387"/>
                  <a:pt x="406" y="388"/>
                  <a:pt x="404" y="389"/>
                </a:cubicBezTo>
                <a:cubicBezTo>
                  <a:pt x="402" y="389"/>
                  <a:pt x="400" y="390"/>
                  <a:pt x="398" y="391"/>
                </a:cubicBezTo>
                <a:cubicBezTo>
                  <a:pt x="396" y="390"/>
                  <a:pt x="396" y="392"/>
                  <a:pt x="394" y="391"/>
                </a:cubicBezTo>
                <a:cubicBezTo>
                  <a:pt x="392" y="393"/>
                  <a:pt x="389" y="395"/>
                  <a:pt x="387" y="398"/>
                </a:cubicBezTo>
                <a:cubicBezTo>
                  <a:pt x="385" y="397"/>
                  <a:pt x="384" y="398"/>
                  <a:pt x="382" y="399"/>
                </a:cubicBezTo>
                <a:cubicBezTo>
                  <a:pt x="383" y="399"/>
                  <a:pt x="382" y="398"/>
                  <a:pt x="381" y="399"/>
                </a:cubicBezTo>
                <a:cubicBezTo>
                  <a:pt x="381" y="399"/>
                  <a:pt x="381" y="400"/>
                  <a:pt x="380" y="400"/>
                </a:cubicBezTo>
                <a:cubicBezTo>
                  <a:pt x="383" y="401"/>
                  <a:pt x="384" y="400"/>
                  <a:pt x="385" y="399"/>
                </a:cubicBezTo>
                <a:cubicBezTo>
                  <a:pt x="385" y="399"/>
                  <a:pt x="386" y="400"/>
                  <a:pt x="386" y="400"/>
                </a:cubicBezTo>
                <a:cubicBezTo>
                  <a:pt x="387" y="399"/>
                  <a:pt x="387" y="399"/>
                  <a:pt x="387" y="398"/>
                </a:cubicBezTo>
                <a:cubicBezTo>
                  <a:pt x="389" y="398"/>
                  <a:pt x="390" y="398"/>
                  <a:pt x="390" y="398"/>
                </a:cubicBezTo>
                <a:cubicBezTo>
                  <a:pt x="391" y="398"/>
                  <a:pt x="392" y="397"/>
                  <a:pt x="392" y="397"/>
                </a:cubicBezTo>
                <a:cubicBezTo>
                  <a:pt x="392" y="396"/>
                  <a:pt x="393" y="396"/>
                  <a:pt x="393" y="396"/>
                </a:cubicBezTo>
                <a:cubicBezTo>
                  <a:pt x="394" y="396"/>
                  <a:pt x="394" y="395"/>
                  <a:pt x="395" y="395"/>
                </a:cubicBezTo>
                <a:cubicBezTo>
                  <a:pt x="399" y="392"/>
                  <a:pt x="404" y="392"/>
                  <a:pt x="408" y="390"/>
                </a:cubicBezTo>
                <a:cubicBezTo>
                  <a:pt x="410" y="390"/>
                  <a:pt x="410" y="390"/>
                  <a:pt x="411" y="391"/>
                </a:cubicBezTo>
                <a:cubicBezTo>
                  <a:pt x="414" y="389"/>
                  <a:pt x="417" y="388"/>
                  <a:pt x="418" y="387"/>
                </a:cubicBezTo>
                <a:cubicBezTo>
                  <a:pt x="420" y="386"/>
                  <a:pt x="422" y="386"/>
                  <a:pt x="422" y="385"/>
                </a:cubicBezTo>
                <a:cubicBezTo>
                  <a:pt x="422" y="384"/>
                  <a:pt x="422" y="385"/>
                  <a:pt x="423" y="384"/>
                </a:cubicBezTo>
                <a:cubicBezTo>
                  <a:pt x="425" y="383"/>
                  <a:pt x="426" y="381"/>
                  <a:pt x="428" y="381"/>
                </a:cubicBezTo>
                <a:cubicBezTo>
                  <a:pt x="428" y="380"/>
                  <a:pt x="428" y="378"/>
                  <a:pt x="429" y="378"/>
                </a:cubicBezTo>
                <a:cubicBezTo>
                  <a:pt x="431" y="378"/>
                  <a:pt x="430" y="379"/>
                  <a:pt x="432" y="379"/>
                </a:cubicBezTo>
                <a:cubicBezTo>
                  <a:pt x="433" y="378"/>
                  <a:pt x="434" y="379"/>
                  <a:pt x="436" y="379"/>
                </a:cubicBezTo>
                <a:cubicBezTo>
                  <a:pt x="437" y="377"/>
                  <a:pt x="439" y="376"/>
                  <a:pt x="441" y="375"/>
                </a:cubicBezTo>
                <a:cubicBezTo>
                  <a:pt x="443" y="375"/>
                  <a:pt x="444" y="375"/>
                  <a:pt x="445" y="375"/>
                </a:cubicBezTo>
                <a:cubicBezTo>
                  <a:pt x="446" y="373"/>
                  <a:pt x="447" y="373"/>
                  <a:pt x="448" y="371"/>
                </a:cubicBezTo>
                <a:cubicBezTo>
                  <a:pt x="450" y="372"/>
                  <a:pt x="450" y="370"/>
                  <a:pt x="452" y="371"/>
                </a:cubicBezTo>
                <a:cubicBezTo>
                  <a:pt x="454" y="370"/>
                  <a:pt x="454" y="367"/>
                  <a:pt x="457" y="368"/>
                </a:cubicBezTo>
                <a:cubicBezTo>
                  <a:pt x="457" y="370"/>
                  <a:pt x="456" y="370"/>
                  <a:pt x="455" y="371"/>
                </a:cubicBezTo>
                <a:cubicBezTo>
                  <a:pt x="454" y="372"/>
                  <a:pt x="453" y="372"/>
                  <a:pt x="452" y="372"/>
                </a:cubicBezTo>
                <a:cubicBezTo>
                  <a:pt x="451" y="373"/>
                  <a:pt x="452" y="374"/>
                  <a:pt x="450" y="374"/>
                </a:cubicBezTo>
                <a:cubicBezTo>
                  <a:pt x="450" y="374"/>
                  <a:pt x="450" y="374"/>
                  <a:pt x="449" y="374"/>
                </a:cubicBezTo>
                <a:cubicBezTo>
                  <a:pt x="449" y="374"/>
                  <a:pt x="449" y="374"/>
                  <a:pt x="448" y="375"/>
                </a:cubicBezTo>
                <a:cubicBezTo>
                  <a:pt x="448" y="375"/>
                  <a:pt x="447" y="374"/>
                  <a:pt x="446" y="375"/>
                </a:cubicBezTo>
                <a:cubicBezTo>
                  <a:pt x="446" y="375"/>
                  <a:pt x="446" y="375"/>
                  <a:pt x="445" y="375"/>
                </a:cubicBezTo>
                <a:cubicBezTo>
                  <a:pt x="444" y="376"/>
                  <a:pt x="443" y="377"/>
                  <a:pt x="443" y="377"/>
                </a:cubicBezTo>
                <a:cubicBezTo>
                  <a:pt x="443" y="377"/>
                  <a:pt x="441" y="377"/>
                  <a:pt x="441" y="377"/>
                </a:cubicBezTo>
                <a:cubicBezTo>
                  <a:pt x="441" y="379"/>
                  <a:pt x="438" y="379"/>
                  <a:pt x="438" y="379"/>
                </a:cubicBezTo>
                <a:cubicBezTo>
                  <a:pt x="438" y="380"/>
                  <a:pt x="438" y="380"/>
                  <a:pt x="437" y="381"/>
                </a:cubicBezTo>
                <a:cubicBezTo>
                  <a:pt x="435" y="382"/>
                  <a:pt x="433" y="383"/>
                  <a:pt x="432" y="384"/>
                </a:cubicBezTo>
                <a:cubicBezTo>
                  <a:pt x="431" y="385"/>
                  <a:pt x="430" y="385"/>
                  <a:pt x="430" y="386"/>
                </a:cubicBezTo>
                <a:cubicBezTo>
                  <a:pt x="429" y="387"/>
                  <a:pt x="427" y="387"/>
                  <a:pt x="425" y="387"/>
                </a:cubicBezTo>
                <a:cubicBezTo>
                  <a:pt x="425" y="389"/>
                  <a:pt x="424" y="390"/>
                  <a:pt x="423" y="390"/>
                </a:cubicBezTo>
                <a:cubicBezTo>
                  <a:pt x="421" y="390"/>
                  <a:pt x="420" y="391"/>
                  <a:pt x="418" y="390"/>
                </a:cubicBezTo>
                <a:cubicBezTo>
                  <a:pt x="418" y="392"/>
                  <a:pt x="417" y="392"/>
                  <a:pt x="417" y="394"/>
                </a:cubicBezTo>
                <a:cubicBezTo>
                  <a:pt x="414" y="395"/>
                  <a:pt x="411" y="395"/>
                  <a:pt x="409" y="397"/>
                </a:cubicBezTo>
                <a:cubicBezTo>
                  <a:pt x="407" y="395"/>
                  <a:pt x="407" y="398"/>
                  <a:pt x="405" y="397"/>
                </a:cubicBezTo>
                <a:cubicBezTo>
                  <a:pt x="404" y="397"/>
                  <a:pt x="404" y="399"/>
                  <a:pt x="403" y="399"/>
                </a:cubicBezTo>
                <a:cubicBezTo>
                  <a:pt x="398" y="400"/>
                  <a:pt x="395" y="404"/>
                  <a:pt x="389" y="404"/>
                </a:cubicBezTo>
                <a:cubicBezTo>
                  <a:pt x="389" y="406"/>
                  <a:pt x="388" y="407"/>
                  <a:pt x="387" y="407"/>
                </a:cubicBezTo>
                <a:cubicBezTo>
                  <a:pt x="386" y="407"/>
                  <a:pt x="385" y="406"/>
                  <a:pt x="384" y="407"/>
                </a:cubicBezTo>
                <a:cubicBezTo>
                  <a:pt x="383" y="407"/>
                  <a:pt x="383" y="408"/>
                  <a:pt x="381" y="408"/>
                </a:cubicBezTo>
                <a:cubicBezTo>
                  <a:pt x="381" y="412"/>
                  <a:pt x="381" y="412"/>
                  <a:pt x="381" y="412"/>
                </a:cubicBezTo>
                <a:cubicBezTo>
                  <a:pt x="380" y="412"/>
                  <a:pt x="379" y="410"/>
                  <a:pt x="379" y="411"/>
                </a:cubicBezTo>
                <a:cubicBezTo>
                  <a:pt x="379" y="412"/>
                  <a:pt x="379" y="412"/>
                  <a:pt x="378" y="412"/>
                </a:cubicBezTo>
                <a:cubicBezTo>
                  <a:pt x="377" y="412"/>
                  <a:pt x="375" y="413"/>
                  <a:pt x="375" y="414"/>
                </a:cubicBezTo>
                <a:cubicBezTo>
                  <a:pt x="376" y="415"/>
                  <a:pt x="379" y="413"/>
                  <a:pt x="379" y="415"/>
                </a:cubicBezTo>
                <a:cubicBezTo>
                  <a:pt x="378" y="416"/>
                  <a:pt x="376" y="417"/>
                  <a:pt x="375" y="418"/>
                </a:cubicBezTo>
                <a:cubicBezTo>
                  <a:pt x="373" y="417"/>
                  <a:pt x="373" y="417"/>
                  <a:pt x="373" y="417"/>
                </a:cubicBezTo>
                <a:cubicBezTo>
                  <a:pt x="373" y="419"/>
                  <a:pt x="373" y="420"/>
                  <a:pt x="371" y="420"/>
                </a:cubicBezTo>
                <a:cubicBezTo>
                  <a:pt x="370" y="419"/>
                  <a:pt x="369" y="418"/>
                  <a:pt x="368" y="417"/>
                </a:cubicBezTo>
                <a:cubicBezTo>
                  <a:pt x="366" y="420"/>
                  <a:pt x="370" y="418"/>
                  <a:pt x="369" y="420"/>
                </a:cubicBezTo>
                <a:cubicBezTo>
                  <a:pt x="369" y="421"/>
                  <a:pt x="368" y="421"/>
                  <a:pt x="368" y="421"/>
                </a:cubicBezTo>
                <a:cubicBezTo>
                  <a:pt x="366" y="422"/>
                  <a:pt x="362" y="422"/>
                  <a:pt x="360" y="422"/>
                </a:cubicBezTo>
                <a:cubicBezTo>
                  <a:pt x="360" y="421"/>
                  <a:pt x="364" y="421"/>
                  <a:pt x="363" y="420"/>
                </a:cubicBezTo>
                <a:cubicBezTo>
                  <a:pt x="360" y="420"/>
                  <a:pt x="356" y="421"/>
                  <a:pt x="353" y="421"/>
                </a:cubicBezTo>
                <a:cubicBezTo>
                  <a:pt x="352" y="423"/>
                  <a:pt x="350" y="426"/>
                  <a:pt x="350" y="429"/>
                </a:cubicBezTo>
                <a:cubicBezTo>
                  <a:pt x="349" y="428"/>
                  <a:pt x="349" y="430"/>
                  <a:pt x="348" y="429"/>
                </a:cubicBezTo>
                <a:cubicBezTo>
                  <a:pt x="348" y="427"/>
                  <a:pt x="349" y="427"/>
                  <a:pt x="349" y="425"/>
                </a:cubicBezTo>
                <a:cubicBezTo>
                  <a:pt x="347" y="424"/>
                  <a:pt x="346" y="426"/>
                  <a:pt x="345" y="427"/>
                </a:cubicBezTo>
                <a:cubicBezTo>
                  <a:pt x="345" y="429"/>
                  <a:pt x="345" y="429"/>
                  <a:pt x="345" y="429"/>
                </a:cubicBezTo>
                <a:cubicBezTo>
                  <a:pt x="343" y="430"/>
                  <a:pt x="342" y="429"/>
                  <a:pt x="340" y="430"/>
                </a:cubicBezTo>
                <a:cubicBezTo>
                  <a:pt x="339" y="431"/>
                  <a:pt x="339" y="432"/>
                  <a:pt x="338" y="433"/>
                </a:cubicBezTo>
                <a:cubicBezTo>
                  <a:pt x="338" y="433"/>
                  <a:pt x="338" y="432"/>
                  <a:pt x="337" y="432"/>
                </a:cubicBezTo>
                <a:cubicBezTo>
                  <a:pt x="336" y="436"/>
                  <a:pt x="332" y="435"/>
                  <a:pt x="330" y="435"/>
                </a:cubicBezTo>
                <a:cubicBezTo>
                  <a:pt x="329" y="437"/>
                  <a:pt x="327" y="437"/>
                  <a:pt x="327" y="440"/>
                </a:cubicBezTo>
                <a:cubicBezTo>
                  <a:pt x="326" y="440"/>
                  <a:pt x="325" y="441"/>
                  <a:pt x="324" y="441"/>
                </a:cubicBezTo>
                <a:cubicBezTo>
                  <a:pt x="324" y="442"/>
                  <a:pt x="323" y="442"/>
                  <a:pt x="323" y="442"/>
                </a:cubicBezTo>
                <a:cubicBezTo>
                  <a:pt x="322" y="443"/>
                  <a:pt x="322" y="443"/>
                  <a:pt x="321" y="444"/>
                </a:cubicBezTo>
                <a:cubicBezTo>
                  <a:pt x="320" y="444"/>
                  <a:pt x="319" y="444"/>
                  <a:pt x="318" y="445"/>
                </a:cubicBezTo>
                <a:cubicBezTo>
                  <a:pt x="318" y="445"/>
                  <a:pt x="317" y="445"/>
                  <a:pt x="316" y="445"/>
                </a:cubicBezTo>
                <a:cubicBezTo>
                  <a:pt x="316" y="447"/>
                  <a:pt x="315" y="447"/>
                  <a:pt x="315" y="448"/>
                </a:cubicBezTo>
                <a:cubicBezTo>
                  <a:pt x="312" y="448"/>
                  <a:pt x="308" y="450"/>
                  <a:pt x="309" y="454"/>
                </a:cubicBezTo>
                <a:cubicBezTo>
                  <a:pt x="307" y="453"/>
                  <a:pt x="307" y="455"/>
                  <a:pt x="306" y="455"/>
                </a:cubicBezTo>
                <a:cubicBezTo>
                  <a:pt x="305" y="455"/>
                  <a:pt x="305" y="456"/>
                  <a:pt x="304" y="456"/>
                </a:cubicBezTo>
                <a:cubicBezTo>
                  <a:pt x="303" y="458"/>
                  <a:pt x="303" y="458"/>
                  <a:pt x="303" y="458"/>
                </a:cubicBezTo>
                <a:cubicBezTo>
                  <a:pt x="301" y="458"/>
                  <a:pt x="300" y="462"/>
                  <a:pt x="297" y="461"/>
                </a:cubicBezTo>
                <a:cubicBezTo>
                  <a:pt x="297" y="463"/>
                  <a:pt x="297" y="464"/>
                  <a:pt x="295" y="463"/>
                </a:cubicBezTo>
                <a:cubicBezTo>
                  <a:pt x="295" y="464"/>
                  <a:pt x="294" y="465"/>
                  <a:pt x="294" y="466"/>
                </a:cubicBezTo>
                <a:cubicBezTo>
                  <a:pt x="289" y="464"/>
                  <a:pt x="288" y="468"/>
                  <a:pt x="285" y="469"/>
                </a:cubicBezTo>
                <a:cubicBezTo>
                  <a:pt x="285" y="471"/>
                  <a:pt x="284" y="473"/>
                  <a:pt x="284" y="474"/>
                </a:cubicBezTo>
                <a:cubicBezTo>
                  <a:pt x="282" y="473"/>
                  <a:pt x="283" y="472"/>
                  <a:pt x="281" y="473"/>
                </a:cubicBezTo>
                <a:cubicBezTo>
                  <a:pt x="280" y="474"/>
                  <a:pt x="279" y="475"/>
                  <a:pt x="279" y="477"/>
                </a:cubicBezTo>
                <a:cubicBezTo>
                  <a:pt x="278" y="477"/>
                  <a:pt x="278" y="478"/>
                  <a:pt x="277" y="478"/>
                </a:cubicBezTo>
                <a:cubicBezTo>
                  <a:pt x="276" y="479"/>
                  <a:pt x="275" y="478"/>
                  <a:pt x="274" y="479"/>
                </a:cubicBezTo>
                <a:cubicBezTo>
                  <a:pt x="274" y="480"/>
                  <a:pt x="274" y="481"/>
                  <a:pt x="274" y="482"/>
                </a:cubicBezTo>
                <a:cubicBezTo>
                  <a:pt x="271" y="481"/>
                  <a:pt x="271" y="481"/>
                  <a:pt x="271" y="481"/>
                </a:cubicBezTo>
                <a:cubicBezTo>
                  <a:pt x="271" y="484"/>
                  <a:pt x="269" y="484"/>
                  <a:pt x="269" y="485"/>
                </a:cubicBezTo>
                <a:cubicBezTo>
                  <a:pt x="267" y="485"/>
                  <a:pt x="266" y="486"/>
                  <a:pt x="265" y="486"/>
                </a:cubicBezTo>
                <a:cubicBezTo>
                  <a:pt x="264" y="489"/>
                  <a:pt x="262" y="490"/>
                  <a:pt x="262" y="493"/>
                </a:cubicBezTo>
                <a:cubicBezTo>
                  <a:pt x="258" y="491"/>
                  <a:pt x="260" y="497"/>
                  <a:pt x="256" y="495"/>
                </a:cubicBezTo>
                <a:cubicBezTo>
                  <a:pt x="255" y="497"/>
                  <a:pt x="256" y="497"/>
                  <a:pt x="256" y="498"/>
                </a:cubicBezTo>
                <a:cubicBezTo>
                  <a:pt x="254" y="498"/>
                  <a:pt x="255" y="497"/>
                  <a:pt x="254" y="496"/>
                </a:cubicBezTo>
                <a:cubicBezTo>
                  <a:pt x="252" y="497"/>
                  <a:pt x="253" y="499"/>
                  <a:pt x="252" y="502"/>
                </a:cubicBezTo>
                <a:cubicBezTo>
                  <a:pt x="251" y="503"/>
                  <a:pt x="251" y="502"/>
                  <a:pt x="248" y="502"/>
                </a:cubicBezTo>
                <a:cubicBezTo>
                  <a:pt x="248" y="503"/>
                  <a:pt x="248" y="505"/>
                  <a:pt x="246" y="504"/>
                </a:cubicBezTo>
                <a:cubicBezTo>
                  <a:pt x="246" y="502"/>
                  <a:pt x="247" y="502"/>
                  <a:pt x="248" y="501"/>
                </a:cubicBezTo>
                <a:cubicBezTo>
                  <a:pt x="248" y="501"/>
                  <a:pt x="247" y="500"/>
                  <a:pt x="247" y="500"/>
                </a:cubicBezTo>
                <a:cubicBezTo>
                  <a:pt x="247" y="499"/>
                  <a:pt x="249" y="498"/>
                  <a:pt x="249" y="497"/>
                </a:cubicBezTo>
                <a:cubicBezTo>
                  <a:pt x="251" y="497"/>
                  <a:pt x="254" y="492"/>
                  <a:pt x="251" y="491"/>
                </a:cubicBezTo>
                <a:cubicBezTo>
                  <a:pt x="249" y="492"/>
                  <a:pt x="249" y="493"/>
                  <a:pt x="248" y="495"/>
                </a:cubicBezTo>
                <a:cubicBezTo>
                  <a:pt x="246" y="495"/>
                  <a:pt x="246" y="497"/>
                  <a:pt x="244" y="497"/>
                </a:cubicBezTo>
                <a:cubicBezTo>
                  <a:pt x="244" y="501"/>
                  <a:pt x="242" y="502"/>
                  <a:pt x="241" y="504"/>
                </a:cubicBezTo>
                <a:cubicBezTo>
                  <a:pt x="244" y="503"/>
                  <a:pt x="244" y="506"/>
                  <a:pt x="244" y="509"/>
                </a:cubicBezTo>
                <a:cubicBezTo>
                  <a:pt x="243" y="508"/>
                  <a:pt x="243" y="508"/>
                  <a:pt x="243" y="508"/>
                </a:cubicBezTo>
                <a:cubicBezTo>
                  <a:pt x="243" y="511"/>
                  <a:pt x="246" y="512"/>
                  <a:pt x="245" y="513"/>
                </a:cubicBezTo>
                <a:cubicBezTo>
                  <a:pt x="244" y="513"/>
                  <a:pt x="244" y="514"/>
                  <a:pt x="243" y="514"/>
                </a:cubicBezTo>
                <a:cubicBezTo>
                  <a:pt x="239" y="513"/>
                  <a:pt x="239" y="507"/>
                  <a:pt x="240" y="507"/>
                </a:cubicBezTo>
                <a:cubicBezTo>
                  <a:pt x="240" y="506"/>
                  <a:pt x="240" y="506"/>
                  <a:pt x="240" y="505"/>
                </a:cubicBezTo>
                <a:cubicBezTo>
                  <a:pt x="240" y="504"/>
                  <a:pt x="239" y="503"/>
                  <a:pt x="239" y="503"/>
                </a:cubicBezTo>
                <a:cubicBezTo>
                  <a:pt x="238" y="506"/>
                  <a:pt x="238" y="507"/>
                  <a:pt x="237" y="510"/>
                </a:cubicBezTo>
                <a:cubicBezTo>
                  <a:pt x="235" y="510"/>
                  <a:pt x="235" y="512"/>
                  <a:pt x="233" y="511"/>
                </a:cubicBezTo>
                <a:cubicBezTo>
                  <a:pt x="232" y="511"/>
                  <a:pt x="233" y="514"/>
                  <a:pt x="233" y="517"/>
                </a:cubicBezTo>
                <a:cubicBezTo>
                  <a:pt x="232" y="518"/>
                  <a:pt x="228" y="517"/>
                  <a:pt x="227" y="518"/>
                </a:cubicBezTo>
                <a:cubicBezTo>
                  <a:pt x="226" y="517"/>
                  <a:pt x="225" y="516"/>
                  <a:pt x="224" y="517"/>
                </a:cubicBezTo>
                <a:cubicBezTo>
                  <a:pt x="222" y="518"/>
                  <a:pt x="225" y="519"/>
                  <a:pt x="224" y="522"/>
                </a:cubicBezTo>
                <a:cubicBezTo>
                  <a:pt x="223" y="523"/>
                  <a:pt x="226" y="525"/>
                  <a:pt x="225" y="525"/>
                </a:cubicBezTo>
                <a:cubicBezTo>
                  <a:pt x="225" y="527"/>
                  <a:pt x="224" y="527"/>
                  <a:pt x="224" y="528"/>
                </a:cubicBezTo>
                <a:cubicBezTo>
                  <a:pt x="223" y="528"/>
                  <a:pt x="223" y="530"/>
                  <a:pt x="222" y="530"/>
                </a:cubicBezTo>
                <a:cubicBezTo>
                  <a:pt x="220" y="529"/>
                  <a:pt x="223" y="524"/>
                  <a:pt x="220" y="525"/>
                </a:cubicBezTo>
                <a:cubicBezTo>
                  <a:pt x="218" y="526"/>
                  <a:pt x="220" y="529"/>
                  <a:pt x="221" y="529"/>
                </a:cubicBezTo>
                <a:cubicBezTo>
                  <a:pt x="221" y="530"/>
                  <a:pt x="221" y="530"/>
                  <a:pt x="221" y="531"/>
                </a:cubicBezTo>
                <a:cubicBezTo>
                  <a:pt x="221" y="531"/>
                  <a:pt x="222" y="532"/>
                  <a:pt x="222" y="533"/>
                </a:cubicBezTo>
                <a:cubicBezTo>
                  <a:pt x="221" y="534"/>
                  <a:pt x="218" y="534"/>
                  <a:pt x="217" y="538"/>
                </a:cubicBezTo>
                <a:cubicBezTo>
                  <a:pt x="216" y="537"/>
                  <a:pt x="217" y="536"/>
                  <a:pt x="215" y="536"/>
                </a:cubicBezTo>
                <a:cubicBezTo>
                  <a:pt x="214" y="538"/>
                  <a:pt x="216" y="538"/>
                  <a:pt x="216" y="540"/>
                </a:cubicBezTo>
                <a:cubicBezTo>
                  <a:pt x="214" y="540"/>
                  <a:pt x="214" y="543"/>
                  <a:pt x="213" y="542"/>
                </a:cubicBezTo>
                <a:cubicBezTo>
                  <a:pt x="212" y="544"/>
                  <a:pt x="214" y="544"/>
                  <a:pt x="214" y="546"/>
                </a:cubicBezTo>
                <a:cubicBezTo>
                  <a:pt x="211" y="544"/>
                  <a:pt x="212" y="547"/>
                  <a:pt x="211" y="548"/>
                </a:cubicBezTo>
                <a:cubicBezTo>
                  <a:pt x="210" y="549"/>
                  <a:pt x="208" y="548"/>
                  <a:pt x="207" y="548"/>
                </a:cubicBezTo>
                <a:cubicBezTo>
                  <a:pt x="206" y="551"/>
                  <a:pt x="210" y="553"/>
                  <a:pt x="210" y="555"/>
                </a:cubicBezTo>
                <a:cubicBezTo>
                  <a:pt x="208" y="555"/>
                  <a:pt x="206" y="556"/>
                  <a:pt x="206" y="557"/>
                </a:cubicBezTo>
                <a:cubicBezTo>
                  <a:pt x="205" y="557"/>
                  <a:pt x="205" y="558"/>
                  <a:pt x="204" y="559"/>
                </a:cubicBezTo>
                <a:cubicBezTo>
                  <a:pt x="204" y="559"/>
                  <a:pt x="204" y="559"/>
                  <a:pt x="204" y="559"/>
                </a:cubicBezTo>
                <a:cubicBezTo>
                  <a:pt x="203" y="559"/>
                  <a:pt x="203" y="561"/>
                  <a:pt x="203" y="561"/>
                </a:cubicBezTo>
                <a:cubicBezTo>
                  <a:pt x="202" y="562"/>
                  <a:pt x="202" y="563"/>
                  <a:pt x="202" y="564"/>
                </a:cubicBezTo>
                <a:cubicBezTo>
                  <a:pt x="202" y="564"/>
                  <a:pt x="203" y="565"/>
                  <a:pt x="203" y="566"/>
                </a:cubicBezTo>
                <a:cubicBezTo>
                  <a:pt x="203" y="565"/>
                  <a:pt x="200" y="567"/>
                  <a:pt x="200" y="567"/>
                </a:cubicBezTo>
                <a:cubicBezTo>
                  <a:pt x="200" y="567"/>
                  <a:pt x="200" y="568"/>
                  <a:pt x="200" y="568"/>
                </a:cubicBezTo>
                <a:cubicBezTo>
                  <a:pt x="199" y="569"/>
                  <a:pt x="197" y="570"/>
                  <a:pt x="197" y="571"/>
                </a:cubicBezTo>
                <a:cubicBezTo>
                  <a:pt x="196" y="573"/>
                  <a:pt x="196" y="574"/>
                  <a:pt x="196" y="575"/>
                </a:cubicBezTo>
                <a:cubicBezTo>
                  <a:pt x="195" y="577"/>
                  <a:pt x="193" y="579"/>
                  <a:pt x="192" y="580"/>
                </a:cubicBezTo>
                <a:cubicBezTo>
                  <a:pt x="192" y="580"/>
                  <a:pt x="192" y="580"/>
                  <a:pt x="191" y="581"/>
                </a:cubicBezTo>
                <a:cubicBezTo>
                  <a:pt x="191" y="581"/>
                  <a:pt x="191" y="583"/>
                  <a:pt x="190" y="582"/>
                </a:cubicBezTo>
                <a:cubicBezTo>
                  <a:pt x="189" y="584"/>
                  <a:pt x="189" y="585"/>
                  <a:pt x="188" y="587"/>
                </a:cubicBezTo>
                <a:cubicBezTo>
                  <a:pt x="188" y="587"/>
                  <a:pt x="187" y="587"/>
                  <a:pt x="186" y="587"/>
                </a:cubicBezTo>
                <a:cubicBezTo>
                  <a:pt x="186" y="588"/>
                  <a:pt x="186" y="589"/>
                  <a:pt x="185" y="589"/>
                </a:cubicBezTo>
                <a:cubicBezTo>
                  <a:pt x="185" y="589"/>
                  <a:pt x="184" y="590"/>
                  <a:pt x="184" y="590"/>
                </a:cubicBezTo>
                <a:cubicBezTo>
                  <a:pt x="181" y="593"/>
                  <a:pt x="185" y="595"/>
                  <a:pt x="185" y="599"/>
                </a:cubicBezTo>
                <a:cubicBezTo>
                  <a:pt x="184" y="598"/>
                  <a:pt x="183" y="599"/>
                  <a:pt x="182" y="599"/>
                </a:cubicBezTo>
                <a:cubicBezTo>
                  <a:pt x="181" y="602"/>
                  <a:pt x="177" y="602"/>
                  <a:pt x="178" y="605"/>
                </a:cubicBezTo>
                <a:cubicBezTo>
                  <a:pt x="178" y="607"/>
                  <a:pt x="177" y="606"/>
                  <a:pt x="177" y="607"/>
                </a:cubicBezTo>
                <a:cubicBezTo>
                  <a:pt x="178" y="608"/>
                  <a:pt x="178" y="612"/>
                  <a:pt x="179" y="613"/>
                </a:cubicBezTo>
                <a:cubicBezTo>
                  <a:pt x="177" y="613"/>
                  <a:pt x="176" y="614"/>
                  <a:pt x="174" y="614"/>
                </a:cubicBezTo>
                <a:cubicBezTo>
                  <a:pt x="173" y="616"/>
                  <a:pt x="172" y="617"/>
                  <a:pt x="171" y="619"/>
                </a:cubicBezTo>
                <a:cubicBezTo>
                  <a:pt x="170" y="620"/>
                  <a:pt x="170" y="621"/>
                  <a:pt x="170" y="622"/>
                </a:cubicBezTo>
                <a:cubicBezTo>
                  <a:pt x="170" y="623"/>
                  <a:pt x="169" y="623"/>
                  <a:pt x="169" y="624"/>
                </a:cubicBezTo>
                <a:cubicBezTo>
                  <a:pt x="169" y="624"/>
                  <a:pt x="168" y="624"/>
                  <a:pt x="168" y="624"/>
                </a:cubicBezTo>
                <a:cubicBezTo>
                  <a:pt x="168" y="625"/>
                  <a:pt x="168" y="626"/>
                  <a:pt x="168" y="627"/>
                </a:cubicBezTo>
                <a:cubicBezTo>
                  <a:pt x="168" y="628"/>
                  <a:pt x="167" y="628"/>
                  <a:pt x="167" y="629"/>
                </a:cubicBezTo>
                <a:cubicBezTo>
                  <a:pt x="167" y="630"/>
                  <a:pt x="167" y="630"/>
                  <a:pt x="166" y="631"/>
                </a:cubicBezTo>
                <a:cubicBezTo>
                  <a:pt x="166" y="631"/>
                  <a:pt x="166" y="632"/>
                  <a:pt x="166" y="633"/>
                </a:cubicBezTo>
                <a:cubicBezTo>
                  <a:pt x="165" y="633"/>
                  <a:pt x="165" y="633"/>
                  <a:pt x="165" y="633"/>
                </a:cubicBezTo>
                <a:cubicBezTo>
                  <a:pt x="165" y="634"/>
                  <a:pt x="164" y="634"/>
                  <a:pt x="164" y="635"/>
                </a:cubicBezTo>
                <a:cubicBezTo>
                  <a:pt x="165" y="634"/>
                  <a:pt x="168" y="633"/>
                  <a:pt x="168" y="633"/>
                </a:cubicBezTo>
                <a:cubicBezTo>
                  <a:pt x="170" y="633"/>
                  <a:pt x="170" y="634"/>
                  <a:pt x="170" y="636"/>
                </a:cubicBezTo>
                <a:cubicBezTo>
                  <a:pt x="166" y="635"/>
                  <a:pt x="169" y="641"/>
                  <a:pt x="167" y="643"/>
                </a:cubicBezTo>
                <a:cubicBezTo>
                  <a:pt x="166" y="642"/>
                  <a:pt x="165" y="645"/>
                  <a:pt x="164" y="643"/>
                </a:cubicBezTo>
                <a:cubicBezTo>
                  <a:pt x="164" y="644"/>
                  <a:pt x="163" y="640"/>
                  <a:pt x="162" y="640"/>
                </a:cubicBezTo>
                <a:cubicBezTo>
                  <a:pt x="162" y="634"/>
                  <a:pt x="164" y="629"/>
                  <a:pt x="165" y="622"/>
                </a:cubicBezTo>
                <a:cubicBezTo>
                  <a:pt x="166" y="621"/>
                  <a:pt x="167" y="620"/>
                  <a:pt x="169" y="620"/>
                </a:cubicBezTo>
                <a:cubicBezTo>
                  <a:pt x="169" y="620"/>
                  <a:pt x="169" y="619"/>
                  <a:pt x="170" y="619"/>
                </a:cubicBezTo>
                <a:cubicBezTo>
                  <a:pt x="171" y="615"/>
                  <a:pt x="174" y="613"/>
                  <a:pt x="175" y="610"/>
                </a:cubicBezTo>
                <a:cubicBezTo>
                  <a:pt x="175" y="609"/>
                  <a:pt x="173" y="608"/>
                  <a:pt x="173" y="606"/>
                </a:cubicBezTo>
                <a:cubicBezTo>
                  <a:pt x="174" y="606"/>
                  <a:pt x="175" y="605"/>
                  <a:pt x="175" y="603"/>
                </a:cubicBezTo>
                <a:cubicBezTo>
                  <a:pt x="175" y="603"/>
                  <a:pt x="176" y="603"/>
                  <a:pt x="176" y="603"/>
                </a:cubicBezTo>
                <a:cubicBezTo>
                  <a:pt x="177" y="601"/>
                  <a:pt x="177" y="601"/>
                  <a:pt x="178" y="599"/>
                </a:cubicBezTo>
                <a:cubicBezTo>
                  <a:pt x="178" y="599"/>
                  <a:pt x="178" y="599"/>
                  <a:pt x="178" y="599"/>
                </a:cubicBezTo>
                <a:cubicBezTo>
                  <a:pt x="179" y="597"/>
                  <a:pt x="179" y="596"/>
                  <a:pt x="180" y="595"/>
                </a:cubicBezTo>
                <a:cubicBezTo>
                  <a:pt x="180" y="594"/>
                  <a:pt x="180" y="595"/>
                  <a:pt x="181" y="594"/>
                </a:cubicBezTo>
                <a:cubicBezTo>
                  <a:pt x="181" y="593"/>
                  <a:pt x="181" y="592"/>
                  <a:pt x="182" y="592"/>
                </a:cubicBezTo>
                <a:cubicBezTo>
                  <a:pt x="182" y="592"/>
                  <a:pt x="182" y="590"/>
                  <a:pt x="182" y="590"/>
                </a:cubicBezTo>
                <a:cubicBezTo>
                  <a:pt x="182" y="590"/>
                  <a:pt x="183" y="590"/>
                  <a:pt x="183" y="590"/>
                </a:cubicBezTo>
                <a:cubicBezTo>
                  <a:pt x="184" y="587"/>
                  <a:pt x="184" y="584"/>
                  <a:pt x="186" y="584"/>
                </a:cubicBezTo>
                <a:cubicBezTo>
                  <a:pt x="186" y="583"/>
                  <a:pt x="186" y="582"/>
                  <a:pt x="187" y="581"/>
                </a:cubicBezTo>
                <a:cubicBezTo>
                  <a:pt x="187" y="581"/>
                  <a:pt x="188" y="581"/>
                  <a:pt x="189" y="581"/>
                </a:cubicBezTo>
                <a:cubicBezTo>
                  <a:pt x="190" y="580"/>
                  <a:pt x="190" y="580"/>
                  <a:pt x="191" y="579"/>
                </a:cubicBezTo>
                <a:cubicBezTo>
                  <a:pt x="192" y="578"/>
                  <a:pt x="189" y="578"/>
                  <a:pt x="190" y="576"/>
                </a:cubicBezTo>
                <a:cubicBezTo>
                  <a:pt x="191" y="574"/>
                  <a:pt x="193" y="572"/>
                  <a:pt x="195" y="572"/>
                </a:cubicBezTo>
                <a:cubicBezTo>
                  <a:pt x="196" y="569"/>
                  <a:pt x="198" y="566"/>
                  <a:pt x="199" y="565"/>
                </a:cubicBezTo>
                <a:cubicBezTo>
                  <a:pt x="199" y="565"/>
                  <a:pt x="199" y="565"/>
                  <a:pt x="199" y="565"/>
                </a:cubicBezTo>
                <a:cubicBezTo>
                  <a:pt x="199" y="564"/>
                  <a:pt x="200" y="564"/>
                  <a:pt x="200" y="564"/>
                </a:cubicBezTo>
                <a:cubicBezTo>
                  <a:pt x="201" y="563"/>
                  <a:pt x="200" y="561"/>
                  <a:pt x="202" y="560"/>
                </a:cubicBezTo>
                <a:cubicBezTo>
                  <a:pt x="201" y="559"/>
                  <a:pt x="201" y="558"/>
                  <a:pt x="200" y="558"/>
                </a:cubicBezTo>
                <a:cubicBezTo>
                  <a:pt x="201" y="556"/>
                  <a:pt x="203" y="558"/>
                  <a:pt x="203" y="556"/>
                </a:cubicBezTo>
                <a:cubicBezTo>
                  <a:pt x="206" y="550"/>
                  <a:pt x="208" y="546"/>
                  <a:pt x="211" y="540"/>
                </a:cubicBezTo>
                <a:cubicBezTo>
                  <a:pt x="209" y="538"/>
                  <a:pt x="208" y="540"/>
                  <a:pt x="208" y="540"/>
                </a:cubicBezTo>
                <a:cubicBezTo>
                  <a:pt x="206" y="541"/>
                  <a:pt x="206" y="542"/>
                  <a:pt x="205" y="543"/>
                </a:cubicBezTo>
                <a:cubicBezTo>
                  <a:pt x="205" y="544"/>
                  <a:pt x="204" y="544"/>
                  <a:pt x="204" y="545"/>
                </a:cubicBezTo>
                <a:cubicBezTo>
                  <a:pt x="204" y="546"/>
                  <a:pt x="203" y="545"/>
                  <a:pt x="203" y="545"/>
                </a:cubicBezTo>
                <a:cubicBezTo>
                  <a:pt x="202" y="547"/>
                  <a:pt x="204" y="551"/>
                  <a:pt x="203" y="551"/>
                </a:cubicBezTo>
                <a:cubicBezTo>
                  <a:pt x="203" y="551"/>
                  <a:pt x="203" y="552"/>
                  <a:pt x="203" y="552"/>
                </a:cubicBezTo>
                <a:cubicBezTo>
                  <a:pt x="203" y="552"/>
                  <a:pt x="202" y="552"/>
                  <a:pt x="202" y="552"/>
                </a:cubicBezTo>
                <a:cubicBezTo>
                  <a:pt x="202" y="552"/>
                  <a:pt x="202" y="553"/>
                  <a:pt x="202" y="553"/>
                </a:cubicBezTo>
                <a:cubicBezTo>
                  <a:pt x="202" y="553"/>
                  <a:pt x="202" y="553"/>
                  <a:pt x="201" y="553"/>
                </a:cubicBezTo>
                <a:cubicBezTo>
                  <a:pt x="201" y="553"/>
                  <a:pt x="201" y="554"/>
                  <a:pt x="201" y="554"/>
                </a:cubicBezTo>
                <a:cubicBezTo>
                  <a:pt x="201" y="555"/>
                  <a:pt x="200" y="555"/>
                  <a:pt x="200" y="555"/>
                </a:cubicBezTo>
                <a:cubicBezTo>
                  <a:pt x="199" y="556"/>
                  <a:pt x="199" y="557"/>
                  <a:pt x="198" y="558"/>
                </a:cubicBezTo>
                <a:cubicBezTo>
                  <a:pt x="198" y="558"/>
                  <a:pt x="197" y="559"/>
                  <a:pt x="197" y="559"/>
                </a:cubicBezTo>
                <a:cubicBezTo>
                  <a:pt x="197" y="560"/>
                  <a:pt x="197" y="560"/>
                  <a:pt x="196" y="560"/>
                </a:cubicBezTo>
                <a:cubicBezTo>
                  <a:pt x="196" y="560"/>
                  <a:pt x="196" y="561"/>
                  <a:pt x="196" y="561"/>
                </a:cubicBezTo>
                <a:cubicBezTo>
                  <a:pt x="196" y="561"/>
                  <a:pt x="195" y="561"/>
                  <a:pt x="195" y="561"/>
                </a:cubicBezTo>
                <a:cubicBezTo>
                  <a:pt x="195" y="561"/>
                  <a:pt x="195" y="562"/>
                  <a:pt x="195" y="562"/>
                </a:cubicBezTo>
                <a:cubicBezTo>
                  <a:pt x="193" y="566"/>
                  <a:pt x="189" y="569"/>
                  <a:pt x="190" y="573"/>
                </a:cubicBezTo>
                <a:cubicBezTo>
                  <a:pt x="189" y="573"/>
                  <a:pt x="189" y="576"/>
                  <a:pt x="187" y="576"/>
                </a:cubicBezTo>
                <a:cubicBezTo>
                  <a:pt x="187" y="577"/>
                  <a:pt x="188" y="578"/>
                  <a:pt x="187" y="579"/>
                </a:cubicBezTo>
                <a:cubicBezTo>
                  <a:pt x="186" y="580"/>
                  <a:pt x="185" y="581"/>
                  <a:pt x="185" y="582"/>
                </a:cubicBezTo>
                <a:cubicBezTo>
                  <a:pt x="185" y="582"/>
                  <a:pt x="184" y="582"/>
                  <a:pt x="184" y="582"/>
                </a:cubicBezTo>
                <a:cubicBezTo>
                  <a:pt x="183" y="584"/>
                  <a:pt x="183" y="585"/>
                  <a:pt x="182" y="587"/>
                </a:cubicBezTo>
                <a:cubicBezTo>
                  <a:pt x="182" y="588"/>
                  <a:pt x="182" y="588"/>
                  <a:pt x="181" y="588"/>
                </a:cubicBezTo>
                <a:cubicBezTo>
                  <a:pt x="181" y="590"/>
                  <a:pt x="180" y="591"/>
                  <a:pt x="180" y="592"/>
                </a:cubicBezTo>
                <a:cubicBezTo>
                  <a:pt x="180" y="592"/>
                  <a:pt x="179" y="592"/>
                  <a:pt x="179" y="592"/>
                </a:cubicBezTo>
                <a:cubicBezTo>
                  <a:pt x="179" y="592"/>
                  <a:pt x="179" y="593"/>
                  <a:pt x="179" y="593"/>
                </a:cubicBezTo>
                <a:cubicBezTo>
                  <a:pt x="178" y="594"/>
                  <a:pt x="178" y="594"/>
                  <a:pt x="179" y="595"/>
                </a:cubicBezTo>
                <a:cubicBezTo>
                  <a:pt x="179" y="595"/>
                  <a:pt x="178" y="596"/>
                  <a:pt x="178" y="596"/>
                </a:cubicBezTo>
                <a:cubicBezTo>
                  <a:pt x="177" y="596"/>
                  <a:pt x="177" y="597"/>
                  <a:pt x="177" y="597"/>
                </a:cubicBezTo>
                <a:cubicBezTo>
                  <a:pt x="176" y="599"/>
                  <a:pt x="175" y="601"/>
                  <a:pt x="174" y="602"/>
                </a:cubicBezTo>
                <a:cubicBezTo>
                  <a:pt x="174" y="602"/>
                  <a:pt x="174" y="603"/>
                  <a:pt x="174" y="603"/>
                </a:cubicBezTo>
                <a:cubicBezTo>
                  <a:pt x="172" y="606"/>
                  <a:pt x="171" y="608"/>
                  <a:pt x="169" y="610"/>
                </a:cubicBezTo>
                <a:cubicBezTo>
                  <a:pt x="170" y="611"/>
                  <a:pt x="172" y="611"/>
                  <a:pt x="171" y="612"/>
                </a:cubicBezTo>
                <a:cubicBezTo>
                  <a:pt x="170" y="614"/>
                  <a:pt x="169" y="613"/>
                  <a:pt x="167" y="614"/>
                </a:cubicBezTo>
                <a:cubicBezTo>
                  <a:pt x="166" y="616"/>
                  <a:pt x="164" y="617"/>
                  <a:pt x="163" y="619"/>
                </a:cubicBezTo>
                <a:cubicBezTo>
                  <a:pt x="163" y="620"/>
                  <a:pt x="164" y="621"/>
                  <a:pt x="164" y="622"/>
                </a:cubicBezTo>
                <a:cubicBezTo>
                  <a:pt x="161" y="624"/>
                  <a:pt x="161" y="628"/>
                  <a:pt x="160" y="631"/>
                </a:cubicBezTo>
                <a:cubicBezTo>
                  <a:pt x="160" y="632"/>
                  <a:pt x="159" y="632"/>
                  <a:pt x="159" y="633"/>
                </a:cubicBezTo>
                <a:cubicBezTo>
                  <a:pt x="158" y="635"/>
                  <a:pt x="160" y="635"/>
                  <a:pt x="160" y="636"/>
                </a:cubicBezTo>
                <a:cubicBezTo>
                  <a:pt x="161" y="638"/>
                  <a:pt x="160" y="639"/>
                  <a:pt x="160" y="640"/>
                </a:cubicBezTo>
                <a:cubicBezTo>
                  <a:pt x="159" y="641"/>
                  <a:pt x="158" y="642"/>
                  <a:pt x="158" y="643"/>
                </a:cubicBezTo>
                <a:cubicBezTo>
                  <a:pt x="158" y="643"/>
                  <a:pt x="157" y="643"/>
                  <a:pt x="157" y="643"/>
                </a:cubicBezTo>
                <a:cubicBezTo>
                  <a:pt x="156" y="645"/>
                  <a:pt x="156" y="646"/>
                  <a:pt x="155" y="648"/>
                </a:cubicBezTo>
                <a:cubicBezTo>
                  <a:pt x="155" y="649"/>
                  <a:pt x="155" y="649"/>
                  <a:pt x="154" y="650"/>
                </a:cubicBezTo>
                <a:cubicBezTo>
                  <a:pt x="153" y="652"/>
                  <a:pt x="153" y="652"/>
                  <a:pt x="153" y="654"/>
                </a:cubicBezTo>
                <a:cubicBezTo>
                  <a:pt x="152" y="654"/>
                  <a:pt x="152" y="655"/>
                  <a:pt x="152" y="656"/>
                </a:cubicBezTo>
                <a:cubicBezTo>
                  <a:pt x="151" y="658"/>
                  <a:pt x="151" y="657"/>
                  <a:pt x="152" y="658"/>
                </a:cubicBezTo>
                <a:cubicBezTo>
                  <a:pt x="152" y="659"/>
                  <a:pt x="150" y="663"/>
                  <a:pt x="150" y="663"/>
                </a:cubicBezTo>
                <a:cubicBezTo>
                  <a:pt x="150" y="665"/>
                  <a:pt x="149" y="664"/>
                  <a:pt x="149" y="665"/>
                </a:cubicBezTo>
                <a:cubicBezTo>
                  <a:pt x="150" y="666"/>
                  <a:pt x="147" y="672"/>
                  <a:pt x="147" y="672"/>
                </a:cubicBezTo>
                <a:cubicBezTo>
                  <a:pt x="146" y="674"/>
                  <a:pt x="147" y="675"/>
                  <a:pt x="147" y="676"/>
                </a:cubicBezTo>
                <a:cubicBezTo>
                  <a:pt x="147" y="677"/>
                  <a:pt x="146" y="677"/>
                  <a:pt x="146" y="677"/>
                </a:cubicBezTo>
                <a:cubicBezTo>
                  <a:pt x="145" y="679"/>
                  <a:pt x="146" y="680"/>
                  <a:pt x="146" y="682"/>
                </a:cubicBezTo>
                <a:cubicBezTo>
                  <a:pt x="146" y="683"/>
                  <a:pt x="145" y="683"/>
                  <a:pt x="145" y="684"/>
                </a:cubicBezTo>
                <a:cubicBezTo>
                  <a:pt x="144" y="685"/>
                  <a:pt x="144" y="685"/>
                  <a:pt x="144" y="685"/>
                </a:cubicBezTo>
                <a:cubicBezTo>
                  <a:pt x="143" y="684"/>
                  <a:pt x="143" y="684"/>
                  <a:pt x="143" y="684"/>
                </a:cubicBezTo>
                <a:cubicBezTo>
                  <a:pt x="142" y="684"/>
                  <a:pt x="142" y="685"/>
                  <a:pt x="142" y="685"/>
                </a:cubicBezTo>
                <a:cubicBezTo>
                  <a:pt x="142" y="685"/>
                  <a:pt x="142" y="686"/>
                  <a:pt x="141" y="686"/>
                </a:cubicBezTo>
                <a:cubicBezTo>
                  <a:pt x="141" y="687"/>
                  <a:pt x="141" y="688"/>
                  <a:pt x="140" y="689"/>
                </a:cubicBezTo>
                <a:cubicBezTo>
                  <a:pt x="140" y="690"/>
                  <a:pt x="140" y="691"/>
                  <a:pt x="140" y="692"/>
                </a:cubicBezTo>
                <a:cubicBezTo>
                  <a:pt x="140" y="694"/>
                  <a:pt x="141" y="698"/>
                  <a:pt x="141" y="699"/>
                </a:cubicBezTo>
                <a:cubicBezTo>
                  <a:pt x="141" y="700"/>
                  <a:pt x="141" y="702"/>
                  <a:pt x="140" y="703"/>
                </a:cubicBezTo>
                <a:cubicBezTo>
                  <a:pt x="140" y="706"/>
                  <a:pt x="141" y="708"/>
                  <a:pt x="141" y="710"/>
                </a:cubicBezTo>
                <a:cubicBezTo>
                  <a:pt x="140" y="713"/>
                  <a:pt x="139" y="715"/>
                  <a:pt x="139" y="716"/>
                </a:cubicBezTo>
                <a:cubicBezTo>
                  <a:pt x="138" y="718"/>
                  <a:pt x="141" y="720"/>
                  <a:pt x="140" y="722"/>
                </a:cubicBezTo>
                <a:cubicBezTo>
                  <a:pt x="140" y="723"/>
                  <a:pt x="139" y="723"/>
                  <a:pt x="139" y="724"/>
                </a:cubicBezTo>
                <a:cubicBezTo>
                  <a:pt x="139" y="725"/>
                  <a:pt x="140" y="727"/>
                  <a:pt x="140" y="728"/>
                </a:cubicBezTo>
                <a:cubicBezTo>
                  <a:pt x="140" y="729"/>
                  <a:pt x="140" y="731"/>
                  <a:pt x="140" y="733"/>
                </a:cubicBezTo>
                <a:cubicBezTo>
                  <a:pt x="140" y="735"/>
                  <a:pt x="138" y="738"/>
                  <a:pt x="140" y="739"/>
                </a:cubicBezTo>
                <a:cubicBezTo>
                  <a:pt x="139" y="739"/>
                  <a:pt x="140" y="740"/>
                  <a:pt x="139" y="740"/>
                </a:cubicBezTo>
                <a:cubicBezTo>
                  <a:pt x="138" y="740"/>
                  <a:pt x="138" y="738"/>
                  <a:pt x="138" y="736"/>
                </a:cubicBezTo>
                <a:cubicBezTo>
                  <a:pt x="138" y="734"/>
                  <a:pt x="139" y="731"/>
                  <a:pt x="140" y="729"/>
                </a:cubicBezTo>
                <a:cubicBezTo>
                  <a:pt x="138" y="728"/>
                  <a:pt x="140" y="726"/>
                  <a:pt x="138" y="726"/>
                </a:cubicBezTo>
                <a:cubicBezTo>
                  <a:pt x="137" y="728"/>
                  <a:pt x="138" y="729"/>
                  <a:pt x="138" y="731"/>
                </a:cubicBezTo>
                <a:cubicBezTo>
                  <a:pt x="138" y="735"/>
                  <a:pt x="136" y="739"/>
                  <a:pt x="135" y="744"/>
                </a:cubicBezTo>
                <a:cubicBezTo>
                  <a:pt x="135" y="745"/>
                  <a:pt x="136" y="746"/>
                  <a:pt x="136" y="747"/>
                </a:cubicBezTo>
                <a:cubicBezTo>
                  <a:pt x="136" y="748"/>
                  <a:pt x="135" y="749"/>
                  <a:pt x="135" y="750"/>
                </a:cubicBezTo>
                <a:cubicBezTo>
                  <a:pt x="135" y="750"/>
                  <a:pt x="136" y="750"/>
                  <a:pt x="135" y="751"/>
                </a:cubicBezTo>
                <a:cubicBezTo>
                  <a:pt x="135" y="753"/>
                  <a:pt x="136" y="756"/>
                  <a:pt x="135" y="758"/>
                </a:cubicBezTo>
                <a:cubicBezTo>
                  <a:pt x="135" y="758"/>
                  <a:pt x="137" y="765"/>
                  <a:pt x="137" y="766"/>
                </a:cubicBezTo>
                <a:cubicBezTo>
                  <a:pt x="136" y="766"/>
                  <a:pt x="136" y="766"/>
                  <a:pt x="136" y="767"/>
                </a:cubicBezTo>
                <a:cubicBezTo>
                  <a:pt x="135" y="781"/>
                  <a:pt x="135" y="781"/>
                  <a:pt x="135" y="781"/>
                </a:cubicBezTo>
                <a:cubicBezTo>
                  <a:pt x="135" y="784"/>
                  <a:pt x="135" y="786"/>
                  <a:pt x="135" y="789"/>
                </a:cubicBezTo>
                <a:cubicBezTo>
                  <a:pt x="135" y="791"/>
                  <a:pt x="135" y="791"/>
                  <a:pt x="135" y="792"/>
                </a:cubicBezTo>
                <a:cubicBezTo>
                  <a:pt x="135" y="792"/>
                  <a:pt x="134" y="794"/>
                  <a:pt x="135" y="794"/>
                </a:cubicBezTo>
                <a:cubicBezTo>
                  <a:pt x="136" y="792"/>
                  <a:pt x="134" y="797"/>
                  <a:pt x="134" y="795"/>
                </a:cubicBezTo>
                <a:cubicBezTo>
                  <a:pt x="135" y="797"/>
                  <a:pt x="135" y="799"/>
                  <a:pt x="134" y="801"/>
                </a:cubicBezTo>
                <a:cubicBezTo>
                  <a:pt x="136" y="801"/>
                  <a:pt x="135" y="804"/>
                  <a:pt x="135" y="806"/>
                </a:cubicBezTo>
                <a:cubicBezTo>
                  <a:pt x="135" y="807"/>
                  <a:pt x="136" y="807"/>
                  <a:pt x="136" y="808"/>
                </a:cubicBezTo>
                <a:cubicBezTo>
                  <a:pt x="136" y="809"/>
                  <a:pt x="135" y="809"/>
                  <a:pt x="135" y="810"/>
                </a:cubicBezTo>
                <a:cubicBezTo>
                  <a:pt x="135" y="809"/>
                  <a:pt x="136" y="810"/>
                  <a:pt x="136" y="810"/>
                </a:cubicBezTo>
                <a:cubicBezTo>
                  <a:pt x="136" y="813"/>
                  <a:pt x="133" y="814"/>
                  <a:pt x="135" y="815"/>
                </a:cubicBezTo>
                <a:cubicBezTo>
                  <a:pt x="137" y="813"/>
                  <a:pt x="137" y="810"/>
                  <a:pt x="136" y="807"/>
                </a:cubicBezTo>
                <a:cubicBezTo>
                  <a:pt x="136" y="804"/>
                  <a:pt x="137" y="801"/>
                  <a:pt x="136" y="799"/>
                </a:cubicBezTo>
                <a:cubicBezTo>
                  <a:pt x="139" y="800"/>
                  <a:pt x="137" y="795"/>
                  <a:pt x="138" y="795"/>
                </a:cubicBezTo>
                <a:cubicBezTo>
                  <a:pt x="138" y="799"/>
                  <a:pt x="139" y="802"/>
                  <a:pt x="140" y="805"/>
                </a:cubicBezTo>
                <a:cubicBezTo>
                  <a:pt x="139" y="806"/>
                  <a:pt x="138" y="806"/>
                  <a:pt x="138" y="808"/>
                </a:cubicBezTo>
                <a:cubicBezTo>
                  <a:pt x="138" y="809"/>
                  <a:pt x="140" y="808"/>
                  <a:pt x="140" y="810"/>
                </a:cubicBezTo>
                <a:cubicBezTo>
                  <a:pt x="138" y="814"/>
                  <a:pt x="138" y="814"/>
                  <a:pt x="138" y="817"/>
                </a:cubicBezTo>
                <a:cubicBezTo>
                  <a:pt x="137" y="818"/>
                  <a:pt x="137" y="817"/>
                  <a:pt x="136" y="817"/>
                </a:cubicBezTo>
                <a:cubicBezTo>
                  <a:pt x="136" y="818"/>
                  <a:pt x="136" y="819"/>
                  <a:pt x="136" y="820"/>
                </a:cubicBezTo>
                <a:cubicBezTo>
                  <a:pt x="136" y="822"/>
                  <a:pt x="136" y="824"/>
                  <a:pt x="136" y="826"/>
                </a:cubicBezTo>
                <a:cubicBezTo>
                  <a:pt x="135" y="827"/>
                  <a:pt x="134" y="828"/>
                  <a:pt x="135" y="829"/>
                </a:cubicBezTo>
                <a:cubicBezTo>
                  <a:pt x="135" y="829"/>
                  <a:pt x="136" y="829"/>
                  <a:pt x="137" y="828"/>
                </a:cubicBezTo>
                <a:cubicBezTo>
                  <a:pt x="137" y="828"/>
                  <a:pt x="137" y="827"/>
                  <a:pt x="138" y="827"/>
                </a:cubicBezTo>
                <a:cubicBezTo>
                  <a:pt x="138" y="828"/>
                  <a:pt x="138" y="829"/>
                  <a:pt x="138" y="830"/>
                </a:cubicBezTo>
                <a:cubicBezTo>
                  <a:pt x="138" y="831"/>
                  <a:pt x="139" y="832"/>
                  <a:pt x="138" y="833"/>
                </a:cubicBezTo>
                <a:cubicBezTo>
                  <a:pt x="137" y="834"/>
                  <a:pt x="137" y="834"/>
                  <a:pt x="137" y="834"/>
                </a:cubicBezTo>
                <a:cubicBezTo>
                  <a:pt x="136" y="835"/>
                  <a:pt x="136" y="835"/>
                  <a:pt x="136" y="836"/>
                </a:cubicBezTo>
                <a:cubicBezTo>
                  <a:pt x="137" y="836"/>
                  <a:pt x="138" y="836"/>
                  <a:pt x="138" y="836"/>
                </a:cubicBezTo>
                <a:cubicBezTo>
                  <a:pt x="139" y="836"/>
                  <a:pt x="140" y="837"/>
                  <a:pt x="140" y="838"/>
                </a:cubicBezTo>
                <a:cubicBezTo>
                  <a:pt x="140" y="839"/>
                  <a:pt x="140" y="839"/>
                  <a:pt x="139" y="840"/>
                </a:cubicBezTo>
                <a:cubicBezTo>
                  <a:pt x="139" y="840"/>
                  <a:pt x="138" y="839"/>
                  <a:pt x="137" y="839"/>
                </a:cubicBezTo>
                <a:cubicBezTo>
                  <a:pt x="137" y="840"/>
                  <a:pt x="137" y="840"/>
                  <a:pt x="137" y="841"/>
                </a:cubicBezTo>
                <a:cubicBezTo>
                  <a:pt x="137" y="841"/>
                  <a:pt x="138" y="842"/>
                  <a:pt x="138" y="842"/>
                </a:cubicBezTo>
                <a:cubicBezTo>
                  <a:pt x="139" y="844"/>
                  <a:pt x="137" y="846"/>
                  <a:pt x="137" y="848"/>
                </a:cubicBezTo>
                <a:cubicBezTo>
                  <a:pt x="137" y="848"/>
                  <a:pt x="138" y="849"/>
                  <a:pt x="138" y="849"/>
                </a:cubicBezTo>
                <a:cubicBezTo>
                  <a:pt x="138" y="850"/>
                  <a:pt x="137" y="851"/>
                  <a:pt x="138" y="852"/>
                </a:cubicBezTo>
                <a:cubicBezTo>
                  <a:pt x="138" y="853"/>
                  <a:pt x="136" y="853"/>
                  <a:pt x="137" y="854"/>
                </a:cubicBezTo>
                <a:cubicBezTo>
                  <a:pt x="138" y="854"/>
                  <a:pt x="137" y="855"/>
                  <a:pt x="138" y="856"/>
                </a:cubicBezTo>
                <a:cubicBezTo>
                  <a:pt x="138" y="857"/>
                  <a:pt x="139" y="857"/>
                  <a:pt x="139" y="858"/>
                </a:cubicBezTo>
                <a:cubicBezTo>
                  <a:pt x="140" y="859"/>
                  <a:pt x="138" y="861"/>
                  <a:pt x="140" y="861"/>
                </a:cubicBezTo>
                <a:cubicBezTo>
                  <a:pt x="143" y="860"/>
                  <a:pt x="139" y="856"/>
                  <a:pt x="142" y="854"/>
                </a:cubicBezTo>
                <a:cubicBezTo>
                  <a:pt x="143" y="855"/>
                  <a:pt x="143" y="857"/>
                  <a:pt x="143" y="859"/>
                </a:cubicBezTo>
                <a:cubicBezTo>
                  <a:pt x="144" y="860"/>
                  <a:pt x="145" y="862"/>
                  <a:pt x="146" y="864"/>
                </a:cubicBezTo>
                <a:cubicBezTo>
                  <a:pt x="145" y="867"/>
                  <a:pt x="146" y="869"/>
                  <a:pt x="146" y="872"/>
                </a:cubicBezTo>
                <a:cubicBezTo>
                  <a:pt x="147" y="873"/>
                  <a:pt x="147" y="875"/>
                  <a:pt x="148" y="876"/>
                </a:cubicBezTo>
                <a:cubicBezTo>
                  <a:pt x="148" y="876"/>
                  <a:pt x="148" y="877"/>
                  <a:pt x="148" y="878"/>
                </a:cubicBezTo>
                <a:cubicBezTo>
                  <a:pt x="148" y="879"/>
                  <a:pt x="149" y="881"/>
                  <a:pt x="149" y="883"/>
                </a:cubicBezTo>
                <a:cubicBezTo>
                  <a:pt x="150" y="884"/>
                  <a:pt x="149" y="885"/>
                  <a:pt x="148" y="887"/>
                </a:cubicBezTo>
                <a:cubicBezTo>
                  <a:pt x="150" y="887"/>
                  <a:pt x="150" y="889"/>
                  <a:pt x="150" y="891"/>
                </a:cubicBezTo>
                <a:cubicBezTo>
                  <a:pt x="150" y="892"/>
                  <a:pt x="151" y="893"/>
                  <a:pt x="151" y="894"/>
                </a:cubicBezTo>
                <a:cubicBezTo>
                  <a:pt x="151" y="894"/>
                  <a:pt x="151" y="894"/>
                  <a:pt x="152" y="894"/>
                </a:cubicBezTo>
                <a:cubicBezTo>
                  <a:pt x="152" y="896"/>
                  <a:pt x="152" y="898"/>
                  <a:pt x="153" y="899"/>
                </a:cubicBezTo>
                <a:cubicBezTo>
                  <a:pt x="153" y="899"/>
                  <a:pt x="153" y="901"/>
                  <a:pt x="153" y="901"/>
                </a:cubicBezTo>
                <a:cubicBezTo>
                  <a:pt x="153" y="902"/>
                  <a:pt x="153" y="902"/>
                  <a:pt x="153" y="903"/>
                </a:cubicBezTo>
                <a:cubicBezTo>
                  <a:pt x="153" y="903"/>
                  <a:pt x="152" y="903"/>
                  <a:pt x="151" y="903"/>
                </a:cubicBezTo>
                <a:cubicBezTo>
                  <a:pt x="151" y="904"/>
                  <a:pt x="152" y="904"/>
                  <a:pt x="152" y="905"/>
                </a:cubicBezTo>
                <a:cubicBezTo>
                  <a:pt x="152" y="906"/>
                  <a:pt x="152" y="907"/>
                  <a:pt x="152" y="908"/>
                </a:cubicBezTo>
                <a:cubicBezTo>
                  <a:pt x="152" y="908"/>
                  <a:pt x="152" y="909"/>
                  <a:pt x="153" y="910"/>
                </a:cubicBezTo>
                <a:cubicBezTo>
                  <a:pt x="153" y="910"/>
                  <a:pt x="153" y="911"/>
                  <a:pt x="154" y="912"/>
                </a:cubicBezTo>
                <a:cubicBezTo>
                  <a:pt x="154" y="913"/>
                  <a:pt x="154" y="913"/>
                  <a:pt x="155" y="914"/>
                </a:cubicBezTo>
                <a:cubicBezTo>
                  <a:pt x="155" y="915"/>
                  <a:pt x="155" y="916"/>
                  <a:pt x="156" y="917"/>
                </a:cubicBezTo>
                <a:cubicBezTo>
                  <a:pt x="154" y="916"/>
                  <a:pt x="153" y="913"/>
                  <a:pt x="152" y="910"/>
                </a:cubicBezTo>
                <a:cubicBezTo>
                  <a:pt x="152" y="909"/>
                  <a:pt x="151" y="909"/>
                  <a:pt x="151" y="908"/>
                </a:cubicBezTo>
                <a:cubicBezTo>
                  <a:pt x="151" y="907"/>
                  <a:pt x="150" y="907"/>
                  <a:pt x="150" y="907"/>
                </a:cubicBezTo>
                <a:cubicBezTo>
                  <a:pt x="150" y="906"/>
                  <a:pt x="151" y="905"/>
                  <a:pt x="150" y="904"/>
                </a:cubicBezTo>
                <a:cubicBezTo>
                  <a:pt x="150" y="903"/>
                  <a:pt x="149" y="904"/>
                  <a:pt x="148" y="903"/>
                </a:cubicBezTo>
                <a:cubicBezTo>
                  <a:pt x="148" y="904"/>
                  <a:pt x="148" y="905"/>
                  <a:pt x="149" y="906"/>
                </a:cubicBezTo>
                <a:cubicBezTo>
                  <a:pt x="149" y="906"/>
                  <a:pt x="150" y="907"/>
                  <a:pt x="150" y="908"/>
                </a:cubicBezTo>
                <a:cubicBezTo>
                  <a:pt x="149" y="910"/>
                  <a:pt x="152" y="914"/>
                  <a:pt x="152" y="916"/>
                </a:cubicBezTo>
                <a:cubicBezTo>
                  <a:pt x="153" y="921"/>
                  <a:pt x="156" y="931"/>
                  <a:pt x="157" y="932"/>
                </a:cubicBezTo>
                <a:cubicBezTo>
                  <a:pt x="157" y="933"/>
                  <a:pt x="158" y="934"/>
                  <a:pt x="158" y="935"/>
                </a:cubicBezTo>
                <a:cubicBezTo>
                  <a:pt x="159" y="935"/>
                  <a:pt x="160" y="933"/>
                  <a:pt x="160" y="935"/>
                </a:cubicBezTo>
                <a:cubicBezTo>
                  <a:pt x="160" y="936"/>
                  <a:pt x="161" y="935"/>
                  <a:pt x="161" y="936"/>
                </a:cubicBezTo>
                <a:cubicBezTo>
                  <a:pt x="161" y="938"/>
                  <a:pt x="159" y="937"/>
                  <a:pt x="159" y="940"/>
                </a:cubicBezTo>
                <a:cubicBezTo>
                  <a:pt x="161" y="941"/>
                  <a:pt x="162" y="942"/>
                  <a:pt x="163" y="944"/>
                </a:cubicBezTo>
                <a:cubicBezTo>
                  <a:pt x="163" y="946"/>
                  <a:pt x="164" y="947"/>
                  <a:pt x="164" y="947"/>
                </a:cubicBezTo>
                <a:cubicBezTo>
                  <a:pt x="164" y="947"/>
                  <a:pt x="165" y="949"/>
                  <a:pt x="165" y="949"/>
                </a:cubicBezTo>
                <a:cubicBezTo>
                  <a:pt x="165" y="951"/>
                  <a:pt x="165" y="951"/>
                  <a:pt x="165" y="952"/>
                </a:cubicBezTo>
                <a:cubicBezTo>
                  <a:pt x="167" y="955"/>
                  <a:pt x="170" y="956"/>
                  <a:pt x="169" y="961"/>
                </a:cubicBezTo>
                <a:cubicBezTo>
                  <a:pt x="171" y="962"/>
                  <a:pt x="171" y="964"/>
                  <a:pt x="171" y="966"/>
                </a:cubicBezTo>
                <a:cubicBezTo>
                  <a:pt x="171" y="966"/>
                  <a:pt x="172" y="966"/>
                  <a:pt x="172" y="966"/>
                </a:cubicBezTo>
                <a:cubicBezTo>
                  <a:pt x="173" y="968"/>
                  <a:pt x="176" y="973"/>
                  <a:pt x="174" y="973"/>
                </a:cubicBezTo>
                <a:cubicBezTo>
                  <a:pt x="175" y="973"/>
                  <a:pt x="178" y="977"/>
                  <a:pt x="178" y="978"/>
                </a:cubicBezTo>
                <a:cubicBezTo>
                  <a:pt x="178" y="979"/>
                  <a:pt x="179" y="979"/>
                  <a:pt x="179" y="981"/>
                </a:cubicBezTo>
                <a:cubicBezTo>
                  <a:pt x="181" y="982"/>
                  <a:pt x="181" y="984"/>
                  <a:pt x="184" y="985"/>
                </a:cubicBezTo>
                <a:cubicBezTo>
                  <a:pt x="184" y="984"/>
                  <a:pt x="184" y="983"/>
                  <a:pt x="183" y="983"/>
                </a:cubicBezTo>
                <a:cubicBezTo>
                  <a:pt x="183" y="983"/>
                  <a:pt x="182" y="984"/>
                  <a:pt x="182" y="983"/>
                </a:cubicBezTo>
                <a:cubicBezTo>
                  <a:pt x="182" y="983"/>
                  <a:pt x="182" y="983"/>
                  <a:pt x="182" y="982"/>
                </a:cubicBezTo>
                <a:cubicBezTo>
                  <a:pt x="182" y="982"/>
                  <a:pt x="182" y="982"/>
                  <a:pt x="181" y="982"/>
                </a:cubicBezTo>
                <a:cubicBezTo>
                  <a:pt x="181" y="980"/>
                  <a:pt x="181" y="979"/>
                  <a:pt x="180" y="978"/>
                </a:cubicBezTo>
                <a:cubicBezTo>
                  <a:pt x="179" y="977"/>
                  <a:pt x="177" y="975"/>
                  <a:pt x="178" y="973"/>
                </a:cubicBezTo>
                <a:cubicBezTo>
                  <a:pt x="180" y="975"/>
                  <a:pt x="182" y="977"/>
                  <a:pt x="182" y="980"/>
                </a:cubicBezTo>
                <a:cubicBezTo>
                  <a:pt x="183" y="981"/>
                  <a:pt x="183" y="982"/>
                  <a:pt x="182" y="982"/>
                </a:cubicBezTo>
                <a:cubicBezTo>
                  <a:pt x="183" y="983"/>
                  <a:pt x="183" y="983"/>
                  <a:pt x="183" y="983"/>
                </a:cubicBezTo>
                <a:cubicBezTo>
                  <a:pt x="184" y="983"/>
                  <a:pt x="184" y="982"/>
                  <a:pt x="185" y="983"/>
                </a:cubicBezTo>
                <a:cubicBezTo>
                  <a:pt x="185" y="983"/>
                  <a:pt x="184" y="984"/>
                  <a:pt x="184" y="984"/>
                </a:cubicBezTo>
                <a:cubicBezTo>
                  <a:pt x="184" y="984"/>
                  <a:pt x="185" y="984"/>
                  <a:pt x="185" y="984"/>
                </a:cubicBezTo>
                <a:cubicBezTo>
                  <a:pt x="185" y="984"/>
                  <a:pt x="185" y="985"/>
                  <a:pt x="185" y="985"/>
                </a:cubicBezTo>
                <a:cubicBezTo>
                  <a:pt x="185" y="986"/>
                  <a:pt x="186" y="987"/>
                  <a:pt x="186" y="988"/>
                </a:cubicBezTo>
                <a:cubicBezTo>
                  <a:pt x="187" y="988"/>
                  <a:pt x="187" y="989"/>
                  <a:pt x="188" y="990"/>
                </a:cubicBezTo>
                <a:cubicBezTo>
                  <a:pt x="188" y="991"/>
                  <a:pt x="188" y="993"/>
                  <a:pt x="188" y="994"/>
                </a:cubicBezTo>
                <a:cubicBezTo>
                  <a:pt x="188" y="994"/>
                  <a:pt x="189" y="994"/>
                  <a:pt x="189" y="995"/>
                </a:cubicBezTo>
                <a:cubicBezTo>
                  <a:pt x="189" y="995"/>
                  <a:pt x="189" y="996"/>
                  <a:pt x="189" y="996"/>
                </a:cubicBezTo>
                <a:cubicBezTo>
                  <a:pt x="189" y="996"/>
                  <a:pt x="190" y="996"/>
                  <a:pt x="190" y="997"/>
                </a:cubicBezTo>
                <a:cubicBezTo>
                  <a:pt x="190" y="997"/>
                  <a:pt x="190" y="998"/>
                  <a:pt x="190" y="998"/>
                </a:cubicBezTo>
                <a:cubicBezTo>
                  <a:pt x="190" y="998"/>
                  <a:pt x="191" y="999"/>
                  <a:pt x="191" y="999"/>
                </a:cubicBezTo>
                <a:cubicBezTo>
                  <a:pt x="191" y="999"/>
                  <a:pt x="191" y="1000"/>
                  <a:pt x="191" y="1000"/>
                </a:cubicBezTo>
                <a:cubicBezTo>
                  <a:pt x="191" y="1001"/>
                  <a:pt x="192" y="1002"/>
                  <a:pt x="191" y="1003"/>
                </a:cubicBezTo>
                <a:cubicBezTo>
                  <a:pt x="193" y="1004"/>
                  <a:pt x="195" y="1008"/>
                  <a:pt x="196" y="1009"/>
                </a:cubicBezTo>
                <a:cubicBezTo>
                  <a:pt x="197" y="1011"/>
                  <a:pt x="199" y="1011"/>
                  <a:pt x="200" y="1013"/>
                </a:cubicBezTo>
                <a:cubicBezTo>
                  <a:pt x="201" y="1013"/>
                  <a:pt x="200" y="1014"/>
                  <a:pt x="201" y="1015"/>
                </a:cubicBezTo>
                <a:cubicBezTo>
                  <a:pt x="201" y="1015"/>
                  <a:pt x="201" y="1016"/>
                  <a:pt x="202" y="1016"/>
                </a:cubicBezTo>
                <a:cubicBezTo>
                  <a:pt x="203" y="1018"/>
                  <a:pt x="205" y="1019"/>
                  <a:pt x="206" y="1020"/>
                </a:cubicBezTo>
                <a:cubicBezTo>
                  <a:pt x="206" y="1022"/>
                  <a:pt x="207" y="1023"/>
                  <a:pt x="208" y="1023"/>
                </a:cubicBezTo>
                <a:cubicBezTo>
                  <a:pt x="208" y="1023"/>
                  <a:pt x="207" y="1024"/>
                  <a:pt x="208" y="1025"/>
                </a:cubicBezTo>
                <a:cubicBezTo>
                  <a:pt x="208" y="1025"/>
                  <a:pt x="208" y="1025"/>
                  <a:pt x="209" y="1026"/>
                </a:cubicBezTo>
                <a:cubicBezTo>
                  <a:pt x="210" y="1028"/>
                  <a:pt x="210" y="1029"/>
                  <a:pt x="212" y="1030"/>
                </a:cubicBezTo>
                <a:cubicBezTo>
                  <a:pt x="212" y="1031"/>
                  <a:pt x="214" y="1031"/>
                  <a:pt x="216" y="1031"/>
                </a:cubicBezTo>
                <a:cubicBezTo>
                  <a:pt x="216" y="1034"/>
                  <a:pt x="217" y="1031"/>
                  <a:pt x="217" y="1034"/>
                </a:cubicBezTo>
                <a:cubicBezTo>
                  <a:pt x="219" y="1035"/>
                  <a:pt x="220" y="1037"/>
                  <a:pt x="221" y="1038"/>
                </a:cubicBezTo>
                <a:cubicBezTo>
                  <a:pt x="221" y="1039"/>
                  <a:pt x="222" y="1039"/>
                  <a:pt x="222" y="1040"/>
                </a:cubicBezTo>
                <a:cubicBezTo>
                  <a:pt x="223" y="1043"/>
                  <a:pt x="224" y="1045"/>
                  <a:pt x="227" y="1046"/>
                </a:cubicBezTo>
                <a:cubicBezTo>
                  <a:pt x="227" y="1048"/>
                  <a:pt x="228" y="1049"/>
                  <a:pt x="229" y="1051"/>
                </a:cubicBezTo>
                <a:cubicBezTo>
                  <a:pt x="232" y="1052"/>
                  <a:pt x="237" y="1056"/>
                  <a:pt x="238" y="1060"/>
                </a:cubicBezTo>
                <a:cubicBezTo>
                  <a:pt x="240" y="1060"/>
                  <a:pt x="241" y="1062"/>
                  <a:pt x="242" y="1064"/>
                </a:cubicBezTo>
                <a:cubicBezTo>
                  <a:pt x="245" y="1064"/>
                  <a:pt x="244" y="1066"/>
                  <a:pt x="246" y="1067"/>
                </a:cubicBezTo>
                <a:cubicBezTo>
                  <a:pt x="246" y="1069"/>
                  <a:pt x="248" y="1069"/>
                  <a:pt x="247" y="1071"/>
                </a:cubicBezTo>
                <a:cubicBezTo>
                  <a:pt x="250" y="1071"/>
                  <a:pt x="253" y="1073"/>
                  <a:pt x="253" y="1074"/>
                </a:cubicBezTo>
                <a:cubicBezTo>
                  <a:pt x="253" y="1075"/>
                  <a:pt x="254" y="1074"/>
                  <a:pt x="254" y="1074"/>
                </a:cubicBezTo>
                <a:cubicBezTo>
                  <a:pt x="255" y="1075"/>
                  <a:pt x="256" y="1076"/>
                  <a:pt x="255" y="1077"/>
                </a:cubicBezTo>
                <a:cubicBezTo>
                  <a:pt x="257" y="1077"/>
                  <a:pt x="257" y="1079"/>
                  <a:pt x="259" y="1079"/>
                </a:cubicBezTo>
                <a:cubicBezTo>
                  <a:pt x="259" y="1080"/>
                  <a:pt x="261" y="1080"/>
                  <a:pt x="262" y="1082"/>
                </a:cubicBezTo>
                <a:cubicBezTo>
                  <a:pt x="264" y="1082"/>
                  <a:pt x="265" y="1086"/>
                  <a:pt x="266" y="1086"/>
                </a:cubicBezTo>
                <a:cubicBezTo>
                  <a:pt x="267" y="1086"/>
                  <a:pt x="267" y="1087"/>
                  <a:pt x="268" y="1087"/>
                </a:cubicBezTo>
                <a:cubicBezTo>
                  <a:pt x="269" y="1087"/>
                  <a:pt x="268" y="1088"/>
                  <a:pt x="268" y="1088"/>
                </a:cubicBezTo>
                <a:cubicBezTo>
                  <a:pt x="270" y="1090"/>
                  <a:pt x="271" y="1090"/>
                  <a:pt x="274" y="1090"/>
                </a:cubicBezTo>
                <a:cubicBezTo>
                  <a:pt x="274" y="1092"/>
                  <a:pt x="275" y="1092"/>
                  <a:pt x="276" y="1092"/>
                </a:cubicBezTo>
                <a:cubicBezTo>
                  <a:pt x="276" y="1092"/>
                  <a:pt x="276" y="1094"/>
                  <a:pt x="276" y="1094"/>
                </a:cubicBezTo>
                <a:cubicBezTo>
                  <a:pt x="277" y="1094"/>
                  <a:pt x="277" y="1094"/>
                  <a:pt x="277" y="1094"/>
                </a:cubicBezTo>
                <a:cubicBezTo>
                  <a:pt x="278" y="1094"/>
                  <a:pt x="278" y="1095"/>
                  <a:pt x="278" y="1095"/>
                </a:cubicBezTo>
                <a:cubicBezTo>
                  <a:pt x="279" y="1095"/>
                  <a:pt x="279" y="1095"/>
                  <a:pt x="280" y="1095"/>
                </a:cubicBezTo>
                <a:cubicBezTo>
                  <a:pt x="280" y="1095"/>
                  <a:pt x="279" y="1096"/>
                  <a:pt x="280" y="1096"/>
                </a:cubicBezTo>
                <a:cubicBezTo>
                  <a:pt x="280" y="1096"/>
                  <a:pt x="280" y="1096"/>
                  <a:pt x="281" y="1096"/>
                </a:cubicBezTo>
                <a:cubicBezTo>
                  <a:pt x="281" y="1096"/>
                  <a:pt x="281" y="1097"/>
                  <a:pt x="282" y="1098"/>
                </a:cubicBezTo>
                <a:cubicBezTo>
                  <a:pt x="283" y="1099"/>
                  <a:pt x="285" y="1100"/>
                  <a:pt x="286" y="1100"/>
                </a:cubicBezTo>
                <a:cubicBezTo>
                  <a:pt x="287" y="1101"/>
                  <a:pt x="288" y="1101"/>
                  <a:pt x="289" y="1102"/>
                </a:cubicBezTo>
                <a:cubicBezTo>
                  <a:pt x="290" y="1102"/>
                  <a:pt x="290" y="1103"/>
                  <a:pt x="291" y="1103"/>
                </a:cubicBezTo>
                <a:cubicBezTo>
                  <a:pt x="295" y="1105"/>
                  <a:pt x="298" y="1107"/>
                  <a:pt x="301" y="1108"/>
                </a:cubicBezTo>
                <a:cubicBezTo>
                  <a:pt x="306" y="1111"/>
                  <a:pt x="311" y="1113"/>
                  <a:pt x="316" y="1116"/>
                </a:cubicBezTo>
                <a:cubicBezTo>
                  <a:pt x="318" y="1116"/>
                  <a:pt x="319" y="1117"/>
                  <a:pt x="321" y="1118"/>
                </a:cubicBezTo>
                <a:cubicBezTo>
                  <a:pt x="321" y="1118"/>
                  <a:pt x="323" y="1119"/>
                  <a:pt x="323" y="1119"/>
                </a:cubicBezTo>
                <a:cubicBezTo>
                  <a:pt x="322" y="1117"/>
                  <a:pt x="319" y="1116"/>
                  <a:pt x="319" y="1115"/>
                </a:cubicBezTo>
                <a:cubicBezTo>
                  <a:pt x="318" y="1115"/>
                  <a:pt x="318" y="1114"/>
                  <a:pt x="318" y="1113"/>
                </a:cubicBezTo>
                <a:cubicBezTo>
                  <a:pt x="317" y="1113"/>
                  <a:pt x="316" y="1113"/>
                  <a:pt x="316" y="1112"/>
                </a:cubicBezTo>
                <a:cubicBezTo>
                  <a:pt x="313" y="1111"/>
                  <a:pt x="310" y="1109"/>
                  <a:pt x="307" y="1107"/>
                </a:cubicBezTo>
                <a:cubicBezTo>
                  <a:pt x="305" y="1105"/>
                  <a:pt x="303" y="1104"/>
                  <a:pt x="301" y="1102"/>
                </a:cubicBezTo>
                <a:cubicBezTo>
                  <a:pt x="300" y="1102"/>
                  <a:pt x="300" y="1101"/>
                  <a:pt x="300" y="1100"/>
                </a:cubicBezTo>
                <a:cubicBezTo>
                  <a:pt x="299" y="1100"/>
                  <a:pt x="297" y="1101"/>
                  <a:pt x="296" y="1100"/>
                </a:cubicBezTo>
                <a:cubicBezTo>
                  <a:pt x="296" y="1098"/>
                  <a:pt x="296" y="1097"/>
                  <a:pt x="295" y="1096"/>
                </a:cubicBezTo>
                <a:cubicBezTo>
                  <a:pt x="295" y="1096"/>
                  <a:pt x="294" y="1096"/>
                  <a:pt x="294" y="1096"/>
                </a:cubicBezTo>
                <a:cubicBezTo>
                  <a:pt x="294" y="1096"/>
                  <a:pt x="288" y="1090"/>
                  <a:pt x="288" y="1090"/>
                </a:cubicBezTo>
                <a:cubicBezTo>
                  <a:pt x="288" y="1090"/>
                  <a:pt x="287" y="1090"/>
                  <a:pt x="286" y="1089"/>
                </a:cubicBezTo>
                <a:cubicBezTo>
                  <a:pt x="286" y="1089"/>
                  <a:pt x="285" y="1087"/>
                  <a:pt x="284" y="1087"/>
                </a:cubicBezTo>
                <a:cubicBezTo>
                  <a:pt x="284" y="1087"/>
                  <a:pt x="284" y="1086"/>
                  <a:pt x="284" y="1086"/>
                </a:cubicBezTo>
                <a:cubicBezTo>
                  <a:pt x="284" y="1086"/>
                  <a:pt x="285" y="1086"/>
                  <a:pt x="285" y="1086"/>
                </a:cubicBezTo>
                <a:cubicBezTo>
                  <a:pt x="285" y="1087"/>
                  <a:pt x="286" y="1087"/>
                  <a:pt x="286" y="1088"/>
                </a:cubicBezTo>
                <a:cubicBezTo>
                  <a:pt x="286" y="1088"/>
                  <a:pt x="287" y="1089"/>
                  <a:pt x="287" y="1089"/>
                </a:cubicBezTo>
                <a:cubicBezTo>
                  <a:pt x="287" y="1089"/>
                  <a:pt x="288" y="1089"/>
                  <a:pt x="288" y="1090"/>
                </a:cubicBezTo>
                <a:cubicBezTo>
                  <a:pt x="288" y="1090"/>
                  <a:pt x="289" y="1090"/>
                  <a:pt x="289" y="1090"/>
                </a:cubicBezTo>
                <a:cubicBezTo>
                  <a:pt x="289" y="1090"/>
                  <a:pt x="291" y="1090"/>
                  <a:pt x="291" y="1091"/>
                </a:cubicBezTo>
                <a:cubicBezTo>
                  <a:pt x="292" y="1092"/>
                  <a:pt x="293" y="1094"/>
                  <a:pt x="294" y="1095"/>
                </a:cubicBezTo>
                <a:cubicBezTo>
                  <a:pt x="295" y="1096"/>
                  <a:pt x="296" y="1096"/>
                  <a:pt x="296" y="1097"/>
                </a:cubicBezTo>
                <a:cubicBezTo>
                  <a:pt x="297" y="1097"/>
                  <a:pt x="297" y="1098"/>
                  <a:pt x="297" y="1098"/>
                </a:cubicBezTo>
                <a:cubicBezTo>
                  <a:pt x="297" y="1099"/>
                  <a:pt x="297" y="1099"/>
                  <a:pt x="298" y="1099"/>
                </a:cubicBezTo>
                <a:cubicBezTo>
                  <a:pt x="298" y="1099"/>
                  <a:pt x="299" y="1099"/>
                  <a:pt x="299" y="1099"/>
                </a:cubicBezTo>
                <a:cubicBezTo>
                  <a:pt x="300" y="1098"/>
                  <a:pt x="300" y="1098"/>
                  <a:pt x="301" y="1098"/>
                </a:cubicBezTo>
                <a:cubicBezTo>
                  <a:pt x="301" y="1098"/>
                  <a:pt x="301" y="1099"/>
                  <a:pt x="302" y="1100"/>
                </a:cubicBezTo>
                <a:cubicBezTo>
                  <a:pt x="302" y="1100"/>
                  <a:pt x="301" y="1101"/>
                  <a:pt x="302" y="1102"/>
                </a:cubicBezTo>
                <a:cubicBezTo>
                  <a:pt x="303" y="1102"/>
                  <a:pt x="303" y="1102"/>
                  <a:pt x="304" y="1102"/>
                </a:cubicBezTo>
                <a:cubicBezTo>
                  <a:pt x="304" y="1102"/>
                  <a:pt x="305" y="1102"/>
                  <a:pt x="305" y="1102"/>
                </a:cubicBezTo>
                <a:cubicBezTo>
                  <a:pt x="306" y="1103"/>
                  <a:pt x="309" y="1104"/>
                  <a:pt x="310" y="1105"/>
                </a:cubicBezTo>
                <a:cubicBezTo>
                  <a:pt x="310" y="1106"/>
                  <a:pt x="310" y="1106"/>
                  <a:pt x="310" y="1107"/>
                </a:cubicBezTo>
                <a:cubicBezTo>
                  <a:pt x="310" y="1107"/>
                  <a:pt x="311" y="1107"/>
                  <a:pt x="312" y="1107"/>
                </a:cubicBezTo>
                <a:cubicBezTo>
                  <a:pt x="312" y="1107"/>
                  <a:pt x="313" y="1107"/>
                  <a:pt x="313" y="1107"/>
                </a:cubicBezTo>
                <a:cubicBezTo>
                  <a:pt x="313" y="1108"/>
                  <a:pt x="314" y="1108"/>
                  <a:pt x="314" y="1109"/>
                </a:cubicBezTo>
                <a:cubicBezTo>
                  <a:pt x="314" y="1109"/>
                  <a:pt x="315" y="1110"/>
                  <a:pt x="315" y="1110"/>
                </a:cubicBezTo>
                <a:cubicBezTo>
                  <a:pt x="316" y="1110"/>
                  <a:pt x="316" y="1111"/>
                  <a:pt x="317" y="1111"/>
                </a:cubicBezTo>
                <a:cubicBezTo>
                  <a:pt x="317" y="1111"/>
                  <a:pt x="318" y="1111"/>
                  <a:pt x="318" y="1111"/>
                </a:cubicBezTo>
                <a:cubicBezTo>
                  <a:pt x="318" y="1111"/>
                  <a:pt x="318" y="1111"/>
                  <a:pt x="318" y="1111"/>
                </a:cubicBezTo>
                <a:cubicBezTo>
                  <a:pt x="319" y="1111"/>
                  <a:pt x="318" y="1111"/>
                  <a:pt x="319" y="1111"/>
                </a:cubicBezTo>
                <a:cubicBezTo>
                  <a:pt x="319" y="1111"/>
                  <a:pt x="319" y="1111"/>
                  <a:pt x="319" y="1112"/>
                </a:cubicBezTo>
                <a:cubicBezTo>
                  <a:pt x="319" y="1112"/>
                  <a:pt x="319" y="1112"/>
                  <a:pt x="320" y="1112"/>
                </a:cubicBezTo>
                <a:cubicBezTo>
                  <a:pt x="320" y="1112"/>
                  <a:pt x="320" y="1112"/>
                  <a:pt x="320" y="1113"/>
                </a:cubicBezTo>
                <a:cubicBezTo>
                  <a:pt x="320" y="1114"/>
                  <a:pt x="320" y="1115"/>
                  <a:pt x="321" y="1115"/>
                </a:cubicBezTo>
                <a:cubicBezTo>
                  <a:pt x="321" y="1115"/>
                  <a:pt x="322" y="1116"/>
                  <a:pt x="322" y="1116"/>
                </a:cubicBezTo>
                <a:cubicBezTo>
                  <a:pt x="322" y="1117"/>
                  <a:pt x="323" y="1118"/>
                  <a:pt x="323" y="1119"/>
                </a:cubicBezTo>
                <a:cubicBezTo>
                  <a:pt x="323" y="1119"/>
                  <a:pt x="323" y="1119"/>
                  <a:pt x="324" y="1120"/>
                </a:cubicBezTo>
                <a:cubicBezTo>
                  <a:pt x="324" y="1120"/>
                  <a:pt x="324" y="1120"/>
                  <a:pt x="325" y="1120"/>
                </a:cubicBezTo>
                <a:cubicBezTo>
                  <a:pt x="325" y="1120"/>
                  <a:pt x="326" y="1120"/>
                  <a:pt x="326" y="1121"/>
                </a:cubicBezTo>
                <a:cubicBezTo>
                  <a:pt x="326" y="1121"/>
                  <a:pt x="326" y="1121"/>
                  <a:pt x="327" y="1121"/>
                </a:cubicBezTo>
                <a:cubicBezTo>
                  <a:pt x="327" y="1121"/>
                  <a:pt x="327" y="1121"/>
                  <a:pt x="327" y="1121"/>
                </a:cubicBezTo>
                <a:cubicBezTo>
                  <a:pt x="328" y="1121"/>
                  <a:pt x="328" y="1121"/>
                  <a:pt x="328" y="1121"/>
                </a:cubicBezTo>
                <a:cubicBezTo>
                  <a:pt x="328" y="1122"/>
                  <a:pt x="330" y="1123"/>
                  <a:pt x="331" y="1123"/>
                </a:cubicBezTo>
                <a:cubicBezTo>
                  <a:pt x="331" y="1124"/>
                  <a:pt x="331" y="1124"/>
                  <a:pt x="331" y="1125"/>
                </a:cubicBezTo>
                <a:cubicBezTo>
                  <a:pt x="331" y="1125"/>
                  <a:pt x="333" y="1124"/>
                  <a:pt x="333" y="1124"/>
                </a:cubicBezTo>
                <a:cubicBezTo>
                  <a:pt x="333" y="1123"/>
                  <a:pt x="334" y="1123"/>
                  <a:pt x="333" y="1124"/>
                </a:cubicBezTo>
                <a:cubicBezTo>
                  <a:pt x="333" y="1124"/>
                  <a:pt x="332" y="1126"/>
                  <a:pt x="332" y="1126"/>
                </a:cubicBezTo>
                <a:cubicBezTo>
                  <a:pt x="333" y="1127"/>
                  <a:pt x="334" y="1127"/>
                  <a:pt x="334" y="1127"/>
                </a:cubicBezTo>
                <a:cubicBezTo>
                  <a:pt x="334" y="1127"/>
                  <a:pt x="335" y="1128"/>
                  <a:pt x="335" y="1128"/>
                </a:cubicBezTo>
                <a:cubicBezTo>
                  <a:pt x="335" y="1128"/>
                  <a:pt x="336" y="1128"/>
                  <a:pt x="337" y="1129"/>
                </a:cubicBezTo>
                <a:cubicBezTo>
                  <a:pt x="337" y="1129"/>
                  <a:pt x="336" y="1130"/>
                  <a:pt x="337" y="1131"/>
                </a:cubicBezTo>
                <a:cubicBezTo>
                  <a:pt x="337" y="1131"/>
                  <a:pt x="338" y="1132"/>
                  <a:pt x="338" y="1132"/>
                </a:cubicBezTo>
                <a:cubicBezTo>
                  <a:pt x="339" y="1133"/>
                  <a:pt x="339" y="1132"/>
                  <a:pt x="340" y="1132"/>
                </a:cubicBezTo>
                <a:cubicBezTo>
                  <a:pt x="340" y="1133"/>
                  <a:pt x="340" y="1134"/>
                  <a:pt x="340" y="1134"/>
                </a:cubicBezTo>
                <a:cubicBezTo>
                  <a:pt x="341" y="1134"/>
                  <a:pt x="342" y="1134"/>
                  <a:pt x="343" y="1134"/>
                </a:cubicBezTo>
                <a:cubicBezTo>
                  <a:pt x="343" y="1135"/>
                  <a:pt x="343" y="1134"/>
                  <a:pt x="343" y="1134"/>
                </a:cubicBezTo>
                <a:cubicBezTo>
                  <a:pt x="343" y="1134"/>
                  <a:pt x="344" y="1134"/>
                  <a:pt x="344" y="1135"/>
                </a:cubicBezTo>
                <a:cubicBezTo>
                  <a:pt x="344" y="1135"/>
                  <a:pt x="344" y="1135"/>
                  <a:pt x="345" y="1136"/>
                </a:cubicBezTo>
                <a:cubicBezTo>
                  <a:pt x="345" y="1136"/>
                  <a:pt x="345" y="1136"/>
                  <a:pt x="345" y="1137"/>
                </a:cubicBezTo>
                <a:cubicBezTo>
                  <a:pt x="345" y="1137"/>
                  <a:pt x="347" y="1137"/>
                  <a:pt x="347" y="1137"/>
                </a:cubicBezTo>
                <a:cubicBezTo>
                  <a:pt x="348" y="1138"/>
                  <a:pt x="348" y="1138"/>
                  <a:pt x="348" y="1139"/>
                </a:cubicBezTo>
                <a:cubicBezTo>
                  <a:pt x="349" y="1139"/>
                  <a:pt x="349" y="1140"/>
                  <a:pt x="350" y="1140"/>
                </a:cubicBezTo>
                <a:cubicBezTo>
                  <a:pt x="350" y="1140"/>
                  <a:pt x="351" y="1140"/>
                  <a:pt x="351" y="1141"/>
                </a:cubicBezTo>
                <a:cubicBezTo>
                  <a:pt x="351" y="1141"/>
                  <a:pt x="351" y="1141"/>
                  <a:pt x="352" y="1141"/>
                </a:cubicBezTo>
                <a:cubicBezTo>
                  <a:pt x="352" y="1141"/>
                  <a:pt x="352" y="1141"/>
                  <a:pt x="352" y="1141"/>
                </a:cubicBezTo>
                <a:cubicBezTo>
                  <a:pt x="353" y="1142"/>
                  <a:pt x="354" y="1142"/>
                  <a:pt x="355" y="1143"/>
                </a:cubicBezTo>
                <a:cubicBezTo>
                  <a:pt x="355" y="1143"/>
                  <a:pt x="355" y="1143"/>
                  <a:pt x="355" y="1143"/>
                </a:cubicBezTo>
                <a:cubicBezTo>
                  <a:pt x="355" y="1143"/>
                  <a:pt x="355" y="1143"/>
                  <a:pt x="355" y="1143"/>
                </a:cubicBezTo>
                <a:cubicBezTo>
                  <a:pt x="357" y="1144"/>
                  <a:pt x="358" y="1144"/>
                  <a:pt x="359" y="1145"/>
                </a:cubicBezTo>
                <a:cubicBezTo>
                  <a:pt x="360" y="1146"/>
                  <a:pt x="361" y="1145"/>
                  <a:pt x="361" y="1147"/>
                </a:cubicBezTo>
                <a:cubicBezTo>
                  <a:pt x="361" y="1147"/>
                  <a:pt x="362" y="1147"/>
                  <a:pt x="362" y="1147"/>
                </a:cubicBezTo>
                <a:cubicBezTo>
                  <a:pt x="362" y="1147"/>
                  <a:pt x="363" y="1147"/>
                  <a:pt x="363" y="1147"/>
                </a:cubicBezTo>
                <a:cubicBezTo>
                  <a:pt x="363" y="1147"/>
                  <a:pt x="364" y="1147"/>
                  <a:pt x="364" y="1147"/>
                </a:cubicBezTo>
                <a:cubicBezTo>
                  <a:pt x="364" y="1147"/>
                  <a:pt x="365" y="1147"/>
                  <a:pt x="365" y="1147"/>
                </a:cubicBezTo>
                <a:cubicBezTo>
                  <a:pt x="365" y="1148"/>
                  <a:pt x="365" y="1148"/>
                  <a:pt x="365" y="1149"/>
                </a:cubicBezTo>
                <a:cubicBezTo>
                  <a:pt x="366" y="1149"/>
                  <a:pt x="366" y="1149"/>
                  <a:pt x="366" y="1150"/>
                </a:cubicBezTo>
                <a:cubicBezTo>
                  <a:pt x="367" y="1150"/>
                  <a:pt x="368" y="1150"/>
                  <a:pt x="369" y="1151"/>
                </a:cubicBezTo>
                <a:cubicBezTo>
                  <a:pt x="370" y="1151"/>
                  <a:pt x="372" y="1151"/>
                  <a:pt x="373" y="1152"/>
                </a:cubicBezTo>
                <a:cubicBezTo>
                  <a:pt x="373" y="1152"/>
                  <a:pt x="374" y="1153"/>
                  <a:pt x="374" y="1153"/>
                </a:cubicBezTo>
                <a:cubicBezTo>
                  <a:pt x="373" y="1154"/>
                  <a:pt x="376" y="1155"/>
                  <a:pt x="376" y="1155"/>
                </a:cubicBezTo>
                <a:cubicBezTo>
                  <a:pt x="377" y="1155"/>
                  <a:pt x="378" y="1156"/>
                  <a:pt x="378" y="1156"/>
                </a:cubicBezTo>
                <a:cubicBezTo>
                  <a:pt x="379" y="1156"/>
                  <a:pt x="379" y="1156"/>
                  <a:pt x="380" y="1156"/>
                </a:cubicBezTo>
                <a:cubicBezTo>
                  <a:pt x="380" y="1155"/>
                  <a:pt x="381" y="1156"/>
                  <a:pt x="381" y="1156"/>
                </a:cubicBezTo>
                <a:cubicBezTo>
                  <a:pt x="382" y="1157"/>
                  <a:pt x="382" y="1157"/>
                  <a:pt x="383" y="1158"/>
                </a:cubicBezTo>
                <a:cubicBezTo>
                  <a:pt x="383" y="1158"/>
                  <a:pt x="383" y="1159"/>
                  <a:pt x="384" y="1160"/>
                </a:cubicBezTo>
                <a:cubicBezTo>
                  <a:pt x="385" y="1161"/>
                  <a:pt x="388" y="1159"/>
                  <a:pt x="389" y="1161"/>
                </a:cubicBezTo>
                <a:cubicBezTo>
                  <a:pt x="389" y="1162"/>
                  <a:pt x="389" y="1163"/>
                  <a:pt x="390" y="1163"/>
                </a:cubicBezTo>
                <a:cubicBezTo>
                  <a:pt x="390" y="1163"/>
                  <a:pt x="391" y="1163"/>
                  <a:pt x="392" y="1162"/>
                </a:cubicBezTo>
                <a:cubicBezTo>
                  <a:pt x="392" y="1162"/>
                  <a:pt x="392" y="1163"/>
                  <a:pt x="393" y="1163"/>
                </a:cubicBezTo>
                <a:cubicBezTo>
                  <a:pt x="394" y="1163"/>
                  <a:pt x="395" y="1163"/>
                  <a:pt x="395" y="1164"/>
                </a:cubicBezTo>
                <a:cubicBezTo>
                  <a:pt x="398" y="1164"/>
                  <a:pt x="399" y="1166"/>
                  <a:pt x="400" y="1167"/>
                </a:cubicBezTo>
                <a:cubicBezTo>
                  <a:pt x="401" y="1166"/>
                  <a:pt x="401" y="1166"/>
                  <a:pt x="402" y="1166"/>
                </a:cubicBezTo>
                <a:cubicBezTo>
                  <a:pt x="403" y="1167"/>
                  <a:pt x="406" y="1167"/>
                  <a:pt x="407" y="1168"/>
                </a:cubicBezTo>
                <a:cubicBezTo>
                  <a:pt x="408" y="1169"/>
                  <a:pt x="408" y="1169"/>
                  <a:pt x="409" y="1169"/>
                </a:cubicBezTo>
                <a:cubicBezTo>
                  <a:pt x="409" y="1169"/>
                  <a:pt x="409" y="1169"/>
                  <a:pt x="410" y="1170"/>
                </a:cubicBezTo>
                <a:cubicBezTo>
                  <a:pt x="410" y="1170"/>
                  <a:pt x="410" y="1170"/>
                  <a:pt x="411" y="1170"/>
                </a:cubicBezTo>
                <a:cubicBezTo>
                  <a:pt x="411" y="1170"/>
                  <a:pt x="411" y="1170"/>
                  <a:pt x="412" y="1170"/>
                </a:cubicBezTo>
                <a:cubicBezTo>
                  <a:pt x="412" y="1170"/>
                  <a:pt x="413" y="1170"/>
                  <a:pt x="413" y="1170"/>
                </a:cubicBezTo>
                <a:cubicBezTo>
                  <a:pt x="414" y="1170"/>
                  <a:pt x="414" y="1171"/>
                  <a:pt x="415" y="1171"/>
                </a:cubicBezTo>
                <a:cubicBezTo>
                  <a:pt x="415" y="1172"/>
                  <a:pt x="416" y="1172"/>
                  <a:pt x="417" y="1172"/>
                </a:cubicBezTo>
                <a:cubicBezTo>
                  <a:pt x="418" y="1172"/>
                  <a:pt x="418" y="1172"/>
                  <a:pt x="419" y="1172"/>
                </a:cubicBezTo>
                <a:cubicBezTo>
                  <a:pt x="419" y="1172"/>
                  <a:pt x="419" y="1172"/>
                  <a:pt x="419" y="1172"/>
                </a:cubicBezTo>
                <a:cubicBezTo>
                  <a:pt x="419" y="1173"/>
                  <a:pt x="420" y="1173"/>
                  <a:pt x="420" y="1173"/>
                </a:cubicBezTo>
                <a:cubicBezTo>
                  <a:pt x="421" y="1173"/>
                  <a:pt x="421" y="1173"/>
                  <a:pt x="422" y="1173"/>
                </a:cubicBezTo>
                <a:cubicBezTo>
                  <a:pt x="423" y="1174"/>
                  <a:pt x="423" y="1174"/>
                  <a:pt x="423" y="1174"/>
                </a:cubicBezTo>
                <a:cubicBezTo>
                  <a:pt x="424" y="1174"/>
                  <a:pt x="424" y="1174"/>
                  <a:pt x="424" y="1174"/>
                </a:cubicBezTo>
                <a:cubicBezTo>
                  <a:pt x="424" y="1174"/>
                  <a:pt x="425" y="1174"/>
                  <a:pt x="425" y="1174"/>
                </a:cubicBezTo>
                <a:cubicBezTo>
                  <a:pt x="426" y="1174"/>
                  <a:pt x="427" y="1175"/>
                  <a:pt x="428" y="1175"/>
                </a:cubicBezTo>
                <a:cubicBezTo>
                  <a:pt x="429" y="1175"/>
                  <a:pt x="429" y="1175"/>
                  <a:pt x="430" y="1175"/>
                </a:cubicBezTo>
                <a:cubicBezTo>
                  <a:pt x="430" y="1175"/>
                  <a:pt x="431" y="1176"/>
                  <a:pt x="431" y="1176"/>
                </a:cubicBezTo>
                <a:cubicBezTo>
                  <a:pt x="432" y="1177"/>
                  <a:pt x="433" y="1178"/>
                  <a:pt x="434" y="1178"/>
                </a:cubicBezTo>
                <a:cubicBezTo>
                  <a:pt x="435" y="1178"/>
                  <a:pt x="435" y="1176"/>
                  <a:pt x="436" y="1176"/>
                </a:cubicBezTo>
                <a:cubicBezTo>
                  <a:pt x="436" y="1176"/>
                  <a:pt x="436" y="1177"/>
                  <a:pt x="436" y="1177"/>
                </a:cubicBezTo>
                <a:cubicBezTo>
                  <a:pt x="437" y="1177"/>
                  <a:pt x="437" y="1177"/>
                  <a:pt x="437" y="1177"/>
                </a:cubicBezTo>
                <a:cubicBezTo>
                  <a:pt x="437" y="1177"/>
                  <a:pt x="437" y="1177"/>
                  <a:pt x="437" y="1177"/>
                </a:cubicBezTo>
                <a:cubicBezTo>
                  <a:pt x="438" y="1178"/>
                  <a:pt x="438" y="1178"/>
                  <a:pt x="439" y="1178"/>
                </a:cubicBezTo>
                <a:cubicBezTo>
                  <a:pt x="439" y="1178"/>
                  <a:pt x="439" y="1178"/>
                  <a:pt x="440" y="1178"/>
                </a:cubicBezTo>
                <a:cubicBezTo>
                  <a:pt x="440" y="1178"/>
                  <a:pt x="440" y="1179"/>
                  <a:pt x="440" y="1179"/>
                </a:cubicBezTo>
                <a:cubicBezTo>
                  <a:pt x="440" y="1179"/>
                  <a:pt x="441" y="1179"/>
                  <a:pt x="441" y="1179"/>
                </a:cubicBezTo>
                <a:cubicBezTo>
                  <a:pt x="441" y="1179"/>
                  <a:pt x="442" y="1179"/>
                  <a:pt x="442" y="1178"/>
                </a:cubicBezTo>
                <a:cubicBezTo>
                  <a:pt x="442" y="1178"/>
                  <a:pt x="442" y="1178"/>
                  <a:pt x="443" y="1179"/>
                </a:cubicBezTo>
                <a:cubicBezTo>
                  <a:pt x="443" y="1179"/>
                  <a:pt x="443" y="1179"/>
                  <a:pt x="444" y="1179"/>
                </a:cubicBezTo>
                <a:cubicBezTo>
                  <a:pt x="444" y="1179"/>
                  <a:pt x="444" y="1179"/>
                  <a:pt x="444" y="1180"/>
                </a:cubicBezTo>
                <a:cubicBezTo>
                  <a:pt x="444" y="1180"/>
                  <a:pt x="444" y="1180"/>
                  <a:pt x="445" y="1180"/>
                </a:cubicBezTo>
                <a:cubicBezTo>
                  <a:pt x="447" y="1181"/>
                  <a:pt x="449" y="1182"/>
                  <a:pt x="451" y="1183"/>
                </a:cubicBezTo>
                <a:cubicBezTo>
                  <a:pt x="451" y="1183"/>
                  <a:pt x="451" y="1183"/>
                  <a:pt x="451" y="1183"/>
                </a:cubicBezTo>
                <a:cubicBezTo>
                  <a:pt x="451" y="1184"/>
                  <a:pt x="452" y="1183"/>
                  <a:pt x="453" y="1183"/>
                </a:cubicBezTo>
                <a:cubicBezTo>
                  <a:pt x="454" y="1184"/>
                  <a:pt x="454" y="1184"/>
                  <a:pt x="455" y="1185"/>
                </a:cubicBezTo>
                <a:cubicBezTo>
                  <a:pt x="455" y="1185"/>
                  <a:pt x="456" y="1185"/>
                  <a:pt x="457" y="1185"/>
                </a:cubicBezTo>
                <a:cubicBezTo>
                  <a:pt x="457" y="1185"/>
                  <a:pt x="457" y="1186"/>
                  <a:pt x="457" y="1186"/>
                </a:cubicBezTo>
                <a:cubicBezTo>
                  <a:pt x="457" y="1186"/>
                  <a:pt x="458" y="1185"/>
                  <a:pt x="458" y="1186"/>
                </a:cubicBezTo>
                <a:cubicBezTo>
                  <a:pt x="458" y="1186"/>
                  <a:pt x="458" y="1186"/>
                  <a:pt x="458" y="1186"/>
                </a:cubicBezTo>
                <a:cubicBezTo>
                  <a:pt x="459" y="1186"/>
                  <a:pt x="460" y="1186"/>
                  <a:pt x="460" y="1186"/>
                </a:cubicBezTo>
                <a:cubicBezTo>
                  <a:pt x="461" y="1187"/>
                  <a:pt x="461" y="1187"/>
                  <a:pt x="462" y="1188"/>
                </a:cubicBezTo>
                <a:cubicBezTo>
                  <a:pt x="463" y="1189"/>
                  <a:pt x="465" y="1189"/>
                  <a:pt x="465" y="1190"/>
                </a:cubicBezTo>
                <a:cubicBezTo>
                  <a:pt x="467" y="1189"/>
                  <a:pt x="468" y="1190"/>
                  <a:pt x="470" y="1191"/>
                </a:cubicBezTo>
                <a:cubicBezTo>
                  <a:pt x="470" y="1191"/>
                  <a:pt x="471" y="1192"/>
                  <a:pt x="471" y="1192"/>
                </a:cubicBezTo>
                <a:cubicBezTo>
                  <a:pt x="472" y="1193"/>
                  <a:pt x="474" y="1192"/>
                  <a:pt x="474" y="1193"/>
                </a:cubicBezTo>
                <a:cubicBezTo>
                  <a:pt x="475" y="1193"/>
                  <a:pt x="476" y="1193"/>
                  <a:pt x="476" y="1194"/>
                </a:cubicBezTo>
                <a:cubicBezTo>
                  <a:pt x="478" y="1195"/>
                  <a:pt x="481" y="1196"/>
                  <a:pt x="483" y="1197"/>
                </a:cubicBezTo>
                <a:cubicBezTo>
                  <a:pt x="484" y="1198"/>
                  <a:pt x="486" y="1197"/>
                  <a:pt x="486" y="1196"/>
                </a:cubicBezTo>
                <a:cubicBezTo>
                  <a:pt x="485" y="1196"/>
                  <a:pt x="485" y="1196"/>
                  <a:pt x="484" y="1196"/>
                </a:cubicBezTo>
                <a:cubicBezTo>
                  <a:pt x="485" y="1194"/>
                  <a:pt x="483" y="1195"/>
                  <a:pt x="482" y="1194"/>
                </a:cubicBezTo>
                <a:close/>
                <a:moveTo>
                  <a:pt x="376" y="620"/>
                </a:moveTo>
                <a:cubicBezTo>
                  <a:pt x="375" y="621"/>
                  <a:pt x="373" y="622"/>
                  <a:pt x="372" y="623"/>
                </a:cubicBezTo>
                <a:cubicBezTo>
                  <a:pt x="371" y="623"/>
                  <a:pt x="371" y="622"/>
                  <a:pt x="369" y="623"/>
                </a:cubicBezTo>
                <a:cubicBezTo>
                  <a:pt x="368" y="622"/>
                  <a:pt x="368" y="624"/>
                  <a:pt x="367" y="624"/>
                </a:cubicBezTo>
                <a:cubicBezTo>
                  <a:pt x="367" y="624"/>
                  <a:pt x="366" y="624"/>
                  <a:pt x="365" y="625"/>
                </a:cubicBezTo>
                <a:cubicBezTo>
                  <a:pt x="364" y="625"/>
                  <a:pt x="364" y="624"/>
                  <a:pt x="362" y="624"/>
                </a:cubicBezTo>
                <a:cubicBezTo>
                  <a:pt x="361" y="625"/>
                  <a:pt x="361" y="627"/>
                  <a:pt x="360" y="628"/>
                </a:cubicBezTo>
                <a:cubicBezTo>
                  <a:pt x="358" y="627"/>
                  <a:pt x="358" y="629"/>
                  <a:pt x="356" y="628"/>
                </a:cubicBezTo>
                <a:cubicBezTo>
                  <a:pt x="356" y="629"/>
                  <a:pt x="355" y="629"/>
                  <a:pt x="355" y="630"/>
                </a:cubicBezTo>
                <a:cubicBezTo>
                  <a:pt x="353" y="630"/>
                  <a:pt x="353" y="631"/>
                  <a:pt x="352" y="631"/>
                </a:cubicBezTo>
                <a:cubicBezTo>
                  <a:pt x="352" y="629"/>
                  <a:pt x="354" y="630"/>
                  <a:pt x="354" y="628"/>
                </a:cubicBezTo>
                <a:cubicBezTo>
                  <a:pt x="355" y="627"/>
                  <a:pt x="353" y="627"/>
                  <a:pt x="353" y="627"/>
                </a:cubicBezTo>
                <a:cubicBezTo>
                  <a:pt x="354" y="623"/>
                  <a:pt x="355" y="621"/>
                  <a:pt x="357" y="619"/>
                </a:cubicBezTo>
                <a:cubicBezTo>
                  <a:pt x="359" y="619"/>
                  <a:pt x="359" y="620"/>
                  <a:pt x="360" y="620"/>
                </a:cubicBezTo>
                <a:cubicBezTo>
                  <a:pt x="361" y="619"/>
                  <a:pt x="362" y="618"/>
                  <a:pt x="363" y="617"/>
                </a:cubicBezTo>
                <a:cubicBezTo>
                  <a:pt x="364" y="616"/>
                  <a:pt x="365" y="616"/>
                  <a:pt x="366" y="616"/>
                </a:cubicBezTo>
                <a:cubicBezTo>
                  <a:pt x="368" y="615"/>
                  <a:pt x="366" y="618"/>
                  <a:pt x="365" y="618"/>
                </a:cubicBezTo>
                <a:cubicBezTo>
                  <a:pt x="365" y="619"/>
                  <a:pt x="364" y="620"/>
                  <a:pt x="363" y="621"/>
                </a:cubicBezTo>
                <a:cubicBezTo>
                  <a:pt x="362" y="622"/>
                  <a:pt x="363" y="620"/>
                  <a:pt x="362" y="620"/>
                </a:cubicBezTo>
                <a:cubicBezTo>
                  <a:pt x="362" y="620"/>
                  <a:pt x="361" y="621"/>
                  <a:pt x="361" y="621"/>
                </a:cubicBezTo>
                <a:cubicBezTo>
                  <a:pt x="360" y="621"/>
                  <a:pt x="359" y="621"/>
                  <a:pt x="360" y="623"/>
                </a:cubicBezTo>
                <a:cubicBezTo>
                  <a:pt x="358" y="622"/>
                  <a:pt x="358" y="624"/>
                  <a:pt x="356" y="623"/>
                </a:cubicBezTo>
                <a:cubicBezTo>
                  <a:pt x="356" y="625"/>
                  <a:pt x="356" y="624"/>
                  <a:pt x="356" y="626"/>
                </a:cubicBezTo>
                <a:cubicBezTo>
                  <a:pt x="358" y="626"/>
                  <a:pt x="359" y="624"/>
                  <a:pt x="361" y="624"/>
                </a:cubicBezTo>
                <a:cubicBezTo>
                  <a:pt x="362" y="623"/>
                  <a:pt x="364" y="623"/>
                  <a:pt x="366" y="623"/>
                </a:cubicBezTo>
                <a:cubicBezTo>
                  <a:pt x="367" y="622"/>
                  <a:pt x="366" y="622"/>
                  <a:pt x="368" y="622"/>
                </a:cubicBezTo>
                <a:cubicBezTo>
                  <a:pt x="369" y="621"/>
                  <a:pt x="370" y="620"/>
                  <a:pt x="371" y="619"/>
                </a:cubicBezTo>
                <a:cubicBezTo>
                  <a:pt x="374" y="619"/>
                  <a:pt x="374" y="619"/>
                  <a:pt x="374" y="619"/>
                </a:cubicBezTo>
                <a:cubicBezTo>
                  <a:pt x="377" y="619"/>
                  <a:pt x="378" y="617"/>
                  <a:pt x="381" y="617"/>
                </a:cubicBezTo>
                <a:cubicBezTo>
                  <a:pt x="381" y="620"/>
                  <a:pt x="378" y="619"/>
                  <a:pt x="376" y="620"/>
                </a:cubicBezTo>
                <a:close/>
                <a:moveTo>
                  <a:pt x="371" y="616"/>
                </a:moveTo>
                <a:cubicBezTo>
                  <a:pt x="371" y="614"/>
                  <a:pt x="371" y="614"/>
                  <a:pt x="371" y="614"/>
                </a:cubicBezTo>
                <a:cubicBezTo>
                  <a:pt x="373" y="614"/>
                  <a:pt x="373" y="614"/>
                  <a:pt x="373" y="614"/>
                </a:cubicBezTo>
                <a:cubicBezTo>
                  <a:pt x="373" y="615"/>
                  <a:pt x="372" y="615"/>
                  <a:pt x="372" y="616"/>
                </a:cubicBezTo>
                <a:lnTo>
                  <a:pt x="371" y="616"/>
                </a:lnTo>
                <a:close/>
                <a:moveTo>
                  <a:pt x="375" y="613"/>
                </a:moveTo>
                <a:cubicBezTo>
                  <a:pt x="376" y="612"/>
                  <a:pt x="376" y="613"/>
                  <a:pt x="376" y="613"/>
                </a:cubicBezTo>
                <a:cubicBezTo>
                  <a:pt x="377" y="613"/>
                  <a:pt x="377" y="612"/>
                  <a:pt x="378" y="611"/>
                </a:cubicBezTo>
                <a:cubicBezTo>
                  <a:pt x="379" y="611"/>
                  <a:pt x="380" y="612"/>
                  <a:pt x="380" y="613"/>
                </a:cubicBezTo>
                <a:cubicBezTo>
                  <a:pt x="379" y="613"/>
                  <a:pt x="379" y="614"/>
                  <a:pt x="378" y="614"/>
                </a:cubicBezTo>
                <a:cubicBezTo>
                  <a:pt x="377" y="614"/>
                  <a:pt x="376" y="615"/>
                  <a:pt x="375" y="615"/>
                </a:cubicBezTo>
                <a:cubicBezTo>
                  <a:pt x="374" y="614"/>
                  <a:pt x="374" y="614"/>
                  <a:pt x="375" y="613"/>
                </a:cubicBezTo>
                <a:close/>
                <a:moveTo>
                  <a:pt x="407" y="614"/>
                </a:moveTo>
                <a:cubicBezTo>
                  <a:pt x="406" y="615"/>
                  <a:pt x="406" y="616"/>
                  <a:pt x="405" y="616"/>
                </a:cubicBezTo>
                <a:cubicBezTo>
                  <a:pt x="403" y="616"/>
                  <a:pt x="403" y="614"/>
                  <a:pt x="401" y="615"/>
                </a:cubicBezTo>
                <a:cubicBezTo>
                  <a:pt x="400" y="615"/>
                  <a:pt x="398" y="615"/>
                  <a:pt x="399" y="618"/>
                </a:cubicBezTo>
                <a:cubicBezTo>
                  <a:pt x="397" y="617"/>
                  <a:pt x="396" y="618"/>
                  <a:pt x="394" y="616"/>
                </a:cubicBezTo>
                <a:cubicBezTo>
                  <a:pt x="394" y="616"/>
                  <a:pt x="393" y="617"/>
                  <a:pt x="393" y="617"/>
                </a:cubicBezTo>
                <a:cubicBezTo>
                  <a:pt x="392" y="618"/>
                  <a:pt x="392" y="617"/>
                  <a:pt x="391" y="617"/>
                </a:cubicBezTo>
                <a:cubicBezTo>
                  <a:pt x="390" y="617"/>
                  <a:pt x="390" y="618"/>
                  <a:pt x="389" y="618"/>
                </a:cubicBezTo>
                <a:cubicBezTo>
                  <a:pt x="388" y="618"/>
                  <a:pt x="388" y="618"/>
                  <a:pt x="387" y="619"/>
                </a:cubicBezTo>
                <a:cubicBezTo>
                  <a:pt x="386" y="619"/>
                  <a:pt x="385" y="619"/>
                  <a:pt x="383" y="618"/>
                </a:cubicBezTo>
                <a:cubicBezTo>
                  <a:pt x="383" y="617"/>
                  <a:pt x="384" y="617"/>
                  <a:pt x="385" y="617"/>
                </a:cubicBezTo>
                <a:cubicBezTo>
                  <a:pt x="385" y="617"/>
                  <a:pt x="385" y="616"/>
                  <a:pt x="385" y="615"/>
                </a:cubicBezTo>
                <a:cubicBezTo>
                  <a:pt x="385" y="615"/>
                  <a:pt x="386" y="616"/>
                  <a:pt x="387" y="616"/>
                </a:cubicBezTo>
                <a:cubicBezTo>
                  <a:pt x="387" y="615"/>
                  <a:pt x="388" y="614"/>
                  <a:pt x="389" y="614"/>
                </a:cubicBezTo>
                <a:cubicBezTo>
                  <a:pt x="390" y="614"/>
                  <a:pt x="390" y="616"/>
                  <a:pt x="390" y="616"/>
                </a:cubicBezTo>
                <a:cubicBezTo>
                  <a:pt x="390" y="616"/>
                  <a:pt x="392" y="614"/>
                  <a:pt x="394" y="615"/>
                </a:cubicBezTo>
                <a:cubicBezTo>
                  <a:pt x="395" y="615"/>
                  <a:pt x="395" y="614"/>
                  <a:pt x="395" y="613"/>
                </a:cubicBezTo>
                <a:cubicBezTo>
                  <a:pt x="395" y="612"/>
                  <a:pt x="396" y="612"/>
                  <a:pt x="396" y="611"/>
                </a:cubicBezTo>
                <a:cubicBezTo>
                  <a:pt x="399" y="611"/>
                  <a:pt x="403" y="613"/>
                  <a:pt x="405" y="611"/>
                </a:cubicBezTo>
                <a:cubicBezTo>
                  <a:pt x="406" y="611"/>
                  <a:pt x="407" y="612"/>
                  <a:pt x="409" y="611"/>
                </a:cubicBezTo>
                <a:cubicBezTo>
                  <a:pt x="410" y="611"/>
                  <a:pt x="410" y="610"/>
                  <a:pt x="411" y="609"/>
                </a:cubicBezTo>
                <a:cubicBezTo>
                  <a:pt x="413" y="609"/>
                  <a:pt x="413" y="609"/>
                  <a:pt x="413" y="609"/>
                </a:cubicBezTo>
                <a:cubicBezTo>
                  <a:pt x="412" y="610"/>
                  <a:pt x="409" y="613"/>
                  <a:pt x="407" y="614"/>
                </a:cubicBezTo>
                <a:close/>
                <a:moveTo>
                  <a:pt x="387" y="609"/>
                </a:moveTo>
                <a:cubicBezTo>
                  <a:pt x="389" y="610"/>
                  <a:pt x="387" y="613"/>
                  <a:pt x="385" y="613"/>
                </a:cubicBezTo>
                <a:cubicBezTo>
                  <a:pt x="385" y="610"/>
                  <a:pt x="387" y="611"/>
                  <a:pt x="387" y="609"/>
                </a:cubicBezTo>
                <a:close/>
                <a:moveTo>
                  <a:pt x="389" y="611"/>
                </a:moveTo>
                <a:cubicBezTo>
                  <a:pt x="389" y="611"/>
                  <a:pt x="390" y="610"/>
                  <a:pt x="390" y="609"/>
                </a:cubicBezTo>
                <a:cubicBezTo>
                  <a:pt x="391" y="609"/>
                  <a:pt x="391" y="609"/>
                  <a:pt x="391" y="609"/>
                </a:cubicBezTo>
                <a:cubicBezTo>
                  <a:pt x="391" y="611"/>
                  <a:pt x="391" y="612"/>
                  <a:pt x="389" y="611"/>
                </a:cubicBezTo>
                <a:close/>
                <a:moveTo>
                  <a:pt x="438" y="630"/>
                </a:moveTo>
                <a:cubicBezTo>
                  <a:pt x="437" y="629"/>
                  <a:pt x="437" y="631"/>
                  <a:pt x="436" y="631"/>
                </a:cubicBezTo>
                <a:cubicBezTo>
                  <a:pt x="435" y="631"/>
                  <a:pt x="435" y="630"/>
                  <a:pt x="435" y="629"/>
                </a:cubicBezTo>
                <a:cubicBezTo>
                  <a:pt x="434" y="629"/>
                  <a:pt x="433" y="630"/>
                  <a:pt x="432" y="629"/>
                </a:cubicBezTo>
                <a:cubicBezTo>
                  <a:pt x="432" y="629"/>
                  <a:pt x="431" y="627"/>
                  <a:pt x="431" y="627"/>
                </a:cubicBezTo>
                <a:cubicBezTo>
                  <a:pt x="430" y="627"/>
                  <a:pt x="430" y="627"/>
                  <a:pt x="429" y="627"/>
                </a:cubicBezTo>
                <a:cubicBezTo>
                  <a:pt x="429" y="627"/>
                  <a:pt x="429" y="626"/>
                  <a:pt x="429" y="626"/>
                </a:cubicBezTo>
                <a:cubicBezTo>
                  <a:pt x="428" y="626"/>
                  <a:pt x="427" y="626"/>
                  <a:pt x="426" y="626"/>
                </a:cubicBezTo>
                <a:cubicBezTo>
                  <a:pt x="426" y="624"/>
                  <a:pt x="427" y="624"/>
                  <a:pt x="428" y="624"/>
                </a:cubicBezTo>
                <a:cubicBezTo>
                  <a:pt x="429" y="623"/>
                  <a:pt x="430" y="622"/>
                  <a:pt x="432" y="624"/>
                </a:cubicBezTo>
                <a:cubicBezTo>
                  <a:pt x="433" y="624"/>
                  <a:pt x="432" y="625"/>
                  <a:pt x="433" y="625"/>
                </a:cubicBezTo>
                <a:cubicBezTo>
                  <a:pt x="434" y="625"/>
                  <a:pt x="435" y="626"/>
                  <a:pt x="436" y="627"/>
                </a:cubicBezTo>
                <a:cubicBezTo>
                  <a:pt x="436" y="627"/>
                  <a:pt x="438" y="628"/>
                  <a:pt x="438" y="630"/>
                </a:cubicBezTo>
                <a:close/>
                <a:moveTo>
                  <a:pt x="457" y="539"/>
                </a:moveTo>
                <a:cubicBezTo>
                  <a:pt x="457" y="541"/>
                  <a:pt x="457" y="541"/>
                  <a:pt x="457" y="541"/>
                </a:cubicBezTo>
                <a:cubicBezTo>
                  <a:pt x="455" y="541"/>
                  <a:pt x="454" y="541"/>
                  <a:pt x="454" y="538"/>
                </a:cubicBezTo>
                <a:cubicBezTo>
                  <a:pt x="455" y="539"/>
                  <a:pt x="456" y="538"/>
                  <a:pt x="457" y="539"/>
                </a:cubicBezTo>
                <a:close/>
                <a:moveTo>
                  <a:pt x="381" y="545"/>
                </a:moveTo>
                <a:cubicBezTo>
                  <a:pt x="383" y="545"/>
                  <a:pt x="383" y="548"/>
                  <a:pt x="383" y="550"/>
                </a:cubicBezTo>
                <a:cubicBezTo>
                  <a:pt x="381" y="550"/>
                  <a:pt x="381" y="551"/>
                  <a:pt x="380" y="551"/>
                </a:cubicBezTo>
                <a:cubicBezTo>
                  <a:pt x="380" y="550"/>
                  <a:pt x="379" y="550"/>
                  <a:pt x="379" y="549"/>
                </a:cubicBezTo>
                <a:cubicBezTo>
                  <a:pt x="379" y="547"/>
                  <a:pt x="381" y="547"/>
                  <a:pt x="381" y="545"/>
                </a:cubicBezTo>
                <a:close/>
                <a:moveTo>
                  <a:pt x="365" y="557"/>
                </a:moveTo>
                <a:cubicBezTo>
                  <a:pt x="366" y="556"/>
                  <a:pt x="368" y="556"/>
                  <a:pt x="368" y="555"/>
                </a:cubicBezTo>
                <a:cubicBezTo>
                  <a:pt x="368" y="553"/>
                  <a:pt x="368" y="552"/>
                  <a:pt x="369" y="550"/>
                </a:cubicBezTo>
                <a:cubicBezTo>
                  <a:pt x="372" y="551"/>
                  <a:pt x="374" y="549"/>
                  <a:pt x="376" y="548"/>
                </a:cubicBezTo>
                <a:cubicBezTo>
                  <a:pt x="377" y="547"/>
                  <a:pt x="376" y="550"/>
                  <a:pt x="378" y="550"/>
                </a:cubicBezTo>
                <a:cubicBezTo>
                  <a:pt x="378" y="552"/>
                  <a:pt x="376" y="552"/>
                  <a:pt x="376" y="554"/>
                </a:cubicBezTo>
                <a:cubicBezTo>
                  <a:pt x="375" y="554"/>
                  <a:pt x="375" y="553"/>
                  <a:pt x="373" y="553"/>
                </a:cubicBezTo>
                <a:cubicBezTo>
                  <a:pt x="371" y="552"/>
                  <a:pt x="371" y="554"/>
                  <a:pt x="369" y="554"/>
                </a:cubicBezTo>
                <a:cubicBezTo>
                  <a:pt x="369" y="556"/>
                  <a:pt x="371" y="555"/>
                  <a:pt x="370" y="557"/>
                </a:cubicBezTo>
                <a:cubicBezTo>
                  <a:pt x="370" y="557"/>
                  <a:pt x="369" y="557"/>
                  <a:pt x="369" y="557"/>
                </a:cubicBezTo>
                <a:cubicBezTo>
                  <a:pt x="368" y="557"/>
                  <a:pt x="369" y="559"/>
                  <a:pt x="368" y="559"/>
                </a:cubicBezTo>
                <a:cubicBezTo>
                  <a:pt x="367" y="560"/>
                  <a:pt x="366" y="559"/>
                  <a:pt x="365" y="559"/>
                </a:cubicBezTo>
                <a:lnTo>
                  <a:pt x="365" y="557"/>
                </a:lnTo>
                <a:close/>
                <a:moveTo>
                  <a:pt x="339" y="573"/>
                </a:moveTo>
                <a:cubicBezTo>
                  <a:pt x="340" y="573"/>
                  <a:pt x="340" y="573"/>
                  <a:pt x="341" y="572"/>
                </a:cubicBezTo>
                <a:cubicBezTo>
                  <a:pt x="342" y="572"/>
                  <a:pt x="343" y="572"/>
                  <a:pt x="344" y="573"/>
                </a:cubicBezTo>
                <a:cubicBezTo>
                  <a:pt x="344" y="572"/>
                  <a:pt x="344" y="571"/>
                  <a:pt x="344" y="571"/>
                </a:cubicBezTo>
                <a:cubicBezTo>
                  <a:pt x="344" y="569"/>
                  <a:pt x="346" y="571"/>
                  <a:pt x="346" y="569"/>
                </a:cubicBezTo>
                <a:cubicBezTo>
                  <a:pt x="347" y="568"/>
                  <a:pt x="347" y="568"/>
                  <a:pt x="349" y="568"/>
                </a:cubicBezTo>
                <a:cubicBezTo>
                  <a:pt x="348" y="565"/>
                  <a:pt x="352" y="566"/>
                  <a:pt x="351" y="563"/>
                </a:cubicBezTo>
                <a:cubicBezTo>
                  <a:pt x="353" y="563"/>
                  <a:pt x="354" y="563"/>
                  <a:pt x="355" y="563"/>
                </a:cubicBezTo>
                <a:cubicBezTo>
                  <a:pt x="356" y="562"/>
                  <a:pt x="356" y="561"/>
                  <a:pt x="358" y="562"/>
                </a:cubicBezTo>
                <a:cubicBezTo>
                  <a:pt x="358" y="561"/>
                  <a:pt x="358" y="560"/>
                  <a:pt x="358" y="560"/>
                </a:cubicBezTo>
                <a:cubicBezTo>
                  <a:pt x="359" y="560"/>
                  <a:pt x="359" y="559"/>
                  <a:pt x="360" y="559"/>
                </a:cubicBezTo>
                <a:cubicBezTo>
                  <a:pt x="365" y="559"/>
                  <a:pt x="365" y="559"/>
                  <a:pt x="365" y="559"/>
                </a:cubicBezTo>
                <a:cubicBezTo>
                  <a:pt x="365" y="562"/>
                  <a:pt x="362" y="562"/>
                  <a:pt x="360" y="563"/>
                </a:cubicBezTo>
                <a:cubicBezTo>
                  <a:pt x="359" y="563"/>
                  <a:pt x="359" y="564"/>
                  <a:pt x="359" y="564"/>
                </a:cubicBezTo>
                <a:cubicBezTo>
                  <a:pt x="358" y="564"/>
                  <a:pt x="358" y="565"/>
                  <a:pt x="358" y="565"/>
                </a:cubicBezTo>
                <a:cubicBezTo>
                  <a:pt x="357" y="565"/>
                  <a:pt x="357" y="564"/>
                  <a:pt x="356" y="564"/>
                </a:cubicBezTo>
                <a:cubicBezTo>
                  <a:pt x="355" y="564"/>
                  <a:pt x="355" y="566"/>
                  <a:pt x="355" y="566"/>
                </a:cubicBezTo>
                <a:cubicBezTo>
                  <a:pt x="355" y="566"/>
                  <a:pt x="354" y="565"/>
                  <a:pt x="354" y="565"/>
                </a:cubicBezTo>
                <a:cubicBezTo>
                  <a:pt x="353" y="566"/>
                  <a:pt x="353" y="567"/>
                  <a:pt x="353" y="567"/>
                </a:cubicBezTo>
                <a:cubicBezTo>
                  <a:pt x="352" y="568"/>
                  <a:pt x="352" y="567"/>
                  <a:pt x="351" y="567"/>
                </a:cubicBezTo>
                <a:cubicBezTo>
                  <a:pt x="350" y="567"/>
                  <a:pt x="351" y="569"/>
                  <a:pt x="351" y="570"/>
                </a:cubicBezTo>
                <a:cubicBezTo>
                  <a:pt x="349" y="571"/>
                  <a:pt x="347" y="572"/>
                  <a:pt x="346" y="574"/>
                </a:cubicBezTo>
                <a:cubicBezTo>
                  <a:pt x="345" y="574"/>
                  <a:pt x="345" y="573"/>
                  <a:pt x="345" y="573"/>
                </a:cubicBezTo>
                <a:cubicBezTo>
                  <a:pt x="344" y="574"/>
                  <a:pt x="344" y="575"/>
                  <a:pt x="343" y="576"/>
                </a:cubicBezTo>
                <a:cubicBezTo>
                  <a:pt x="341" y="574"/>
                  <a:pt x="339" y="578"/>
                  <a:pt x="337" y="579"/>
                </a:cubicBezTo>
                <a:cubicBezTo>
                  <a:pt x="335" y="579"/>
                  <a:pt x="335" y="578"/>
                  <a:pt x="335" y="576"/>
                </a:cubicBezTo>
                <a:cubicBezTo>
                  <a:pt x="337" y="576"/>
                  <a:pt x="338" y="575"/>
                  <a:pt x="339" y="573"/>
                </a:cubicBezTo>
                <a:close/>
                <a:moveTo>
                  <a:pt x="326" y="583"/>
                </a:moveTo>
                <a:cubicBezTo>
                  <a:pt x="326" y="583"/>
                  <a:pt x="327" y="583"/>
                  <a:pt x="327" y="583"/>
                </a:cubicBezTo>
                <a:cubicBezTo>
                  <a:pt x="328" y="583"/>
                  <a:pt x="328" y="582"/>
                  <a:pt x="328" y="582"/>
                </a:cubicBezTo>
                <a:cubicBezTo>
                  <a:pt x="329" y="581"/>
                  <a:pt x="330" y="581"/>
                  <a:pt x="331" y="580"/>
                </a:cubicBezTo>
                <a:cubicBezTo>
                  <a:pt x="331" y="580"/>
                  <a:pt x="330" y="580"/>
                  <a:pt x="331" y="580"/>
                </a:cubicBezTo>
                <a:cubicBezTo>
                  <a:pt x="332" y="580"/>
                  <a:pt x="332" y="579"/>
                  <a:pt x="332" y="578"/>
                </a:cubicBezTo>
                <a:cubicBezTo>
                  <a:pt x="334" y="578"/>
                  <a:pt x="334" y="578"/>
                  <a:pt x="334" y="578"/>
                </a:cubicBezTo>
                <a:cubicBezTo>
                  <a:pt x="334" y="580"/>
                  <a:pt x="335" y="580"/>
                  <a:pt x="334" y="581"/>
                </a:cubicBezTo>
                <a:cubicBezTo>
                  <a:pt x="334" y="582"/>
                  <a:pt x="333" y="582"/>
                  <a:pt x="332" y="582"/>
                </a:cubicBezTo>
                <a:cubicBezTo>
                  <a:pt x="332" y="583"/>
                  <a:pt x="331" y="584"/>
                  <a:pt x="331" y="584"/>
                </a:cubicBezTo>
                <a:cubicBezTo>
                  <a:pt x="330" y="585"/>
                  <a:pt x="330" y="584"/>
                  <a:pt x="329" y="584"/>
                </a:cubicBezTo>
                <a:cubicBezTo>
                  <a:pt x="329" y="585"/>
                  <a:pt x="328" y="587"/>
                  <a:pt x="326" y="586"/>
                </a:cubicBezTo>
                <a:cubicBezTo>
                  <a:pt x="326" y="585"/>
                  <a:pt x="325" y="585"/>
                  <a:pt x="326" y="583"/>
                </a:cubicBezTo>
                <a:close/>
                <a:moveTo>
                  <a:pt x="309" y="597"/>
                </a:moveTo>
                <a:cubicBezTo>
                  <a:pt x="311" y="595"/>
                  <a:pt x="311" y="593"/>
                  <a:pt x="313" y="591"/>
                </a:cubicBezTo>
                <a:cubicBezTo>
                  <a:pt x="314" y="591"/>
                  <a:pt x="316" y="590"/>
                  <a:pt x="316" y="591"/>
                </a:cubicBezTo>
                <a:cubicBezTo>
                  <a:pt x="317" y="591"/>
                  <a:pt x="318" y="588"/>
                  <a:pt x="319" y="588"/>
                </a:cubicBezTo>
                <a:cubicBezTo>
                  <a:pt x="320" y="587"/>
                  <a:pt x="321" y="587"/>
                  <a:pt x="322" y="587"/>
                </a:cubicBezTo>
                <a:cubicBezTo>
                  <a:pt x="322" y="585"/>
                  <a:pt x="323" y="586"/>
                  <a:pt x="323" y="584"/>
                </a:cubicBezTo>
                <a:cubicBezTo>
                  <a:pt x="325" y="584"/>
                  <a:pt x="325" y="585"/>
                  <a:pt x="326" y="585"/>
                </a:cubicBezTo>
                <a:cubicBezTo>
                  <a:pt x="326" y="587"/>
                  <a:pt x="325" y="587"/>
                  <a:pt x="325" y="589"/>
                </a:cubicBezTo>
                <a:cubicBezTo>
                  <a:pt x="325" y="589"/>
                  <a:pt x="324" y="589"/>
                  <a:pt x="323" y="589"/>
                </a:cubicBezTo>
                <a:cubicBezTo>
                  <a:pt x="322" y="589"/>
                  <a:pt x="322" y="590"/>
                  <a:pt x="322" y="591"/>
                </a:cubicBezTo>
                <a:cubicBezTo>
                  <a:pt x="321" y="592"/>
                  <a:pt x="318" y="592"/>
                  <a:pt x="317" y="594"/>
                </a:cubicBezTo>
                <a:cubicBezTo>
                  <a:pt x="316" y="594"/>
                  <a:pt x="316" y="594"/>
                  <a:pt x="316" y="594"/>
                </a:cubicBezTo>
                <a:cubicBezTo>
                  <a:pt x="314" y="594"/>
                  <a:pt x="313" y="595"/>
                  <a:pt x="313" y="597"/>
                </a:cubicBezTo>
                <a:cubicBezTo>
                  <a:pt x="312" y="597"/>
                  <a:pt x="312" y="599"/>
                  <a:pt x="310" y="598"/>
                </a:cubicBezTo>
                <a:cubicBezTo>
                  <a:pt x="309" y="599"/>
                  <a:pt x="309" y="601"/>
                  <a:pt x="307" y="600"/>
                </a:cubicBezTo>
                <a:cubicBezTo>
                  <a:pt x="307" y="600"/>
                  <a:pt x="306" y="600"/>
                  <a:pt x="306" y="600"/>
                </a:cubicBezTo>
                <a:cubicBezTo>
                  <a:pt x="306" y="597"/>
                  <a:pt x="308" y="595"/>
                  <a:pt x="309" y="597"/>
                </a:cubicBezTo>
                <a:close/>
                <a:moveTo>
                  <a:pt x="299" y="632"/>
                </a:moveTo>
                <a:cubicBezTo>
                  <a:pt x="299" y="630"/>
                  <a:pt x="299" y="630"/>
                  <a:pt x="300" y="629"/>
                </a:cubicBezTo>
                <a:cubicBezTo>
                  <a:pt x="300" y="629"/>
                  <a:pt x="300" y="628"/>
                  <a:pt x="300" y="628"/>
                </a:cubicBezTo>
                <a:cubicBezTo>
                  <a:pt x="301" y="628"/>
                  <a:pt x="301" y="628"/>
                  <a:pt x="302" y="627"/>
                </a:cubicBezTo>
                <a:cubicBezTo>
                  <a:pt x="302" y="627"/>
                  <a:pt x="302" y="626"/>
                  <a:pt x="302" y="626"/>
                </a:cubicBezTo>
                <a:cubicBezTo>
                  <a:pt x="302" y="625"/>
                  <a:pt x="303" y="626"/>
                  <a:pt x="303" y="625"/>
                </a:cubicBezTo>
                <a:cubicBezTo>
                  <a:pt x="304" y="625"/>
                  <a:pt x="304" y="624"/>
                  <a:pt x="304" y="624"/>
                </a:cubicBezTo>
                <a:cubicBezTo>
                  <a:pt x="305" y="624"/>
                  <a:pt x="306" y="624"/>
                  <a:pt x="307" y="623"/>
                </a:cubicBezTo>
                <a:cubicBezTo>
                  <a:pt x="308" y="622"/>
                  <a:pt x="307" y="621"/>
                  <a:pt x="307" y="620"/>
                </a:cubicBezTo>
                <a:cubicBezTo>
                  <a:pt x="308" y="620"/>
                  <a:pt x="309" y="621"/>
                  <a:pt x="309" y="621"/>
                </a:cubicBezTo>
                <a:cubicBezTo>
                  <a:pt x="311" y="621"/>
                  <a:pt x="310" y="617"/>
                  <a:pt x="313" y="618"/>
                </a:cubicBezTo>
                <a:cubicBezTo>
                  <a:pt x="313" y="615"/>
                  <a:pt x="315" y="614"/>
                  <a:pt x="317" y="615"/>
                </a:cubicBezTo>
                <a:cubicBezTo>
                  <a:pt x="318" y="616"/>
                  <a:pt x="316" y="617"/>
                  <a:pt x="316" y="617"/>
                </a:cubicBezTo>
                <a:cubicBezTo>
                  <a:pt x="316" y="618"/>
                  <a:pt x="316" y="619"/>
                  <a:pt x="316" y="619"/>
                </a:cubicBezTo>
                <a:cubicBezTo>
                  <a:pt x="315" y="619"/>
                  <a:pt x="315" y="619"/>
                  <a:pt x="314" y="619"/>
                </a:cubicBezTo>
                <a:cubicBezTo>
                  <a:pt x="314" y="620"/>
                  <a:pt x="314" y="620"/>
                  <a:pt x="314" y="621"/>
                </a:cubicBezTo>
                <a:cubicBezTo>
                  <a:pt x="314" y="622"/>
                  <a:pt x="317" y="621"/>
                  <a:pt x="317" y="623"/>
                </a:cubicBezTo>
                <a:cubicBezTo>
                  <a:pt x="316" y="622"/>
                  <a:pt x="315" y="624"/>
                  <a:pt x="314" y="624"/>
                </a:cubicBezTo>
                <a:cubicBezTo>
                  <a:pt x="314" y="624"/>
                  <a:pt x="314" y="624"/>
                  <a:pt x="314" y="625"/>
                </a:cubicBezTo>
                <a:cubicBezTo>
                  <a:pt x="313" y="625"/>
                  <a:pt x="313" y="624"/>
                  <a:pt x="312" y="624"/>
                </a:cubicBezTo>
                <a:cubicBezTo>
                  <a:pt x="311" y="624"/>
                  <a:pt x="311" y="625"/>
                  <a:pt x="310" y="625"/>
                </a:cubicBezTo>
                <a:cubicBezTo>
                  <a:pt x="310" y="627"/>
                  <a:pt x="309" y="627"/>
                  <a:pt x="309" y="628"/>
                </a:cubicBezTo>
                <a:cubicBezTo>
                  <a:pt x="309" y="629"/>
                  <a:pt x="308" y="629"/>
                  <a:pt x="308" y="628"/>
                </a:cubicBezTo>
                <a:cubicBezTo>
                  <a:pt x="307" y="628"/>
                  <a:pt x="308" y="629"/>
                  <a:pt x="307" y="630"/>
                </a:cubicBezTo>
                <a:cubicBezTo>
                  <a:pt x="306" y="630"/>
                  <a:pt x="305" y="630"/>
                  <a:pt x="305" y="629"/>
                </a:cubicBezTo>
                <a:cubicBezTo>
                  <a:pt x="304" y="630"/>
                  <a:pt x="305" y="630"/>
                  <a:pt x="305" y="631"/>
                </a:cubicBezTo>
                <a:cubicBezTo>
                  <a:pt x="304" y="631"/>
                  <a:pt x="305" y="630"/>
                  <a:pt x="304" y="630"/>
                </a:cubicBezTo>
                <a:cubicBezTo>
                  <a:pt x="303" y="630"/>
                  <a:pt x="303" y="632"/>
                  <a:pt x="303" y="633"/>
                </a:cubicBezTo>
                <a:cubicBezTo>
                  <a:pt x="303" y="633"/>
                  <a:pt x="303" y="634"/>
                  <a:pt x="303" y="634"/>
                </a:cubicBezTo>
                <a:cubicBezTo>
                  <a:pt x="301" y="634"/>
                  <a:pt x="300" y="631"/>
                  <a:pt x="299" y="634"/>
                </a:cubicBezTo>
                <a:cubicBezTo>
                  <a:pt x="299" y="634"/>
                  <a:pt x="299" y="633"/>
                  <a:pt x="298" y="633"/>
                </a:cubicBezTo>
                <a:cubicBezTo>
                  <a:pt x="298" y="632"/>
                  <a:pt x="298" y="632"/>
                  <a:pt x="299" y="632"/>
                </a:cubicBezTo>
                <a:close/>
                <a:moveTo>
                  <a:pt x="286" y="617"/>
                </a:moveTo>
                <a:cubicBezTo>
                  <a:pt x="288" y="617"/>
                  <a:pt x="289" y="620"/>
                  <a:pt x="286" y="620"/>
                </a:cubicBezTo>
                <a:cubicBezTo>
                  <a:pt x="286" y="619"/>
                  <a:pt x="285" y="618"/>
                  <a:pt x="286" y="617"/>
                </a:cubicBezTo>
                <a:close/>
                <a:moveTo>
                  <a:pt x="273" y="630"/>
                </a:moveTo>
                <a:cubicBezTo>
                  <a:pt x="275" y="629"/>
                  <a:pt x="276" y="627"/>
                  <a:pt x="278" y="626"/>
                </a:cubicBezTo>
                <a:cubicBezTo>
                  <a:pt x="279" y="626"/>
                  <a:pt x="278" y="625"/>
                  <a:pt x="279" y="624"/>
                </a:cubicBezTo>
                <a:cubicBezTo>
                  <a:pt x="279" y="623"/>
                  <a:pt x="281" y="624"/>
                  <a:pt x="281" y="621"/>
                </a:cubicBezTo>
                <a:cubicBezTo>
                  <a:pt x="283" y="621"/>
                  <a:pt x="284" y="621"/>
                  <a:pt x="284" y="622"/>
                </a:cubicBezTo>
                <a:cubicBezTo>
                  <a:pt x="284" y="624"/>
                  <a:pt x="281" y="623"/>
                  <a:pt x="282" y="626"/>
                </a:cubicBezTo>
                <a:cubicBezTo>
                  <a:pt x="280" y="626"/>
                  <a:pt x="280" y="626"/>
                  <a:pt x="280" y="626"/>
                </a:cubicBezTo>
                <a:cubicBezTo>
                  <a:pt x="279" y="627"/>
                  <a:pt x="279" y="628"/>
                  <a:pt x="279" y="629"/>
                </a:cubicBezTo>
                <a:cubicBezTo>
                  <a:pt x="279" y="630"/>
                  <a:pt x="278" y="629"/>
                  <a:pt x="277" y="630"/>
                </a:cubicBezTo>
                <a:cubicBezTo>
                  <a:pt x="277" y="630"/>
                  <a:pt x="277" y="632"/>
                  <a:pt x="275" y="631"/>
                </a:cubicBezTo>
                <a:cubicBezTo>
                  <a:pt x="275" y="634"/>
                  <a:pt x="275" y="636"/>
                  <a:pt x="273" y="637"/>
                </a:cubicBezTo>
                <a:cubicBezTo>
                  <a:pt x="272" y="637"/>
                  <a:pt x="272" y="636"/>
                  <a:pt x="271" y="636"/>
                </a:cubicBezTo>
                <a:cubicBezTo>
                  <a:pt x="271" y="632"/>
                  <a:pt x="273" y="633"/>
                  <a:pt x="273" y="630"/>
                </a:cubicBezTo>
                <a:close/>
                <a:moveTo>
                  <a:pt x="265" y="641"/>
                </a:moveTo>
                <a:cubicBezTo>
                  <a:pt x="267" y="641"/>
                  <a:pt x="269" y="639"/>
                  <a:pt x="270" y="637"/>
                </a:cubicBezTo>
                <a:cubicBezTo>
                  <a:pt x="272" y="637"/>
                  <a:pt x="272" y="639"/>
                  <a:pt x="272" y="640"/>
                </a:cubicBezTo>
                <a:cubicBezTo>
                  <a:pt x="271" y="642"/>
                  <a:pt x="270" y="643"/>
                  <a:pt x="267" y="642"/>
                </a:cubicBezTo>
                <a:cubicBezTo>
                  <a:pt x="266" y="642"/>
                  <a:pt x="266" y="644"/>
                  <a:pt x="265" y="644"/>
                </a:cubicBezTo>
                <a:cubicBezTo>
                  <a:pt x="263" y="644"/>
                  <a:pt x="265" y="643"/>
                  <a:pt x="265" y="641"/>
                </a:cubicBezTo>
                <a:close/>
                <a:moveTo>
                  <a:pt x="262" y="649"/>
                </a:moveTo>
                <a:cubicBezTo>
                  <a:pt x="263" y="649"/>
                  <a:pt x="263" y="652"/>
                  <a:pt x="261" y="651"/>
                </a:cubicBezTo>
                <a:cubicBezTo>
                  <a:pt x="261" y="650"/>
                  <a:pt x="261" y="650"/>
                  <a:pt x="262" y="649"/>
                </a:cubicBezTo>
                <a:close/>
                <a:moveTo>
                  <a:pt x="259" y="655"/>
                </a:moveTo>
                <a:cubicBezTo>
                  <a:pt x="259" y="657"/>
                  <a:pt x="258" y="658"/>
                  <a:pt x="256" y="658"/>
                </a:cubicBezTo>
                <a:cubicBezTo>
                  <a:pt x="256" y="656"/>
                  <a:pt x="259" y="655"/>
                  <a:pt x="259" y="655"/>
                </a:cubicBezTo>
                <a:close/>
                <a:moveTo>
                  <a:pt x="253" y="662"/>
                </a:moveTo>
                <a:cubicBezTo>
                  <a:pt x="253" y="662"/>
                  <a:pt x="255" y="662"/>
                  <a:pt x="254" y="660"/>
                </a:cubicBezTo>
                <a:cubicBezTo>
                  <a:pt x="256" y="660"/>
                  <a:pt x="256" y="660"/>
                  <a:pt x="256" y="660"/>
                </a:cubicBezTo>
                <a:cubicBezTo>
                  <a:pt x="256" y="663"/>
                  <a:pt x="253" y="663"/>
                  <a:pt x="252" y="664"/>
                </a:cubicBezTo>
                <a:cubicBezTo>
                  <a:pt x="252" y="665"/>
                  <a:pt x="253" y="669"/>
                  <a:pt x="251" y="668"/>
                </a:cubicBezTo>
                <a:cubicBezTo>
                  <a:pt x="251" y="666"/>
                  <a:pt x="252" y="664"/>
                  <a:pt x="253" y="663"/>
                </a:cubicBezTo>
                <a:cubicBezTo>
                  <a:pt x="253" y="663"/>
                  <a:pt x="253" y="662"/>
                  <a:pt x="253" y="662"/>
                </a:cubicBezTo>
                <a:close/>
                <a:moveTo>
                  <a:pt x="370" y="594"/>
                </a:moveTo>
                <a:cubicBezTo>
                  <a:pt x="370" y="594"/>
                  <a:pt x="446" y="570"/>
                  <a:pt x="489" y="629"/>
                </a:cubicBezTo>
                <a:cubicBezTo>
                  <a:pt x="489" y="629"/>
                  <a:pt x="503" y="650"/>
                  <a:pt x="498" y="681"/>
                </a:cubicBezTo>
                <a:cubicBezTo>
                  <a:pt x="498" y="681"/>
                  <a:pt x="504" y="639"/>
                  <a:pt x="450" y="608"/>
                </a:cubicBezTo>
                <a:cubicBezTo>
                  <a:pt x="427" y="595"/>
                  <a:pt x="398" y="594"/>
                  <a:pt x="374" y="602"/>
                </a:cubicBezTo>
                <a:cubicBezTo>
                  <a:pt x="353" y="608"/>
                  <a:pt x="334" y="616"/>
                  <a:pt x="318" y="630"/>
                </a:cubicBezTo>
                <a:cubicBezTo>
                  <a:pt x="300" y="645"/>
                  <a:pt x="286" y="665"/>
                  <a:pt x="274" y="685"/>
                </a:cubicBezTo>
                <a:cubicBezTo>
                  <a:pt x="270" y="693"/>
                  <a:pt x="266" y="701"/>
                  <a:pt x="262" y="710"/>
                </a:cubicBezTo>
                <a:cubicBezTo>
                  <a:pt x="257" y="719"/>
                  <a:pt x="251" y="729"/>
                  <a:pt x="248" y="739"/>
                </a:cubicBezTo>
                <a:cubicBezTo>
                  <a:pt x="248" y="739"/>
                  <a:pt x="274" y="626"/>
                  <a:pt x="370" y="594"/>
                </a:cubicBezTo>
                <a:close/>
                <a:moveTo>
                  <a:pt x="248" y="674"/>
                </a:moveTo>
                <a:cubicBezTo>
                  <a:pt x="248" y="673"/>
                  <a:pt x="248" y="672"/>
                  <a:pt x="248" y="671"/>
                </a:cubicBezTo>
                <a:cubicBezTo>
                  <a:pt x="249" y="671"/>
                  <a:pt x="250" y="671"/>
                  <a:pt x="249" y="668"/>
                </a:cubicBezTo>
                <a:cubicBezTo>
                  <a:pt x="251" y="668"/>
                  <a:pt x="250" y="671"/>
                  <a:pt x="250" y="672"/>
                </a:cubicBezTo>
                <a:cubicBezTo>
                  <a:pt x="249" y="672"/>
                  <a:pt x="248" y="674"/>
                  <a:pt x="248" y="676"/>
                </a:cubicBezTo>
                <a:cubicBezTo>
                  <a:pt x="248" y="676"/>
                  <a:pt x="247" y="676"/>
                  <a:pt x="247" y="675"/>
                </a:cubicBezTo>
                <a:cubicBezTo>
                  <a:pt x="247" y="674"/>
                  <a:pt x="248" y="674"/>
                  <a:pt x="248" y="674"/>
                </a:cubicBezTo>
                <a:close/>
                <a:moveTo>
                  <a:pt x="206" y="754"/>
                </a:moveTo>
                <a:cubicBezTo>
                  <a:pt x="207" y="754"/>
                  <a:pt x="208" y="759"/>
                  <a:pt x="207" y="760"/>
                </a:cubicBezTo>
                <a:cubicBezTo>
                  <a:pt x="206" y="761"/>
                  <a:pt x="206" y="755"/>
                  <a:pt x="206" y="754"/>
                </a:cubicBezTo>
                <a:close/>
                <a:moveTo>
                  <a:pt x="203" y="789"/>
                </a:moveTo>
                <a:cubicBezTo>
                  <a:pt x="203" y="790"/>
                  <a:pt x="203" y="792"/>
                  <a:pt x="202" y="793"/>
                </a:cubicBezTo>
                <a:cubicBezTo>
                  <a:pt x="200" y="793"/>
                  <a:pt x="201" y="788"/>
                  <a:pt x="203" y="789"/>
                </a:cubicBezTo>
                <a:close/>
                <a:moveTo>
                  <a:pt x="202" y="807"/>
                </a:moveTo>
                <a:cubicBezTo>
                  <a:pt x="200" y="807"/>
                  <a:pt x="203" y="796"/>
                  <a:pt x="203" y="796"/>
                </a:cubicBezTo>
                <a:cubicBezTo>
                  <a:pt x="205" y="796"/>
                  <a:pt x="204" y="806"/>
                  <a:pt x="202" y="807"/>
                </a:cubicBezTo>
                <a:close/>
                <a:moveTo>
                  <a:pt x="204" y="817"/>
                </a:moveTo>
                <a:cubicBezTo>
                  <a:pt x="202" y="817"/>
                  <a:pt x="203" y="815"/>
                  <a:pt x="203" y="813"/>
                </a:cubicBezTo>
                <a:cubicBezTo>
                  <a:pt x="203" y="812"/>
                  <a:pt x="203" y="810"/>
                  <a:pt x="203" y="809"/>
                </a:cubicBezTo>
                <a:cubicBezTo>
                  <a:pt x="204" y="809"/>
                  <a:pt x="204" y="809"/>
                  <a:pt x="205" y="810"/>
                </a:cubicBezTo>
                <a:cubicBezTo>
                  <a:pt x="205" y="811"/>
                  <a:pt x="204" y="811"/>
                  <a:pt x="204" y="812"/>
                </a:cubicBezTo>
                <a:cubicBezTo>
                  <a:pt x="204" y="814"/>
                  <a:pt x="205" y="816"/>
                  <a:pt x="204" y="817"/>
                </a:cubicBezTo>
                <a:close/>
                <a:moveTo>
                  <a:pt x="207" y="770"/>
                </a:moveTo>
                <a:cubicBezTo>
                  <a:pt x="208" y="773"/>
                  <a:pt x="207" y="776"/>
                  <a:pt x="205" y="777"/>
                </a:cubicBezTo>
                <a:cubicBezTo>
                  <a:pt x="205" y="780"/>
                  <a:pt x="204" y="781"/>
                  <a:pt x="204" y="783"/>
                </a:cubicBezTo>
                <a:cubicBezTo>
                  <a:pt x="202" y="783"/>
                  <a:pt x="203" y="782"/>
                  <a:pt x="203" y="781"/>
                </a:cubicBezTo>
                <a:cubicBezTo>
                  <a:pt x="203" y="780"/>
                  <a:pt x="203" y="780"/>
                  <a:pt x="204" y="779"/>
                </a:cubicBezTo>
                <a:cubicBezTo>
                  <a:pt x="204" y="777"/>
                  <a:pt x="203" y="775"/>
                  <a:pt x="205" y="775"/>
                </a:cubicBezTo>
                <a:cubicBezTo>
                  <a:pt x="205" y="774"/>
                  <a:pt x="204" y="773"/>
                  <a:pt x="204" y="771"/>
                </a:cubicBezTo>
                <a:cubicBezTo>
                  <a:pt x="204" y="769"/>
                  <a:pt x="206" y="770"/>
                  <a:pt x="206" y="768"/>
                </a:cubicBezTo>
                <a:cubicBezTo>
                  <a:pt x="206" y="765"/>
                  <a:pt x="207" y="764"/>
                  <a:pt x="208" y="762"/>
                </a:cubicBezTo>
                <a:cubicBezTo>
                  <a:pt x="209" y="762"/>
                  <a:pt x="209" y="762"/>
                  <a:pt x="209" y="763"/>
                </a:cubicBezTo>
                <a:cubicBezTo>
                  <a:pt x="209" y="766"/>
                  <a:pt x="208" y="767"/>
                  <a:pt x="207" y="770"/>
                </a:cubicBezTo>
                <a:close/>
                <a:moveTo>
                  <a:pt x="209" y="760"/>
                </a:moveTo>
                <a:cubicBezTo>
                  <a:pt x="210" y="755"/>
                  <a:pt x="210" y="755"/>
                  <a:pt x="210" y="755"/>
                </a:cubicBezTo>
                <a:cubicBezTo>
                  <a:pt x="211" y="754"/>
                  <a:pt x="211" y="761"/>
                  <a:pt x="209" y="760"/>
                </a:cubicBezTo>
                <a:close/>
                <a:moveTo>
                  <a:pt x="210" y="748"/>
                </a:moveTo>
                <a:cubicBezTo>
                  <a:pt x="209" y="748"/>
                  <a:pt x="209" y="747"/>
                  <a:pt x="208" y="746"/>
                </a:cubicBezTo>
                <a:cubicBezTo>
                  <a:pt x="208" y="745"/>
                  <a:pt x="210" y="745"/>
                  <a:pt x="210" y="744"/>
                </a:cubicBezTo>
                <a:cubicBezTo>
                  <a:pt x="210" y="742"/>
                  <a:pt x="209" y="742"/>
                  <a:pt x="210" y="740"/>
                </a:cubicBezTo>
                <a:cubicBezTo>
                  <a:pt x="210" y="741"/>
                  <a:pt x="211" y="740"/>
                  <a:pt x="211" y="741"/>
                </a:cubicBezTo>
                <a:cubicBezTo>
                  <a:pt x="211" y="741"/>
                  <a:pt x="210" y="743"/>
                  <a:pt x="212" y="743"/>
                </a:cubicBezTo>
                <a:cubicBezTo>
                  <a:pt x="212" y="745"/>
                  <a:pt x="209" y="745"/>
                  <a:pt x="210" y="748"/>
                </a:cubicBezTo>
                <a:close/>
                <a:moveTo>
                  <a:pt x="433" y="411"/>
                </a:moveTo>
                <a:cubicBezTo>
                  <a:pt x="434" y="411"/>
                  <a:pt x="434" y="410"/>
                  <a:pt x="434" y="410"/>
                </a:cubicBezTo>
                <a:cubicBezTo>
                  <a:pt x="435" y="410"/>
                  <a:pt x="436" y="410"/>
                  <a:pt x="437" y="410"/>
                </a:cubicBezTo>
                <a:cubicBezTo>
                  <a:pt x="438" y="409"/>
                  <a:pt x="438" y="408"/>
                  <a:pt x="439" y="408"/>
                </a:cubicBezTo>
                <a:cubicBezTo>
                  <a:pt x="440" y="407"/>
                  <a:pt x="442" y="407"/>
                  <a:pt x="443" y="407"/>
                </a:cubicBezTo>
                <a:cubicBezTo>
                  <a:pt x="444" y="407"/>
                  <a:pt x="444" y="407"/>
                  <a:pt x="444" y="407"/>
                </a:cubicBezTo>
                <a:cubicBezTo>
                  <a:pt x="444" y="407"/>
                  <a:pt x="445" y="406"/>
                  <a:pt x="445" y="407"/>
                </a:cubicBezTo>
                <a:cubicBezTo>
                  <a:pt x="446" y="406"/>
                  <a:pt x="447" y="405"/>
                  <a:pt x="448" y="405"/>
                </a:cubicBezTo>
                <a:cubicBezTo>
                  <a:pt x="448" y="405"/>
                  <a:pt x="449" y="405"/>
                  <a:pt x="449" y="405"/>
                </a:cubicBezTo>
                <a:cubicBezTo>
                  <a:pt x="450" y="405"/>
                  <a:pt x="450" y="405"/>
                  <a:pt x="450" y="405"/>
                </a:cubicBezTo>
                <a:cubicBezTo>
                  <a:pt x="451" y="405"/>
                  <a:pt x="451" y="405"/>
                  <a:pt x="452" y="405"/>
                </a:cubicBezTo>
                <a:cubicBezTo>
                  <a:pt x="452" y="405"/>
                  <a:pt x="453" y="405"/>
                  <a:pt x="453" y="404"/>
                </a:cubicBezTo>
                <a:cubicBezTo>
                  <a:pt x="453" y="404"/>
                  <a:pt x="453" y="404"/>
                  <a:pt x="453" y="404"/>
                </a:cubicBezTo>
                <a:cubicBezTo>
                  <a:pt x="454" y="403"/>
                  <a:pt x="453" y="401"/>
                  <a:pt x="454" y="400"/>
                </a:cubicBezTo>
                <a:cubicBezTo>
                  <a:pt x="455" y="400"/>
                  <a:pt x="455" y="400"/>
                  <a:pt x="456" y="401"/>
                </a:cubicBezTo>
                <a:cubicBezTo>
                  <a:pt x="458" y="399"/>
                  <a:pt x="460" y="397"/>
                  <a:pt x="463" y="395"/>
                </a:cubicBezTo>
                <a:cubicBezTo>
                  <a:pt x="463" y="395"/>
                  <a:pt x="463" y="395"/>
                  <a:pt x="463" y="394"/>
                </a:cubicBezTo>
                <a:cubicBezTo>
                  <a:pt x="463" y="394"/>
                  <a:pt x="464" y="395"/>
                  <a:pt x="464" y="395"/>
                </a:cubicBezTo>
                <a:cubicBezTo>
                  <a:pt x="467" y="393"/>
                  <a:pt x="471" y="390"/>
                  <a:pt x="476" y="387"/>
                </a:cubicBezTo>
                <a:cubicBezTo>
                  <a:pt x="476" y="386"/>
                  <a:pt x="476" y="386"/>
                  <a:pt x="477" y="385"/>
                </a:cubicBezTo>
                <a:cubicBezTo>
                  <a:pt x="479" y="388"/>
                  <a:pt x="479" y="382"/>
                  <a:pt x="481" y="383"/>
                </a:cubicBezTo>
                <a:cubicBezTo>
                  <a:pt x="481" y="383"/>
                  <a:pt x="481" y="384"/>
                  <a:pt x="481" y="384"/>
                </a:cubicBezTo>
                <a:cubicBezTo>
                  <a:pt x="483" y="383"/>
                  <a:pt x="486" y="382"/>
                  <a:pt x="488" y="380"/>
                </a:cubicBezTo>
                <a:cubicBezTo>
                  <a:pt x="492" y="377"/>
                  <a:pt x="670" y="300"/>
                  <a:pt x="642" y="197"/>
                </a:cubicBezTo>
                <a:cubicBezTo>
                  <a:pt x="639" y="184"/>
                  <a:pt x="619" y="148"/>
                  <a:pt x="601" y="139"/>
                </a:cubicBezTo>
                <a:cubicBezTo>
                  <a:pt x="620" y="148"/>
                  <a:pt x="645" y="173"/>
                  <a:pt x="653" y="203"/>
                </a:cubicBezTo>
                <a:cubicBezTo>
                  <a:pt x="668" y="252"/>
                  <a:pt x="630" y="292"/>
                  <a:pt x="605" y="314"/>
                </a:cubicBezTo>
                <a:cubicBezTo>
                  <a:pt x="581" y="334"/>
                  <a:pt x="537" y="361"/>
                  <a:pt x="509" y="375"/>
                </a:cubicBezTo>
                <a:cubicBezTo>
                  <a:pt x="494" y="383"/>
                  <a:pt x="487" y="387"/>
                  <a:pt x="479" y="391"/>
                </a:cubicBezTo>
                <a:cubicBezTo>
                  <a:pt x="478" y="393"/>
                  <a:pt x="476" y="394"/>
                  <a:pt x="475" y="396"/>
                </a:cubicBezTo>
                <a:cubicBezTo>
                  <a:pt x="474" y="396"/>
                  <a:pt x="473" y="396"/>
                  <a:pt x="472" y="395"/>
                </a:cubicBezTo>
                <a:cubicBezTo>
                  <a:pt x="470" y="397"/>
                  <a:pt x="467" y="398"/>
                  <a:pt x="464" y="399"/>
                </a:cubicBezTo>
                <a:cubicBezTo>
                  <a:pt x="465" y="400"/>
                  <a:pt x="465" y="400"/>
                  <a:pt x="464" y="401"/>
                </a:cubicBezTo>
                <a:cubicBezTo>
                  <a:pt x="463" y="400"/>
                  <a:pt x="462" y="401"/>
                  <a:pt x="462" y="402"/>
                </a:cubicBezTo>
                <a:cubicBezTo>
                  <a:pt x="462" y="402"/>
                  <a:pt x="461" y="401"/>
                  <a:pt x="461" y="401"/>
                </a:cubicBezTo>
                <a:cubicBezTo>
                  <a:pt x="460" y="402"/>
                  <a:pt x="460" y="402"/>
                  <a:pt x="459" y="403"/>
                </a:cubicBezTo>
                <a:cubicBezTo>
                  <a:pt x="459" y="403"/>
                  <a:pt x="458" y="403"/>
                  <a:pt x="458" y="403"/>
                </a:cubicBezTo>
                <a:cubicBezTo>
                  <a:pt x="457" y="403"/>
                  <a:pt x="457" y="404"/>
                  <a:pt x="456" y="404"/>
                </a:cubicBezTo>
                <a:cubicBezTo>
                  <a:pt x="456" y="405"/>
                  <a:pt x="455" y="404"/>
                  <a:pt x="455" y="404"/>
                </a:cubicBezTo>
                <a:cubicBezTo>
                  <a:pt x="454" y="405"/>
                  <a:pt x="454" y="405"/>
                  <a:pt x="454" y="405"/>
                </a:cubicBezTo>
                <a:cubicBezTo>
                  <a:pt x="454" y="405"/>
                  <a:pt x="453" y="406"/>
                  <a:pt x="453" y="406"/>
                </a:cubicBezTo>
                <a:cubicBezTo>
                  <a:pt x="453" y="406"/>
                  <a:pt x="452" y="406"/>
                  <a:pt x="452" y="406"/>
                </a:cubicBezTo>
                <a:cubicBezTo>
                  <a:pt x="451" y="407"/>
                  <a:pt x="449" y="408"/>
                  <a:pt x="448" y="408"/>
                </a:cubicBezTo>
                <a:cubicBezTo>
                  <a:pt x="448" y="408"/>
                  <a:pt x="447" y="409"/>
                  <a:pt x="447" y="409"/>
                </a:cubicBezTo>
                <a:cubicBezTo>
                  <a:pt x="446" y="408"/>
                  <a:pt x="446" y="408"/>
                  <a:pt x="445" y="408"/>
                </a:cubicBezTo>
                <a:cubicBezTo>
                  <a:pt x="445" y="408"/>
                  <a:pt x="444" y="408"/>
                  <a:pt x="444" y="408"/>
                </a:cubicBezTo>
                <a:cubicBezTo>
                  <a:pt x="442" y="408"/>
                  <a:pt x="444" y="410"/>
                  <a:pt x="443" y="410"/>
                </a:cubicBezTo>
                <a:cubicBezTo>
                  <a:pt x="442" y="411"/>
                  <a:pt x="440" y="412"/>
                  <a:pt x="438" y="410"/>
                </a:cubicBezTo>
                <a:cubicBezTo>
                  <a:pt x="437" y="411"/>
                  <a:pt x="434" y="412"/>
                  <a:pt x="433" y="412"/>
                </a:cubicBezTo>
                <a:cubicBezTo>
                  <a:pt x="433" y="412"/>
                  <a:pt x="433" y="412"/>
                  <a:pt x="433" y="412"/>
                </a:cubicBezTo>
                <a:cubicBezTo>
                  <a:pt x="433" y="412"/>
                  <a:pt x="433" y="412"/>
                  <a:pt x="433" y="412"/>
                </a:cubicBezTo>
                <a:cubicBezTo>
                  <a:pt x="431" y="410"/>
                  <a:pt x="431" y="410"/>
                  <a:pt x="431" y="410"/>
                </a:cubicBezTo>
                <a:cubicBezTo>
                  <a:pt x="431" y="410"/>
                  <a:pt x="433" y="411"/>
                  <a:pt x="433" y="411"/>
                </a:cubicBezTo>
                <a:close/>
                <a:moveTo>
                  <a:pt x="426" y="438"/>
                </a:moveTo>
                <a:cubicBezTo>
                  <a:pt x="426" y="438"/>
                  <a:pt x="427" y="438"/>
                  <a:pt x="427" y="438"/>
                </a:cubicBezTo>
                <a:cubicBezTo>
                  <a:pt x="428" y="438"/>
                  <a:pt x="429" y="437"/>
                  <a:pt x="430" y="436"/>
                </a:cubicBezTo>
                <a:cubicBezTo>
                  <a:pt x="430" y="436"/>
                  <a:pt x="430" y="437"/>
                  <a:pt x="430" y="437"/>
                </a:cubicBezTo>
                <a:cubicBezTo>
                  <a:pt x="431" y="436"/>
                  <a:pt x="431" y="436"/>
                  <a:pt x="431" y="436"/>
                </a:cubicBezTo>
                <a:cubicBezTo>
                  <a:pt x="431" y="436"/>
                  <a:pt x="432" y="436"/>
                  <a:pt x="432" y="436"/>
                </a:cubicBezTo>
                <a:cubicBezTo>
                  <a:pt x="432" y="436"/>
                  <a:pt x="433" y="435"/>
                  <a:pt x="433" y="435"/>
                </a:cubicBezTo>
                <a:cubicBezTo>
                  <a:pt x="434" y="435"/>
                  <a:pt x="435" y="435"/>
                  <a:pt x="435" y="435"/>
                </a:cubicBezTo>
                <a:cubicBezTo>
                  <a:pt x="436" y="435"/>
                  <a:pt x="437" y="433"/>
                  <a:pt x="438" y="435"/>
                </a:cubicBezTo>
                <a:cubicBezTo>
                  <a:pt x="437" y="436"/>
                  <a:pt x="436" y="437"/>
                  <a:pt x="436" y="437"/>
                </a:cubicBezTo>
                <a:cubicBezTo>
                  <a:pt x="436" y="437"/>
                  <a:pt x="435" y="436"/>
                  <a:pt x="435" y="436"/>
                </a:cubicBezTo>
                <a:cubicBezTo>
                  <a:pt x="435" y="436"/>
                  <a:pt x="435" y="437"/>
                  <a:pt x="435" y="437"/>
                </a:cubicBezTo>
                <a:cubicBezTo>
                  <a:pt x="434" y="437"/>
                  <a:pt x="433" y="436"/>
                  <a:pt x="432" y="438"/>
                </a:cubicBezTo>
                <a:cubicBezTo>
                  <a:pt x="431" y="439"/>
                  <a:pt x="431" y="440"/>
                  <a:pt x="429" y="440"/>
                </a:cubicBezTo>
                <a:cubicBezTo>
                  <a:pt x="429" y="440"/>
                  <a:pt x="429" y="439"/>
                  <a:pt x="428" y="439"/>
                </a:cubicBezTo>
                <a:cubicBezTo>
                  <a:pt x="428" y="439"/>
                  <a:pt x="426" y="441"/>
                  <a:pt x="426" y="439"/>
                </a:cubicBezTo>
                <a:cubicBezTo>
                  <a:pt x="426" y="439"/>
                  <a:pt x="426" y="438"/>
                  <a:pt x="426" y="438"/>
                </a:cubicBezTo>
                <a:close/>
                <a:moveTo>
                  <a:pt x="424" y="439"/>
                </a:moveTo>
                <a:cubicBezTo>
                  <a:pt x="425" y="440"/>
                  <a:pt x="425" y="442"/>
                  <a:pt x="427" y="443"/>
                </a:cubicBezTo>
                <a:cubicBezTo>
                  <a:pt x="426" y="445"/>
                  <a:pt x="425" y="441"/>
                  <a:pt x="424" y="442"/>
                </a:cubicBezTo>
                <a:cubicBezTo>
                  <a:pt x="422" y="442"/>
                  <a:pt x="420" y="442"/>
                  <a:pt x="418" y="443"/>
                </a:cubicBezTo>
                <a:cubicBezTo>
                  <a:pt x="417" y="439"/>
                  <a:pt x="422" y="440"/>
                  <a:pt x="424" y="439"/>
                </a:cubicBezTo>
                <a:close/>
                <a:moveTo>
                  <a:pt x="423" y="419"/>
                </a:moveTo>
                <a:cubicBezTo>
                  <a:pt x="423" y="420"/>
                  <a:pt x="422" y="420"/>
                  <a:pt x="423" y="421"/>
                </a:cubicBezTo>
                <a:cubicBezTo>
                  <a:pt x="423" y="422"/>
                  <a:pt x="421" y="421"/>
                  <a:pt x="420" y="422"/>
                </a:cubicBezTo>
                <a:cubicBezTo>
                  <a:pt x="418" y="422"/>
                  <a:pt x="417" y="425"/>
                  <a:pt x="415" y="423"/>
                </a:cubicBezTo>
                <a:cubicBezTo>
                  <a:pt x="418" y="422"/>
                  <a:pt x="420" y="418"/>
                  <a:pt x="423" y="419"/>
                </a:cubicBezTo>
                <a:close/>
                <a:moveTo>
                  <a:pt x="384" y="411"/>
                </a:moveTo>
                <a:cubicBezTo>
                  <a:pt x="386" y="411"/>
                  <a:pt x="387" y="412"/>
                  <a:pt x="388" y="410"/>
                </a:cubicBezTo>
                <a:cubicBezTo>
                  <a:pt x="389" y="411"/>
                  <a:pt x="389" y="412"/>
                  <a:pt x="389" y="413"/>
                </a:cubicBezTo>
                <a:cubicBezTo>
                  <a:pt x="387" y="412"/>
                  <a:pt x="386" y="414"/>
                  <a:pt x="385" y="414"/>
                </a:cubicBezTo>
                <a:cubicBezTo>
                  <a:pt x="384" y="414"/>
                  <a:pt x="384" y="412"/>
                  <a:pt x="384" y="411"/>
                </a:cubicBezTo>
                <a:close/>
                <a:moveTo>
                  <a:pt x="374" y="441"/>
                </a:moveTo>
                <a:cubicBezTo>
                  <a:pt x="379" y="441"/>
                  <a:pt x="379" y="441"/>
                  <a:pt x="379" y="441"/>
                </a:cubicBezTo>
                <a:cubicBezTo>
                  <a:pt x="378" y="442"/>
                  <a:pt x="371" y="446"/>
                  <a:pt x="370" y="446"/>
                </a:cubicBezTo>
                <a:cubicBezTo>
                  <a:pt x="370" y="445"/>
                  <a:pt x="373" y="442"/>
                  <a:pt x="374" y="441"/>
                </a:cubicBezTo>
                <a:close/>
                <a:moveTo>
                  <a:pt x="358" y="490"/>
                </a:moveTo>
                <a:cubicBezTo>
                  <a:pt x="357" y="491"/>
                  <a:pt x="356" y="489"/>
                  <a:pt x="354" y="490"/>
                </a:cubicBezTo>
                <a:cubicBezTo>
                  <a:pt x="353" y="492"/>
                  <a:pt x="352" y="494"/>
                  <a:pt x="349" y="491"/>
                </a:cubicBezTo>
                <a:cubicBezTo>
                  <a:pt x="351" y="489"/>
                  <a:pt x="352" y="489"/>
                  <a:pt x="354" y="489"/>
                </a:cubicBezTo>
                <a:cubicBezTo>
                  <a:pt x="355" y="488"/>
                  <a:pt x="357" y="486"/>
                  <a:pt x="358" y="486"/>
                </a:cubicBezTo>
                <a:cubicBezTo>
                  <a:pt x="359" y="487"/>
                  <a:pt x="359" y="488"/>
                  <a:pt x="358" y="490"/>
                </a:cubicBezTo>
                <a:close/>
                <a:moveTo>
                  <a:pt x="365" y="470"/>
                </a:moveTo>
                <a:cubicBezTo>
                  <a:pt x="365" y="473"/>
                  <a:pt x="362" y="472"/>
                  <a:pt x="361" y="472"/>
                </a:cubicBezTo>
                <a:cubicBezTo>
                  <a:pt x="361" y="469"/>
                  <a:pt x="364" y="472"/>
                  <a:pt x="365" y="470"/>
                </a:cubicBezTo>
                <a:close/>
                <a:moveTo>
                  <a:pt x="360" y="472"/>
                </a:moveTo>
                <a:cubicBezTo>
                  <a:pt x="361" y="473"/>
                  <a:pt x="361" y="474"/>
                  <a:pt x="361" y="474"/>
                </a:cubicBezTo>
                <a:cubicBezTo>
                  <a:pt x="360" y="474"/>
                  <a:pt x="359" y="475"/>
                  <a:pt x="358" y="475"/>
                </a:cubicBezTo>
                <a:cubicBezTo>
                  <a:pt x="357" y="474"/>
                  <a:pt x="359" y="473"/>
                  <a:pt x="360" y="472"/>
                </a:cubicBezTo>
                <a:close/>
                <a:moveTo>
                  <a:pt x="356" y="476"/>
                </a:moveTo>
                <a:cubicBezTo>
                  <a:pt x="358" y="478"/>
                  <a:pt x="354" y="478"/>
                  <a:pt x="353" y="479"/>
                </a:cubicBezTo>
                <a:cubicBezTo>
                  <a:pt x="351" y="480"/>
                  <a:pt x="350" y="482"/>
                  <a:pt x="349" y="482"/>
                </a:cubicBezTo>
                <a:cubicBezTo>
                  <a:pt x="348" y="478"/>
                  <a:pt x="354" y="477"/>
                  <a:pt x="356" y="476"/>
                </a:cubicBezTo>
                <a:close/>
                <a:moveTo>
                  <a:pt x="347" y="456"/>
                </a:moveTo>
                <a:cubicBezTo>
                  <a:pt x="352" y="453"/>
                  <a:pt x="346" y="459"/>
                  <a:pt x="345" y="459"/>
                </a:cubicBezTo>
                <a:cubicBezTo>
                  <a:pt x="345" y="458"/>
                  <a:pt x="345" y="457"/>
                  <a:pt x="347" y="456"/>
                </a:cubicBezTo>
                <a:close/>
                <a:moveTo>
                  <a:pt x="328" y="508"/>
                </a:moveTo>
                <a:cubicBezTo>
                  <a:pt x="327" y="507"/>
                  <a:pt x="326" y="508"/>
                  <a:pt x="325" y="506"/>
                </a:cubicBezTo>
                <a:cubicBezTo>
                  <a:pt x="326" y="504"/>
                  <a:pt x="327" y="507"/>
                  <a:pt x="328" y="506"/>
                </a:cubicBezTo>
                <a:cubicBezTo>
                  <a:pt x="329" y="505"/>
                  <a:pt x="328" y="505"/>
                  <a:pt x="327" y="505"/>
                </a:cubicBezTo>
                <a:cubicBezTo>
                  <a:pt x="327" y="504"/>
                  <a:pt x="330" y="500"/>
                  <a:pt x="332" y="500"/>
                </a:cubicBezTo>
                <a:cubicBezTo>
                  <a:pt x="333" y="503"/>
                  <a:pt x="330" y="505"/>
                  <a:pt x="328" y="508"/>
                </a:cubicBezTo>
                <a:close/>
                <a:moveTo>
                  <a:pt x="344" y="458"/>
                </a:moveTo>
                <a:cubicBezTo>
                  <a:pt x="344" y="460"/>
                  <a:pt x="338" y="466"/>
                  <a:pt x="337" y="466"/>
                </a:cubicBezTo>
                <a:cubicBezTo>
                  <a:pt x="336" y="465"/>
                  <a:pt x="343" y="458"/>
                  <a:pt x="344" y="458"/>
                </a:cubicBezTo>
                <a:close/>
                <a:moveTo>
                  <a:pt x="320" y="478"/>
                </a:moveTo>
                <a:cubicBezTo>
                  <a:pt x="320" y="477"/>
                  <a:pt x="321" y="478"/>
                  <a:pt x="322" y="477"/>
                </a:cubicBezTo>
                <a:cubicBezTo>
                  <a:pt x="323" y="477"/>
                  <a:pt x="325" y="475"/>
                  <a:pt x="326" y="473"/>
                </a:cubicBezTo>
                <a:cubicBezTo>
                  <a:pt x="326" y="473"/>
                  <a:pt x="326" y="473"/>
                  <a:pt x="326" y="473"/>
                </a:cubicBezTo>
                <a:cubicBezTo>
                  <a:pt x="327" y="472"/>
                  <a:pt x="328" y="472"/>
                  <a:pt x="329" y="472"/>
                </a:cubicBezTo>
                <a:cubicBezTo>
                  <a:pt x="330" y="471"/>
                  <a:pt x="331" y="470"/>
                  <a:pt x="332" y="469"/>
                </a:cubicBezTo>
                <a:cubicBezTo>
                  <a:pt x="332" y="469"/>
                  <a:pt x="332" y="470"/>
                  <a:pt x="333" y="469"/>
                </a:cubicBezTo>
                <a:cubicBezTo>
                  <a:pt x="334" y="468"/>
                  <a:pt x="336" y="468"/>
                  <a:pt x="338" y="467"/>
                </a:cubicBezTo>
                <a:cubicBezTo>
                  <a:pt x="339" y="469"/>
                  <a:pt x="335" y="472"/>
                  <a:pt x="334" y="473"/>
                </a:cubicBezTo>
                <a:cubicBezTo>
                  <a:pt x="333" y="472"/>
                  <a:pt x="334" y="471"/>
                  <a:pt x="335" y="470"/>
                </a:cubicBezTo>
                <a:cubicBezTo>
                  <a:pt x="333" y="469"/>
                  <a:pt x="332" y="472"/>
                  <a:pt x="332" y="473"/>
                </a:cubicBezTo>
                <a:cubicBezTo>
                  <a:pt x="331" y="475"/>
                  <a:pt x="330" y="473"/>
                  <a:pt x="329" y="473"/>
                </a:cubicBezTo>
                <a:cubicBezTo>
                  <a:pt x="329" y="475"/>
                  <a:pt x="327" y="475"/>
                  <a:pt x="326" y="476"/>
                </a:cubicBezTo>
                <a:cubicBezTo>
                  <a:pt x="325" y="477"/>
                  <a:pt x="325" y="478"/>
                  <a:pt x="324" y="478"/>
                </a:cubicBezTo>
                <a:cubicBezTo>
                  <a:pt x="323" y="479"/>
                  <a:pt x="323" y="479"/>
                  <a:pt x="322" y="480"/>
                </a:cubicBezTo>
                <a:cubicBezTo>
                  <a:pt x="321" y="480"/>
                  <a:pt x="321" y="481"/>
                  <a:pt x="320" y="481"/>
                </a:cubicBezTo>
                <a:cubicBezTo>
                  <a:pt x="319" y="480"/>
                  <a:pt x="319" y="479"/>
                  <a:pt x="320" y="478"/>
                </a:cubicBezTo>
                <a:close/>
                <a:moveTo>
                  <a:pt x="316" y="482"/>
                </a:moveTo>
                <a:cubicBezTo>
                  <a:pt x="317" y="484"/>
                  <a:pt x="317" y="484"/>
                  <a:pt x="317" y="484"/>
                </a:cubicBezTo>
                <a:cubicBezTo>
                  <a:pt x="316" y="485"/>
                  <a:pt x="317" y="486"/>
                  <a:pt x="316" y="487"/>
                </a:cubicBezTo>
                <a:cubicBezTo>
                  <a:pt x="315" y="484"/>
                  <a:pt x="315" y="484"/>
                  <a:pt x="313" y="486"/>
                </a:cubicBezTo>
                <a:cubicBezTo>
                  <a:pt x="312" y="485"/>
                  <a:pt x="315" y="483"/>
                  <a:pt x="316" y="482"/>
                </a:cubicBezTo>
                <a:close/>
                <a:moveTo>
                  <a:pt x="139" y="748"/>
                </a:moveTo>
                <a:cubicBezTo>
                  <a:pt x="139" y="749"/>
                  <a:pt x="140" y="751"/>
                  <a:pt x="139" y="753"/>
                </a:cubicBezTo>
                <a:cubicBezTo>
                  <a:pt x="138" y="754"/>
                  <a:pt x="139" y="753"/>
                  <a:pt x="139" y="752"/>
                </a:cubicBezTo>
                <a:cubicBezTo>
                  <a:pt x="139" y="750"/>
                  <a:pt x="138" y="747"/>
                  <a:pt x="139" y="745"/>
                </a:cubicBezTo>
                <a:cubicBezTo>
                  <a:pt x="141" y="746"/>
                  <a:pt x="139" y="747"/>
                  <a:pt x="139" y="748"/>
                </a:cubicBezTo>
                <a:close/>
                <a:moveTo>
                  <a:pt x="150" y="691"/>
                </a:moveTo>
                <a:cubicBezTo>
                  <a:pt x="149" y="691"/>
                  <a:pt x="148" y="690"/>
                  <a:pt x="148" y="691"/>
                </a:cubicBezTo>
                <a:cubicBezTo>
                  <a:pt x="148" y="691"/>
                  <a:pt x="147" y="693"/>
                  <a:pt x="148" y="693"/>
                </a:cubicBezTo>
                <a:cubicBezTo>
                  <a:pt x="147" y="692"/>
                  <a:pt x="147" y="692"/>
                  <a:pt x="147" y="692"/>
                </a:cubicBezTo>
                <a:cubicBezTo>
                  <a:pt x="147" y="691"/>
                  <a:pt x="147" y="691"/>
                  <a:pt x="147" y="690"/>
                </a:cubicBezTo>
                <a:cubicBezTo>
                  <a:pt x="147" y="689"/>
                  <a:pt x="147" y="688"/>
                  <a:pt x="148" y="688"/>
                </a:cubicBezTo>
                <a:cubicBezTo>
                  <a:pt x="148" y="688"/>
                  <a:pt x="148" y="688"/>
                  <a:pt x="148" y="688"/>
                </a:cubicBezTo>
                <a:cubicBezTo>
                  <a:pt x="149" y="688"/>
                  <a:pt x="149" y="688"/>
                  <a:pt x="149" y="688"/>
                </a:cubicBezTo>
                <a:cubicBezTo>
                  <a:pt x="150" y="688"/>
                  <a:pt x="149" y="689"/>
                  <a:pt x="149" y="689"/>
                </a:cubicBezTo>
                <a:cubicBezTo>
                  <a:pt x="149" y="689"/>
                  <a:pt x="150" y="689"/>
                  <a:pt x="150" y="690"/>
                </a:cubicBezTo>
                <a:cubicBezTo>
                  <a:pt x="150" y="690"/>
                  <a:pt x="150" y="690"/>
                  <a:pt x="150" y="690"/>
                </a:cubicBezTo>
                <a:cubicBezTo>
                  <a:pt x="150" y="690"/>
                  <a:pt x="150" y="691"/>
                  <a:pt x="150" y="691"/>
                </a:cubicBezTo>
                <a:close/>
                <a:moveTo>
                  <a:pt x="157" y="670"/>
                </a:moveTo>
                <a:cubicBezTo>
                  <a:pt x="156" y="670"/>
                  <a:pt x="156" y="668"/>
                  <a:pt x="157" y="667"/>
                </a:cubicBezTo>
                <a:cubicBezTo>
                  <a:pt x="154" y="667"/>
                  <a:pt x="155" y="670"/>
                  <a:pt x="156" y="671"/>
                </a:cubicBezTo>
                <a:cubicBezTo>
                  <a:pt x="156" y="673"/>
                  <a:pt x="154" y="672"/>
                  <a:pt x="153" y="672"/>
                </a:cubicBezTo>
                <a:cubicBezTo>
                  <a:pt x="154" y="674"/>
                  <a:pt x="153" y="675"/>
                  <a:pt x="152" y="677"/>
                </a:cubicBezTo>
                <a:cubicBezTo>
                  <a:pt x="152" y="678"/>
                  <a:pt x="152" y="679"/>
                  <a:pt x="152" y="680"/>
                </a:cubicBezTo>
                <a:cubicBezTo>
                  <a:pt x="152" y="681"/>
                  <a:pt x="151" y="681"/>
                  <a:pt x="151" y="682"/>
                </a:cubicBezTo>
                <a:cubicBezTo>
                  <a:pt x="151" y="683"/>
                  <a:pt x="151" y="684"/>
                  <a:pt x="150" y="684"/>
                </a:cubicBezTo>
                <a:cubicBezTo>
                  <a:pt x="149" y="684"/>
                  <a:pt x="149" y="683"/>
                  <a:pt x="149" y="682"/>
                </a:cubicBezTo>
                <a:cubicBezTo>
                  <a:pt x="148" y="681"/>
                  <a:pt x="149" y="681"/>
                  <a:pt x="150" y="680"/>
                </a:cubicBezTo>
                <a:cubicBezTo>
                  <a:pt x="150" y="679"/>
                  <a:pt x="151" y="676"/>
                  <a:pt x="151" y="675"/>
                </a:cubicBezTo>
                <a:cubicBezTo>
                  <a:pt x="151" y="674"/>
                  <a:pt x="150" y="675"/>
                  <a:pt x="151" y="674"/>
                </a:cubicBezTo>
                <a:cubicBezTo>
                  <a:pt x="151" y="673"/>
                  <a:pt x="152" y="672"/>
                  <a:pt x="152" y="671"/>
                </a:cubicBezTo>
                <a:cubicBezTo>
                  <a:pt x="153" y="670"/>
                  <a:pt x="153" y="669"/>
                  <a:pt x="153" y="668"/>
                </a:cubicBezTo>
                <a:cubicBezTo>
                  <a:pt x="153" y="668"/>
                  <a:pt x="154" y="668"/>
                  <a:pt x="154" y="667"/>
                </a:cubicBezTo>
                <a:cubicBezTo>
                  <a:pt x="154" y="666"/>
                  <a:pt x="156" y="664"/>
                  <a:pt x="157" y="662"/>
                </a:cubicBezTo>
                <a:cubicBezTo>
                  <a:pt x="159" y="664"/>
                  <a:pt x="158" y="668"/>
                  <a:pt x="157" y="670"/>
                </a:cubicBezTo>
                <a:close/>
                <a:moveTo>
                  <a:pt x="156" y="659"/>
                </a:moveTo>
                <a:cubicBezTo>
                  <a:pt x="155" y="659"/>
                  <a:pt x="156" y="652"/>
                  <a:pt x="157" y="652"/>
                </a:cubicBezTo>
                <a:cubicBezTo>
                  <a:pt x="163" y="658"/>
                  <a:pt x="156" y="659"/>
                  <a:pt x="156" y="659"/>
                </a:cubicBezTo>
                <a:close/>
                <a:moveTo>
                  <a:pt x="158" y="652"/>
                </a:moveTo>
                <a:cubicBezTo>
                  <a:pt x="157" y="651"/>
                  <a:pt x="159" y="645"/>
                  <a:pt x="162" y="644"/>
                </a:cubicBezTo>
                <a:cubicBezTo>
                  <a:pt x="163" y="645"/>
                  <a:pt x="160" y="651"/>
                  <a:pt x="158" y="652"/>
                </a:cubicBezTo>
                <a:close/>
                <a:moveTo>
                  <a:pt x="186" y="669"/>
                </a:moveTo>
                <a:cubicBezTo>
                  <a:pt x="186" y="671"/>
                  <a:pt x="184" y="670"/>
                  <a:pt x="183" y="671"/>
                </a:cubicBezTo>
                <a:cubicBezTo>
                  <a:pt x="183" y="674"/>
                  <a:pt x="183" y="676"/>
                  <a:pt x="180" y="675"/>
                </a:cubicBezTo>
                <a:cubicBezTo>
                  <a:pt x="180" y="673"/>
                  <a:pt x="181" y="672"/>
                  <a:pt x="183" y="671"/>
                </a:cubicBezTo>
                <a:cubicBezTo>
                  <a:pt x="183" y="669"/>
                  <a:pt x="183" y="667"/>
                  <a:pt x="184" y="666"/>
                </a:cubicBezTo>
                <a:cubicBezTo>
                  <a:pt x="186" y="667"/>
                  <a:pt x="186" y="668"/>
                  <a:pt x="186" y="669"/>
                </a:cubicBezTo>
                <a:close/>
                <a:moveTo>
                  <a:pt x="189" y="659"/>
                </a:moveTo>
                <a:cubicBezTo>
                  <a:pt x="187" y="659"/>
                  <a:pt x="187" y="657"/>
                  <a:pt x="188" y="655"/>
                </a:cubicBezTo>
                <a:cubicBezTo>
                  <a:pt x="189" y="656"/>
                  <a:pt x="189" y="657"/>
                  <a:pt x="189" y="659"/>
                </a:cubicBezTo>
                <a:close/>
                <a:moveTo>
                  <a:pt x="213" y="591"/>
                </a:moveTo>
                <a:cubicBezTo>
                  <a:pt x="212" y="592"/>
                  <a:pt x="210" y="593"/>
                  <a:pt x="209" y="595"/>
                </a:cubicBezTo>
                <a:cubicBezTo>
                  <a:pt x="207" y="592"/>
                  <a:pt x="212" y="591"/>
                  <a:pt x="212" y="589"/>
                </a:cubicBezTo>
                <a:cubicBezTo>
                  <a:pt x="214" y="589"/>
                  <a:pt x="215" y="590"/>
                  <a:pt x="217" y="590"/>
                </a:cubicBezTo>
                <a:cubicBezTo>
                  <a:pt x="217" y="593"/>
                  <a:pt x="214" y="590"/>
                  <a:pt x="213" y="591"/>
                </a:cubicBezTo>
                <a:close/>
                <a:moveTo>
                  <a:pt x="286" y="562"/>
                </a:moveTo>
                <a:cubicBezTo>
                  <a:pt x="285" y="563"/>
                  <a:pt x="277" y="566"/>
                  <a:pt x="283" y="561"/>
                </a:cubicBezTo>
                <a:cubicBezTo>
                  <a:pt x="284" y="559"/>
                  <a:pt x="288" y="558"/>
                  <a:pt x="286" y="562"/>
                </a:cubicBezTo>
                <a:close/>
                <a:moveTo>
                  <a:pt x="295" y="556"/>
                </a:moveTo>
                <a:cubicBezTo>
                  <a:pt x="293" y="554"/>
                  <a:pt x="293" y="556"/>
                  <a:pt x="290" y="555"/>
                </a:cubicBezTo>
                <a:cubicBezTo>
                  <a:pt x="291" y="553"/>
                  <a:pt x="293" y="552"/>
                  <a:pt x="296" y="551"/>
                </a:cubicBezTo>
                <a:cubicBezTo>
                  <a:pt x="296" y="549"/>
                  <a:pt x="295" y="547"/>
                  <a:pt x="297" y="546"/>
                </a:cubicBezTo>
                <a:cubicBezTo>
                  <a:pt x="299" y="546"/>
                  <a:pt x="297" y="548"/>
                  <a:pt x="298" y="549"/>
                </a:cubicBezTo>
                <a:cubicBezTo>
                  <a:pt x="296" y="551"/>
                  <a:pt x="297" y="554"/>
                  <a:pt x="295" y="556"/>
                </a:cubicBezTo>
                <a:close/>
                <a:moveTo>
                  <a:pt x="268" y="531"/>
                </a:moveTo>
                <a:cubicBezTo>
                  <a:pt x="270" y="532"/>
                  <a:pt x="271" y="531"/>
                  <a:pt x="272" y="531"/>
                </a:cubicBezTo>
                <a:cubicBezTo>
                  <a:pt x="274" y="529"/>
                  <a:pt x="274" y="528"/>
                  <a:pt x="276" y="527"/>
                </a:cubicBezTo>
                <a:cubicBezTo>
                  <a:pt x="275" y="527"/>
                  <a:pt x="275" y="526"/>
                  <a:pt x="274" y="526"/>
                </a:cubicBezTo>
                <a:cubicBezTo>
                  <a:pt x="273" y="526"/>
                  <a:pt x="271" y="526"/>
                  <a:pt x="271" y="525"/>
                </a:cubicBezTo>
                <a:cubicBezTo>
                  <a:pt x="271" y="525"/>
                  <a:pt x="271" y="524"/>
                  <a:pt x="272" y="524"/>
                </a:cubicBezTo>
                <a:cubicBezTo>
                  <a:pt x="272" y="523"/>
                  <a:pt x="269" y="519"/>
                  <a:pt x="269" y="518"/>
                </a:cubicBezTo>
                <a:cubicBezTo>
                  <a:pt x="270" y="518"/>
                  <a:pt x="273" y="520"/>
                  <a:pt x="274" y="519"/>
                </a:cubicBezTo>
                <a:cubicBezTo>
                  <a:pt x="274" y="519"/>
                  <a:pt x="275" y="519"/>
                  <a:pt x="275" y="518"/>
                </a:cubicBezTo>
                <a:cubicBezTo>
                  <a:pt x="275" y="518"/>
                  <a:pt x="276" y="518"/>
                  <a:pt x="276" y="518"/>
                </a:cubicBezTo>
                <a:cubicBezTo>
                  <a:pt x="277" y="518"/>
                  <a:pt x="277" y="516"/>
                  <a:pt x="277" y="516"/>
                </a:cubicBezTo>
                <a:cubicBezTo>
                  <a:pt x="279" y="514"/>
                  <a:pt x="281" y="513"/>
                  <a:pt x="282" y="512"/>
                </a:cubicBezTo>
                <a:cubicBezTo>
                  <a:pt x="283" y="512"/>
                  <a:pt x="284" y="511"/>
                  <a:pt x="285" y="510"/>
                </a:cubicBezTo>
                <a:cubicBezTo>
                  <a:pt x="285" y="510"/>
                  <a:pt x="286" y="510"/>
                  <a:pt x="287" y="509"/>
                </a:cubicBezTo>
                <a:cubicBezTo>
                  <a:pt x="288" y="508"/>
                  <a:pt x="289" y="507"/>
                  <a:pt x="290" y="506"/>
                </a:cubicBezTo>
                <a:cubicBezTo>
                  <a:pt x="291" y="506"/>
                  <a:pt x="291" y="505"/>
                  <a:pt x="292" y="505"/>
                </a:cubicBezTo>
                <a:cubicBezTo>
                  <a:pt x="292" y="505"/>
                  <a:pt x="293" y="505"/>
                  <a:pt x="293" y="505"/>
                </a:cubicBezTo>
                <a:cubicBezTo>
                  <a:pt x="294" y="504"/>
                  <a:pt x="295" y="503"/>
                  <a:pt x="296" y="503"/>
                </a:cubicBezTo>
                <a:cubicBezTo>
                  <a:pt x="296" y="502"/>
                  <a:pt x="296" y="502"/>
                  <a:pt x="297" y="502"/>
                </a:cubicBezTo>
                <a:cubicBezTo>
                  <a:pt x="297" y="502"/>
                  <a:pt x="297" y="501"/>
                  <a:pt x="298" y="501"/>
                </a:cubicBezTo>
                <a:cubicBezTo>
                  <a:pt x="298" y="501"/>
                  <a:pt x="298" y="501"/>
                  <a:pt x="299" y="501"/>
                </a:cubicBezTo>
                <a:cubicBezTo>
                  <a:pt x="299" y="500"/>
                  <a:pt x="299" y="499"/>
                  <a:pt x="300" y="499"/>
                </a:cubicBezTo>
                <a:cubicBezTo>
                  <a:pt x="300" y="499"/>
                  <a:pt x="300" y="499"/>
                  <a:pt x="301" y="499"/>
                </a:cubicBezTo>
                <a:cubicBezTo>
                  <a:pt x="302" y="498"/>
                  <a:pt x="304" y="497"/>
                  <a:pt x="305" y="495"/>
                </a:cubicBezTo>
                <a:cubicBezTo>
                  <a:pt x="305" y="495"/>
                  <a:pt x="306" y="494"/>
                  <a:pt x="306" y="494"/>
                </a:cubicBezTo>
                <a:cubicBezTo>
                  <a:pt x="307" y="494"/>
                  <a:pt x="308" y="494"/>
                  <a:pt x="309" y="494"/>
                </a:cubicBezTo>
                <a:cubicBezTo>
                  <a:pt x="310" y="495"/>
                  <a:pt x="310" y="495"/>
                  <a:pt x="310" y="495"/>
                </a:cubicBezTo>
                <a:cubicBezTo>
                  <a:pt x="309" y="498"/>
                  <a:pt x="307" y="498"/>
                  <a:pt x="305" y="499"/>
                </a:cubicBezTo>
                <a:cubicBezTo>
                  <a:pt x="305" y="499"/>
                  <a:pt x="304" y="501"/>
                  <a:pt x="303" y="502"/>
                </a:cubicBezTo>
                <a:cubicBezTo>
                  <a:pt x="303" y="502"/>
                  <a:pt x="303" y="501"/>
                  <a:pt x="302" y="502"/>
                </a:cubicBezTo>
                <a:cubicBezTo>
                  <a:pt x="302" y="502"/>
                  <a:pt x="301" y="503"/>
                  <a:pt x="300" y="503"/>
                </a:cubicBezTo>
                <a:cubicBezTo>
                  <a:pt x="299" y="503"/>
                  <a:pt x="298" y="506"/>
                  <a:pt x="296" y="507"/>
                </a:cubicBezTo>
                <a:cubicBezTo>
                  <a:pt x="295" y="508"/>
                  <a:pt x="294" y="509"/>
                  <a:pt x="293" y="510"/>
                </a:cubicBezTo>
                <a:cubicBezTo>
                  <a:pt x="291" y="510"/>
                  <a:pt x="290" y="513"/>
                  <a:pt x="287" y="510"/>
                </a:cubicBezTo>
                <a:cubicBezTo>
                  <a:pt x="285" y="513"/>
                  <a:pt x="285" y="515"/>
                  <a:pt x="283" y="518"/>
                </a:cubicBezTo>
                <a:cubicBezTo>
                  <a:pt x="283" y="518"/>
                  <a:pt x="282" y="518"/>
                  <a:pt x="281" y="519"/>
                </a:cubicBezTo>
                <a:cubicBezTo>
                  <a:pt x="281" y="519"/>
                  <a:pt x="281" y="518"/>
                  <a:pt x="280" y="519"/>
                </a:cubicBezTo>
                <a:cubicBezTo>
                  <a:pt x="280" y="519"/>
                  <a:pt x="280" y="520"/>
                  <a:pt x="279" y="520"/>
                </a:cubicBezTo>
                <a:cubicBezTo>
                  <a:pt x="278" y="520"/>
                  <a:pt x="276" y="520"/>
                  <a:pt x="275" y="521"/>
                </a:cubicBezTo>
                <a:cubicBezTo>
                  <a:pt x="273" y="523"/>
                  <a:pt x="276" y="522"/>
                  <a:pt x="276" y="523"/>
                </a:cubicBezTo>
                <a:cubicBezTo>
                  <a:pt x="275" y="524"/>
                  <a:pt x="276" y="526"/>
                  <a:pt x="276" y="526"/>
                </a:cubicBezTo>
                <a:cubicBezTo>
                  <a:pt x="276" y="526"/>
                  <a:pt x="277" y="525"/>
                  <a:pt x="278" y="525"/>
                </a:cubicBezTo>
                <a:cubicBezTo>
                  <a:pt x="279" y="526"/>
                  <a:pt x="277" y="529"/>
                  <a:pt x="276" y="530"/>
                </a:cubicBezTo>
                <a:cubicBezTo>
                  <a:pt x="276" y="530"/>
                  <a:pt x="275" y="530"/>
                  <a:pt x="274" y="531"/>
                </a:cubicBezTo>
                <a:cubicBezTo>
                  <a:pt x="271" y="533"/>
                  <a:pt x="269" y="537"/>
                  <a:pt x="266" y="539"/>
                </a:cubicBezTo>
                <a:cubicBezTo>
                  <a:pt x="266" y="539"/>
                  <a:pt x="266" y="540"/>
                  <a:pt x="266" y="540"/>
                </a:cubicBezTo>
                <a:cubicBezTo>
                  <a:pt x="265" y="540"/>
                  <a:pt x="265" y="540"/>
                  <a:pt x="264" y="540"/>
                </a:cubicBezTo>
                <a:cubicBezTo>
                  <a:pt x="263" y="542"/>
                  <a:pt x="261" y="543"/>
                  <a:pt x="259" y="545"/>
                </a:cubicBezTo>
                <a:cubicBezTo>
                  <a:pt x="258" y="546"/>
                  <a:pt x="256" y="547"/>
                  <a:pt x="254" y="546"/>
                </a:cubicBezTo>
                <a:cubicBezTo>
                  <a:pt x="255" y="544"/>
                  <a:pt x="255" y="543"/>
                  <a:pt x="257" y="543"/>
                </a:cubicBezTo>
                <a:cubicBezTo>
                  <a:pt x="258" y="543"/>
                  <a:pt x="259" y="543"/>
                  <a:pt x="258" y="542"/>
                </a:cubicBezTo>
                <a:cubicBezTo>
                  <a:pt x="258" y="540"/>
                  <a:pt x="258" y="541"/>
                  <a:pt x="261" y="539"/>
                </a:cubicBezTo>
                <a:cubicBezTo>
                  <a:pt x="261" y="539"/>
                  <a:pt x="261" y="538"/>
                  <a:pt x="262" y="538"/>
                </a:cubicBezTo>
                <a:cubicBezTo>
                  <a:pt x="262" y="537"/>
                  <a:pt x="263" y="537"/>
                  <a:pt x="264" y="535"/>
                </a:cubicBezTo>
                <a:cubicBezTo>
                  <a:pt x="265" y="534"/>
                  <a:pt x="267" y="533"/>
                  <a:pt x="268" y="531"/>
                </a:cubicBezTo>
                <a:close/>
                <a:moveTo>
                  <a:pt x="237" y="516"/>
                </a:moveTo>
                <a:cubicBezTo>
                  <a:pt x="237" y="517"/>
                  <a:pt x="238" y="518"/>
                  <a:pt x="238" y="520"/>
                </a:cubicBezTo>
                <a:cubicBezTo>
                  <a:pt x="237" y="521"/>
                  <a:pt x="236" y="522"/>
                  <a:pt x="234" y="521"/>
                </a:cubicBezTo>
                <a:cubicBezTo>
                  <a:pt x="235" y="519"/>
                  <a:pt x="236" y="517"/>
                  <a:pt x="237" y="516"/>
                </a:cubicBezTo>
                <a:close/>
                <a:moveTo>
                  <a:pt x="226" y="536"/>
                </a:moveTo>
                <a:cubicBezTo>
                  <a:pt x="226" y="535"/>
                  <a:pt x="226" y="534"/>
                  <a:pt x="225" y="534"/>
                </a:cubicBezTo>
                <a:cubicBezTo>
                  <a:pt x="225" y="533"/>
                  <a:pt x="226" y="533"/>
                  <a:pt x="226" y="533"/>
                </a:cubicBezTo>
                <a:cubicBezTo>
                  <a:pt x="225" y="532"/>
                  <a:pt x="226" y="532"/>
                  <a:pt x="226" y="531"/>
                </a:cubicBezTo>
                <a:cubicBezTo>
                  <a:pt x="226" y="530"/>
                  <a:pt x="226" y="530"/>
                  <a:pt x="226" y="529"/>
                </a:cubicBezTo>
                <a:cubicBezTo>
                  <a:pt x="227" y="528"/>
                  <a:pt x="225" y="526"/>
                  <a:pt x="227" y="525"/>
                </a:cubicBezTo>
                <a:cubicBezTo>
                  <a:pt x="227" y="524"/>
                  <a:pt x="229" y="524"/>
                  <a:pt x="229" y="522"/>
                </a:cubicBezTo>
                <a:cubicBezTo>
                  <a:pt x="231" y="523"/>
                  <a:pt x="233" y="526"/>
                  <a:pt x="232" y="528"/>
                </a:cubicBezTo>
                <a:cubicBezTo>
                  <a:pt x="231" y="528"/>
                  <a:pt x="230" y="528"/>
                  <a:pt x="228" y="529"/>
                </a:cubicBezTo>
                <a:cubicBezTo>
                  <a:pt x="228" y="531"/>
                  <a:pt x="227" y="531"/>
                  <a:pt x="226" y="532"/>
                </a:cubicBezTo>
                <a:cubicBezTo>
                  <a:pt x="225" y="534"/>
                  <a:pt x="228" y="534"/>
                  <a:pt x="227" y="535"/>
                </a:cubicBezTo>
                <a:cubicBezTo>
                  <a:pt x="227" y="536"/>
                  <a:pt x="226" y="536"/>
                  <a:pt x="226" y="536"/>
                </a:cubicBezTo>
                <a:cubicBezTo>
                  <a:pt x="227" y="538"/>
                  <a:pt x="224" y="538"/>
                  <a:pt x="224" y="539"/>
                </a:cubicBezTo>
                <a:cubicBezTo>
                  <a:pt x="222" y="538"/>
                  <a:pt x="224" y="536"/>
                  <a:pt x="226" y="536"/>
                </a:cubicBezTo>
                <a:close/>
                <a:moveTo>
                  <a:pt x="224" y="572"/>
                </a:moveTo>
                <a:cubicBezTo>
                  <a:pt x="225" y="571"/>
                  <a:pt x="227" y="570"/>
                  <a:pt x="228" y="568"/>
                </a:cubicBezTo>
                <a:cubicBezTo>
                  <a:pt x="229" y="568"/>
                  <a:pt x="230" y="568"/>
                  <a:pt x="231" y="567"/>
                </a:cubicBezTo>
                <a:cubicBezTo>
                  <a:pt x="233" y="566"/>
                  <a:pt x="234" y="564"/>
                  <a:pt x="235" y="563"/>
                </a:cubicBezTo>
                <a:cubicBezTo>
                  <a:pt x="234" y="563"/>
                  <a:pt x="234" y="562"/>
                  <a:pt x="233" y="562"/>
                </a:cubicBezTo>
                <a:cubicBezTo>
                  <a:pt x="232" y="562"/>
                  <a:pt x="230" y="563"/>
                  <a:pt x="230" y="561"/>
                </a:cubicBezTo>
                <a:cubicBezTo>
                  <a:pt x="230" y="561"/>
                  <a:pt x="230" y="560"/>
                  <a:pt x="231" y="560"/>
                </a:cubicBezTo>
                <a:cubicBezTo>
                  <a:pt x="231" y="559"/>
                  <a:pt x="227" y="555"/>
                  <a:pt x="228" y="555"/>
                </a:cubicBezTo>
                <a:cubicBezTo>
                  <a:pt x="228" y="554"/>
                  <a:pt x="231" y="556"/>
                  <a:pt x="232" y="556"/>
                </a:cubicBezTo>
                <a:cubicBezTo>
                  <a:pt x="233" y="555"/>
                  <a:pt x="233" y="555"/>
                  <a:pt x="234" y="554"/>
                </a:cubicBezTo>
                <a:cubicBezTo>
                  <a:pt x="234" y="554"/>
                  <a:pt x="234" y="554"/>
                  <a:pt x="234" y="554"/>
                </a:cubicBezTo>
                <a:cubicBezTo>
                  <a:pt x="235" y="554"/>
                  <a:pt x="235" y="552"/>
                  <a:pt x="236" y="552"/>
                </a:cubicBezTo>
                <a:cubicBezTo>
                  <a:pt x="237" y="550"/>
                  <a:pt x="239" y="549"/>
                  <a:pt x="240" y="548"/>
                </a:cubicBezTo>
                <a:cubicBezTo>
                  <a:pt x="241" y="547"/>
                  <a:pt x="242" y="546"/>
                  <a:pt x="242" y="546"/>
                </a:cubicBezTo>
                <a:cubicBezTo>
                  <a:pt x="243" y="545"/>
                  <a:pt x="244" y="545"/>
                  <a:pt x="245" y="545"/>
                </a:cubicBezTo>
                <a:cubicBezTo>
                  <a:pt x="246" y="544"/>
                  <a:pt x="246" y="542"/>
                  <a:pt x="247" y="541"/>
                </a:cubicBezTo>
                <a:cubicBezTo>
                  <a:pt x="248" y="541"/>
                  <a:pt x="249" y="540"/>
                  <a:pt x="249" y="540"/>
                </a:cubicBezTo>
                <a:cubicBezTo>
                  <a:pt x="250" y="540"/>
                  <a:pt x="251" y="540"/>
                  <a:pt x="251" y="540"/>
                </a:cubicBezTo>
                <a:cubicBezTo>
                  <a:pt x="252" y="539"/>
                  <a:pt x="252" y="538"/>
                  <a:pt x="253" y="537"/>
                </a:cubicBezTo>
                <a:cubicBezTo>
                  <a:pt x="254" y="537"/>
                  <a:pt x="254" y="537"/>
                  <a:pt x="254" y="537"/>
                </a:cubicBezTo>
                <a:cubicBezTo>
                  <a:pt x="254" y="536"/>
                  <a:pt x="254" y="536"/>
                  <a:pt x="255" y="535"/>
                </a:cubicBezTo>
                <a:cubicBezTo>
                  <a:pt x="255" y="535"/>
                  <a:pt x="255" y="536"/>
                  <a:pt x="256" y="535"/>
                </a:cubicBezTo>
                <a:cubicBezTo>
                  <a:pt x="256" y="535"/>
                  <a:pt x="256" y="534"/>
                  <a:pt x="257" y="533"/>
                </a:cubicBezTo>
                <a:cubicBezTo>
                  <a:pt x="257" y="533"/>
                  <a:pt x="258" y="533"/>
                  <a:pt x="258" y="533"/>
                </a:cubicBezTo>
                <a:cubicBezTo>
                  <a:pt x="259" y="532"/>
                  <a:pt x="261" y="531"/>
                  <a:pt x="262" y="529"/>
                </a:cubicBezTo>
                <a:cubicBezTo>
                  <a:pt x="262" y="529"/>
                  <a:pt x="262" y="528"/>
                  <a:pt x="263" y="528"/>
                </a:cubicBezTo>
                <a:cubicBezTo>
                  <a:pt x="264" y="528"/>
                  <a:pt x="265" y="528"/>
                  <a:pt x="266" y="528"/>
                </a:cubicBezTo>
                <a:cubicBezTo>
                  <a:pt x="266" y="528"/>
                  <a:pt x="266" y="529"/>
                  <a:pt x="266" y="529"/>
                </a:cubicBezTo>
                <a:cubicBezTo>
                  <a:pt x="266" y="531"/>
                  <a:pt x="264" y="531"/>
                  <a:pt x="262" y="533"/>
                </a:cubicBezTo>
                <a:cubicBezTo>
                  <a:pt x="262" y="533"/>
                  <a:pt x="261" y="535"/>
                  <a:pt x="260" y="536"/>
                </a:cubicBezTo>
                <a:cubicBezTo>
                  <a:pt x="260" y="536"/>
                  <a:pt x="260" y="535"/>
                  <a:pt x="260" y="536"/>
                </a:cubicBezTo>
                <a:cubicBezTo>
                  <a:pt x="259" y="536"/>
                  <a:pt x="258" y="537"/>
                  <a:pt x="257" y="537"/>
                </a:cubicBezTo>
                <a:cubicBezTo>
                  <a:pt x="256" y="538"/>
                  <a:pt x="255" y="540"/>
                  <a:pt x="254" y="542"/>
                </a:cubicBezTo>
                <a:cubicBezTo>
                  <a:pt x="253" y="543"/>
                  <a:pt x="251" y="544"/>
                  <a:pt x="251" y="545"/>
                </a:cubicBezTo>
                <a:cubicBezTo>
                  <a:pt x="249" y="544"/>
                  <a:pt x="248" y="548"/>
                  <a:pt x="245" y="546"/>
                </a:cubicBezTo>
                <a:cubicBezTo>
                  <a:pt x="243" y="548"/>
                  <a:pt x="243" y="551"/>
                  <a:pt x="242" y="553"/>
                </a:cubicBezTo>
                <a:cubicBezTo>
                  <a:pt x="241" y="553"/>
                  <a:pt x="240" y="554"/>
                  <a:pt x="240" y="554"/>
                </a:cubicBezTo>
                <a:cubicBezTo>
                  <a:pt x="239" y="555"/>
                  <a:pt x="239" y="554"/>
                  <a:pt x="239" y="555"/>
                </a:cubicBezTo>
                <a:cubicBezTo>
                  <a:pt x="238" y="555"/>
                  <a:pt x="238" y="555"/>
                  <a:pt x="238" y="556"/>
                </a:cubicBezTo>
                <a:cubicBezTo>
                  <a:pt x="236" y="556"/>
                  <a:pt x="235" y="556"/>
                  <a:pt x="233" y="557"/>
                </a:cubicBezTo>
                <a:cubicBezTo>
                  <a:pt x="232" y="559"/>
                  <a:pt x="235" y="558"/>
                  <a:pt x="235" y="559"/>
                </a:cubicBezTo>
                <a:cubicBezTo>
                  <a:pt x="234" y="560"/>
                  <a:pt x="235" y="562"/>
                  <a:pt x="235" y="562"/>
                </a:cubicBezTo>
                <a:cubicBezTo>
                  <a:pt x="235" y="562"/>
                  <a:pt x="236" y="561"/>
                  <a:pt x="237" y="561"/>
                </a:cubicBezTo>
                <a:cubicBezTo>
                  <a:pt x="238" y="562"/>
                  <a:pt x="237" y="565"/>
                  <a:pt x="236" y="566"/>
                </a:cubicBezTo>
                <a:cubicBezTo>
                  <a:pt x="235" y="566"/>
                  <a:pt x="234" y="566"/>
                  <a:pt x="233" y="567"/>
                </a:cubicBezTo>
                <a:cubicBezTo>
                  <a:pt x="231" y="569"/>
                  <a:pt x="229" y="574"/>
                  <a:pt x="226" y="576"/>
                </a:cubicBezTo>
                <a:cubicBezTo>
                  <a:pt x="226" y="576"/>
                  <a:pt x="226" y="577"/>
                  <a:pt x="226" y="577"/>
                </a:cubicBezTo>
                <a:cubicBezTo>
                  <a:pt x="225" y="577"/>
                  <a:pt x="225" y="577"/>
                  <a:pt x="224" y="577"/>
                </a:cubicBezTo>
                <a:cubicBezTo>
                  <a:pt x="223" y="578"/>
                  <a:pt x="221" y="580"/>
                  <a:pt x="219" y="582"/>
                </a:cubicBezTo>
                <a:cubicBezTo>
                  <a:pt x="219" y="582"/>
                  <a:pt x="218" y="583"/>
                  <a:pt x="218" y="583"/>
                </a:cubicBezTo>
                <a:cubicBezTo>
                  <a:pt x="218" y="583"/>
                  <a:pt x="218" y="583"/>
                  <a:pt x="218" y="583"/>
                </a:cubicBezTo>
                <a:cubicBezTo>
                  <a:pt x="218" y="584"/>
                  <a:pt x="219" y="585"/>
                  <a:pt x="217" y="586"/>
                </a:cubicBezTo>
                <a:cubicBezTo>
                  <a:pt x="217" y="587"/>
                  <a:pt x="216" y="586"/>
                  <a:pt x="216" y="587"/>
                </a:cubicBezTo>
                <a:cubicBezTo>
                  <a:pt x="215" y="587"/>
                  <a:pt x="215" y="589"/>
                  <a:pt x="214" y="588"/>
                </a:cubicBezTo>
                <a:cubicBezTo>
                  <a:pt x="214" y="587"/>
                  <a:pt x="213" y="587"/>
                  <a:pt x="213" y="587"/>
                </a:cubicBezTo>
                <a:cubicBezTo>
                  <a:pt x="214" y="586"/>
                  <a:pt x="215" y="586"/>
                  <a:pt x="215" y="586"/>
                </a:cubicBezTo>
                <a:cubicBezTo>
                  <a:pt x="215" y="586"/>
                  <a:pt x="215" y="585"/>
                  <a:pt x="215" y="584"/>
                </a:cubicBezTo>
                <a:cubicBezTo>
                  <a:pt x="215" y="584"/>
                  <a:pt x="215" y="584"/>
                  <a:pt x="215" y="583"/>
                </a:cubicBezTo>
                <a:cubicBezTo>
                  <a:pt x="215" y="581"/>
                  <a:pt x="215" y="580"/>
                  <a:pt x="217" y="580"/>
                </a:cubicBezTo>
                <a:cubicBezTo>
                  <a:pt x="217" y="580"/>
                  <a:pt x="217" y="580"/>
                  <a:pt x="217" y="580"/>
                </a:cubicBezTo>
                <a:cubicBezTo>
                  <a:pt x="217" y="580"/>
                  <a:pt x="217" y="580"/>
                  <a:pt x="218" y="580"/>
                </a:cubicBezTo>
                <a:cubicBezTo>
                  <a:pt x="218" y="580"/>
                  <a:pt x="218" y="579"/>
                  <a:pt x="219" y="579"/>
                </a:cubicBezTo>
                <a:cubicBezTo>
                  <a:pt x="219" y="579"/>
                  <a:pt x="219" y="579"/>
                  <a:pt x="219" y="579"/>
                </a:cubicBezTo>
                <a:cubicBezTo>
                  <a:pt x="218" y="577"/>
                  <a:pt x="218" y="578"/>
                  <a:pt x="220" y="576"/>
                </a:cubicBezTo>
                <a:cubicBezTo>
                  <a:pt x="221" y="576"/>
                  <a:pt x="221" y="575"/>
                  <a:pt x="221" y="575"/>
                </a:cubicBezTo>
                <a:cubicBezTo>
                  <a:pt x="222" y="574"/>
                  <a:pt x="223" y="574"/>
                  <a:pt x="224" y="572"/>
                </a:cubicBezTo>
                <a:close/>
                <a:moveTo>
                  <a:pt x="210" y="561"/>
                </a:moveTo>
                <a:cubicBezTo>
                  <a:pt x="210" y="561"/>
                  <a:pt x="211" y="561"/>
                  <a:pt x="211" y="561"/>
                </a:cubicBezTo>
                <a:cubicBezTo>
                  <a:pt x="211" y="561"/>
                  <a:pt x="211" y="558"/>
                  <a:pt x="212" y="558"/>
                </a:cubicBezTo>
                <a:cubicBezTo>
                  <a:pt x="212" y="558"/>
                  <a:pt x="212" y="557"/>
                  <a:pt x="213" y="556"/>
                </a:cubicBezTo>
                <a:cubicBezTo>
                  <a:pt x="214" y="555"/>
                  <a:pt x="212" y="553"/>
                  <a:pt x="212" y="551"/>
                </a:cubicBezTo>
                <a:cubicBezTo>
                  <a:pt x="212" y="551"/>
                  <a:pt x="213" y="551"/>
                  <a:pt x="213" y="551"/>
                </a:cubicBezTo>
                <a:cubicBezTo>
                  <a:pt x="214" y="550"/>
                  <a:pt x="214" y="550"/>
                  <a:pt x="215" y="550"/>
                </a:cubicBezTo>
                <a:cubicBezTo>
                  <a:pt x="215" y="550"/>
                  <a:pt x="215" y="549"/>
                  <a:pt x="215" y="549"/>
                </a:cubicBezTo>
                <a:cubicBezTo>
                  <a:pt x="216" y="548"/>
                  <a:pt x="215" y="546"/>
                  <a:pt x="217" y="547"/>
                </a:cubicBezTo>
                <a:cubicBezTo>
                  <a:pt x="218" y="545"/>
                  <a:pt x="217" y="545"/>
                  <a:pt x="218" y="544"/>
                </a:cubicBezTo>
                <a:cubicBezTo>
                  <a:pt x="219" y="544"/>
                  <a:pt x="218" y="542"/>
                  <a:pt x="220" y="543"/>
                </a:cubicBezTo>
                <a:cubicBezTo>
                  <a:pt x="220" y="542"/>
                  <a:pt x="221" y="542"/>
                  <a:pt x="221" y="541"/>
                </a:cubicBezTo>
                <a:cubicBezTo>
                  <a:pt x="222" y="541"/>
                  <a:pt x="222" y="542"/>
                  <a:pt x="222" y="542"/>
                </a:cubicBezTo>
                <a:cubicBezTo>
                  <a:pt x="221" y="545"/>
                  <a:pt x="218" y="546"/>
                  <a:pt x="217" y="550"/>
                </a:cubicBezTo>
                <a:cubicBezTo>
                  <a:pt x="216" y="549"/>
                  <a:pt x="216" y="549"/>
                  <a:pt x="216" y="549"/>
                </a:cubicBezTo>
                <a:cubicBezTo>
                  <a:pt x="215" y="551"/>
                  <a:pt x="215" y="552"/>
                  <a:pt x="214" y="552"/>
                </a:cubicBezTo>
                <a:cubicBezTo>
                  <a:pt x="213" y="554"/>
                  <a:pt x="214" y="556"/>
                  <a:pt x="215" y="558"/>
                </a:cubicBezTo>
                <a:cubicBezTo>
                  <a:pt x="214" y="558"/>
                  <a:pt x="214" y="560"/>
                  <a:pt x="213" y="560"/>
                </a:cubicBezTo>
                <a:cubicBezTo>
                  <a:pt x="213" y="560"/>
                  <a:pt x="212" y="560"/>
                  <a:pt x="212" y="560"/>
                </a:cubicBezTo>
                <a:cubicBezTo>
                  <a:pt x="212" y="561"/>
                  <a:pt x="212" y="564"/>
                  <a:pt x="210" y="563"/>
                </a:cubicBezTo>
                <a:cubicBezTo>
                  <a:pt x="210" y="563"/>
                  <a:pt x="209" y="562"/>
                  <a:pt x="210" y="561"/>
                </a:cubicBezTo>
                <a:close/>
                <a:moveTo>
                  <a:pt x="208" y="564"/>
                </a:moveTo>
                <a:cubicBezTo>
                  <a:pt x="209" y="564"/>
                  <a:pt x="209" y="565"/>
                  <a:pt x="210" y="565"/>
                </a:cubicBezTo>
                <a:cubicBezTo>
                  <a:pt x="209" y="567"/>
                  <a:pt x="208" y="568"/>
                  <a:pt x="207" y="568"/>
                </a:cubicBezTo>
                <a:cubicBezTo>
                  <a:pt x="207" y="571"/>
                  <a:pt x="205" y="572"/>
                  <a:pt x="204" y="573"/>
                </a:cubicBezTo>
                <a:cubicBezTo>
                  <a:pt x="203" y="570"/>
                  <a:pt x="206" y="566"/>
                  <a:pt x="208" y="564"/>
                </a:cubicBezTo>
                <a:close/>
                <a:moveTo>
                  <a:pt x="202" y="572"/>
                </a:moveTo>
                <a:cubicBezTo>
                  <a:pt x="203" y="573"/>
                  <a:pt x="202" y="573"/>
                  <a:pt x="203" y="574"/>
                </a:cubicBezTo>
                <a:cubicBezTo>
                  <a:pt x="203" y="575"/>
                  <a:pt x="202" y="575"/>
                  <a:pt x="201" y="576"/>
                </a:cubicBezTo>
                <a:cubicBezTo>
                  <a:pt x="200" y="578"/>
                  <a:pt x="200" y="581"/>
                  <a:pt x="198" y="580"/>
                </a:cubicBezTo>
                <a:cubicBezTo>
                  <a:pt x="199" y="578"/>
                  <a:pt x="200" y="573"/>
                  <a:pt x="202" y="572"/>
                </a:cubicBezTo>
                <a:close/>
                <a:moveTo>
                  <a:pt x="169" y="632"/>
                </a:moveTo>
                <a:cubicBezTo>
                  <a:pt x="168" y="632"/>
                  <a:pt x="171" y="625"/>
                  <a:pt x="171" y="623"/>
                </a:cubicBezTo>
                <a:cubicBezTo>
                  <a:pt x="173" y="624"/>
                  <a:pt x="173" y="624"/>
                  <a:pt x="173" y="624"/>
                </a:cubicBezTo>
                <a:cubicBezTo>
                  <a:pt x="174" y="618"/>
                  <a:pt x="189" y="615"/>
                  <a:pt x="169" y="632"/>
                </a:cubicBezTo>
                <a:close/>
                <a:moveTo>
                  <a:pt x="180" y="655"/>
                </a:moveTo>
                <a:cubicBezTo>
                  <a:pt x="180" y="655"/>
                  <a:pt x="179" y="657"/>
                  <a:pt x="178" y="657"/>
                </a:cubicBezTo>
                <a:cubicBezTo>
                  <a:pt x="177" y="657"/>
                  <a:pt x="178" y="655"/>
                  <a:pt x="178" y="654"/>
                </a:cubicBezTo>
                <a:cubicBezTo>
                  <a:pt x="179" y="654"/>
                  <a:pt x="180" y="654"/>
                  <a:pt x="180" y="655"/>
                </a:cubicBezTo>
                <a:close/>
                <a:moveTo>
                  <a:pt x="181" y="649"/>
                </a:moveTo>
                <a:cubicBezTo>
                  <a:pt x="183" y="651"/>
                  <a:pt x="180" y="652"/>
                  <a:pt x="179" y="653"/>
                </a:cubicBezTo>
                <a:cubicBezTo>
                  <a:pt x="177" y="651"/>
                  <a:pt x="181" y="651"/>
                  <a:pt x="181" y="649"/>
                </a:cubicBezTo>
                <a:close/>
                <a:moveTo>
                  <a:pt x="176" y="663"/>
                </a:moveTo>
                <a:cubicBezTo>
                  <a:pt x="175" y="665"/>
                  <a:pt x="175" y="667"/>
                  <a:pt x="174" y="668"/>
                </a:cubicBezTo>
                <a:cubicBezTo>
                  <a:pt x="172" y="666"/>
                  <a:pt x="176" y="661"/>
                  <a:pt x="177" y="659"/>
                </a:cubicBezTo>
                <a:cubicBezTo>
                  <a:pt x="180" y="660"/>
                  <a:pt x="176" y="662"/>
                  <a:pt x="176" y="663"/>
                </a:cubicBezTo>
                <a:close/>
                <a:moveTo>
                  <a:pt x="171" y="702"/>
                </a:moveTo>
                <a:cubicBezTo>
                  <a:pt x="170" y="702"/>
                  <a:pt x="170" y="703"/>
                  <a:pt x="168" y="702"/>
                </a:cubicBezTo>
                <a:cubicBezTo>
                  <a:pt x="168" y="700"/>
                  <a:pt x="171" y="702"/>
                  <a:pt x="171" y="700"/>
                </a:cubicBezTo>
                <a:cubicBezTo>
                  <a:pt x="171" y="699"/>
                  <a:pt x="170" y="699"/>
                  <a:pt x="169" y="700"/>
                </a:cubicBezTo>
                <a:cubicBezTo>
                  <a:pt x="168" y="699"/>
                  <a:pt x="169" y="694"/>
                  <a:pt x="171" y="693"/>
                </a:cubicBezTo>
                <a:cubicBezTo>
                  <a:pt x="173" y="695"/>
                  <a:pt x="172" y="698"/>
                  <a:pt x="171" y="702"/>
                </a:cubicBezTo>
                <a:close/>
                <a:moveTo>
                  <a:pt x="171" y="688"/>
                </a:moveTo>
                <a:cubicBezTo>
                  <a:pt x="171" y="689"/>
                  <a:pt x="170" y="684"/>
                  <a:pt x="171" y="684"/>
                </a:cubicBezTo>
                <a:cubicBezTo>
                  <a:pt x="173" y="684"/>
                  <a:pt x="172" y="688"/>
                  <a:pt x="171" y="688"/>
                </a:cubicBezTo>
                <a:close/>
                <a:moveTo>
                  <a:pt x="172" y="683"/>
                </a:moveTo>
                <a:cubicBezTo>
                  <a:pt x="170" y="683"/>
                  <a:pt x="174" y="676"/>
                  <a:pt x="175" y="675"/>
                </a:cubicBezTo>
                <a:cubicBezTo>
                  <a:pt x="176" y="676"/>
                  <a:pt x="177" y="684"/>
                  <a:pt x="172" y="683"/>
                </a:cubicBezTo>
                <a:close/>
                <a:moveTo>
                  <a:pt x="175" y="674"/>
                </a:moveTo>
                <a:cubicBezTo>
                  <a:pt x="175" y="672"/>
                  <a:pt x="174" y="671"/>
                  <a:pt x="176" y="670"/>
                </a:cubicBezTo>
                <a:cubicBezTo>
                  <a:pt x="177" y="670"/>
                  <a:pt x="178" y="670"/>
                  <a:pt x="177" y="669"/>
                </a:cubicBezTo>
                <a:cubicBezTo>
                  <a:pt x="176" y="667"/>
                  <a:pt x="176" y="668"/>
                  <a:pt x="178" y="665"/>
                </a:cubicBezTo>
                <a:cubicBezTo>
                  <a:pt x="178" y="665"/>
                  <a:pt x="178" y="664"/>
                  <a:pt x="178" y="663"/>
                </a:cubicBezTo>
                <a:cubicBezTo>
                  <a:pt x="179" y="663"/>
                  <a:pt x="179" y="662"/>
                  <a:pt x="180" y="660"/>
                </a:cubicBezTo>
                <a:cubicBezTo>
                  <a:pt x="180" y="659"/>
                  <a:pt x="181" y="657"/>
                  <a:pt x="182" y="655"/>
                </a:cubicBezTo>
                <a:cubicBezTo>
                  <a:pt x="183" y="655"/>
                  <a:pt x="184" y="654"/>
                  <a:pt x="185" y="653"/>
                </a:cubicBezTo>
                <a:cubicBezTo>
                  <a:pt x="186" y="651"/>
                  <a:pt x="186" y="649"/>
                  <a:pt x="186" y="648"/>
                </a:cubicBezTo>
                <a:cubicBezTo>
                  <a:pt x="186" y="648"/>
                  <a:pt x="185" y="647"/>
                  <a:pt x="185" y="647"/>
                </a:cubicBezTo>
                <a:cubicBezTo>
                  <a:pt x="184" y="648"/>
                  <a:pt x="182" y="649"/>
                  <a:pt x="181" y="648"/>
                </a:cubicBezTo>
                <a:cubicBezTo>
                  <a:pt x="182" y="647"/>
                  <a:pt x="182" y="647"/>
                  <a:pt x="182" y="646"/>
                </a:cubicBezTo>
                <a:cubicBezTo>
                  <a:pt x="182" y="646"/>
                  <a:pt x="177" y="643"/>
                  <a:pt x="177" y="643"/>
                </a:cubicBezTo>
                <a:cubicBezTo>
                  <a:pt x="177" y="642"/>
                  <a:pt x="181" y="642"/>
                  <a:pt x="182" y="642"/>
                </a:cubicBezTo>
                <a:cubicBezTo>
                  <a:pt x="182" y="641"/>
                  <a:pt x="182" y="641"/>
                  <a:pt x="183" y="640"/>
                </a:cubicBezTo>
                <a:cubicBezTo>
                  <a:pt x="183" y="640"/>
                  <a:pt x="183" y="640"/>
                  <a:pt x="183" y="640"/>
                </a:cubicBezTo>
                <a:cubicBezTo>
                  <a:pt x="184" y="639"/>
                  <a:pt x="183" y="638"/>
                  <a:pt x="183" y="637"/>
                </a:cubicBezTo>
                <a:cubicBezTo>
                  <a:pt x="184" y="635"/>
                  <a:pt x="185" y="633"/>
                  <a:pt x="187" y="631"/>
                </a:cubicBezTo>
                <a:cubicBezTo>
                  <a:pt x="187" y="631"/>
                  <a:pt x="187" y="629"/>
                  <a:pt x="188" y="629"/>
                </a:cubicBezTo>
                <a:cubicBezTo>
                  <a:pt x="188" y="628"/>
                  <a:pt x="189" y="627"/>
                  <a:pt x="189" y="627"/>
                </a:cubicBezTo>
                <a:cubicBezTo>
                  <a:pt x="190" y="625"/>
                  <a:pt x="190" y="624"/>
                  <a:pt x="191" y="622"/>
                </a:cubicBezTo>
                <a:cubicBezTo>
                  <a:pt x="191" y="622"/>
                  <a:pt x="192" y="621"/>
                  <a:pt x="192" y="621"/>
                </a:cubicBezTo>
                <a:cubicBezTo>
                  <a:pt x="192" y="620"/>
                  <a:pt x="193" y="620"/>
                  <a:pt x="194" y="620"/>
                </a:cubicBezTo>
                <a:cubicBezTo>
                  <a:pt x="194" y="619"/>
                  <a:pt x="194" y="617"/>
                  <a:pt x="195" y="617"/>
                </a:cubicBezTo>
                <a:cubicBezTo>
                  <a:pt x="195" y="616"/>
                  <a:pt x="195" y="616"/>
                  <a:pt x="195" y="616"/>
                </a:cubicBezTo>
                <a:cubicBezTo>
                  <a:pt x="196" y="615"/>
                  <a:pt x="195" y="615"/>
                  <a:pt x="196" y="614"/>
                </a:cubicBezTo>
                <a:cubicBezTo>
                  <a:pt x="196" y="614"/>
                  <a:pt x="196" y="614"/>
                  <a:pt x="196" y="614"/>
                </a:cubicBezTo>
                <a:cubicBezTo>
                  <a:pt x="197" y="613"/>
                  <a:pt x="197" y="612"/>
                  <a:pt x="197" y="611"/>
                </a:cubicBezTo>
                <a:cubicBezTo>
                  <a:pt x="197" y="611"/>
                  <a:pt x="198" y="612"/>
                  <a:pt x="198" y="611"/>
                </a:cubicBezTo>
                <a:cubicBezTo>
                  <a:pt x="198" y="610"/>
                  <a:pt x="200" y="608"/>
                  <a:pt x="200" y="605"/>
                </a:cubicBezTo>
                <a:cubicBezTo>
                  <a:pt x="200" y="606"/>
                  <a:pt x="200" y="605"/>
                  <a:pt x="201" y="605"/>
                </a:cubicBezTo>
                <a:cubicBezTo>
                  <a:pt x="201" y="604"/>
                  <a:pt x="202" y="604"/>
                  <a:pt x="203" y="603"/>
                </a:cubicBezTo>
                <a:cubicBezTo>
                  <a:pt x="204" y="603"/>
                  <a:pt x="204" y="604"/>
                  <a:pt x="204" y="604"/>
                </a:cubicBezTo>
                <a:cubicBezTo>
                  <a:pt x="205" y="607"/>
                  <a:pt x="203" y="607"/>
                  <a:pt x="202" y="609"/>
                </a:cubicBezTo>
                <a:cubicBezTo>
                  <a:pt x="201" y="610"/>
                  <a:pt x="202" y="612"/>
                  <a:pt x="201" y="613"/>
                </a:cubicBezTo>
                <a:cubicBezTo>
                  <a:pt x="201" y="613"/>
                  <a:pt x="201" y="612"/>
                  <a:pt x="200" y="613"/>
                </a:cubicBezTo>
                <a:cubicBezTo>
                  <a:pt x="200" y="613"/>
                  <a:pt x="199" y="615"/>
                  <a:pt x="198" y="615"/>
                </a:cubicBezTo>
                <a:cubicBezTo>
                  <a:pt x="198" y="616"/>
                  <a:pt x="198" y="619"/>
                  <a:pt x="197" y="621"/>
                </a:cubicBezTo>
                <a:cubicBezTo>
                  <a:pt x="197" y="622"/>
                  <a:pt x="195" y="623"/>
                  <a:pt x="195" y="625"/>
                </a:cubicBezTo>
                <a:cubicBezTo>
                  <a:pt x="193" y="625"/>
                  <a:pt x="193" y="629"/>
                  <a:pt x="191" y="627"/>
                </a:cubicBezTo>
                <a:cubicBezTo>
                  <a:pt x="189" y="631"/>
                  <a:pt x="190" y="633"/>
                  <a:pt x="190" y="636"/>
                </a:cubicBezTo>
                <a:cubicBezTo>
                  <a:pt x="189" y="636"/>
                  <a:pt x="188" y="637"/>
                  <a:pt x="188" y="638"/>
                </a:cubicBezTo>
                <a:cubicBezTo>
                  <a:pt x="188" y="638"/>
                  <a:pt x="188" y="638"/>
                  <a:pt x="187" y="638"/>
                </a:cubicBezTo>
                <a:cubicBezTo>
                  <a:pt x="187" y="639"/>
                  <a:pt x="187" y="639"/>
                  <a:pt x="187" y="640"/>
                </a:cubicBezTo>
                <a:cubicBezTo>
                  <a:pt x="185" y="640"/>
                  <a:pt x="184" y="641"/>
                  <a:pt x="183" y="643"/>
                </a:cubicBezTo>
                <a:cubicBezTo>
                  <a:pt x="183" y="645"/>
                  <a:pt x="185" y="643"/>
                  <a:pt x="185" y="644"/>
                </a:cubicBezTo>
                <a:cubicBezTo>
                  <a:pt x="185" y="645"/>
                  <a:pt x="187" y="646"/>
                  <a:pt x="187" y="647"/>
                </a:cubicBezTo>
                <a:cubicBezTo>
                  <a:pt x="187" y="646"/>
                  <a:pt x="187" y="646"/>
                  <a:pt x="188" y="645"/>
                </a:cubicBezTo>
                <a:cubicBezTo>
                  <a:pt x="189" y="645"/>
                  <a:pt x="189" y="649"/>
                  <a:pt x="188" y="650"/>
                </a:cubicBezTo>
                <a:cubicBezTo>
                  <a:pt x="188" y="650"/>
                  <a:pt x="187" y="651"/>
                  <a:pt x="187" y="652"/>
                </a:cubicBezTo>
                <a:cubicBezTo>
                  <a:pt x="185" y="655"/>
                  <a:pt x="185" y="660"/>
                  <a:pt x="183" y="663"/>
                </a:cubicBezTo>
                <a:cubicBezTo>
                  <a:pt x="183" y="663"/>
                  <a:pt x="183" y="664"/>
                  <a:pt x="183" y="664"/>
                </a:cubicBezTo>
                <a:cubicBezTo>
                  <a:pt x="182" y="664"/>
                  <a:pt x="182" y="664"/>
                  <a:pt x="182" y="665"/>
                </a:cubicBezTo>
                <a:cubicBezTo>
                  <a:pt x="181" y="666"/>
                  <a:pt x="180" y="669"/>
                  <a:pt x="179" y="671"/>
                </a:cubicBezTo>
                <a:cubicBezTo>
                  <a:pt x="178" y="672"/>
                  <a:pt x="177" y="675"/>
                  <a:pt x="175" y="674"/>
                </a:cubicBezTo>
                <a:close/>
                <a:moveTo>
                  <a:pt x="188" y="642"/>
                </a:moveTo>
                <a:cubicBezTo>
                  <a:pt x="187" y="642"/>
                  <a:pt x="188" y="640"/>
                  <a:pt x="188" y="639"/>
                </a:cubicBezTo>
                <a:cubicBezTo>
                  <a:pt x="190" y="639"/>
                  <a:pt x="188" y="642"/>
                  <a:pt x="188" y="642"/>
                </a:cubicBezTo>
                <a:close/>
                <a:moveTo>
                  <a:pt x="214" y="731"/>
                </a:moveTo>
                <a:cubicBezTo>
                  <a:pt x="213" y="729"/>
                  <a:pt x="214" y="730"/>
                  <a:pt x="215" y="729"/>
                </a:cubicBezTo>
                <a:cubicBezTo>
                  <a:pt x="216" y="727"/>
                  <a:pt x="214" y="728"/>
                  <a:pt x="214" y="726"/>
                </a:cubicBezTo>
                <a:cubicBezTo>
                  <a:pt x="214" y="725"/>
                  <a:pt x="215" y="724"/>
                  <a:pt x="215" y="724"/>
                </a:cubicBezTo>
                <a:cubicBezTo>
                  <a:pt x="216" y="723"/>
                  <a:pt x="215" y="722"/>
                  <a:pt x="216" y="722"/>
                </a:cubicBezTo>
                <a:cubicBezTo>
                  <a:pt x="216" y="719"/>
                  <a:pt x="216" y="716"/>
                  <a:pt x="218" y="715"/>
                </a:cubicBezTo>
                <a:cubicBezTo>
                  <a:pt x="218" y="711"/>
                  <a:pt x="218" y="711"/>
                  <a:pt x="218" y="711"/>
                </a:cubicBezTo>
                <a:cubicBezTo>
                  <a:pt x="219" y="710"/>
                  <a:pt x="220" y="710"/>
                  <a:pt x="221" y="710"/>
                </a:cubicBezTo>
                <a:cubicBezTo>
                  <a:pt x="221" y="710"/>
                  <a:pt x="222" y="710"/>
                  <a:pt x="222" y="709"/>
                </a:cubicBezTo>
                <a:cubicBezTo>
                  <a:pt x="223" y="708"/>
                  <a:pt x="224" y="707"/>
                  <a:pt x="224" y="705"/>
                </a:cubicBezTo>
                <a:cubicBezTo>
                  <a:pt x="225" y="703"/>
                  <a:pt x="226" y="700"/>
                  <a:pt x="227" y="700"/>
                </a:cubicBezTo>
                <a:cubicBezTo>
                  <a:pt x="229" y="701"/>
                  <a:pt x="230" y="702"/>
                  <a:pt x="231" y="703"/>
                </a:cubicBezTo>
                <a:cubicBezTo>
                  <a:pt x="231" y="705"/>
                  <a:pt x="229" y="702"/>
                  <a:pt x="228" y="704"/>
                </a:cubicBezTo>
                <a:cubicBezTo>
                  <a:pt x="228" y="705"/>
                  <a:pt x="227" y="705"/>
                  <a:pt x="226" y="706"/>
                </a:cubicBezTo>
                <a:cubicBezTo>
                  <a:pt x="226" y="706"/>
                  <a:pt x="225" y="707"/>
                  <a:pt x="225" y="708"/>
                </a:cubicBezTo>
                <a:cubicBezTo>
                  <a:pt x="225" y="708"/>
                  <a:pt x="225" y="709"/>
                  <a:pt x="225" y="709"/>
                </a:cubicBezTo>
                <a:cubicBezTo>
                  <a:pt x="225" y="709"/>
                  <a:pt x="224" y="709"/>
                  <a:pt x="224" y="709"/>
                </a:cubicBezTo>
                <a:cubicBezTo>
                  <a:pt x="224" y="709"/>
                  <a:pt x="224" y="710"/>
                  <a:pt x="224" y="710"/>
                </a:cubicBezTo>
                <a:cubicBezTo>
                  <a:pt x="223" y="711"/>
                  <a:pt x="224" y="711"/>
                  <a:pt x="223" y="713"/>
                </a:cubicBezTo>
                <a:cubicBezTo>
                  <a:pt x="223" y="713"/>
                  <a:pt x="224" y="714"/>
                  <a:pt x="223" y="714"/>
                </a:cubicBezTo>
                <a:cubicBezTo>
                  <a:pt x="223" y="714"/>
                  <a:pt x="223" y="714"/>
                  <a:pt x="223" y="714"/>
                </a:cubicBezTo>
                <a:cubicBezTo>
                  <a:pt x="223" y="714"/>
                  <a:pt x="223" y="715"/>
                  <a:pt x="223" y="715"/>
                </a:cubicBezTo>
                <a:cubicBezTo>
                  <a:pt x="222" y="716"/>
                  <a:pt x="223" y="716"/>
                  <a:pt x="223" y="717"/>
                </a:cubicBezTo>
                <a:cubicBezTo>
                  <a:pt x="223" y="718"/>
                  <a:pt x="221" y="720"/>
                  <a:pt x="222" y="721"/>
                </a:cubicBezTo>
                <a:cubicBezTo>
                  <a:pt x="221" y="722"/>
                  <a:pt x="221" y="723"/>
                  <a:pt x="219" y="723"/>
                </a:cubicBezTo>
                <a:cubicBezTo>
                  <a:pt x="218" y="727"/>
                  <a:pt x="217" y="732"/>
                  <a:pt x="214" y="734"/>
                </a:cubicBezTo>
                <a:cubicBezTo>
                  <a:pt x="213" y="734"/>
                  <a:pt x="214" y="733"/>
                  <a:pt x="214" y="731"/>
                </a:cubicBezTo>
                <a:close/>
                <a:moveTo>
                  <a:pt x="227" y="717"/>
                </a:moveTo>
                <a:cubicBezTo>
                  <a:pt x="225" y="717"/>
                  <a:pt x="226" y="714"/>
                  <a:pt x="226" y="712"/>
                </a:cubicBezTo>
                <a:cubicBezTo>
                  <a:pt x="228" y="712"/>
                  <a:pt x="227" y="715"/>
                  <a:pt x="227" y="717"/>
                </a:cubicBezTo>
                <a:close/>
                <a:moveTo>
                  <a:pt x="223" y="891"/>
                </a:moveTo>
                <a:cubicBezTo>
                  <a:pt x="223" y="892"/>
                  <a:pt x="223" y="892"/>
                  <a:pt x="223" y="893"/>
                </a:cubicBezTo>
                <a:cubicBezTo>
                  <a:pt x="222" y="893"/>
                  <a:pt x="222" y="894"/>
                  <a:pt x="222" y="894"/>
                </a:cubicBezTo>
                <a:cubicBezTo>
                  <a:pt x="222" y="895"/>
                  <a:pt x="223" y="897"/>
                  <a:pt x="223" y="898"/>
                </a:cubicBezTo>
                <a:cubicBezTo>
                  <a:pt x="223" y="899"/>
                  <a:pt x="223" y="900"/>
                  <a:pt x="222" y="900"/>
                </a:cubicBezTo>
                <a:cubicBezTo>
                  <a:pt x="222" y="900"/>
                  <a:pt x="221" y="900"/>
                  <a:pt x="221" y="900"/>
                </a:cubicBezTo>
                <a:cubicBezTo>
                  <a:pt x="221" y="900"/>
                  <a:pt x="220" y="900"/>
                  <a:pt x="220" y="900"/>
                </a:cubicBezTo>
                <a:cubicBezTo>
                  <a:pt x="220" y="899"/>
                  <a:pt x="220" y="898"/>
                  <a:pt x="221" y="897"/>
                </a:cubicBezTo>
                <a:cubicBezTo>
                  <a:pt x="221" y="897"/>
                  <a:pt x="221" y="896"/>
                  <a:pt x="220" y="896"/>
                </a:cubicBezTo>
                <a:cubicBezTo>
                  <a:pt x="220" y="896"/>
                  <a:pt x="220" y="896"/>
                  <a:pt x="220" y="895"/>
                </a:cubicBezTo>
                <a:cubicBezTo>
                  <a:pt x="220" y="894"/>
                  <a:pt x="220" y="894"/>
                  <a:pt x="220" y="893"/>
                </a:cubicBezTo>
                <a:cubicBezTo>
                  <a:pt x="220" y="891"/>
                  <a:pt x="219" y="889"/>
                  <a:pt x="219" y="887"/>
                </a:cubicBezTo>
                <a:cubicBezTo>
                  <a:pt x="219" y="886"/>
                  <a:pt x="218" y="885"/>
                  <a:pt x="219" y="885"/>
                </a:cubicBezTo>
                <a:cubicBezTo>
                  <a:pt x="220" y="885"/>
                  <a:pt x="220" y="884"/>
                  <a:pt x="221" y="884"/>
                </a:cubicBezTo>
                <a:cubicBezTo>
                  <a:pt x="221" y="884"/>
                  <a:pt x="221" y="883"/>
                  <a:pt x="221" y="883"/>
                </a:cubicBezTo>
                <a:cubicBezTo>
                  <a:pt x="221" y="881"/>
                  <a:pt x="220" y="880"/>
                  <a:pt x="220" y="879"/>
                </a:cubicBezTo>
                <a:cubicBezTo>
                  <a:pt x="220" y="879"/>
                  <a:pt x="219" y="879"/>
                  <a:pt x="219" y="880"/>
                </a:cubicBezTo>
                <a:cubicBezTo>
                  <a:pt x="218" y="880"/>
                  <a:pt x="218" y="881"/>
                  <a:pt x="217" y="881"/>
                </a:cubicBezTo>
                <a:cubicBezTo>
                  <a:pt x="217" y="881"/>
                  <a:pt x="216" y="880"/>
                  <a:pt x="216" y="880"/>
                </a:cubicBezTo>
                <a:cubicBezTo>
                  <a:pt x="217" y="879"/>
                  <a:pt x="214" y="879"/>
                  <a:pt x="214" y="879"/>
                </a:cubicBezTo>
                <a:cubicBezTo>
                  <a:pt x="214" y="878"/>
                  <a:pt x="215" y="877"/>
                  <a:pt x="215" y="877"/>
                </a:cubicBezTo>
                <a:cubicBezTo>
                  <a:pt x="215" y="876"/>
                  <a:pt x="215" y="876"/>
                  <a:pt x="215" y="875"/>
                </a:cubicBezTo>
                <a:cubicBezTo>
                  <a:pt x="215" y="875"/>
                  <a:pt x="215" y="875"/>
                  <a:pt x="215" y="875"/>
                </a:cubicBezTo>
                <a:cubicBezTo>
                  <a:pt x="215" y="874"/>
                  <a:pt x="214" y="873"/>
                  <a:pt x="214" y="873"/>
                </a:cubicBezTo>
                <a:cubicBezTo>
                  <a:pt x="214" y="871"/>
                  <a:pt x="215" y="870"/>
                  <a:pt x="215" y="868"/>
                </a:cubicBezTo>
                <a:cubicBezTo>
                  <a:pt x="215" y="868"/>
                  <a:pt x="215" y="867"/>
                  <a:pt x="215" y="866"/>
                </a:cubicBezTo>
                <a:cubicBezTo>
                  <a:pt x="215" y="865"/>
                  <a:pt x="215" y="865"/>
                  <a:pt x="215" y="864"/>
                </a:cubicBezTo>
                <a:cubicBezTo>
                  <a:pt x="215" y="863"/>
                  <a:pt x="215" y="862"/>
                  <a:pt x="215" y="861"/>
                </a:cubicBezTo>
                <a:cubicBezTo>
                  <a:pt x="215" y="860"/>
                  <a:pt x="215" y="860"/>
                  <a:pt x="215" y="859"/>
                </a:cubicBezTo>
                <a:cubicBezTo>
                  <a:pt x="215" y="859"/>
                  <a:pt x="216" y="858"/>
                  <a:pt x="216" y="858"/>
                </a:cubicBezTo>
                <a:cubicBezTo>
                  <a:pt x="216" y="857"/>
                  <a:pt x="216" y="856"/>
                  <a:pt x="216" y="855"/>
                </a:cubicBezTo>
                <a:cubicBezTo>
                  <a:pt x="216" y="855"/>
                  <a:pt x="216" y="855"/>
                  <a:pt x="216" y="855"/>
                </a:cubicBezTo>
                <a:cubicBezTo>
                  <a:pt x="216" y="854"/>
                  <a:pt x="215" y="854"/>
                  <a:pt x="215" y="854"/>
                </a:cubicBezTo>
                <a:cubicBezTo>
                  <a:pt x="215" y="853"/>
                  <a:pt x="216" y="853"/>
                  <a:pt x="216" y="853"/>
                </a:cubicBezTo>
                <a:cubicBezTo>
                  <a:pt x="216" y="852"/>
                  <a:pt x="215" y="852"/>
                  <a:pt x="215" y="851"/>
                </a:cubicBezTo>
                <a:cubicBezTo>
                  <a:pt x="215" y="851"/>
                  <a:pt x="216" y="851"/>
                  <a:pt x="216" y="851"/>
                </a:cubicBezTo>
                <a:cubicBezTo>
                  <a:pt x="216" y="850"/>
                  <a:pt x="216" y="848"/>
                  <a:pt x="215" y="846"/>
                </a:cubicBezTo>
                <a:cubicBezTo>
                  <a:pt x="216" y="846"/>
                  <a:pt x="215" y="846"/>
                  <a:pt x="215" y="845"/>
                </a:cubicBezTo>
                <a:cubicBezTo>
                  <a:pt x="216" y="845"/>
                  <a:pt x="217" y="844"/>
                  <a:pt x="217" y="844"/>
                </a:cubicBezTo>
                <a:cubicBezTo>
                  <a:pt x="217" y="844"/>
                  <a:pt x="218" y="844"/>
                  <a:pt x="218" y="844"/>
                </a:cubicBezTo>
                <a:cubicBezTo>
                  <a:pt x="219" y="845"/>
                  <a:pt x="218" y="847"/>
                  <a:pt x="218" y="848"/>
                </a:cubicBezTo>
                <a:cubicBezTo>
                  <a:pt x="218" y="849"/>
                  <a:pt x="218" y="850"/>
                  <a:pt x="218" y="851"/>
                </a:cubicBezTo>
                <a:cubicBezTo>
                  <a:pt x="218" y="851"/>
                  <a:pt x="218" y="851"/>
                  <a:pt x="218" y="851"/>
                </a:cubicBezTo>
                <a:cubicBezTo>
                  <a:pt x="218" y="851"/>
                  <a:pt x="218" y="853"/>
                  <a:pt x="218" y="853"/>
                </a:cubicBezTo>
                <a:cubicBezTo>
                  <a:pt x="217" y="854"/>
                  <a:pt x="218" y="856"/>
                  <a:pt x="218" y="857"/>
                </a:cubicBezTo>
                <a:cubicBezTo>
                  <a:pt x="218" y="858"/>
                  <a:pt x="218" y="860"/>
                  <a:pt x="219" y="861"/>
                </a:cubicBezTo>
                <a:cubicBezTo>
                  <a:pt x="217" y="862"/>
                  <a:pt x="218" y="864"/>
                  <a:pt x="216" y="864"/>
                </a:cubicBezTo>
                <a:cubicBezTo>
                  <a:pt x="217" y="867"/>
                  <a:pt x="218" y="868"/>
                  <a:pt x="218" y="870"/>
                </a:cubicBezTo>
                <a:cubicBezTo>
                  <a:pt x="218" y="870"/>
                  <a:pt x="218" y="871"/>
                  <a:pt x="218" y="872"/>
                </a:cubicBezTo>
                <a:cubicBezTo>
                  <a:pt x="218" y="872"/>
                  <a:pt x="218" y="872"/>
                  <a:pt x="218" y="872"/>
                </a:cubicBezTo>
                <a:cubicBezTo>
                  <a:pt x="218" y="873"/>
                  <a:pt x="218" y="873"/>
                  <a:pt x="218" y="874"/>
                </a:cubicBezTo>
                <a:cubicBezTo>
                  <a:pt x="217" y="874"/>
                  <a:pt x="217" y="876"/>
                  <a:pt x="216" y="877"/>
                </a:cubicBezTo>
                <a:cubicBezTo>
                  <a:pt x="217" y="878"/>
                  <a:pt x="218" y="876"/>
                  <a:pt x="218" y="877"/>
                </a:cubicBezTo>
                <a:cubicBezTo>
                  <a:pt x="218" y="878"/>
                  <a:pt x="220" y="878"/>
                  <a:pt x="220" y="879"/>
                </a:cubicBezTo>
                <a:cubicBezTo>
                  <a:pt x="220" y="878"/>
                  <a:pt x="220" y="877"/>
                  <a:pt x="220" y="877"/>
                </a:cubicBezTo>
                <a:cubicBezTo>
                  <a:pt x="221" y="877"/>
                  <a:pt x="222" y="879"/>
                  <a:pt x="222" y="880"/>
                </a:cubicBezTo>
                <a:cubicBezTo>
                  <a:pt x="222" y="880"/>
                  <a:pt x="221" y="881"/>
                  <a:pt x="221" y="882"/>
                </a:cubicBezTo>
                <a:cubicBezTo>
                  <a:pt x="222" y="884"/>
                  <a:pt x="223" y="888"/>
                  <a:pt x="223" y="890"/>
                </a:cubicBezTo>
                <a:cubicBezTo>
                  <a:pt x="223" y="890"/>
                  <a:pt x="223" y="891"/>
                  <a:pt x="223" y="891"/>
                </a:cubicBezTo>
                <a:close/>
                <a:moveTo>
                  <a:pt x="223" y="837"/>
                </a:moveTo>
                <a:cubicBezTo>
                  <a:pt x="223" y="838"/>
                  <a:pt x="223" y="840"/>
                  <a:pt x="223" y="842"/>
                </a:cubicBezTo>
                <a:cubicBezTo>
                  <a:pt x="222" y="843"/>
                  <a:pt x="222" y="845"/>
                  <a:pt x="221" y="845"/>
                </a:cubicBezTo>
                <a:cubicBezTo>
                  <a:pt x="220" y="844"/>
                  <a:pt x="219" y="843"/>
                  <a:pt x="220" y="842"/>
                </a:cubicBezTo>
                <a:cubicBezTo>
                  <a:pt x="221" y="842"/>
                  <a:pt x="222" y="841"/>
                  <a:pt x="221" y="841"/>
                </a:cubicBezTo>
                <a:cubicBezTo>
                  <a:pt x="220" y="840"/>
                  <a:pt x="220" y="841"/>
                  <a:pt x="221" y="838"/>
                </a:cubicBezTo>
                <a:cubicBezTo>
                  <a:pt x="221" y="838"/>
                  <a:pt x="220" y="837"/>
                  <a:pt x="221" y="837"/>
                </a:cubicBezTo>
                <a:cubicBezTo>
                  <a:pt x="221" y="836"/>
                  <a:pt x="221" y="835"/>
                  <a:pt x="221" y="834"/>
                </a:cubicBezTo>
                <a:cubicBezTo>
                  <a:pt x="221" y="833"/>
                  <a:pt x="221" y="832"/>
                  <a:pt x="221" y="830"/>
                </a:cubicBezTo>
                <a:cubicBezTo>
                  <a:pt x="222" y="829"/>
                  <a:pt x="223" y="829"/>
                  <a:pt x="223" y="828"/>
                </a:cubicBezTo>
                <a:cubicBezTo>
                  <a:pt x="223" y="826"/>
                  <a:pt x="223" y="825"/>
                  <a:pt x="223" y="823"/>
                </a:cubicBezTo>
                <a:cubicBezTo>
                  <a:pt x="223" y="824"/>
                  <a:pt x="222" y="824"/>
                  <a:pt x="222" y="824"/>
                </a:cubicBezTo>
                <a:cubicBezTo>
                  <a:pt x="221" y="824"/>
                  <a:pt x="220" y="826"/>
                  <a:pt x="219" y="825"/>
                </a:cubicBezTo>
                <a:cubicBezTo>
                  <a:pt x="220" y="825"/>
                  <a:pt x="219" y="824"/>
                  <a:pt x="219" y="824"/>
                </a:cubicBezTo>
                <a:cubicBezTo>
                  <a:pt x="219" y="823"/>
                  <a:pt x="217" y="823"/>
                  <a:pt x="217" y="822"/>
                </a:cubicBezTo>
                <a:cubicBezTo>
                  <a:pt x="217" y="822"/>
                  <a:pt x="218" y="821"/>
                  <a:pt x="218" y="820"/>
                </a:cubicBezTo>
                <a:cubicBezTo>
                  <a:pt x="218" y="820"/>
                  <a:pt x="218" y="820"/>
                  <a:pt x="219" y="819"/>
                </a:cubicBezTo>
                <a:cubicBezTo>
                  <a:pt x="219" y="819"/>
                  <a:pt x="219" y="819"/>
                  <a:pt x="219" y="819"/>
                </a:cubicBezTo>
                <a:cubicBezTo>
                  <a:pt x="219" y="818"/>
                  <a:pt x="218" y="817"/>
                  <a:pt x="218" y="816"/>
                </a:cubicBezTo>
                <a:cubicBezTo>
                  <a:pt x="219" y="815"/>
                  <a:pt x="219" y="814"/>
                  <a:pt x="220" y="812"/>
                </a:cubicBezTo>
                <a:cubicBezTo>
                  <a:pt x="220" y="811"/>
                  <a:pt x="220" y="811"/>
                  <a:pt x="220" y="810"/>
                </a:cubicBezTo>
                <a:cubicBezTo>
                  <a:pt x="220" y="809"/>
                  <a:pt x="221" y="809"/>
                  <a:pt x="221" y="808"/>
                </a:cubicBezTo>
                <a:cubicBezTo>
                  <a:pt x="221" y="807"/>
                  <a:pt x="220" y="806"/>
                  <a:pt x="220" y="804"/>
                </a:cubicBezTo>
                <a:cubicBezTo>
                  <a:pt x="221" y="804"/>
                  <a:pt x="221" y="804"/>
                  <a:pt x="221" y="803"/>
                </a:cubicBezTo>
                <a:cubicBezTo>
                  <a:pt x="221" y="803"/>
                  <a:pt x="222" y="802"/>
                  <a:pt x="222" y="802"/>
                </a:cubicBezTo>
                <a:cubicBezTo>
                  <a:pt x="222" y="802"/>
                  <a:pt x="222" y="800"/>
                  <a:pt x="222" y="800"/>
                </a:cubicBezTo>
                <a:cubicBezTo>
                  <a:pt x="222" y="799"/>
                  <a:pt x="222" y="799"/>
                  <a:pt x="222" y="799"/>
                </a:cubicBezTo>
                <a:cubicBezTo>
                  <a:pt x="223" y="799"/>
                  <a:pt x="222" y="798"/>
                  <a:pt x="222" y="798"/>
                </a:cubicBezTo>
                <a:cubicBezTo>
                  <a:pt x="222" y="798"/>
                  <a:pt x="223" y="798"/>
                  <a:pt x="223" y="797"/>
                </a:cubicBezTo>
                <a:cubicBezTo>
                  <a:pt x="223" y="797"/>
                  <a:pt x="223" y="796"/>
                  <a:pt x="223" y="795"/>
                </a:cubicBezTo>
                <a:cubicBezTo>
                  <a:pt x="223" y="795"/>
                  <a:pt x="223" y="795"/>
                  <a:pt x="223" y="795"/>
                </a:cubicBezTo>
                <a:cubicBezTo>
                  <a:pt x="223" y="794"/>
                  <a:pt x="224" y="793"/>
                  <a:pt x="223" y="791"/>
                </a:cubicBezTo>
                <a:cubicBezTo>
                  <a:pt x="224" y="791"/>
                  <a:pt x="224" y="790"/>
                  <a:pt x="224" y="790"/>
                </a:cubicBezTo>
                <a:cubicBezTo>
                  <a:pt x="224" y="789"/>
                  <a:pt x="225" y="789"/>
                  <a:pt x="225" y="788"/>
                </a:cubicBezTo>
                <a:cubicBezTo>
                  <a:pt x="226" y="788"/>
                  <a:pt x="226" y="788"/>
                  <a:pt x="226" y="789"/>
                </a:cubicBezTo>
                <a:cubicBezTo>
                  <a:pt x="227" y="790"/>
                  <a:pt x="226" y="791"/>
                  <a:pt x="226" y="793"/>
                </a:cubicBezTo>
                <a:cubicBezTo>
                  <a:pt x="226" y="793"/>
                  <a:pt x="226" y="794"/>
                  <a:pt x="226" y="795"/>
                </a:cubicBezTo>
                <a:cubicBezTo>
                  <a:pt x="226" y="795"/>
                  <a:pt x="225" y="795"/>
                  <a:pt x="225" y="796"/>
                </a:cubicBezTo>
                <a:cubicBezTo>
                  <a:pt x="225" y="796"/>
                  <a:pt x="225" y="797"/>
                  <a:pt x="225" y="798"/>
                </a:cubicBezTo>
                <a:cubicBezTo>
                  <a:pt x="224" y="798"/>
                  <a:pt x="225" y="800"/>
                  <a:pt x="225" y="802"/>
                </a:cubicBezTo>
                <a:cubicBezTo>
                  <a:pt x="225" y="803"/>
                  <a:pt x="224" y="804"/>
                  <a:pt x="225" y="806"/>
                </a:cubicBezTo>
                <a:cubicBezTo>
                  <a:pt x="223" y="806"/>
                  <a:pt x="224" y="809"/>
                  <a:pt x="222" y="808"/>
                </a:cubicBezTo>
                <a:cubicBezTo>
                  <a:pt x="222" y="811"/>
                  <a:pt x="222" y="813"/>
                  <a:pt x="223" y="814"/>
                </a:cubicBezTo>
                <a:cubicBezTo>
                  <a:pt x="222" y="815"/>
                  <a:pt x="222" y="816"/>
                  <a:pt x="222" y="816"/>
                </a:cubicBezTo>
                <a:cubicBezTo>
                  <a:pt x="222" y="816"/>
                  <a:pt x="222" y="816"/>
                  <a:pt x="222" y="817"/>
                </a:cubicBezTo>
                <a:cubicBezTo>
                  <a:pt x="222" y="817"/>
                  <a:pt x="222" y="818"/>
                  <a:pt x="222" y="818"/>
                </a:cubicBezTo>
                <a:cubicBezTo>
                  <a:pt x="221" y="819"/>
                  <a:pt x="220" y="820"/>
                  <a:pt x="220" y="821"/>
                </a:cubicBezTo>
                <a:cubicBezTo>
                  <a:pt x="220" y="823"/>
                  <a:pt x="221" y="820"/>
                  <a:pt x="221" y="822"/>
                </a:cubicBezTo>
                <a:cubicBezTo>
                  <a:pt x="221" y="822"/>
                  <a:pt x="223" y="823"/>
                  <a:pt x="223" y="823"/>
                </a:cubicBezTo>
                <a:cubicBezTo>
                  <a:pt x="223" y="823"/>
                  <a:pt x="223" y="822"/>
                  <a:pt x="223" y="821"/>
                </a:cubicBezTo>
                <a:cubicBezTo>
                  <a:pt x="224" y="821"/>
                  <a:pt x="225" y="824"/>
                  <a:pt x="225" y="825"/>
                </a:cubicBezTo>
                <a:cubicBezTo>
                  <a:pt x="225" y="825"/>
                  <a:pt x="224" y="826"/>
                  <a:pt x="224" y="826"/>
                </a:cubicBezTo>
                <a:cubicBezTo>
                  <a:pt x="224" y="829"/>
                  <a:pt x="225" y="833"/>
                  <a:pt x="224" y="835"/>
                </a:cubicBezTo>
                <a:cubicBezTo>
                  <a:pt x="224" y="835"/>
                  <a:pt x="224" y="836"/>
                  <a:pt x="224" y="836"/>
                </a:cubicBezTo>
                <a:cubicBezTo>
                  <a:pt x="224" y="836"/>
                  <a:pt x="223" y="836"/>
                  <a:pt x="223" y="837"/>
                </a:cubicBezTo>
                <a:close/>
                <a:moveTo>
                  <a:pt x="232" y="947"/>
                </a:moveTo>
                <a:cubicBezTo>
                  <a:pt x="231" y="946"/>
                  <a:pt x="231" y="946"/>
                  <a:pt x="231" y="945"/>
                </a:cubicBezTo>
                <a:cubicBezTo>
                  <a:pt x="231" y="945"/>
                  <a:pt x="232" y="944"/>
                  <a:pt x="231" y="944"/>
                </a:cubicBezTo>
                <a:cubicBezTo>
                  <a:pt x="230" y="944"/>
                  <a:pt x="231" y="944"/>
                  <a:pt x="231" y="942"/>
                </a:cubicBezTo>
                <a:cubicBezTo>
                  <a:pt x="231" y="942"/>
                  <a:pt x="230" y="942"/>
                  <a:pt x="230" y="941"/>
                </a:cubicBezTo>
                <a:cubicBezTo>
                  <a:pt x="230" y="941"/>
                  <a:pt x="230" y="941"/>
                  <a:pt x="230" y="940"/>
                </a:cubicBezTo>
                <a:cubicBezTo>
                  <a:pt x="230" y="939"/>
                  <a:pt x="230" y="938"/>
                  <a:pt x="229" y="937"/>
                </a:cubicBezTo>
                <a:cubicBezTo>
                  <a:pt x="230" y="936"/>
                  <a:pt x="230" y="936"/>
                  <a:pt x="230" y="935"/>
                </a:cubicBezTo>
                <a:cubicBezTo>
                  <a:pt x="230" y="934"/>
                  <a:pt x="230" y="933"/>
                  <a:pt x="229" y="932"/>
                </a:cubicBezTo>
                <a:cubicBezTo>
                  <a:pt x="229" y="933"/>
                  <a:pt x="229" y="933"/>
                  <a:pt x="229" y="933"/>
                </a:cubicBezTo>
                <a:cubicBezTo>
                  <a:pt x="228" y="933"/>
                  <a:pt x="228" y="934"/>
                  <a:pt x="227" y="934"/>
                </a:cubicBezTo>
                <a:cubicBezTo>
                  <a:pt x="227" y="934"/>
                  <a:pt x="227" y="933"/>
                  <a:pt x="227" y="933"/>
                </a:cubicBezTo>
                <a:cubicBezTo>
                  <a:pt x="227" y="933"/>
                  <a:pt x="226" y="933"/>
                  <a:pt x="226" y="933"/>
                </a:cubicBezTo>
                <a:cubicBezTo>
                  <a:pt x="226" y="933"/>
                  <a:pt x="226" y="932"/>
                  <a:pt x="226" y="931"/>
                </a:cubicBezTo>
                <a:cubicBezTo>
                  <a:pt x="226" y="931"/>
                  <a:pt x="226" y="931"/>
                  <a:pt x="226" y="930"/>
                </a:cubicBezTo>
                <a:cubicBezTo>
                  <a:pt x="226" y="930"/>
                  <a:pt x="226" y="930"/>
                  <a:pt x="226" y="930"/>
                </a:cubicBezTo>
                <a:cubicBezTo>
                  <a:pt x="226" y="929"/>
                  <a:pt x="225" y="929"/>
                  <a:pt x="225" y="929"/>
                </a:cubicBezTo>
                <a:cubicBezTo>
                  <a:pt x="225" y="928"/>
                  <a:pt x="225" y="927"/>
                  <a:pt x="225" y="925"/>
                </a:cubicBezTo>
                <a:cubicBezTo>
                  <a:pt x="225" y="925"/>
                  <a:pt x="225" y="924"/>
                  <a:pt x="225" y="924"/>
                </a:cubicBezTo>
                <a:cubicBezTo>
                  <a:pt x="225" y="923"/>
                  <a:pt x="225" y="923"/>
                  <a:pt x="225" y="923"/>
                </a:cubicBezTo>
                <a:cubicBezTo>
                  <a:pt x="225" y="922"/>
                  <a:pt x="225" y="921"/>
                  <a:pt x="224" y="920"/>
                </a:cubicBezTo>
                <a:cubicBezTo>
                  <a:pt x="225" y="920"/>
                  <a:pt x="225" y="920"/>
                  <a:pt x="225" y="919"/>
                </a:cubicBezTo>
                <a:cubicBezTo>
                  <a:pt x="225" y="919"/>
                  <a:pt x="225" y="919"/>
                  <a:pt x="225" y="918"/>
                </a:cubicBezTo>
                <a:cubicBezTo>
                  <a:pt x="225" y="918"/>
                  <a:pt x="225" y="917"/>
                  <a:pt x="225" y="917"/>
                </a:cubicBezTo>
                <a:cubicBezTo>
                  <a:pt x="225" y="916"/>
                  <a:pt x="225" y="916"/>
                  <a:pt x="225" y="916"/>
                </a:cubicBezTo>
                <a:cubicBezTo>
                  <a:pt x="225" y="916"/>
                  <a:pt x="224" y="916"/>
                  <a:pt x="224" y="915"/>
                </a:cubicBezTo>
                <a:cubicBezTo>
                  <a:pt x="224" y="915"/>
                  <a:pt x="225" y="915"/>
                  <a:pt x="225" y="915"/>
                </a:cubicBezTo>
                <a:cubicBezTo>
                  <a:pt x="224" y="915"/>
                  <a:pt x="224" y="914"/>
                  <a:pt x="224" y="914"/>
                </a:cubicBezTo>
                <a:cubicBezTo>
                  <a:pt x="224" y="914"/>
                  <a:pt x="224" y="914"/>
                  <a:pt x="224" y="914"/>
                </a:cubicBezTo>
                <a:cubicBezTo>
                  <a:pt x="224" y="913"/>
                  <a:pt x="224" y="912"/>
                  <a:pt x="224" y="911"/>
                </a:cubicBezTo>
                <a:cubicBezTo>
                  <a:pt x="224" y="910"/>
                  <a:pt x="224" y="910"/>
                  <a:pt x="224" y="910"/>
                </a:cubicBezTo>
                <a:cubicBezTo>
                  <a:pt x="224" y="909"/>
                  <a:pt x="224" y="909"/>
                  <a:pt x="225" y="909"/>
                </a:cubicBezTo>
                <a:cubicBezTo>
                  <a:pt x="225" y="908"/>
                  <a:pt x="225" y="909"/>
                  <a:pt x="225" y="909"/>
                </a:cubicBezTo>
                <a:cubicBezTo>
                  <a:pt x="226" y="910"/>
                  <a:pt x="225" y="911"/>
                  <a:pt x="226" y="911"/>
                </a:cubicBezTo>
                <a:cubicBezTo>
                  <a:pt x="226" y="912"/>
                  <a:pt x="226" y="913"/>
                  <a:pt x="226" y="913"/>
                </a:cubicBezTo>
                <a:cubicBezTo>
                  <a:pt x="226" y="913"/>
                  <a:pt x="226" y="913"/>
                  <a:pt x="226" y="914"/>
                </a:cubicBezTo>
                <a:cubicBezTo>
                  <a:pt x="226" y="914"/>
                  <a:pt x="226" y="915"/>
                  <a:pt x="226" y="915"/>
                </a:cubicBezTo>
                <a:cubicBezTo>
                  <a:pt x="226" y="916"/>
                  <a:pt x="227" y="917"/>
                  <a:pt x="227" y="918"/>
                </a:cubicBezTo>
                <a:cubicBezTo>
                  <a:pt x="227" y="919"/>
                  <a:pt x="227" y="919"/>
                  <a:pt x="227" y="920"/>
                </a:cubicBezTo>
                <a:cubicBezTo>
                  <a:pt x="226" y="921"/>
                  <a:pt x="227" y="922"/>
                  <a:pt x="226" y="923"/>
                </a:cubicBezTo>
                <a:cubicBezTo>
                  <a:pt x="226" y="924"/>
                  <a:pt x="227" y="925"/>
                  <a:pt x="228" y="926"/>
                </a:cubicBezTo>
                <a:cubicBezTo>
                  <a:pt x="227" y="927"/>
                  <a:pt x="228" y="927"/>
                  <a:pt x="228" y="928"/>
                </a:cubicBezTo>
                <a:cubicBezTo>
                  <a:pt x="228" y="928"/>
                  <a:pt x="227" y="928"/>
                  <a:pt x="227" y="928"/>
                </a:cubicBezTo>
                <a:cubicBezTo>
                  <a:pt x="227" y="928"/>
                  <a:pt x="228" y="929"/>
                  <a:pt x="228" y="929"/>
                </a:cubicBezTo>
                <a:cubicBezTo>
                  <a:pt x="227" y="930"/>
                  <a:pt x="227" y="930"/>
                  <a:pt x="227" y="931"/>
                </a:cubicBezTo>
                <a:cubicBezTo>
                  <a:pt x="227" y="932"/>
                  <a:pt x="228" y="931"/>
                  <a:pt x="228" y="931"/>
                </a:cubicBezTo>
                <a:cubicBezTo>
                  <a:pt x="228" y="932"/>
                  <a:pt x="229" y="932"/>
                  <a:pt x="229" y="932"/>
                </a:cubicBezTo>
                <a:cubicBezTo>
                  <a:pt x="229" y="932"/>
                  <a:pt x="229" y="931"/>
                  <a:pt x="229" y="931"/>
                </a:cubicBezTo>
                <a:cubicBezTo>
                  <a:pt x="230" y="931"/>
                  <a:pt x="231" y="932"/>
                  <a:pt x="231" y="933"/>
                </a:cubicBezTo>
                <a:cubicBezTo>
                  <a:pt x="231" y="933"/>
                  <a:pt x="231" y="934"/>
                  <a:pt x="231" y="934"/>
                </a:cubicBezTo>
                <a:cubicBezTo>
                  <a:pt x="231" y="936"/>
                  <a:pt x="232" y="938"/>
                  <a:pt x="232" y="940"/>
                </a:cubicBezTo>
                <a:cubicBezTo>
                  <a:pt x="232" y="940"/>
                  <a:pt x="233" y="940"/>
                  <a:pt x="233" y="940"/>
                </a:cubicBezTo>
                <a:cubicBezTo>
                  <a:pt x="232" y="941"/>
                  <a:pt x="232" y="941"/>
                  <a:pt x="232" y="941"/>
                </a:cubicBezTo>
                <a:cubicBezTo>
                  <a:pt x="232" y="942"/>
                  <a:pt x="233" y="943"/>
                  <a:pt x="233" y="944"/>
                </a:cubicBezTo>
                <a:cubicBezTo>
                  <a:pt x="233" y="945"/>
                  <a:pt x="233" y="947"/>
                  <a:pt x="232" y="947"/>
                </a:cubicBezTo>
                <a:close/>
                <a:moveTo>
                  <a:pt x="235" y="1018"/>
                </a:moveTo>
                <a:cubicBezTo>
                  <a:pt x="234" y="1018"/>
                  <a:pt x="234" y="1016"/>
                  <a:pt x="233" y="1015"/>
                </a:cubicBezTo>
                <a:cubicBezTo>
                  <a:pt x="233" y="1014"/>
                  <a:pt x="233" y="1013"/>
                  <a:pt x="234" y="1013"/>
                </a:cubicBezTo>
                <a:cubicBezTo>
                  <a:pt x="234" y="1013"/>
                  <a:pt x="234" y="1014"/>
                  <a:pt x="234" y="1014"/>
                </a:cubicBezTo>
                <a:cubicBezTo>
                  <a:pt x="235" y="1016"/>
                  <a:pt x="235" y="1017"/>
                  <a:pt x="235" y="1017"/>
                </a:cubicBezTo>
                <a:cubicBezTo>
                  <a:pt x="235" y="1017"/>
                  <a:pt x="235" y="1018"/>
                  <a:pt x="235" y="1018"/>
                </a:cubicBezTo>
                <a:close/>
                <a:moveTo>
                  <a:pt x="236" y="1018"/>
                </a:moveTo>
                <a:cubicBezTo>
                  <a:pt x="236" y="1018"/>
                  <a:pt x="236" y="1018"/>
                  <a:pt x="236" y="1018"/>
                </a:cubicBezTo>
                <a:cubicBezTo>
                  <a:pt x="236" y="1018"/>
                  <a:pt x="236" y="1018"/>
                  <a:pt x="236" y="1018"/>
                </a:cubicBezTo>
                <a:cubicBezTo>
                  <a:pt x="236" y="1018"/>
                  <a:pt x="236" y="1018"/>
                  <a:pt x="236" y="1019"/>
                </a:cubicBezTo>
                <a:lnTo>
                  <a:pt x="236" y="1018"/>
                </a:lnTo>
                <a:close/>
                <a:moveTo>
                  <a:pt x="236" y="752"/>
                </a:moveTo>
                <a:cubicBezTo>
                  <a:pt x="235" y="753"/>
                  <a:pt x="236" y="754"/>
                  <a:pt x="236" y="755"/>
                </a:cubicBezTo>
                <a:cubicBezTo>
                  <a:pt x="235" y="755"/>
                  <a:pt x="235" y="755"/>
                  <a:pt x="235" y="755"/>
                </a:cubicBezTo>
                <a:cubicBezTo>
                  <a:pt x="235" y="756"/>
                  <a:pt x="235" y="757"/>
                  <a:pt x="234" y="758"/>
                </a:cubicBezTo>
                <a:cubicBezTo>
                  <a:pt x="234" y="758"/>
                  <a:pt x="234" y="760"/>
                  <a:pt x="234" y="762"/>
                </a:cubicBezTo>
                <a:cubicBezTo>
                  <a:pt x="234" y="763"/>
                  <a:pt x="233" y="764"/>
                  <a:pt x="234" y="765"/>
                </a:cubicBezTo>
                <a:cubicBezTo>
                  <a:pt x="232" y="765"/>
                  <a:pt x="233" y="768"/>
                  <a:pt x="230" y="768"/>
                </a:cubicBezTo>
                <a:cubicBezTo>
                  <a:pt x="230" y="770"/>
                  <a:pt x="231" y="772"/>
                  <a:pt x="231" y="774"/>
                </a:cubicBezTo>
                <a:cubicBezTo>
                  <a:pt x="231" y="774"/>
                  <a:pt x="230" y="775"/>
                  <a:pt x="230" y="776"/>
                </a:cubicBezTo>
                <a:cubicBezTo>
                  <a:pt x="230" y="776"/>
                  <a:pt x="230" y="776"/>
                  <a:pt x="230" y="776"/>
                </a:cubicBezTo>
                <a:cubicBezTo>
                  <a:pt x="230" y="776"/>
                  <a:pt x="230" y="777"/>
                  <a:pt x="230" y="777"/>
                </a:cubicBezTo>
                <a:cubicBezTo>
                  <a:pt x="229" y="778"/>
                  <a:pt x="228" y="779"/>
                  <a:pt x="228" y="780"/>
                </a:cubicBezTo>
                <a:cubicBezTo>
                  <a:pt x="228" y="782"/>
                  <a:pt x="229" y="780"/>
                  <a:pt x="229" y="781"/>
                </a:cubicBezTo>
                <a:cubicBezTo>
                  <a:pt x="229" y="781"/>
                  <a:pt x="230" y="782"/>
                  <a:pt x="231" y="783"/>
                </a:cubicBezTo>
                <a:cubicBezTo>
                  <a:pt x="231" y="782"/>
                  <a:pt x="231" y="781"/>
                  <a:pt x="231" y="781"/>
                </a:cubicBezTo>
                <a:cubicBezTo>
                  <a:pt x="232" y="781"/>
                  <a:pt x="233" y="784"/>
                  <a:pt x="232" y="784"/>
                </a:cubicBezTo>
                <a:cubicBezTo>
                  <a:pt x="232" y="784"/>
                  <a:pt x="232" y="785"/>
                  <a:pt x="232" y="786"/>
                </a:cubicBezTo>
                <a:cubicBezTo>
                  <a:pt x="231" y="789"/>
                  <a:pt x="232" y="792"/>
                  <a:pt x="231" y="795"/>
                </a:cubicBezTo>
                <a:cubicBezTo>
                  <a:pt x="231" y="795"/>
                  <a:pt x="231" y="795"/>
                  <a:pt x="231" y="796"/>
                </a:cubicBezTo>
                <a:cubicBezTo>
                  <a:pt x="231" y="796"/>
                  <a:pt x="230" y="796"/>
                  <a:pt x="230" y="796"/>
                </a:cubicBezTo>
                <a:cubicBezTo>
                  <a:pt x="230" y="798"/>
                  <a:pt x="230" y="800"/>
                  <a:pt x="229" y="801"/>
                </a:cubicBezTo>
                <a:cubicBezTo>
                  <a:pt x="229" y="802"/>
                  <a:pt x="228" y="804"/>
                  <a:pt x="227" y="804"/>
                </a:cubicBezTo>
                <a:cubicBezTo>
                  <a:pt x="226" y="803"/>
                  <a:pt x="226" y="802"/>
                  <a:pt x="227" y="801"/>
                </a:cubicBezTo>
                <a:cubicBezTo>
                  <a:pt x="227" y="801"/>
                  <a:pt x="228" y="801"/>
                  <a:pt x="227" y="800"/>
                </a:cubicBezTo>
                <a:cubicBezTo>
                  <a:pt x="226" y="799"/>
                  <a:pt x="227" y="800"/>
                  <a:pt x="227" y="797"/>
                </a:cubicBezTo>
                <a:cubicBezTo>
                  <a:pt x="228" y="797"/>
                  <a:pt x="227" y="796"/>
                  <a:pt x="227" y="796"/>
                </a:cubicBezTo>
                <a:cubicBezTo>
                  <a:pt x="228" y="795"/>
                  <a:pt x="228" y="795"/>
                  <a:pt x="228" y="793"/>
                </a:cubicBezTo>
                <a:cubicBezTo>
                  <a:pt x="228" y="792"/>
                  <a:pt x="229" y="791"/>
                  <a:pt x="228" y="789"/>
                </a:cubicBezTo>
                <a:cubicBezTo>
                  <a:pt x="230" y="789"/>
                  <a:pt x="230" y="788"/>
                  <a:pt x="231" y="787"/>
                </a:cubicBezTo>
                <a:cubicBezTo>
                  <a:pt x="231" y="785"/>
                  <a:pt x="231" y="784"/>
                  <a:pt x="231" y="783"/>
                </a:cubicBezTo>
                <a:cubicBezTo>
                  <a:pt x="230" y="783"/>
                  <a:pt x="230" y="783"/>
                  <a:pt x="229" y="783"/>
                </a:cubicBezTo>
                <a:cubicBezTo>
                  <a:pt x="229" y="784"/>
                  <a:pt x="228" y="785"/>
                  <a:pt x="227" y="784"/>
                </a:cubicBezTo>
                <a:cubicBezTo>
                  <a:pt x="227" y="784"/>
                  <a:pt x="227" y="783"/>
                  <a:pt x="227" y="783"/>
                </a:cubicBezTo>
                <a:cubicBezTo>
                  <a:pt x="227" y="782"/>
                  <a:pt x="223" y="782"/>
                  <a:pt x="223" y="781"/>
                </a:cubicBezTo>
                <a:cubicBezTo>
                  <a:pt x="223" y="781"/>
                  <a:pt x="226" y="780"/>
                  <a:pt x="226" y="779"/>
                </a:cubicBezTo>
                <a:cubicBezTo>
                  <a:pt x="226" y="779"/>
                  <a:pt x="227" y="779"/>
                  <a:pt x="227" y="778"/>
                </a:cubicBezTo>
                <a:cubicBezTo>
                  <a:pt x="227" y="778"/>
                  <a:pt x="227" y="778"/>
                  <a:pt x="227" y="778"/>
                </a:cubicBezTo>
                <a:cubicBezTo>
                  <a:pt x="227" y="777"/>
                  <a:pt x="227" y="776"/>
                  <a:pt x="227" y="776"/>
                </a:cubicBezTo>
                <a:cubicBezTo>
                  <a:pt x="227" y="774"/>
                  <a:pt x="228" y="773"/>
                  <a:pt x="228" y="771"/>
                </a:cubicBezTo>
                <a:cubicBezTo>
                  <a:pt x="228" y="771"/>
                  <a:pt x="228" y="770"/>
                  <a:pt x="229" y="769"/>
                </a:cubicBezTo>
                <a:cubicBezTo>
                  <a:pt x="229" y="768"/>
                  <a:pt x="229" y="768"/>
                  <a:pt x="229" y="767"/>
                </a:cubicBezTo>
                <a:cubicBezTo>
                  <a:pt x="230" y="766"/>
                  <a:pt x="229" y="765"/>
                  <a:pt x="230" y="764"/>
                </a:cubicBezTo>
                <a:cubicBezTo>
                  <a:pt x="230" y="763"/>
                  <a:pt x="230" y="763"/>
                  <a:pt x="230" y="762"/>
                </a:cubicBezTo>
                <a:cubicBezTo>
                  <a:pt x="231" y="762"/>
                  <a:pt x="231" y="762"/>
                  <a:pt x="231" y="762"/>
                </a:cubicBezTo>
                <a:cubicBezTo>
                  <a:pt x="232" y="761"/>
                  <a:pt x="231" y="760"/>
                  <a:pt x="232" y="759"/>
                </a:cubicBezTo>
                <a:cubicBezTo>
                  <a:pt x="232" y="759"/>
                  <a:pt x="232" y="759"/>
                  <a:pt x="232" y="758"/>
                </a:cubicBezTo>
                <a:cubicBezTo>
                  <a:pt x="232" y="758"/>
                  <a:pt x="232" y="757"/>
                  <a:pt x="232" y="757"/>
                </a:cubicBezTo>
                <a:cubicBezTo>
                  <a:pt x="232" y="757"/>
                  <a:pt x="232" y="757"/>
                  <a:pt x="232" y="757"/>
                </a:cubicBezTo>
                <a:cubicBezTo>
                  <a:pt x="232" y="756"/>
                  <a:pt x="232" y="755"/>
                  <a:pt x="232" y="755"/>
                </a:cubicBezTo>
                <a:cubicBezTo>
                  <a:pt x="232" y="755"/>
                  <a:pt x="233" y="755"/>
                  <a:pt x="233" y="754"/>
                </a:cubicBezTo>
                <a:cubicBezTo>
                  <a:pt x="233" y="754"/>
                  <a:pt x="234" y="752"/>
                  <a:pt x="233" y="750"/>
                </a:cubicBezTo>
                <a:cubicBezTo>
                  <a:pt x="234" y="750"/>
                  <a:pt x="234" y="750"/>
                  <a:pt x="234" y="749"/>
                </a:cubicBezTo>
                <a:cubicBezTo>
                  <a:pt x="234" y="749"/>
                  <a:pt x="235" y="749"/>
                  <a:pt x="236" y="748"/>
                </a:cubicBezTo>
                <a:cubicBezTo>
                  <a:pt x="236" y="748"/>
                  <a:pt x="236" y="748"/>
                  <a:pt x="236" y="748"/>
                </a:cubicBezTo>
                <a:cubicBezTo>
                  <a:pt x="237" y="750"/>
                  <a:pt x="236" y="751"/>
                  <a:pt x="236" y="752"/>
                </a:cubicBezTo>
                <a:close/>
                <a:moveTo>
                  <a:pt x="237" y="682"/>
                </a:moveTo>
                <a:cubicBezTo>
                  <a:pt x="236" y="683"/>
                  <a:pt x="236" y="682"/>
                  <a:pt x="236" y="682"/>
                </a:cubicBezTo>
                <a:cubicBezTo>
                  <a:pt x="236" y="682"/>
                  <a:pt x="236" y="682"/>
                  <a:pt x="236" y="683"/>
                </a:cubicBezTo>
                <a:cubicBezTo>
                  <a:pt x="235" y="683"/>
                  <a:pt x="235" y="683"/>
                  <a:pt x="234" y="683"/>
                </a:cubicBezTo>
                <a:cubicBezTo>
                  <a:pt x="234" y="683"/>
                  <a:pt x="234" y="685"/>
                  <a:pt x="234" y="685"/>
                </a:cubicBezTo>
                <a:cubicBezTo>
                  <a:pt x="234" y="686"/>
                  <a:pt x="234" y="686"/>
                  <a:pt x="234" y="687"/>
                </a:cubicBezTo>
                <a:cubicBezTo>
                  <a:pt x="234" y="688"/>
                  <a:pt x="234" y="688"/>
                  <a:pt x="234" y="688"/>
                </a:cubicBezTo>
                <a:cubicBezTo>
                  <a:pt x="234" y="689"/>
                  <a:pt x="234" y="689"/>
                  <a:pt x="234" y="689"/>
                </a:cubicBezTo>
                <a:cubicBezTo>
                  <a:pt x="234" y="690"/>
                  <a:pt x="233" y="689"/>
                  <a:pt x="233" y="689"/>
                </a:cubicBezTo>
                <a:cubicBezTo>
                  <a:pt x="233" y="690"/>
                  <a:pt x="233" y="690"/>
                  <a:pt x="233" y="690"/>
                </a:cubicBezTo>
                <a:cubicBezTo>
                  <a:pt x="233" y="690"/>
                  <a:pt x="232" y="690"/>
                  <a:pt x="232" y="691"/>
                </a:cubicBezTo>
                <a:cubicBezTo>
                  <a:pt x="232" y="691"/>
                  <a:pt x="233" y="692"/>
                  <a:pt x="232" y="692"/>
                </a:cubicBezTo>
                <a:cubicBezTo>
                  <a:pt x="232" y="692"/>
                  <a:pt x="231" y="692"/>
                  <a:pt x="231" y="693"/>
                </a:cubicBezTo>
                <a:cubicBezTo>
                  <a:pt x="230" y="693"/>
                  <a:pt x="230" y="693"/>
                  <a:pt x="230" y="693"/>
                </a:cubicBezTo>
                <a:cubicBezTo>
                  <a:pt x="230" y="694"/>
                  <a:pt x="230" y="694"/>
                  <a:pt x="230" y="695"/>
                </a:cubicBezTo>
                <a:cubicBezTo>
                  <a:pt x="229" y="695"/>
                  <a:pt x="230" y="697"/>
                  <a:pt x="229" y="697"/>
                </a:cubicBezTo>
                <a:cubicBezTo>
                  <a:pt x="228" y="696"/>
                  <a:pt x="225" y="697"/>
                  <a:pt x="226" y="695"/>
                </a:cubicBezTo>
                <a:cubicBezTo>
                  <a:pt x="225" y="694"/>
                  <a:pt x="224" y="695"/>
                  <a:pt x="223" y="696"/>
                </a:cubicBezTo>
                <a:cubicBezTo>
                  <a:pt x="222" y="694"/>
                  <a:pt x="226" y="693"/>
                  <a:pt x="228" y="695"/>
                </a:cubicBezTo>
                <a:cubicBezTo>
                  <a:pt x="229" y="694"/>
                  <a:pt x="228" y="692"/>
                  <a:pt x="229" y="691"/>
                </a:cubicBezTo>
                <a:cubicBezTo>
                  <a:pt x="230" y="690"/>
                  <a:pt x="229" y="690"/>
                  <a:pt x="229" y="689"/>
                </a:cubicBezTo>
                <a:cubicBezTo>
                  <a:pt x="229" y="689"/>
                  <a:pt x="229" y="688"/>
                  <a:pt x="229" y="688"/>
                </a:cubicBezTo>
                <a:cubicBezTo>
                  <a:pt x="229" y="687"/>
                  <a:pt x="229" y="687"/>
                  <a:pt x="230" y="687"/>
                </a:cubicBezTo>
                <a:cubicBezTo>
                  <a:pt x="230" y="686"/>
                  <a:pt x="230" y="685"/>
                  <a:pt x="230" y="685"/>
                </a:cubicBezTo>
                <a:cubicBezTo>
                  <a:pt x="231" y="684"/>
                  <a:pt x="231" y="684"/>
                  <a:pt x="231" y="684"/>
                </a:cubicBezTo>
                <a:cubicBezTo>
                  <a:pt x="232" y="685"/>
                  <a:pt x="233" y="685"/>
                  <a:pt x="233" y="684"/>
                </a:cubicBezTo>
                <a:cubicBezTo>
                  <a:pt x="233" y="683"/>
                  <a:pt x="233" y="683"/>
                  <a:pt x="233" y="682"/>
                </a:cubicBezTo>
                <a:cubicBezTo>
                  <a:pt x="233" y="682"/>
                  <a:pt x="234" y="682"/>
                  <a:pt x="234" y="682"/>
                </a:cubicBezTo>
                <a:cubicBezTo>
                  <a:pt x="235" y="680"/>
                  <a:pt x="235" y="679"/>
                  <a:pt x="236" y="678"/>
                </a:cubicBezTo>
                <a:cubicBezTo>
                  <a:pt x="236" y="678"/>
                  <a:pt x="237" y="678"/>
                  <a:pt x="237" y="678"/>
                </a:cubicBezTo>
                <a:cubicBezTo>
                  <a:pt x="238" y="678"/>
                  <a:pt x="237" y="679"/>
                  <a:pt x="237" y="680"/>
                </a:cubicBezTo>
                <a:cubicBezTo>
                  <a:pt x="237" y="681"/>
                  <a:pt x="237" y="681"/>
                  <a:pt x="237" y="682"/>
                </a:cubicBezTo>
                <a:close/>
                <a:moveTo>
                  <a:pt x="239" y="1024"/>
                </a:moveTo>
                <a:cubicBezTo>
                  <a:pt x="240" y="1024"/>
                  <a:pt x="240" y="1025"/>
                  <a:pt x="240" y="1025"/>
                </a:cubicBezTo>
                <a:cubicBezTo>
                  <a:pt x="240" y="1025"/>
                  <a:pt x="240" y="1025"/>
                  <a:pt x="241" y="1026"/>
                </a:cubicBezTo>
                <a:cubicBezTo>
                  <a:pt x="240" y="1026"/>
                  <a:pt x="240" y="1027"/>
                  <a:pt x="239" y="1024"/>
                </a:cubicBezTo>
                <a:close/>
                <a:moveTo>
                  <a:pt x="256" y="992"/>
                </a:moveTo>
                <a:cubicBezTo>
                  <a:pt x="255" y="994"/>
                  <a:pt x="258" y="999"/>
                  <a:pt x="257" y="1000"/>
                </a:cubicBezTo>
                <a:cubicBezTo>
                  <a:pt x="256" y="1000"/>
                  <a:pt x="253" y="992"/>
                  <a:pt x="256" y="992"/>
                </a:cubicBezTo>
                <a:close/>
                <a:moveTo>
                  <a:pt x="259" y="1010"/>
                </a:moveTo>
                <a:cubicBezTo>
                  <a:pt x="259" y="1007"/>
                  <a:pt x="257" y="1006"/>
                  <a:pt x="258" y="1001"/>
                </a:cubicBezTo>
                <a:cubicBezTo>
                  <a:pt x="258" y="1001"/>
                  <a:pt x="258" y="1001"/>
                  <a:pt x="258" y="1002"/>
                </a:cubicBezTo>
                <a:cubicBezTo>
                  <a:pt x="258" y="1003"/>
                  <a:pt x="259" y="1003"/>
                  <a:pt x="260" y="1004"/>
                </a:cubicBezTo>
                <a:cubicBezTo>
                  <a:pt x="260" y="1004"/>
                  <a:pt x="260" y="1005"/>
                  <a:pt x="260" y="1005"/>
                </a:cubicBezTo>
                <a:cubicBezTo>
                  <a:pt x="261" y="1006"/>
                  <a:pt x="262" y="1008"/>
                  <a:pt x="262" y="1010"/>
                </a:cubicBezTo>
                <a:cubicBezTo>
                  <a:pt x="263" y="1012"/>
                  <a:pt x="265" y="1013"/>
                  <a:pt x="265" y="1016"/>
                </a:cubicBezTo>
                <a:cubicBezTo>
                  <a:pt x="262" y="1015"/>
                  <a:pt x="263" y="1010"/>
                  <a:pt x="259" y="1010"/>
                </a:cubicBezTo>
                <a:close/>
                <a:moveTo>
                  <a:pt x="274" y="1074"/>
                </a:moveTo>
                <a:cubicBezTo>
                  <a:pt x="275" y="1074"/>
                  <a:pt x="275" y="1074"/>
                  <a:pt x="275" y="1074"/>
                </a:cubicBezTo>
                <a:cubicBezTo>
                  <a:pt x="276" y="1075"/>
                  <a:pt x="276" y="1076"/>
                  <a:pt x="276" y="1077"/>
                </a:cubicBezTo>
                <a:cubicBezTo>
                  <a:pt x="276" y="1077"/>
                  <a:pt x="276" y="1077"/>
                  <a:pt x="276" y="1077"/>
                </a:cubicBezTo>
                <a:cubicBezTo>
                  <a:pt x="276" y="1076"/>
                  <a:pt x="275" y="1075"/>
                  <a:pt x="274" y="1074"/>
                </a:cubicBezTo>
                <a:close/>
                <a:moveTo>
                  <a:pt x="281" y="1082"/>
                </a:moveTo>
                <a:cubicBezTo>
                  <a:pt x="281" y="1082"/>
                  <a:pt x="282" y="1083"/>
                  <a:pt x="282" y="1083"/>
                </a:cubicBezTo>
                <a:cubicBezTo>
                  <a:pt x="282" y="1083"/>
                  <a:pt x="281" y="1082"/>
                  <a:pt x="281" y="1082"/>
                </a:cubicBezTo>
                <a:close/>
                <a:moveTo>
                  <a:pt x="301" y="1060"/>
                </a:moveTo>
                <a:cubicBezTo>
                  <a:pt x="299" y="1060"/>
                  <a:pt x="299" y="1060"/>
                  <a:pt x="299" y="1058"/>
                </a:cubicBezTo>
                <a:cubicBezTo>
                  <a:pt x="300" y="1059"/>
                  <a:pt x="301" y="1058"/>
                  <a:pt x="301" y="1060"/>
                </a:cubicBezTo>
                <a:close/>
                <a:moveTo>
                  <a:pt x="301" y="1057"/>
                </a:moveTo>
                <a:cubicBezTo>
                  <a:pt x="301" y="1057"/>
                  <a:pt x="301" y="1056"/>
                  <a:pt x="301" y="1056"/>
                </a:cubicBezTo>
                <a:cubicBezTo>
                  <a:pt x="301" y="1056"/>
                  <a:pt x="301" y="1056"/>
                  <a:pt x="301" y="1056"/>
                </a:cubicBezTo>
                <a:cubicBezTo>
                  <a:pt x="301" y="1057"/>
                  <a:pt x="301" y="1057"/>
                  <a:pt x="302" y="1057"/>
                </a:cubicBezTo>
                <a:cubicBezTo>
                  <a:pt x="302" y="1057"/>
                  <a:pt x="302" y="1057"/>
                  <a:pt x="302" y="1057"/>
                </a:cubicBezTo>
                <a:cubicBezTo>
                  <a:pt x="301" y="1057"/>
                  <a:pt x="301" y="1057"/>
                  <a:pt x="301" y="1057"/>
                </a:cubicBezTo>
                <a:close/>
                <a:moveTo>
                  <a:pt x="303" y="1063"/>
                </a:moveTo>
                <a:cubicBezTo>
                  <a:pt x="303" y="1062"/>
                  <a:pt x="303" y="1061"/>
                  <a:pt x="304" y="1060"/>
                </a:cubicBezTo>
                <a:cubicBezTo>
                  <a:pt x="304" y="1061"/>
                  <a:pt x="304" y="1062"/>
                  <a:pt x="304" y="1062"/>
                </a:cubicBezTo>
                <a:cubicBezTo>
                  <a:pt x="304" y="1063"/>
                  <a:pt x="303" y="1064"/>
                  <a:pt x="303" y="1063"/>
                </a:cubicBezTo>
                <a:close/>
                <a:moveTo>
                  <a:pt x="310" y="1071"/>
                </a:moveTo>
                <a:cubicBezTo>
                  <a:pt x="308" y="1070"/>
                  <a:pt x="308" y="1069"/>
                  <a:pt x="307" y="1067"/>
                </a:cubicBezTo>
                <a:cubicBezTo>
                  <a:pt x="307" y="1067"/>
                  <a:pt x="307" y="1067"/>
                  <a:pt x="307" y="1067"/>
                </a:cubicBezTo>
                <a:cubicBezTo>
                  <a:pt x="308" y="1068"/>
                  <a:pt x="309" y="1070"/>
                  <a:pt x="310" y="1070"/>
                </a:cubicBezTo>
                <a:cubicBezTo>
                  <a:pt x="310" y="1070"/>
                  <a:pt x="310" y="1071"/>
                  <a:pt x="310" y="1071"/>
                </a:cubicBezTo>
                <a:close/>
                <a:moveTo>
                  <a:pt x="351" y="1109"/>
                </a:moveTo>
                <a:cubicBezTo>
                  <a:pt x="350" y="1109"/>
                  <a:pt x="350" y="1107"/>
                  <a:pt x="349" y="1106"/>
                </a:cubicBezTo>
                <a:cubicBezTo>
                  <a:pt x="348" y="1106"/>
                  <a:pt x="348" y="1106"/>
                  <a:pt x="347" y="1106"/>
                </a:cubicBezTo>
                <a:cubicBezTo>
                  <a:pt x="347" y="1105"/>
                  <a:pt x="347" y="1105"/>
                  <a:pt x="346" y="1105"/>
                </a:cubicBezTo>
                <a:cubicBezTo>
                  <a:pt x="346" y="1104"/>
                  <a:pt x="345" y="1104"/>
                  <a:pt x="346" y="1103"/>
                </a:cubicBezTo>
                <a:cubicBezTo>
                  <a:pt x="345" y="1102"/>
                  <a:pt x="345" y="1102"/>
                  <a:pt x="344" y="1103"/>
                </a:cubicBezTo>
                <a:cubicBezTo>
                  <a:pt x="344" y="1102"/>
                  <a:pt x="344" y="1102"/>
                  <a:pt x="343" y="1101"/>
                </a:cubicBezTo>
                <a:cubicBezTo>
                  <a:pt x="343" y="1101"/>
                  <a:pt x="343" y="1100"/>
                  <a:pt x="342" y="1100"/>
                </a:cubicBezTo>
                <a:cubicBezTo>
                  <a:pt x="342" y="1100"/>
                  <a:pt x="342" y="1100"/>
                  <a:pt x="342" y="1100"/>
                </a:cubicBezTo>
                <a:cubicBezTo>
                  <a:pt x="342" y="1100"/>
                  <a:pt x="342" y="1100"/>
                  <a:pt x="342" y="1100"/>
                </a:cubicBezTo>
                <a:cubicBezTo>
                  <a:pt x="341" y="1099"/>
                  <a:pt x="340" y="1099"/>
                  <a:pt x="339" y="1098"/>
                </a:cubicBezTo>
                <a:cubicBezTo>
                  <a:pt x="339" y="1098"/>
                  <a:pt x="339" y="1098"/>
                  <a:pt x="339" y="1098"/>
                </a:cubicBezTo>
                <a:cubicBezTo>
                  <a:pt x="339" y="1098"/>
                  <a:pt x="338" y="1097"/>
                  <a:pt x="338" y="1097"/>
                </a:cubicBezTo>
                <a:cubicBezTo>
                  <a:pt x="337" y="1095"/>
                  <a:pt x="337" y="1094"/>
                  <a:pt x="337" y="1092"/>
                </a:cubicBezTo>
                <a:cubicBezTo>
                  <a:pt x="339" y="1092"/>
                  <a:pt x="339" y="1093"/>
                  <a:pt x="339" y="1095"/>
                </a:cubicBezTo>
                <a:cubicBezTo>
                  <a:pt x="340" y="1096"/>
                  <a:pt x="342" y="1096"/>
                  <a:pt x="344" y="1097"/>
                </a:cubicBezTo>
                <a:cubicBezTo>
                  <a:pt x="344" y="1100"/>
                  <a:pt x="346" y="1099"/>
                  <a:pt x="346" y="1101"/>
                </a:cubicBezTo>
                <a:cubicBezTo>
                  <a:pt x="346" y="1102"/>
                  <a:pt x="347" y="1103"/>
                  <a:pt x="348" y="1103"/>
                </a:cubicBezTo>
                <a:cubicBezTo>
                  <a:pt x="349" y="1104"/>
                  <a:pt x="350" y="1104"/>
                  <a:pt x="351" y="1104"/>
                </a:cubicBezTo>
                <a:cubicBezTo>
                  <a:pt x="351" y="1106"/>
                  <a:pt x="351" y="1107"/>
                  <a:pt x="352" y="1108"/>
                </a:cubicBezTo>
                <a:cubicBezTo>
                  <a:pt x="351" y="1108"/>
                  <a:pt x="352" y="1109"/>
                  <a:pt x="351" y="1109"/>
                </a:cubicBezTo>
                <a:close/>
                <a:moveTo>
                  <a:pt x="381" y="1118"/>
                </a:moveTo>
                <a:cubicBezTo>
                  <a:pt x="380" y="1118"/>
                  <a:pt x="380" y="1116"/>
                  <a:pt x="379" y="1115"/>
                </a:cubicBezTo>
                <a:cubicBezTo>
                  <a:pt x="379" y="1114"/>
                  <a:pt x="382" y="1117"/>
                  <a:pt x="381" y="1118"/>
                </a:cubicBezTo>
                <a:close/>
                <a:moveTo>
                  <a:pt x="380" y="1127"/>
                </a:moveTo>
                <a:cubicBezTo>
                  <a:pt x="380" y="1127"/>
                  <a:pt x="379" y="1127"/>
                  <a:pt x="378" y="1127"/>
                </a:cubicBezTo>
                <a:cubicBezTo>
                  <a:pt x="378" y="1125"/>
                  <a:pt x="376" y="1124"/>
                  <a:pt x="376" y="1122"/>
                </a:cubicBezTo>
                <a:cubicBezTo>
                  <a:pt x="376" y="1121"/>
                  <a:pt x="375" y="1121"/>
                  <a:pt x="374" y="1120"/>
                </a:cubicBezTo>
                <a:cubicBezTo>
                  <a:pt x="373" y="1117"/>
                  <a:pt x="371" y="1115"/>
                  <a:pt x="368" y="1113"/>
                </a:cubicBezTo>
                <a:cubicBezTo>
                  <a:pt x="367" y="1111"/>
                  <a:pt x="365" y="1109"/>
                  <a:pt x="363" y="1108"/>
                </a:cubicBezTo>
                <a:cubicBezTo>
                  <a:pt x="364" y="1106"/>
                  <a:pt x="367" y="1108"/>
                  <a:pt x="367" y="1110"/>
                </a:cubicBezTo>
                <a:cubicBezTo>
                  <a:pt x="369" y="1110"/>
                  <a:pt x="370" y="1112"/>
                  <a:pt x="372" y="1112"/>
                </a:cubicBezTo>
                <a:cubicBezTo>
                  <a:pt x="373" y="1113"/>
                  <a:pt x="373" y="1114"/>
                  <a:pt x="373" y="1114"/>
                </a:cubicBezTo>
                <a:cubicBezTo>
                  <a:pt x="374" y="1115"/>
                  <a:pt x="375" y="1115"/>
                  <a:pt x="375" y="1116"/>
                </a:cubicBezTo>
                <a:cubicBezTo>
                  <a:pt x="375" y="1116"/>
                  <a:pt x="375" y="1117"/>
                  <a:pt x="375" y="1118"/>
                </a:cubicBezTo>
                <a:cubicBezTo>
                  <a:pt x="376" y="1118"/>
                  <a:pt x="376" y="1118"/>
                  <a:pt x="377" y="1119"/>
                </a:cubicBezTo>
                <a:cubicBezTo>
                  <a:pt x="378" y="1120"/>
                  <a:pt x="377" y="1123"/>
                  <a:pt x="380" y="1122"/>
                </a:cubicBezTo>
                <a:cubicBezTo>
                  <a:pt x="384" y="1123"/>
                  <a:pt x="380" y="1125"/>
                  <a:pt x="380" y="1127"/>
                </a:cubicBezTo>
                <a:close/>
                <a:moveTo>
                  <a:pt x="386" y="1132"/>
                </a:moveTo>
                <a:cubicBezTo>
                  <a:pt x="383" y="1130"/>
                  <a:pt x="385" y="1128"/>
                  <a:pt x="386" y="1126"/>
                </a:cubicBezTo>
                <a:cubicBezTo>
                  <a:pt x="388" y="1128"/>
                  <a:pt x="392" y="1128"/>
                  <a:pt x="392" y="1132"/>
                </a:cubicBezTo>
                <a:cubicBezTo>
                  <a:pt x="390" y="1133"/>
                  <a:pt x="390" y="1131"/>
                  <a:pt x="390" y="1130"/>
                </a:cubicBezTo>
                <a:cubicBezTo>
                  <a:pt x="387" y="1130"/>
                  <a:pt x="389" y="1132"/>
                  <a:pt x="386" y="1132"/>
                </a:cubicBezTo>
                <a:close/>
                <a:moveTo>
                  <a:pt x="390" y="1137"/>
                </a:moveTo>
                <a:cubicBezTo>
                  <a:pt x="390" y="1137"/>
                  <a:pt x="389" y="1136"/>
                  <a:pt x="388" y="1135"/>
                </a:cubicBezTo>
                <a:cubicBezTo>
                  <a:pt x="390" y="1134"/>
                  <a:pt x="393" y="1137"/>
                  <a:pt x="393" y="1139"/>
                </a:cubicBezTo>
                <a:cubicBezTo>
                  <a:pt x="392" y="1139"/>
                  <a:pt x="391" y="1138"/>
                  <a:pt x="390" y="1137"/>
                </a:cubicBezTo>
                <a:close/>
                <a:moveTo>
                  <a:pt x="392" y="1134"/>
                </a:moveTo>
                <a:cubicBezTo>
                  <a:pt x="392" y="1133"/>
                  <a:pt x="395" y="1132"/>
                  <a:pt x="396" y="1133"/>
                </a:cubicBezTo>
                <a:cubicBezTo>
                  <a:pt x="396" y="1133"/>
                  <a:pt x="396" y="1134"/>
                  <a:pt x="396" y="1135"/>
                </a:cubicBezTo>
                <a:cubicBezTo>
                  <a:pt x="398" y="1135"/>
                  <a:pt x="400" y="1136"/>
                  <a:pt x="401" y="1136"/>
                </a:cubicBezTo>
                <a:cubicBezTo>
                  <a:pt x="401" y="1137"/>
                  <a:pt x="401" y="1138"/>
                  <a:pt x="401" y="1138"/>
                </a:cubicBezTo>
                <a:cubicBezTo>
                  <a:pt x="402" y="1139"/>
                  <a:pt x="402" y="1139"/>
                  <a:pt x="402" y="1140"/>
                </a:cubicBezTo>
                <a:cubicBezTo>
                  <a:pt x="398" y="1139"/>
                  <a:pt x="396" y="1135"/>
                  <a:pt x="392" y="1134"/>
                </a:cubicBezTo>
                <a:close/>
                <a:moveTo>
                  <a:pt x="431" y="1162"/>
                </a:moveTo>
                <a:cubicBezTo>
                  <a:pt x="430" y="1162"/>
                  <a:pt x="430" y="1162"/>
                  <a:pt x="430" y="1162"/>
                </a:cubicBezTo>
                <a:cubicBezTo>
                  <a:pt x="429" y="1162"/>
                  <a:pt x="427" y="1160"/>
                  <a:pt x="426" y="1160"/>
                </a:cubicBezTo>
                <a:cubicBezTo>
                  <a:pt x="425" y="1159"/>
                  <a:pt x="425" y="1159"/>
                  <a:pt x="424" y="1158"/>
                </a:cubicBezTo>
                <a:cubicBezTo>
                  <a:pt x="424" y="1159"/>
                  <a:pt x="424" y="1159"/>
                  <a:pt x="424" y="1159"/>
                </a:cubicBezTo>
                <a:cubicBezTo>
                  <a:pt x="424" y="1158"/>
                  <a:pt x="423" y="1158"/>
                  <a:pt x="422" y="1158"/>
                </a:cubicBezTo>
                <a:cubicBezTo>
                  <a:pt x="422" y="1156"/>
                  <a:pt x="420" y="1155"/>
                  <a:pt x="418" y="1154"/>
                </a:cubicBezTo>
                <a:cubicBezTo>
                  <a:pt x="417" y="1154"/>
                  <a:pt x="415" y="1153"/>
                  <a:pt x="416" y="1151"/>
                </a:cubicBezTo>
                <a:cubicBezTo>
                  <a:pt x="416" y="1152"/>
                  <a:pt x="418" y="1152"/>
                  <a:pt x="419" y="1152"/>
                </a:cubicBezTo>
                <a:cubicBezTo>
                  <a:pt x="419" y="1152"/>
                  <a:pt x="419" y="1153"/>
                  <a:pt x="419" y="1154"/>
                </a:cubicBezTo>
                <a:cubicBezTo>
                  <a:pt x="419" y="1154"/>
                  <a:pt x="420" y="1153"/>
                  <a:pt x="421" y="1153"/>
                </a:cubicBezTo>
                <a:cubicBezTo>
                  <a:pt x="421" y="1154"/>
                  <a:pt x="420" y="1155"/>
                  <a:pt x="421" y="1155"/>
                </a:cubicBezTo>
                <a:cubicBezTo>
                  <a:pt x="421" y="1155"/>
                  <a:pt x="422" y="1154"/>
                  <a:pt x="422" y="1155"/>
                </a:cubicBezTo>
                <a:cubicBezTo>
                  <a:pt x="423" y="1155"/>
                  <a:pt x="423" y="1157"/>
                  <a:pt x="424" y="1157"/>
                </a:cubicBezTo>
                <a:cubicBezTo>
                  <a:pt x="425" y="1157"/>
                  <a:pt x="425" y="1158"/>
                  <a:pt x="426" y="1159"/>
                </a:cubicBezTo>
                <a:cubicBezTo>
                  <a:pt x="426" y="1159"/>
                  <a:pt x="428" y="1160"/>
                  <a:pt x="428" y="1160"/>
                </a:cubicBezTo>
                <a:cubicBezTo>
                  <a:pt x="428" y="1161"/>
                  <a:pt x="429" y="1160"/>
                  <a:pt x="430" y="1160"/>
                </a:cubicBezTo>
                <a:cubicBezTo>
                  <a:pt x="430" y="1161"/>
                  <a:pt x="430" y="1162"/>
                  <a:pt x="431" y="1162"/>
                </a:cubicBezTo>
                <a:cubicBezTo>
                  <a:pt x="431" y="1162"/>
                  <a:pt x="431" y="1162"/>
                  <a:pt x="431" y="1162"/>
                </a:cubicBezTo>
                <a:close/>
                <a:moveTo>
                  <a:pt x="61" y="580"/>
                </a:moveTo>
                <a:cubicBezTo>
                  <a:pt x="72" y="583"/>
                  <a:pt x="83" y="580"/>
                  <a:pt x="92" y="573"/>
                </a:cubicBezTo>
                <a:cubicBezTo>
                  <a:pt x="90" y="574"/>
                  <a:pt x="94" y="583"/>
                  <a:pt x="95" y="584"/>
                </a:cubicBezTo>
                <a:cubicBezTo>
                  <a:pt x="102" y="593"/>
                  <a:pt x="106" y="598"/>
                  <a:pt x="117" y="600"/>
                </a:cubicBezTo>
                <a:cubicBezTo>
                  <a:pt x="137" y="605"/>
                  <a:pt x="158" y="588"/>
                  <a:pt x="170" y="569"/>
                </a:cubicBezTo>
                <a:cubicBezTo>
                  <a:pt x="181" y="549"/>
                  <a:pt x="171" y="533"/>
                  <a:pt x="171" y="533"/>
                </a:cubicBezTo>
                <a:cubicBezTo>
                  <a:pt x="187" y="525"/>
                  <a:pt x="190" y="511"/>
                  <a:pt x="190" y="511"/>
                </a:cubicBezTo>
                <a:cubicBezTo>
                  <a:pt x="192" y="508"/>
                  <a:pt x="190" y="507"/>
                  <a:pt x="191" y="506"/>
                </a:cubicBezTo>
                <a:cubicBezTo>
                  <a:pt x="193" y="502"/>
                  <a:pt x="192" y="498"/>
                  <a:pt x="192" y="495"/>
                </a:cubicBezTo>
                <a:cubicBezTo>
                  <a:pt x="192" y="494"/>
                  <a:pt x="192" y="494"/>
                  <a:pt x="192" y="494"/>
                </a:cubicBezTo>
                <a:cubicBezTo>
                  <a:pt x="192" y="493"/>
                  <a:pt x="193" y="491"/>
                  <a:pt x="193" y="490"/>
                </a:cubicBezTo>
                <a:cubicBezTo>
                  <a:pt x="193" y="490"/>
                  <a:pt x="192" y="489"/>
                  <a:pt x="192" y="489"/>
                </a:cubicBezTo>
                <a:cubicBezTo>
                  <a:pt x="192" y="488"/>
                  <a:pt x="192" y="488"/>
                  <a:pt x="192" y="487"/>
                </a:cubicBezTo>
                <a:cubicBezTo>
                  <a:pt x="191" y="485"/>
                  <a:pt x="192" y="483"/>
                  <a:pt x="191" y="481"/>
                </a:cubicBezTo>
                <a:cubicBezTo>
                  <a:pt x="191" y="480"/>
                  <a:pt x="191" y="479"/>
                  <a:pt x="190" y="478"/>
                </a:cubicBezTo>
                <a:cubicBezTo>
                  <a:pt x="190" y="477"/>
                  <a:pt x="190" y="475"/>
                  <a:pt x="190" y="474"/>
                </a:cubicBezTo>
                <a:cubicBezTo>
                  <a:pt x="190" y="474"/>
                  <a:pt x="190" y="473"/>
                  <a:pt x="189" y="472"/>
                </a:cubicBezTo>
                <a:cubicBezTo>
                  <a:pt x="188" y="471"/>
                  <a:pt x="188" y="470"/>
                  <a:pt x="187" y="469"/>
                </a:cubicBezTo>
                <a:cubicBezTo>
                  <a:pt x="188" y="467"/>
                  <a:pt x="186" y="466"/>
                  <a:pt x="187" y="464"/>
                </a:cubicBezTo>
                <a:cubicBezTo>
                  <a:pt x="186" y="463"/>
                  <a:pt x="187" y="459"/>
                  <a:pt x="185" y="458"/>
                </a:cubicBezTo>
                <a:cubicBezTo>
                  <a:pt x="184" y="456"/>
                  <a:pt x="183" y="453"/>
                  <a:pt x="183" y="452"/>
                </a:cubicBezTo>
                <a:cubicBezTo>
                  <a:pt x="182" y="451"/>
                  <a:pt x="181" y="451"/>
                  <a:pt x="181" y="450"/>
                </a:cubicBezTo>
                <a:cubicBezTo>
                  <a:pt x="181" y="450"/>
                  <a:pt x="181" y="450"/>
                  <a:pt x="181" y="449"/>
                </a:cubicBezTo>
                <a:cubicBezTo>
                  <a:pt x="180" y="449"/>
                  <a:pt x="179" y="448"/>
                  <a:pt x="179" y="447"/>
                </a:cubicBezTo>
                <a:cubicBezTo>
                  <a:pt x="179" y="446"/>
                  <a:pt x="179" y="445"/>
                  <a:pt x="179" y="445"/>
                </a:cubicBezTo>
                <a:cubicBezTo>
                  <a:pt x="177" y="443"/>
                  <a:pt x="177" y="441"/>
                  <a:pt x="177" y="439"/>
                </a:cubicBezTo>
                <a:cubicBezTo>
                  <a:pt x="175" y="438"/>
                  <a:pt x="173" y="436"/>
                  <a:pt x="173" y="435"/>
                </a:cubicBezTo>
                <a:cubicBezTo>
                  <a:pt x="172" y="434"/>
                  <a:pt x="171" y="433"/>
                  <a:pt x="171" y="432"/>
                </a:cubicBezTo>
                <a:cubicBezTo>
                  <a:pt x="170" y="432"/>
                  <a:pt x="170" y="431"/>
                  <a:pt x="170" y="430"/>
                </a:cubicBezTo>
                <a:cubicBezTo>
                  <a:pt x="169" y="429"/>
                  <a:pt x="170" y="427"/>
                  <a:pt x="168" y="426"/>
                </a:cubicBezTo>
                <a:cubicBezTo>
                  <a:pt x="168" y="424"/>
                  <a:pt x="169" y="425"/>
                  <a:pt x="168" y="423"/>
                </a:cubicBezTo>
                <a:cubicBezTo>
                  <a:pt x="168" y="423"/>
                  <a:pt x="167" y="424"/>
                  <a:pt x="167" y="422"/>
                </a:cubicBezTo>
                <a:cubicBezTo>
                  <a:pt x="166" y="422"/>
                  <a:pt x="167" y="422"/>
                  <a:pt x="167" y="421"/>
                </a:cubicBezTo>
                <a:cubicBezTo>
                  <a:pt x="167" y="420"/>
                  <a:pt x="166" y="420"/>
                  <a:pt x="165" y="419"/>
                </a:cubicBezTo>
                <a:cubicBezTo>
                  <a:pt x="164" y="416"/>
                  <a:pt x="164" y="412"/>
                  <a:pt x="162" y="410"/>
                </a:cubicBezTo>
                <a:cubicBezTo>
                  <a:pt x="162" y="409"/>
                  <a:pt x="161" y="408"/>
                  <a:pt x="161" y="407"/>
                </a:cubicBezTo>
                <a:cubicBezTo>
                  <a:pt x="160" y="405"/>
                  <a:pt x="158" y="402"/>
                  <a:pt x="157" y="400"/>
                </a:cubicBezTo>
                <a:cubicBezTo>
                  <a:pt x="157" y="400"/>
                  <a:pt x="157" y="399"/>
                  <a:pt x="157" y="399"/>
                </a:cubicBezTo>
                <a:cubicBezTo>
                  <a:pt x="157" y="399"/>
                  <a:pt x="156" y="398"/>
                  <a:pt x="156" y="398"/>
                </a:cubicBezTo>
                <a:cubicBezTo>
                  <a:pt x="156" y="397"/>
                  <a:pt x="156" y="396"/>
                  <a:pt x="156" y="395"/>
                </a:cubicBezTo>
                <a:cubicBezTo>
                  <a:pt x="155" y="394"/>
                  <a:pt x="153" y="395"/>
                  <a:pt x="154" y="394"/>
                </a:cubicBezTo>
                <a:cubicBezTo>
                  <a:pt x="154" y="393"/>
                  <a:pt x="153" y="393"/>
                  <a:pt x="153" y="393"/>
                </a:cubicBezTo>
                <a:cubicBezTo>
                  <a:pt x="153" y="392"/>
                  <a:pt x="154" y="390"/>
                  <a:pt x="154" y="389"/>
                </a:cubicBezTo>
                <a:cubicBezTo>
                  <a:pt x="155" y="388"/>
                  <a:pt x="154" y="388"/>
                  <a:pt x="153" y="387"/>
                </a:cubicBezTo>
                <a:cubicBezTo>
                  <a:pt x="153" y="387"/>
                  <a:pt x="154" y="385"/>
                  <a:pt x="154" y="385"/>
                </a:cubicBezTo>
                <a:cubicBezTo>
                  <a:pt x="150" y="381"/>
                  <a:pt x="150" y="375"/>
                  <a:pt x="148" y="370"/>
                </a:cubicBezTo>
                <a:cubicBezTo>
                  <a:pt x="147" y="369"/>
                  <a:pt x="147" y="367"/>
                  <a:pt x="147" y="366"/>
                </a:cubicBezTo>
                <a:cubicBezTo>
                  <a:pt x="147" y="365"/>
                  <a:pt x="146" y="365"/>
                  <a:pt x="146" y="364"/>
                </a:cubicBezTo>
                <a:cubicBezTo>
                  <a:pt x="146" y="363"/>
                  <a:pt x="146" y="362"/>
                  <a:pt x="146" y="361"/>
                </a:cubicBezTo>
                <a:cubicBezTo>
                  <a:pt x="146" y="361"/>
                  <a:pt x="146" y="361"/>
                  <a:pt x="146" y="361"/>
                </a:cubicBezTo>
                <a:cubicBezTo>
                  <a:pt x="145" y="360"/>
                  <a:pt x="145" y="360"/>
                  <a:pt x="145" y="359"/>
                </a:cubicBezTo>
                <a:cubicBezTo>
                  <a:pt x="145" y="359"/>
                  <a:pt x="145" y="358"/>
                  <a:pt x="144" y="357"/>
                </a:cubicBezTo>
                <a:cubicBezTo>
                  <a:pt x="144" y="356"/>
                  <a:pt x="144" y="355"/>
                  <a:pt x="144" y="354"/>
                </a:cubicBezTo>
                <a:cubicBezTo>
                  <a:pt x="144" y="354"/>
                  <a:pt x="144" y="353"/>
                  <a:pt x="143" y="353"/>
                </a:cubicBezTo>
                <a:cubicBezTo>
                  <a:pt x="143" y="353"/>
                  <a:pt x="144" y="352"/>
                  <a:pt x="144" y="352"/>
                </a:cubicBezTo>
                <a:cubicBezTo>
                  <a:pt x="144" y="352"/>
                  <a:pt x="143" y="351"/>
                  <a:pt x="143" y="351"/>
                </a:cubicBezTo>
                <a:cubicBezTo>
                  <a:pt x="143" y="351"/>
                  <a:pt x="143" y="350"/>
                  <a:pt x="143" y="350"/>
                </a:cubicBezTo>
                <a:cubicBezTo>
                  <a:pt x="143" y="349"/>
                  <a:pt x="142" y="348"/>
                  <a:pt x="142" y="347"/>
                </a:cubicBezTo>
                <a:cubicBezTo>
                  <a:pt x="142" y="346"/>
                  <a:pt x="143" y="346"/>
                  <a:pt x="142" y="345"/>
                </a:cubicBezTo>
                <a:cubicBezTo>
                  <a:pt x="142" y="344"/>
                  <a:pt x="142" y="344"/>
                  <a:pt x="142" y="343"/>
                </a:cubicBezTo>
                <a:cubicBezTo>
                  <a:pt x="142" y="343"/>
                  <a:pt x="142" y="343"/>
                  <a:pt x="141" y="343"/>
                </a:cubicBezTo>
                <a:cubicBezTo>
                  <a:pt x="141" y="342"/>
                  <a:pt x="142" y="341"/>
                  <a:pt x="142" y="340"/>
                </a:cubicBezTo>
                <a:cubicBezTo>
                  <a:pt x="142" y="340"/>
                  <a:pt x="141" y="339"/>
                  <a:pt x="141" y="339"/>
                </a:cubicBezTo>
                <a:cubicBezTo>
                  <a:pt x="141" y="338"/>
                  <a:pt x="140" y="337"/>
                  <a:pt x="141" y="336"/>
                </a:cubicBezTo>
                <a:cubicBezTo>
                  <a:pt x="141" y="335"/>
                  <a:pt x="140" y="334"/>
                  <a:pt x="140" y="334"/>
                </a:cubicBezTo>
                <a:cubicBezTo>
                  <a:pt x="141" y="333"/>
                  <a:pt x="140" y="333"/>
                  <a:pt x="140" y="333"/>
                </a:cubicBezTo>
                <a:cubicBezTo>
                  <a:pt x="140" y="331"/>
                  <a:pt x="140" y="333"/>
                  <a:pt x="140" y="331"/>
                </a:cubicBezTo>
                <a:cubicBezTo>
                  <a:pt x="140" y="331"/>
                  <a:pt x="139" y="331"/>
                  <a:pt x="139" y="330"/>
                </a:cubicBezTo>
                <a:cubicBezTo>
                  <a:pt x="139" y="330"/>
                  <a:pt x="139" y="329"/>
                  <a:pt x="139" y="329"/>
                </a:cubicBezTo>
                <a:cubicBezTo>
                  <a:pt x="140" y="328"/>
                  <a:pt x="139" y="328"/>
                  <a:pt x="139" y="328"/>
                </a:cubicBezTo>
                <a:cubicBezTo>
                  <a:pt x="139" y="327"/>
                  <a:pt x="139" y="324"/>
                  <a:pt x="139" y="324"/>
                </a:cubicBezTo>
                <a:cubicBezTo>
                  <a:pt x="140" y="323"/>
                  <a:pt x="139" y="323"/>
                  <a:pt x="139" y="323"/>
                </a:cubicBezTo>
                <a:cubicBezTo>
                  <a:pt x="139" y="322"/>
                  <a:pt x="139" y="321"/>
                  <a:pt x="139" y="320"/>
                </a:cubicBezTo>
                <a:cubicBezTo>
                  <a:pt x="139" y="319"/>
                  <a:pt x="139" y="319"/>
                  <a:pt x="139" y="319"/>
                </a:cubicBezTo>
                <a:cubicBezTo>
                  <a:pt x="139" y="317"/>
                  <a:pt x="139" y="316"/>
                  <a:pt x="139" y="315"/>
                </a:cubicBezTo>
                <a:cubicBezTo>
                  <a:pt x="138" y="314"/>
                  <a:pt x="139" y="312"/>
                  <a:pt x="138" y="311"/>
                </a:cubicBezTo>
                <a:cubicBezTo>
                  <a:pt x="138" y="311"/>
                  <a:pt x="139" y="310"/>
                  <a:pt x="139" y="310"/>
                </a:cubicBezTo>
                <a:cubicBezTo>
                  <a:pt x="139" y="310"/>
                  <a:pt x="138" y="310"/>
                  <a:pt x="138" y="309"/>
                </a:cubicBezTo>
                <a:cubicBezTo>
                  <a:pt x="138" y="309"/>
                  <a:pt x="139" y="309"/>
                  <a:pt x="139" y="308"/>
                </a:cubicBezTo>
                <a:cubicBezTo>
                  <a:pt x="139" y="307"/>
                  <a:pt x="138" y="304"/>
                  <a:pt x="138" y="303"/>
                </a:cubicBezTo>
                <a:cubicBezTo>
                  <a:pt x="138" y="302"/>
                  <a:pt x="138" y="302"/>
                  <a:pt x="138" y="301"/>
                </a:cubicBezTo>
                <a:cubicBezTo>
                  <a:pt x="138" y="301"/>
                  <a:pt x="138" y="301"/>
                  <a:pt x="138" y="300"/>
                </a:cubicBezTo>
                <a:cubicBezTo>
                  <a:pt x="138" y="300"/>
                  <a:pt x="138" y="299"/>
                  <a:pt x="138" y="298"/>
                </a:cubicBezTo>
                <a:cubicBezTo>
                  <a:pt x="138" y="297"/>
                  <a:pt x="138" y="296"/>
                  <a:pt x="138" y="295"/>
                </a:cubicBezTo>
                <a:cubicBezTo>
                  <a:pt x="138" y="293"/>
                  <a:pt x="139" y="291"/>
                  <a:pt x="138" y="288"/>
                </a:cubicBezTo>
                <a:cubicBezTo>
                  <a:pt x="139" y="287"/>
                  <a:pt x="140" y="284"/>
                  <a:pt x="139" y="284"/>
                </a:cubicBezTo>
                <a:cubicBezTo>
                  <a:pt x="136" y="284"/>
                  <a:pt x="136" y="288"/>
                  <a:pt x="136" y="289"/>
                </a:cubicBezTo>
                <a:cubicBezTo>
                  <a:pt x="136" y="290"/>
                  <a:pt x="136" y="291"/>
                  <a:pt x="135" y="291"/>
                </a:cubicBezTo>
                <a:cubicBezTo>
                  <a:pt x="135" y="293"/>
                  <a:pt x="135" y="294"/>
                  <a:pt x="135" y="296"/>
                </a:cubicBezTo>
                <a:cubicBezTo>
                  <a:pt x="135" y="297"/>
                  <a:pt x="135" y="300"/>
                  <a:pt x="134" y="300"/>
                </a:cubicBezTo>
                <a:cubicBezTo>
                  <a:pt x="133" y="299"/>
                  <a:pt x="134" y="298"/>
                  <a:pt x="134" y="297"/>
                </a:cubicBezTo>
                <a:cubicBezTo>
                  <a:pt x="134" y="296"/>
                  <a:pt x="134" y="296"/>
                  <a:pt x="134" y="295"/>
                </a:cubicBezTo>
                <a:cubicBezTo>
                  <a:pt x="134" y="295"/>
                  <a:pt x="134" y="294"/>
                  <a:pt x="134" y="294"/>
                </a:cubicBezTo>
                <a:cubicBezTo>
                  <a:pt x="134" y="292"/>
                  <a:pt x="135" y="290"/>
                  <a:pt x="135" y="288"/>
                </a:cubicBezTo>
                <a:cubicBezTo>
                  <a:pt x="136" y="286"/>
                  <a:pt x="135" y="284"/>
                  <a:pt x="136" y="282"/>
                </a:cubicBezTo>
                <a:cubicBezTo>
                  <a:pt x="137" y="282"/>
                  <a:pt x="138" y="283"/>
                  <a:pt x="138" y="283"/>
                </a:cubicBezTo>
                <a:cubicBezTo>
                  <a:pt x="138" y="283"/>
                  <a:pt x="138" y="282"/>
                  <a:pt x="139" y="283"/>
                </a:cubicBezTo>
                <a:cubicBezTo>
                  <a:pt x="140" y="281"/>
                  <a:pt x="140" y="280"/>
                  <a:pt x="140" y="279"/>
                </a:cubicBezTo>
                <a:cubicBezTo>
                  <a:pt x="140" y="277"/>
                  <a:pt x="137" y="280"/>
                  <a:pt x="138" y="278"/>
                </a:cubicBezTo>
                <a:cubicBezTo>
                  <a:pt x="138" y="278"/>
                  <a:pt x="138" y="277"/>
                  <a:pt x="138" y="277"/>
                </a:cubicBezTo>
                <a:cubicBezTo>
                  <a:pt x="138" y="277"/>
                  <a:pt x="139" y="276"/>
                  <a:pt x="139" y="276"/>
                </a:cubicBezTo>
                <a:cubicBezTo>
                  <a:pt x="139" y="275"/>
                  <a:pt x="139" y="274"/>
                  <a:pt x="139" y="272"/>
                </a:cubicBezTo>
                <a:cubicBezTo>
                  <a:pt x="139" y="272"/>
                  <a:pt x="138" y="271"/>
                  <a:pt x="139" y="271"/>
                </a:cubicBezTo>
                <a:cubicBezTo>
                  <a:pt x="139" y="271"/>
                  <a:pt x="139" y="270"/>
                  <a:pt x="140" y="271"/>
                </a:cubicBezTo>
                <a:cubicBezTo>
                  <a:pt x="140" y="271"/>
                  <a:pt x="141" y="271"/>
                  <a:pt x="140" y="270"/>
                </a:cubicBezTo>
                <a:cubicBezTo>
                  <a:pt x="140" y="269"/>
                  <a:pt x="141" y="269"/>
                  <a:pt x="141" y="268"/>
                </a:cubicBezTo>
                <a:cubicBezTo>
                  <a:pt x="141" y="268"/>
                  <a:pt x="141" y="268"/>
                  <a:pt x="141" y="268"/>
                </a:cubicBezTo>
                <a:cubicBezTo>
                  <a:pt x="142" y="268"/>
                  <a:pt x="142" y="269"/>
                  <a:pt x="142" y="268"/>
                </a:cubicBezTo>
                <a:cubicBezTo>
                  <a:pt x="142" y="268"/>
                  <a:pt x="142" y="268"/>
                  <a:pt x="142" y="267"/>
                </a:cubicBezTo>
                <a:cubicBezTo>
                  <a:pt x="143" y="265"/>
                  <a:pt x="144" y="265"/>
                  <a:pt x="144" y="263"/>
                </a:cubicBezTo>
                <a:cubicBezTo>
                  <a:pt x="145" y="263"/>
                  <a:pt x="144" y="262"/>
                  <a:pt x="144" y="261"/>
                </a:cubicBezTo>
                <a:cubicBezTo>
                  <a:pt x="145" y="259"/>
                  <a:pt x="146" y="256"/>
                  <a:pt x="147" y="254"/>
                </a:cubicBezTo>
                <a:cubicBezTo>
                  <a:pt x="148" y="252"/>
                  <a:pt x="150" y="249"/>
                  <a:pt x="150" y="247"/>
                </a:cubicBezTo>
                <a:cubicBezTo>
                  <a:pt x="152" y="245"/>
                  <a:pt x="152" y="241"/>
                  <a:pt x="154" y="239"/>
                </a:cubicBezTo>
                <a:cubicBezTo>
                  <a:pt x="154" y="239"/>
                  <a:pt x="155" y="238"/>
                  <a:pt x="155" y="238"/>
                </a:cubicBezTo>
                <a:cubicBezTo>
                  <a:pt x="155" y="238"/>
                  <a:pt x="155" y="237"/>
                  <a:pt x="156" y="236"/>
                </a:cubicBezTo>
                <a:cubicBezTo>
                  <a:pt x="156" y="235"/>
                  <a:pt x="157" y="234"/>
                  <a:pt x="157" y="233"/>
                </a:cubicBezTo>
                <a:cubicBezTo>
                  <a:pt x="159" y="230"/>
                  <a:pt x="161" y="228"/>
                  <a:pt x="162" y="225"/>
                </a:cubicBezTo>
                <a:cubicBezTo>
                  <a:pt x="163" y="224"/>
                  <a:pt x="163" y="224"/>
                  <a:pt x="164" y="223"/>
                </a:cubicBezTo>
                <a:cubicBezTo>
                  <a:pt x="164" y="223"/>
                  <a:pt x="165" y="222"/>
                  <a:pt x="165" y="221"/>
                </a:cubicBezTo>
                <a:cubicBezTo>
                  <a:pt x="166" y="220"/>
                  <a:pt x="167" y="219"/>
                  <a:pt x="168" y="218"/>
                </a:cubicBezTo>
                <a:cubicBezTo>
                  <a:pt x="169" y="216"/>
                  <a:pt x="170" y="213"/>
                  <a:pt x="172" y="213"/>
                </a:cubicBezTo>
                <a:cubicBezTo>
                  <a:pt x="172" y="213"/>
                  <a:pt x="173" y="211"/>
                  <a:pt x="173" y="211"/>
                </a:cubicBezTo>
                <a:cubicBezTo>
                  <a:pt x="174" y="209"/>
                  <a:pt x="177" y="208"/>
                  <a:pt x="178" y="205"/>
                </a:cubicBezTo>
                <a:cubicBezTo>
                  <a:pt x="179" y="204"/>
                  <a:pt x="181" y="203"/>
                  <a:pt x="182" y="202"/>
                </a:cubicBezTo>
                <a:cubicBezTo>
                  <a:pt x="185" y="197"/>
                  <a:pt x="194" y="193"/>
                  <a:pt x="196" y="188"/>
                </a:cubicBezTo>
                <a:cubicBezTo>
                  <a:pt x="194" y="188"/>
                  <a:pt x="193" y="190"/>
                  <a:pt x="192" y="191"/>
                </a:cubicBezTo>
                <a:cubicBezTo>
                  <a:pt x="192" y="191"/>
                  <a:pt x="192" y="191"/>
                  <a:pt x="192" y="191"/>
                </a:cubicBezTo>
                <a:cubicBezTo>
                  <a:pt x="191" y="191"/>
                  <a:pt x="188" y="193"/>
                  <a:pt x="186" y="195"/>
                </a:cubicBezTo>
                <a:cubicBezTo>
                  <a:pt x="185" y="195"/>
                  <a:pt x="177" y="199"/>
                  <a:pt x="174" y="202"/>
                </a:cubicBezTo>
                <a:cubicBezTo>
                  <a:pt x="173" y="202"/>
                  <a:pt x="173" y="202"/>
                  <a:pt x="173" y="202"/>
                </a:cubicBezTo>
                <a:cubicBezTo>
                  <a:pt x="172" y="203"/>
                  <a:pt x="172" y="204"/>
                  <a:pt x="172" y="204"/>
                </a:cubicBezTo>
                <a:cubicBezTo>
                  <a:pt x="171" y="204"/>
                  <a:pt x="170" y="207"/>
                  <a:pt x="170" y="207"/>
                </a:cubicBezTo>
                <a:cubicBezTo>
                  <a:pt x="169" y="209"/>
                  <a:pt x="167" y="209"/>
                  <a:pt x="166" y="210"/>
                </a:cubicBezTo>
                <a:cubicBezTo>
                  <a:pt x="165" y="211"/>
                  <a:pt x="164" y="213"/>
                  <a:pt x="163" y="214"/>
                </a:cubicBezTo>
                <a:cubicBezTo>
                  <a:pt x="162" y="215"/>
                  <a:pt x="162" y="217"/>
                  <a:pt x="160" y="218"/>
                </a:cubicBezTo>
                <a:cubicBezTo>
                  <a:pt x="159" y="217"/>
                  <a:pt x="161" y="215"/>
                  <a:pt x="160" y="215"/>
                </a:cubicBezTo>
                <a:cubicBezTo>
                  <a:pt x="158" y="217"/>
                  <a:pt x="157" y="219"/>
                  <a:pt x="155" y="220"/>
                </a:cubicBezTo>
                <a:cubicBezTo>
                  <a:pt x="157" y="221"/>
                  <a:pt x="156" y="222"/>
                  <a:pt x="156" y="223"/>
                </a:cubicBezTo>
                <a:cubicBezTo>
                  <a:pt x="156" y="225"/>
                  <a:pt x="155" y="224"/>
                  <a:pt x="155" y="226"/>
                </a:cubicBezTo>
                <a:cubicBezTo>
                  <a:pt x="153" y="225"/>
                  <a:pt x="153" y="226"/>
                  <a:pt x="152" y="226"/>
                </a:cubicBezTo>
                <a:cubicBezTo>
                  <a:pt x="150" y="229"/>
                  <a:pt x="148" y="231"/>
                  <a:pt x="146" y="234"/>
                </a:cubicBezTo>
                <a:cubicBezTo>
                  <a:pt x="147" y="235"/>
                  <a:pt x="147" y="235"/>
                  <a:pt x="148" y="235"/>
                </a:cubicBezTo>
                <a:cubicBezTo>
                  <a:pt x="148" y="235"/>
                  <a:pt x="149" y="235"/>
                  <a:pt x="149" y="235"/>
                </a:cubicBezTo>
                <a:cubicBezTo>
                  <a:pt x="148" y="236"/>
                  <a:pt x="147" y="236"/>
                  <a:pt x="147" y="236"/>
                </a:cubicBezTo>
                <a:cubicBezTo>
                  <a:pt x="146" y="237"/>
                  <a:pt x="146" y="239"/>
                  <a:pt x="145" y="239"/>
                </a:cubicBezTo>
                <a:cubicBezTo>
                  <a:pt x="144" y="238"/>
                  <a:pt x="145" y="237"/>
                  <a:pt x="145" y="237"/>
                </a:cubicBezTo>
                <a:cubicBezTo>
                  <a:pt x="144" y="238"/>
                  <a:pt x="141" y="240"/>
                  <a:pt x="141" y="241"/>
                </a:cubicBezTo>
                <a:cubicBezTo>
                  <a:pt x="139" y="244"/>
                  <a:pt x="138" y="247"/>
                  <a:pt x="137" y="251"/>
                </a:cubicBezTo>
                <a:cubicBezTo>
                  <a:pt x="136" y="251"/>
                  <a:pt x="136" y="251"/>
                  <a:pt x="136" y="252"/>
                </a:cubicBezTo>
                <a:cubicBezTo>
                  <a:pt x="135" y="253"/>
                  <a:pt x="134" y="253"/>
                  <a:pt x="133" y="254"/>
                </a:cubicBezTo>
                <a:cubicBezTo>
                  <a:pt x="132" y="255"/>
                  <a:pt x="131" y="256"/>
                  <a:pt x="131" y="258"/>
                </a:cubicBezTo>
                <a:cubicBezTo>
                  <a:pt x="130" y="259"/>
                  <a:pt x="130" y="260"/>
                  <a:pt x="129" y="261"/>
                </a:cubicBezTo>
                <a:cubicBezTo>
                  <a:pt x="128" y="262"/>
                  <a:pt x="127" y="264"/>
                  <a:pt x="126" y="266"/>
                </a:cubicBezTo>
                <a:cubicBezTo>
                  <a:pt x="128" y="267"/>
                  <a:pt x="129" y="265"/>
                  <a:pt x="129" y="266"/>
                </a:cubicBezTo>
                <a:cubicBezTo>
                  <a:pt x="129" y="269"/>
                  <a:pt x="127" y="267"/>
                  <a:pt x="126" y="269"/>
                </a:cubicBezTo>
                <a:cubicBezTo>
                  <a:pt x="126" y="269"/>
                  <a:pt x="126" y="269"/>
                  <a:pt x="126" y="269"/>
                </a:cubicBezTo>
                <a:cubicBezTo>
                  <a:pt x="126" y="270"/>
                  <a:pt x="126" y="270"/>
                  <a:pt x="126" y="270"/>
                </a:cubicBezTo>
                <a:cubicBezTo>
                  <a:pt x="125" y="272"/>
                  <a:pt x="123" y="273"/>
                  <a:pt x="123" y="275"/>
                </a:cubicBezTo>
                <a:cubicBezTo>
                  <a:pt x="122" y="277"/>
                  <a:pt x="121" y="279"/>
                  <a:pt x="121" y="281"/>
                </a:cubicBezTo>
                <a:cubicBezTo>
                  <a:pt x="120" y="282"/>
                  <a:pt x="121" y="283"/>
                  <a:pt x="121" y="284"/>
                </a:cubicBezTo>
                <a:cubicBezTo>
                  <a:pt x="120" y="286"/>
                  <a:pt x="119" y="286"/>
                  <a:pt x="120" y="287"/>
                </a:cubicBezTo>
                <a:cubicBezTo>
                  <a:pt x="120" y="287"/>
                  <a:pt x="119" y="288"/>
                  <a:pt x="119" y="288"/>
                </a:cubicBezTo>
                <a:cubicBezTo>
                  <a:pt x="119" y="291"/>
                  <a:pt x="118" y="295"/>
                  <a:pt x="117" y="298"/>
                </a:cubicBezTo>
                <a:cubicBezTo>
                  <a:pt x="117" y="299"/>
                  <a:pt x="117" y="300"/>
                  <a:pt x="117" y="300"/>
                </a:cubicBezTo>
                <a:cubicBezTo>
                  <a:pt x="117" y="301"/>
                  <a:pt x="117" y="301"/>
                  <a:pt x="116" y="301"/>
                </a:cubicBezTo>
                <a:cubicBezTo>
                  <a:pt x="116" y="305"/>
                  <a:pt x="114" y="308"/>
                  <a:pt x="114" y="312"/>
                </a:cubicBezTo>
                <a:cubicBezTo>
                  <a:pt x="114" y="315"/>
                  <a:pt x="112" y="317"/>
                  <a:pt x="112" y="321"/>
                </a:cubicBezTo>
                <a:cubicBezTo>
                  <a:pt x="112" y="321"/>
                  <a:pt x="113" y="322"/>
                  <a:pt x="113" y="322"/>
                </a:cubicBezTo>
                <a:cubicBezTo>
                  <a:pt x="113" y="324"/>
                  <a:pt x="112" y="325"/>
                  <a:pt x="112" y="326"/>
                </a:cubicBezTo>
                <a:cubicBezTo>
                  <a:pt x="112" y="328"/>
                  <a:pt x="112" y="329"/>
                  <a:pt x="111" y="331"/>
                </a:cubicBezTo>
                <a:cubicBezTo>
                  <a:pt x="111" y="332"/>
                  <a:pt x="111" y="333"/>
                  <a:pt x="110" y="335"/>
                </a:cubicBezTo>
                <a:cubicBezTo>
                  <a:pt x="110" y="336"/>
                  <a:pt x="111" y="337"/>
                  <a:pt x="110" y="339"/>
                </a:cubicBezTo>
                <a:cubicBezTo>
                  <a:pt x="110" y="340"/>
                  <a:pt x="110" y="341"/>
                  <a:pt x="110" y="342"/>
                </a:cubicBezTo>
                <a:cubicBezTo>
                  <a:pt x="110" y="343"/>
                  <a:pt x="110" y="344"/>
                  <a:pt x="110" y="345"/>
                </a:cubicBezTo>
                <a:cubicBezTo>
                  <a:pt x="111" y="346"/>
                  <a:pt x="110" y="347"/>
                  <a:pt x="110" y="348"/>
                </a:cubicBezTo>
                <a:cubicBezTo>
                  <a:pt x="110" y="348"/>
                  <a:pt x="109" y="349"/>
                  <a:pt x="109" y="349"/>
                </a:cubicBezTo>
                <a:cubicBezTo>
                  <a:pt x="109" y="350"/>
                  <a:pt x="110" y="351"/>
                  <a:pt x="110" y="352"/>
                </a:cubicBezTo>
                <a:cubicBezTo>
                  <a:pt x="110" y="353"/>
                  <a:pt x="110" y="354"/>
                  <a:pt x="110" y="355"/>
                </a:cubicBezTo>
                <a:cubicBezTo>
                  <a:pt x="110" y="359"/>
                  <a:pt x="110" y="363"/>
                  <a:pt x="110" y="367"/>
                </a:cubicBezTo>
                <a:cubicBezTo>
                  <a:pt x="110" y="369"/>
                  <a:pt x="110" y="371"/>
                  <a:pt x="110" y="373"/>
                </a:cubicBezTo>
                <a:cubicBezTo>
                  <a:pt x="110" y="374"/>
                  <a:pt x="110" y="374"/>
                  <a:pt x="110" y="375"/>
                </a:cubicBezTo>
                <a:cubicBezTo>
                  <a:pt x="110" y="376"/>
                  <a:pt x="110" y="376"/>
                  <a:pt x="109" y="377"/>
                </a:cubicBezTo>
                <a:cubicBezTo>
                  <a:pt x="109" y="378"/>
                  <a:pt x="110" y="379"/>
                  <a:pt x="110" y="380"/>
                </a:cubicBezTo>
                <a:cubicBezTo>
                  <a:pt x="110" y="381"/>
                  <a:pt x="109" y="383"/>
                  <a:pt x="109" y="384"/>
                </a:cubicBezTo>
                <a:cubicBezTo>
                  <a:pt x="109" y="385"/>
                  <a:pt x="110" y="386"/>
                  <a:pt x="109" y="387"/>
                </a:cubicBezTo>
                <a:cubicBezTo>
                  <a:pt x="109" y="389"/>
                  <a:pt x="109" y="392"/>
                  <a:pt x="110" y="395"/>
                </a:cubicBezTo>
                <a:cubicBezTo>
                  <a:pt x="111" y="395"/>
                  <a:pt x="111" y="396"/>
                  <a:pt x="111" y="396"/>
                </a:cubicBezTo>
                <a:cubicBezTo>
                  <a:pt x="111" y="398"/>
                  <a:pt x="111" y="399"/>
                  <a:pt x="111" y="401"/>
                </a:cubicBezTo>
                <a:cubicBezTo>
                  <a:pt x="111" y="402"/>
                  <a:pt x="111" y="404"/>
                  <a:pt x="111" y="405"/>
                </a:cubicBezTo>
                <a:cubicBezTo>
                  <a:pt x="112" y="407"/>
                  <a:pt x="112" y="409"/>
                  <a:pt x="112" y="411"/>
                </a:cubicBezTo>
                <a:cubicBezTo>
                  <a:pt x="112" y="412"/>
                  <a:pt x="112" y="414"/>
                  <a:pt x="112" y="414"/>
                </a:cubicBezTo>
                <a:cubicBezTo>
                  <a:pt x="112" y="416"/>
                  <a:pt x="112" y="419"/>
                  <a:pt x="112" y="420"/>
                </a:cubicBezTo>
                <a:cubicBezTo>
                  <a:pt x="113" y="421"/>
                  <a:pt x="112" y="422"/>
                  <a:pt x="112" y="424"/>
                </a:cubicBezTo>
                <a:cubicBezTo>
                  <a:pt x="112" y="424"/>
                  <a:pt x="113" y="425"/>
                  <a:pt x="113" y="425"/>
                </a:cubicBezTo>
                <a:cubicBezTo>
                  <a:pt x="113" y="426"/>
                  <a:pt x="113" y="427"/>
                  <a:pt x="113" y="427"/>
                </a:cubicBezTo>
                <a:cubicBezTo>
                  <a:pt x="114" y="429"/>
                  <a:pt x="114" y="430"/>
                  <a:pt x="114" y="432"/>
                </a:cubicBezTo>
                <a:cubicBezTo>
                  <a:pt x="114" y="434"/>
                  <a:pt x="114" y="435"/>
                  <a:pt x="114" y="437"/>
                </a:cubicBezTo>
                <a:cubicBezTo>
                  <a:pt x="114" y="438"/>
                  <a:pt x="114" y="440"/>
                  <a:pt x="114" y="442"/>
                </a:cubicBezTo>
                <a:cubicBezTo>
                  <a:pt x="114" y="448"/>
                  <a:pt x="115" y="453"/>
                  <a:pt x="116" y="459"/>
                </a:cubicBezTo>
                <a:cubicBezTo>
                  <a:pt x="118" y="472"/>
                  <a:pt x="119" y="486"/>
                  <a:pt x="116" y="499"/>
                </a:cubicBezTo>
                <a:cubicBezTo>
                  <a:pt x="115" y="507"/>
                  <a:pt x="112" y="515"/>
                  <a:pt x="106" y="520"/>
                </a:cubicBezTo>
                <a:cubicBezTo>
                  <a:pt x="105" y="522"/>
                  <a:pt x="103" y="523"/>
                  <a:pt x="101" y="524"/>
                </a:cubicBezTo>
                <a:cubicBezTo>
                  <a:pt x="100" y="525"/>
                  <a:pt x="98" y="526"/>
                  <a:pt x="97" y="526"/>
                </a:cubicBezTo>
                <a:cubicBezTo>
                  <a:pt x="94" y="527"/>
                  <a:pt x="91" y="527"/>
                  <a:pt x="88" y="526"/>
                </a:cubicBezTo>
                <a:cubicBezTo>
                  <a:pt x="87" y="525"/>
                  <a:pt x="85" y="525"/>
                  <a:pt x="84" y="524"/>
                </a:cubicBezTo>
                <a:cubicBezTo>
                  <a:pt x="82" y="523"/>
                  <a:pt x="81" y="522"/>
                  <a:pt x="80" y="521"/>
                </a:cubicBezTo>
                <a:cubicBezTo>
                  <a:pt x="75" y="517"/>
                  <a:pt x="73" y="510"/>
                  <a:pt x="73" y="504"/>
                </a:cubicBezTo>
                <a:cubicBezTo>
                  <a:pt x="79" y="514"/>
                  <a:pt x="95" y="514"/>
                  <a:pt x="102" y="503"/>
                </a:cubicBezTo>
                <a:cubicBezTo>
                  <a:pt x="104" y="499"/>
                  <a:pt x="106" y="495"/>
                  <a:pt x="107" y="491"/>
                </a:cubicBezTo>
                <a:cubicBezTo>
                  <a:pt x="109" y="458"/>
                  <a:pt x="63" y="444"/>
                  <a:pt x="40" y="463"/>
                </a:cubicBezTo>
                <a:cubicBezTo>
                  <a:pt x="33" y="468"/>
                  <a:pt x="26" y="479"/>
                  <a:pt x="24" y="487"/>
                </a:cubicBezTo>
                <a:cubicBezTo>
                  <a:pt x="14" y="518"/>
                  <a:pt x="27" y="568"/>
                  <a:pt x="61" y="580"/>
                </a:cubicBezTo>
                <a:close/>
                <a:moveTo>
                  <a:pt x="187" y="497"/>
                </a:moveTo>
                <a:cubicBezTo>
                  <a:pt x="186" y="497"/>
                  <a:pt x="186" y="499"/>
                  <a:pt x="184" y="498"/>
                </a:cubicBezTo>
                <a:cubicBezTo>
                  <a:pt x="186" y="497"/>
                  <a:pt x="183" y="496"/>
                  <a:pt x="184" y="494"/>
                </a:cubicBezTo>
                <a:cubicBezTo>
                  <a:pt x="185" y="495"/>
                  <a:pt x="185" y="492"/>
                  <a:pt x="187" y="494"/>
                </a:cubicBezTo>
                <a:cubicBezTo>
                  <a:pt x="187" y="493"/>
                  <a:pt x="187" y="492"/>
                  <a:pt x="186" y="491"/>
                </a:cubicBezTo>
                <a:cubicBezTo>
                  <a:pt x="187" y="490"/>
                  <a:pt x="188" y="490"/>
                  <a:pt x="188" y="488"/>
                </a:cubicBezTo>
                <a:cubicBezTo>
                  <a:pt x="189" y="489"/>
                  <a:pt x="189" y="489"/>
                  <a:pt x="189" y="490"/>
                </a:cubicBezTo>
                <a:cubicBezTo>
                  <a:pt x="187" y="492"/>
                  <a:pt x="189" y="494"/>
                  <a:pt x="187" y="497"/>
                </a:cubicBezTo>
                <a:close/>
                <a:moveTo>
                  <a:pt x="187" y="476"/>
                </a:moveTo>
                <a:cubicBezTo>
                  <a:pt x="192" y="477"/>
                  <a:pt x="188" y="482"/>
                  <a:pt x="191" y="484"/>
                </a:cubicBezTo>
                <a:cubicBezTo>
                  <a:pt x="189" y="488"/>
                  <a:pt x="189" y="488"/>
                  <a:pt x="189" y="488"/>
                </a:cubicBezTo>
                <a:cubicBezTo>
                  <a:pt x="188" y="488"/>
                  <a:pt x="188" y="487"/>
                  <a:pt x="189" y="487"/>
                </a:cubicBezTo>
                <a:cubicBezTo>
                  <a:pt x="189" y="485"/>
                  <a:pt x="187" y="487"/>
                  <a:pt x="187" y="485"/>
                </a:cubicBezTo>
                <a:cubicBezTo>
                  <a:pt x="191" y="483"/>
                  <a:pt x="186" y="480"/>
                  <a:pt x="187" y="476"/>
                </a:cubicBezTo>
                <a:close/>
                <a:moveTo>
                  <a:pt x="188" y="481"/>
                </a:moveTo>
                <a:cubicBezTo>
                  <a:pt x="188" y="482"/>
                  <a:pt x="187" y="484"/>
                  <a:pt x="186" y="484"/>
                </a:cubicBezTo>
                <a:cubicBezTo>
                  <a:pt x="186" y="483"/>
                  <a:pt x="185" y="482"/>
                  <a:pt x="186" y="481"/>
                </a:cubicBezTo>
                <a:cubicBezTo>
                  <a:pt x="186" y="481"/>
                  <a:pt x="187" y="481"/>
                  <a:pt x="188" y="481"/>
                </a:cubicBezTo>
                <a:close/>
                <a:moveTo>
                  <a:pt x="184" y="471"/>
                </a:moveTo>
                <a:cubicBezTo>
                  <a:pt x="185" y="469"/>
                  <a:pt x="186" y="472"/>
                  <a:pt x="186" y="472"/>
                </a:cubicBezTo>
                <a:cubicBezTo>
                  <a:pt x="185" y="475"/>
                  <a:pt x="188" y="478"/>
                  <a:pt x="185" y="480"/>
                </a:cubicBezTo>
                <a:cubicBezTo>
                  <a:pt x="184" y="479"/>
                  <a:pt x="185" y="477"/>
                  <a:pt x="185" y="475"/>
                </a:cubicBezTo>
                <a:cubicBezTo>
                  <a:pt x="184" y="474"/>
                  <a:pt x="184" y="473"/>
                  <a:pt x="184" y="472"/>
                </a:cubicBezTo>
                <a:cubicBezTo>
                  <a:pt x="184" y="471"/>
                  <a:pt x="185" y="471"/>
                  <a:pt x="184" y="471"/>
                </a:cubicBezTo>
                <a:close/>
                <a:moveTo>
                  <a:pt x="184" y="469"/>
                </a:moveTo>
                <a:cubicBezTo>
                  <a:pt x="183" y="471"/>
                  <a:pt x="183" y="468"/>
                  <a:pt x="182" y="468"/>
                </a:cubicBezTo>
                <a:cubicBezTo>
                  <a:pt x="184" y="466"/>
                  <a:pt x="184" y="468"/>
                  <a:pt x="184" y="469"/>
                </a:cubicBezTo>
                <a:close/>
                <a:moveTo>
                  <a:pt x="181" y="463"/>
                </a:moveTo>
                <a:cubicBezTo>
                  <a:pt x="180" y="465"/>
                  <a:pt x="182" y="465"/>
                  <a:pt x="181" y="467"/>
                </a:cubicBezTo>
                <a:cubicBezTo>
                  <a:pt x="180" y="466"/>
                  <a:pt x="179" y="464"/>
                  <a:pt x="179" y="463"/>
                </a:cubicBezTo>
                <a:cubicBezTo>
                  <a:pt x="179" y="462"/>
                  <a:pt x="180" y="463"/>
                  <a:pt x="181" y="463"/>
                </a:cubicBezTo>
                <a:close/>
                <a:moveTo>
                  <a:pt x="176" y="448"/>
                </a:moveTo>
                <a:cubicBezTo>
                  <a:pt x="175" y="448"/>
                  <a:pt x="176" y="446"/>
                  <a:pt x="175" y="446"/>
                </a:cubicBezTo>
                <a:cubicBezTo>
                  <a:pt x="177" y="444"/>
                  <a:pt x="177" y="447"/>
                  <a:pt x="176" y="448"/>
                </a:cubicBezTo>
                <a:close/>
                <a:moveTo>
                  <a:pt x="175" y="451"/>
                </a:moveTo>
                <a:cubicBezTo>
                  <a:pt x="177" y="450"/>
                  <a:pt x="177" y="453"/>
                  <a:pt x="178" y="454"/>
                </a:cubicBezTo>
                <a:cubicBezTo>
                  <a:pt x="178" y="455"/>
                  <a:pt x="177" y="456"/>
                  <a:pt x="178" y="457"/>
                </a:cubicBezTo>
                <a:cubicBezTo>
                  <a:pt x="176" y="459"/>
                  <a:pt x="177" y="455"/>
                  <a:pt x="177" y="456"/>
                </a:cubicBezTo>
                <a:cubicBezTo>
                  <a:pt x="176" y="454"/>
                  <a:pt x="176" y="454"/>
                  <a:pt x="175" y="453"/>
                </a:cubicBezTo>
                <a:cubicBezTo>
                  <a:pt x="175" y="453"/>
                  <a:pt x="176" y="452"/>
                  <a:pt x="175" y="451"/>
                </a:cubicBezTo>
                <a:close/>
                <a:moveTo>
                  <a:pt x="173" y="443"/>
                </a:moveTo>
                <a:cubicBezTo>
                  <a:pt x="174" y="444"/>
                  <a:pt x="174" y="445"/>
                  <a:pt x="175" y="446"/>
                </a:cubicBezTo>
                <a:cubicBezTo>
                  <a:pt x="174" y="447"/>
                  <a:pt x="173" y="445"/>
                  <a:pt x="172" y="445"/>
                </a:cubicBezTo>
                <a:cubicBezTo>
                  <a:pt x="172" y="444"/>
                  <a:pt x="173" y="445"/>
                  <a:pt x="173" y="443"/>
                </a:cubicBezTo>
                <a:close/>
                <a:moveTo>
                  <a:pt x="153" y="228"/>
                </a:moveTo>
                <a:cubicBezTo>
                  <a:pt x="156" y="226"/>
                  <a:pt x="151" y="235"/>
                  <a:pt x="150" y="233"/>
                </a:cubicBezTo>
                <a:cubicBezTo>
                  <a:pt x="148" y="233"/>
                  <a:pt x="154" y="227"/>
                  <a:pt x="153" y="228"/>
                </a:cubicBezTo>
                <a:close/>
                <a:moveTo>
                  <a:pt x="140" y="249"/>
                </a:moveTo>
                <a:cubicBezTo>
                  <a:pt x="140" y="247"/>
                  <a:pt x="141" y="245"/>
                  <a:pt x="140" y="245"/>
                </a:cubicBezTo>
                <a:cubicBezTo>
                  <a:pt x="141" y="244"/>
                  <a:pt x="141" y="243"/>
                  <a:pt x="142" y="242"/>
                </a:cubicBezTo>
                <a:cubicBezTo>
                  <a:pt x="143" y="242"/>
                  <a:pt x="143" y="242"/>
                  <a:pt x="143" y="242"/>
                </a:cubicBezTo>
                <a:cubicBezTo>
                  <a:pt x="143" y="244"/>
                  <a:pt x="142" y="243"/>
                  <a:pt x="142" y="244"/>
                </a:cubicBezTo>
                <a:cubicBezTo>
                  <a:pt x="142" y="245"/>
                  <a:pt x="142" y="246"/>
                  <a:pt x="142" y="247"/>
                </a:cubicBezTo>
                <a:cubicBezTo>
                  <a:pt x="141" y="249"/>
                  <a:pt x="140" y="252"/>
                  <a:pt x="137" y="251"/>
                </a:cubicBezTo>
                <a:cubicBezTo>
                  <a:pt x="138" y="250"/>
                  <a:pt x="139" y="250"/>
                  <a:pt x="140" y="249"/>
                </a:cubicBezTo>
                <a:close/>
                <a:moveTo>
                  <a:pt x="146" y="379"/>
                </a:moveTo>
                <a:cubicBezTo>
                  <a:pt x="147" y="380"/>
                  <a:pt x="146" y="382"/>
                  <a:pt x="147" y="385"/>
                </a:cubicBezTo>
                <a:cubicBezTo>
                  <a:pt x="147" y="386"/>
                  <a:pt x="148" y="388"/>
                  <a:pt x="148" y="391"/>
                </a:cubicBezTo>
                <a:cubicBezTo>
                  <a:pt x="147" y="391"/>
                  <a:pt x="147" y="390"/>
                  <a:pt x="147" y="389"/>
                </a:cubicBezTo>
                <a:cubicBezTo>
                  <a:pt x="147" y="389"/>
                  <a:pt x="146" y="387"/>
                  <a:pt x="146" y="385"/>
                </a:cubicBezTo>
                <a:cubicBezTo>
                  <a:pt x="146" y="384"/>
                  <a:pt x="145" y="384"/>
                  <a:pt x="145" y="383"/>
                </a:cubicBezTo>
                <a:cubicBezTo>
                  <a:pt x="145" y="383"/>
                  <a:pt x="146" y="383"/>
                  <a:pt x="146" y="383"/>
                </a:cubicBezTo>
                <a:cubicBezTo>
                  <a:pt x="146" y="382"/>
                  <a:pt x="145" y="380"/>
                  <a:pt x="146" y="379"/>
                </a:cubicBezTo>
                <a:close/>
                <a:moveTo>
                  <a:pt x="134" y="304"/>
                </a:moveTo>
                <a:cubicBezTo>
                  <a:pt x="135" y="303"/>
                  <a:pt x="133" y="307"/>
                  <a:pt x="133" y="308"/>
                </a:cubicBezTo>
                <a:cubicBezTo>
                  <a:pt x="132" y="307"/>
                  <a:pt x="134" y="305"/>
                  <a:pt x="134" y="304"/>
                </a:cubicBezTo>
                <a:close/>
                <a:moveTo>
                  <a:pt x="132" y="309"/>
                </a:moveTo>
                <a:cubicBezTo>
                  <a:pt x="137" y="314"/>
                  <a:pt x="129" y="312"/>
                  <a:pt x="132" y="309"/>
                </a:cubicBezTo>
                <a:close/>
                <a:moveTo>
                  <a:pt x="130" y="319"/>
                </a:moveTo>
                <a:cubicBezTo>
                  <a:pt x="131" y="317"/>
                  <a:pt x="131" y="315"/>
                  <a:pt x="131" y="313"/>
                </a:cubicBezTo>
                <a:cubicBezTo>
                  <a:pt x="131" y="313"/>
                  <a:pt x="132" y="314"/>
                  <a:pt x="132" y="314"/>
                </a:cubicBezTo>
                <a:cubicBezTo>
                  <a:pt x="132" y="315"/>
                  <a:pt x="131" y="315"/>
                  <a:pt x="132" y="316"/>
                </a:cubicBezTo>
                <a:cubicBezTo>
                  <a:pt x="132" y="317"/>
                  <a:pt x="131" y="318"/>
                  <a:pt x="131" y="320"/>
                </a:cubicBezTo>
                <a:cubicBezTo>
                  <a:pt x="131" y="320"/>
                  <a:pt x="131" y="321"/>
                  <a:pt x="131" y="321"/>
                </a:cubicBezTo>
                <a:cubicBezTo>
                  <a:pt x="131" y="322"/>
                  <a:pt x="130" y="323"/>
                  <a:pt x="131" y="324"/>
                </a:cubicBezTo>
                <a:cubicBezTo>
                  <a:pt x="130" y="324"/>
                  <a:pt x="131" y="327"/>
                  <a:pt x="129" y="326"/>
                </a:cubicBezTo>
                <a:cubicBezTo>
                  <a:pt x="130" y="323"/>
                  <a:pt x="130" y="321"/>
                  <a:pt x="130" y="319"/>
                </a:cubicBezTo>
                <a:close/>
                <a:moveTo>
                  <a:pt x="127" y="275"/>
                </a:moveTo>
                <a:cubicBezTo>
                  <a:pt x="130" y="276"/>
                  <a:pt x="122" y="286"/>
                  <a:pt x="121" y="285"/>
                </a:cubicBezTo>
                <a:cubicBezTo>
                  <a:pt x="122" y="285"/>
                  <a:pt x="125" y="274"/>
                  <a:pt x="127" y="275"/>
                </a:cubicBezTo>
                <a:close/>
                <a:moveTo>
                  <a:pt x="121" y="289"/>
                </a:moveTo>
                <a:cubicBezTo>
                  <a:pt x="121" y="287"/>
                  <a:pt x="123" y="287"/>
                  <a:pt x="123" y="286"/>
                </a:cubicBezTo>
                <a:cubicBezTo>
                  <a:pt x="124" y="288"/>
                  <a:pt x="120" y="295"/>
                  <a:pt x="121" y="289"/>
                </a:cubicBezTo>
                <a:close/>
                <a:moveTo>
                  <a:pt x="120" y="293"/>
                </a:moveTo>
                <a:cubicBezTo>
                  <a:pt x="121" y="294"/>
                  <a:pt x="121" y="295"/>
                  <a:pt x="121" y="296"/>
                </a:cubicBezTo>
                <a:cubicBezTo>
                  <a:pt x="119" y="295"/>
                  <a:pt x="119" y="294"/>
                  <a:pt x="120" y="293"/>
                </a:cubicBezTo>
                <a:close/>
                <a:moveTo>
                  <a:pt x="121" y="298"/>
                </a:moveTo>
                <a:cubicBezTo>
                  <a:pt x="121" y="298"/>
                  <a:pt x="121" y="298"/>
                  <a:pt x="121" y="298"/>
                </a:cubicBezTo>
                <a:cubicBezTo>
                  <a:pt x="120" y="300"/>
                  <a:pt x="121" y="300"/>
                  <a:pt x="120" y="302"/>
                </a:cubicBezTo>
                <a:cubicBezTo>
                  <a:pt x="118" y="301"/>
                  <a:pt x="120" y="298"/>
                  <a:pt x="121" y="298"/>
                </a:cubicBezTo>
                <a:close/>
                <a:moveTo>
                  <a:pt x="118" y="314"/>
                </a:moveTo>
                <a:cubicBezTo>
                  <a:pt x="117" y="313"/>
                  <a:pt x="118" y="312"/>
                  <a:pt x="118" y="310"/>
                </a:cubicBezTo>
                <a:cubicBezTo>
                  <a:pt x="118" y="309"/>
                  <a:pt x="117" y="308"/>
                  <a:pt x="118" y="307"/>
                </a:cubicBezTo>
                <a:cubicBezTo>
                  <a:pt x="119" y="307"/>
                  <a:pt x="119" y="308"/>
                  <a:pt x="119" y="309"/>
                </a:cubicBezTo>
                <a:cubicBezTo>
                  <a:pt x="119" y="309"/>
                  <a:pt x="119" y="310"/>
                  <a:pt x="119" y="310"/>
                </a:cubicBezTo>
                <a:cubicBezTo>
                  <a:pt x="119" y="311"/>
                  <a:pt x="119" y="312"/>
                  <a:pt x="119" y="314"/>
                </a:cubicBezTo>
                <a:cubicBezTo>
                  <a:pt x="119" y="314"/>
                  <a:pt x="119" y="315"/>
                  <a:pt x="119" y="314"/>
                </a:cubicBezTo>
                <a:cubicBezTo>
                  <a:pt x="119" y="316"/>
                  <a:pt x="118" y="317"/>
                  <a:pt x="118" y="318"/>
                </a:cubicBezTo>
                <a:cubicBezTo>
                  <a:pt x="117" y="320"/>
                  <a:pt x="117" y="317"/>
                  <a:pt x="118" y="316"/>
                </a:cubicBezTo>
                <a:cubicBezTo>
                  <a:pt x="118" y="316"/>
                  <a:pt x="118" y="314"/>
                  <a:pt x="118" y="314"/>
                </a:cubicBezTo>
                <a:close/>
                <a:moveTo>
                  <a:pt x="114" y="340"/>
                </a:moveTo>
                <a:cubicBezTo>
                  <a:pt x="114" y="340"/>
                  <a:pt x="114" y="340"/>
                  <a:pt x="114" y="340"/>
                </a:cubicBezTo>
                <a:cubicBezTo>
                  <a:pt x="115" y="339"/>
                  <a:pt x="114" y="337"/>
                  <a:pt x="115" y="337"/>
                </a:cubicBezTo>
                <a:cubicBezTo>
                  <a:pt x="116" y="338"/>
                  <a:pt x="115" y="340"/>
                  <a:pt x="115" y="342"/>
                </a:cubicBezTo>
                <a:cubicBezTo>
                  <a:pt x="115" y="344"/>
                  <a:pt x="116" y="346"/>
                  <a:pt x="115" y="349"/>
                </a:cubicBezTo>
                <a:cubicBezTo>
                  <a:pt x="114" y="349"/>
                  <a:pt x="114" y="348"/>
                  <a:pt x="114" y="347"/>
                </a:cubicBezTo>
                <a:cubicBezTo>
                  <a:pt x="114" y="346"/>
                  <a:pt x="114" y="344"/>
                  <a:pt x="114" y="342"/>
                </a:cubicBezTo>
                <a:cubicBezTo>
                  <a:pt x="114" y="341"/>
                  <a:pt x="114" y="341"/>
                  <a:pt x="114" y="340"/>
                </a:cubicBezTo>
                <a:close/>
                <a:moveTo>
                  <a:pt x="112" y="352"/>
                </a:moveTo>
                <a:cubicBezTo>
                  <a:pt x="114" y="353"/>
                  <a:pt x="112" y="354"/>
                  <a:pt x="112" y="356"/>
                </a:cubicBezTo>
                <a:cubicBezTo>
                  <a:pt x="113" y="358"/>
                  <a:pt x="114" y="361"/>
                  <a:pt x="113" y="364"/>
                </a:cubicBezTo>
                <a:cubicBezTo>
                  <a:pt x="111" y="360"/>
                  <a:pt x="112" y="356"/>
                  <a:pt x="112" y="352"/>
                </a:cubicBezTo>
                <a:close/>
                <a:moveTo>
                  <a:pt x="112" y="381"/>
                </a:moveTo>
                <a:cubicBezTo>
                  <a:pt x="112" y="379"/>
                  <a:pt x="111" y="377"/>
                  <a:pt x="112" y="374"/>
                </a:cubicBezTo>
                <a:cubicBezTo>
                  <a:pt x="113" y="375"/>
                  <a:pt x="112" y="376"/>
                  <a:pt x="112" y="377"/>
                </a:cubicBezTo>
                <a:cubicBezTo>
                  <a:pt x="113" y="378"/>
                  <a:pt x="113" y="378"/>
                  <a:pt x="112" y="378"/>
                </a:cubicBezTo>
                <a:cubicBezTo>
                  <a:pt x="112" y="378"/>
                  <a:pt x="112" y="380"/>
                  <a:pt x="112" y="380"/>
                </a:cubicBezTo>
                <a:cubicBezTo>
                  <a:pt x="112" y="380"/>
                  <a:pt x="113" y="380"/>
                  <a:pt x="113" y="380"/>
                </a:cubicBezTo>
                <a:cubicBezTo>
                  <a:pt x="113" y="382"/>
                  <a:pt x="114" y="384"/>
                  <a:pt x="113" y="387"/>
                </a:cubicBezTo>
                <a:cubicBezTo>
                  <a:pt x="111" y="385"/>
                  <a:pt x="112" y="383"/>
                  <a:pt x="112" y="381"/>
                </a:cubicBezTo>
                <a:close/>
                <a:moveTo>
                  <a:pt x="113" y="388"/>
                </a:moveTo>
                <a:cubicBezTo>
                  <a:pt x="115" y="388"/>
                  <a:pt x="113" y="390"/>
                  <a:pt x="114" y="391"/>
                </a:cubicBezTo>
                <a:cubicBezTo>
                  <a:pt x="115" y="391"/>
                  <a:pt x="116" y="391"/>
                  <a:pt x="115" y="393"/>
                </a:cubicBezTo>
                <a:cubicBezTo>
                  <a:pt x="113" y="392"/>
                  <a:pt x="113" y="390"/>
                  <a:pt x="113" y="388"/>
                </a:cubicBezTo>
                <a:close/>
                <a:moveTo>
                  <a:pt x="114" y="396"/>
                </a:moveTo>
                <a:cubicBezTo>
                  <a:pt x="115" y="397"/>
                  <a:pt x="115" y="399"/>
                  <a:pt x="115" y="401"/>
                </a:cubicBezTo>
                <a:cubicBezTo>
                  <a:pt x="115" y="402"/>
                  <a:pt x="116" y="403"/>
                  <a:pt x="116" y="404"/>
                </a:cubicBezTo>
                <a:cubicBezTo>
                  <a:pt x="116" y="406"/>
                  <a:pt x="116" y="408"/>
                  <a:pt x="116" y="410"/>
                </a:cubicBezTo>
                <a:cubicBezTo>
                  <a:pt x="114" y="407"/>
                  <a:pt x="115" y="400"/>
                  <a:pt x="114" y="396"/>
                </a:cubicBezTo>
                <a:close/>
                <a:moveTo>
                  <a:pt x="117" y="421"/>
                </a:moveTo>
                <a:cubicBezTo>
                  <a:pt x="117" y="420"/>
                  <a:pt x="117" y="419"/>
                  <a:pt x="116" y="418"/>
                </a:cubicBezTo>
                <a:cubicBezTo>
                  <a:pt x="118" y="416"/>
                  <a:pt x="116" y="414"/>
                  <a:pt x="116" y="411"/>
                </a:cubicBezTo>
                <a:cubicBezTo>
                  <a:pt x="117" y="411"/>
                  <a:pt x="116" y="413"/>
                  <a:pt x="117" y="414"/>
                </a:cubicBezTo>
                <a:cubicBezTo>
                  <a:pt x="117" y="414"/>
                  <a:pt x="119" y="415"/>
                  <a:pt x="119" y="416"/>
                </a:cubicBezTo>
                <a:cubicBezTo>
                  <a:pt x="118" y="417"/>
                  <a:pt x="118" y="419"/>
                  <a:pt x="118" y="421"/>
                </a:cubicBezTo>
                <a:cubicBezTo>
                  <a:pt x="118" y="422"/>
                  <a:pt x="119" y="424"/>
                  <a:pt x="120" y="425"/>
                </a:cubicBezTo>
                <a:cubicBezTo>
                  <a:pt x="120" y="426"/>
                  <a:pt x="120" y="426"/>
                  <a:pt x="120" y="426"/>
                </a:cubicBezTo>
                <a:cubicBezTo>
                  <a:pt x="119" y="426"/>
                  <a:pt x="119" y="427"/>
                  <a:pt x="118" y="427"/>
                </a:cubicBezTo>
                <a:cubicBezTo>
                  <a:pt x="120" y="432"/>
                  <a:pt x="121" y="436"/>
                  <a:pt x="122" y="442"/>
                </a:cubicBezTo>
                <a:cubicBezTo>
                  <a:pt x="119" y="441"/>
                  <a:pt x="121" y="438"/>
                  <a:pt x="121" y="437"/>
                </a:cubicBezTo>
                <a:cubicBezTo>
                  <a:pt x="120" y="436"/>
                  <a:pt x="120" y="435"/>
                  <a:pt x="119" y="434"/>
                </a:cubicBezTo>
                <a:cubicBezTo>
                  <a:pt x="119" y="434"/>
                  <a:pt x="120" y="433"/>
                  <a:pt x="119" y="433"/>
                </a:cubicBezTo>
                <a:cubicBezTo>
                  <a:pt x="119" y="433"/>
                  <a:pt x="119" y="433"/>
                  <a:pt x="119" y="433"/>
                </a:cubicBezTo>
                <a:cubicBezTo>
                  <a:pt x="119" y="432"/>
                  <a:pt x="119" y="432"/>
                  <a:pt x="119" y="432"/>
                </a:cubicBezTo>
                <a:cubicBezTo>
                  <a:pt x="118" y="431"/>
                  <a:pt x="118" y="429"/>
                  <a:pt x="118" y="428"/>
                </a:cubicBezTo>
                <a:cubicBezTo>
                  <a:pt x="118" y="426"/>
                  <a:pt x="118" y="423"/>
                  <a:pt x="117" y="421"/>
                </a:cubicBezTo>
                <a:close/>
                <a:moveTo>
                  <a:pt x="133" y="534"/>
                </a:moveTo>
                <a:cubicBezTo>
                  <a:pt x="162" y="504"/>
                  <a:pt x="154" y="459"/>
                  <a:pt x="146" y="422"/>
                </a:cubicBezTo>
                <a:cubicBezTo>
                  <a:pt x="142" y="405"/>
                  <a:pt x="133" y="374"/>
                  <a:pt x="132" y="356"/>
                </a:cubicBezTo>
                <a:cubicBezTo>
                  <a:pt x="131" y="335"/>
                  <a:pt x="131" y="325"/>
                  <a:pt x="138" y="306"/>
                </a:cubicBezTo>
                <a:cubicBezTo>
                  <a:pt x="123" y="354"/>
                  <a:pt x="157" y="412"/>
                  <a:pt x="160" y="462"/>
                </a:cubicBezTo>
                <a:cubicBezTo>
                  <a:pt x="161" y="477"/>
                  <a:pt x="162" y="490"/>
                  <a:pt x="158" y="505"/>
                </a:cubicBezTo>
                <a:cubicBezTo>
                  <a:pt x="155" y="520"/>
                  <a:pt x="148" y="534"/>
                  <a:pt x="135" y="542"/>
                </a:cubicBezTo>
                <a:cubicBezTo>
                  <a:pt x="121" y="551"/>
                  <a:pt x="104" y="553"/>
                  <a:pt x="93" y="543"/>
                </a:cubicBezTo>
                <a:cubicBezTo>
                  <a:pt x="107" y="547"/>
                  <a:pt x="123" y="545"/>
                  <a:pt x="133" y="534"/>
                </a:cubicBezTo>
                <a:close/>
                <a:moveTo>
                  <a:pt x="964" y="173"/>
                </a:moveTo>
                <a:cubicBezTo>
                  <a:pt x="964" y="173"/>
                  <a:pt x="964" y="174"/>
                  <a:pt x="964" y="174"/>
                </a:cubicBezTo>
                <a:cubicBezTo>
                  <a:pt x="964" y="174"/>
                  <a:pt x="964" y="174"/>
                  <a:pt x="964" y="174"/>
                </a:cubicBezTo>
                <a:cubicBezTo>
                  <a:pt x="964" y="174"/>
                  <a:pt x="964" y="174"/>
                  <a:pt x="964" y="174"/>
                </a:cubicBezTo>
                <a:cubicBezTo>
                  <a:pt x="964" y="174"/>
                  <a:pt x="964" y="173"/>
                  <a:pt x="964" y="173"/>
                </a:cubicBezTo>
                <a:close/>
                <a:moveTo>
                  <a:pt x="962" y="170"/>
                </a:moveTo>
                <a:cubicBezTo>
                  <a:pt x="962" y="170"/>
                  <a:pt x="961" y="170"/>
                  <a:pt x="962" y="169"/>
                </a:cubicBezTo>
                <a:cubicBezTo>
                  <a:pt x="962" y="169"/>
                  <a:pt x="960" y="168"/>
                  <a:pt x="961" y="167"/>
                </a:cubicBezTo>
                <a:cubicBezTo>
                  <a:pt x="960" y="167"/>
                  <a:pt x="959" y="166"/>
                  <a:pt x="959" y="165"/>
                </a:cubicBezTo>
                <a:cubicBezTo>
                  <a:pt x="958" y="165"/>
                  <a:pt x="958" y="164"/>
                  <a:pt x="957" y="163"/>
                </a:cubicBezTo>
                <a:cubicBezTo>
                  <a:pt x="957" y="163"/>
                  <a:pt x="957" y="163"/>
                  <a:pt x="957" y="163"/>
                </a:cubicBezTo>
                <a:cubicBezTo>
                  <a:pt x="957" y="163"/>
                  <a:pt x="957" y="163"/>
                  <a:pt x="957" y="163"/>
                </a:cubicBezTo>
                <a:cubicBezTo>
                  <a:pt x="958" y="166"/>
                  <a:pt x="960" y="167"/>
                  <a:pt x="961" y="169"/>
                </a:cubicBezTo>
                <a:cubicBezTo>
                  <a:pt x="961" y="169"/>
                  <a:pt x="961" y="170"/>
                  <a:pt x="961" y="170"/>
                </a:cubicBezTo>
                <a:cubicBezTo>
                  <a:pt x="962" y="170"/>
                  <a:pt x="962" y="170"/>
                  <a:pt x="962" y="171"/>
                </a:cubicBezTo>
                <a:cubicBezTo>
                  <a:pt x="963" y="171"/>
                  <a:pt x="962" y="172"/>
                  <a:pt x="963" y="172"/>
                </a:cubicBezTo>
                <a:cubicBezTo>
                  <a:pt x="963" y="173"/>
                  <a:pt x="963" y="173"/>
                  <a:pt x="964" y="173"/>
                </a:cubicBezTo>
                <a:cubicBezTo>
                  <a:pt x="964" y="173"/>
                  <a:pt x="964" y="173"/>
                  <a:pt x="964" y="173"/>
                </a:cubicBezTo>
                <a:cubicBezTo>
                  <a:pt x="963" y="172"/>
                  <a:pt x="962" y="171"/>
                  <a:pt x="962" y="170"/>
                </a:cubicBezTo>
                <a:close/>
                <a:moveTo>
                  <a:pt x="910" y="112"/>
                </a:moveTo>
                <a:cubicBezTo>
                  <a:pt x="910" y="112"/>
                  <a:pt x="910" y="113"/>
                  <a:pt x="910" y="113"/>
                </a:cubicBezTo>
                <a:cubicBezTo>
                  <a:pt x="911" y="114"/>
                  <a:pt x="913" y="115"/>
                  <a:pt x="914" y="116"/>
                </a:cubicBezTo>
                <a:cubicBezTo>
                  <a:pt x="914" y="116"/>
                  <a:pt x="914" y="116"/>
                  <a:pt x="914" y="116"/>
                </a:cubicBezTo>
                <a:cubicBezTo>
                  <a:pt x="914" y="116"/>
                  <a:pt x="914" y="116"/>
                  <a:pt x="914" y="117"/>
                </a:cubicBezTo>
                <a:cubicBezTo>
                  <a:pt x="914" y="117"/>
                  <a:pt x="915" y="117"/>
                  <a:pt x="915" y="117"/>
                </a:cubicBezTo>
                <a:cubicBezTo>
                  <a:pt x="915" y="117"/>
                  <a:pt x="915" y="117"/>
                  <a:pt x="915" y="117"/>
                </a:cubicBezTo>
                <a:cubicBezTo>
                  <a:pt x="915" y="117"/>
                  <a:pt x="916" y="118"/>
                  <a:pt x="916" y="118"/>
                </a:cubicBezTo>
                <a:cubicBezTo>
                  <a:pt x="917" y="119"/>
                  <a:pt x="917" y="118"/>
                  <a:pt x="918" y="119"/>
                </a:cubicBezTo>
                <a:cubicBezTo>
                  <a:pt x="918" y="119"/>
                  <a:pt x="918" y="119"/>
                  <a:pt x="918" y="119"/>
                </a:cubicBezTo>
                <a:cubicBezTo>
                  <a:pt x="919" y="120"/>
                  <a:pt x="920" y="121"/>
                  <a:pt x="921" y="121"/>
                </a:cubicBezTo>
                <a:cubicBezTo>
                  <a:pt x="921" y="122"/>
                  <a:pt x="921" y="121"/>
                  <a:pt x="921" y="121"/>
                </a:cubicBezTo>
                <a:cubicBezTo>
                  <a:pt x="922" y="121"/>
                  <a:pt x="922" y="123"/>
                  <a:pt x="923" y="123"/>
                </a:cubicBezTo>
                <a:cubicBezTo>
                  <a:pt x="923" y="123"/>
                  <a:pt x="923" y="123"/>
                  <a:pt x="923" y="124"/>
                </a:cubicBezTo>
                <a:cubicBezTo>
                  <a:pt x="923" y="124"/>
                  <a:pt x="924" y="124"/>
                  <a:pt x="924" y="125"/>
                </a:cubicBezTo>
                <a:cubicBezTo>
                  <a:pt x="925" y="125"/>
                  <a:pt x="925" y="126"/>
                  <a:pt x="925" y="126"/>
                </a:cubicBezTo>
                <a:cubicBezTo>
                  <a:pt x="926" y="127"/>
                  <a:pt x="926" y="126"/>
                  <a:pt x="926" y="127"/>
                </a:cubicBezTo>
                <a:cubicBezTo>
                  <a:pt x="927" y="127"/>
                  <a:pt x="927" y="126"/>
                  <a:pt x="928" y="127"/>
                </a:cubicBezTo>
                <a:cubicBezTo>
                  <a:pt x="929" y="128"/>
                  <a:pt x="930" y="130"/>
                  <a:pt x="931" y="131"/>
                </a:cubicBezTo>
                <a:cubicBezTo>
                  <a:pt x="931" y="132"/>
                  <a:pt x="932" y="132"/>
                  <a:pt x="932" y="133"/>
                </a:cubicBezTo>
                <a:cubicBezTo>
                  <a:pt x="932" y="133"/>
                  <a:pt x="933" y="133"/>
                  <a:pt x="933" y="133"/>
                </a:cubicBezTo>
                <a:cubicBezTo>
                  <a:pt x="933" y="133"/>
                  <a:pt x="933" y="133"/>
                  <a:pt x="933" y="133"/>
                </a:cubicBezTo>
                <a:cubicBezTo>
                  <a:pt x="933" y="133"/>
                  <a:pt x="933" y="134"/>
                  <a:pt x="934" y="134"/>
                </a:cubicBezTo>
                <a:cubicBezTo>
                  <a:pt x="934" y="134"/>
                  <a:pt x="933" y="134"/>
                  <a:pt x="933" y="134"/>
                </a:cubicBezTo>
                <a:cubicBezTo>
                  <a:pt x="933" y="134"/>
                  <a:pt x="934" y="134"/>
                  <a:pt x="934" y="134"/>
                </a:cubicBezTo>
                <a:cubicBezTo>
                  <a:pt x="935" y="135"/>
                  <a:pt x="937" y="137"/>
                  <a:pt x="938" y="138"/>
                </a:cubicBezTo>
                <a:cubicBezTo>
                  <a:pt x="938" y="138"/>
                  <a:pt x="939" y="139"/>
                  <a:pt x="940" y="140"/>
                </a:cubicBezTo>
                <a:cubicBezTo>
                  <a:pt x="940" y="140"/>
                  <a:pt x="940" y="141"/>
                  <a:pt x="940" y="141"/>
                </a:cubicBezTo>
                <a:cubicBezTo>
                  <a:pt x="941" y="141"/>
                  <a:pt x="941" y="142"/>
                  <a:pt x="941" y="142"/>
                </a:cubicBezTo>
                <a:cubicBezTo>
                  <a:pt x="941" y="142"/>
                  <a:pt x="941" y="142"/>
                  <a:pt x="941" y="142"/>
                </a:cubicBezTo>
                <a:cubicBezTo>
                  <a:pt x="941" y="142"/>
                  <a:pt x="942" y="143"/>
                  <a:pt x="942" y="143"/>
                </a:cubicBezTo>
                <a:cubicBezTo>
                  <a:pt x="942" y="143"/>
                  <a:pt x="943" y="144"/>
                  <a:pt x="943" y="144"/>
                </a:cubicBezTo>
                <a:cubicBezTo>
                  <a:pt x="943" y="145"/>
                  <a:pt x="944" y="145"/>
                  <a:pt x="945" y="146"/>
                </a:cubicBezTo>
                <a:cubicBezTo>
                  <a:pt x="945" y="147"/>
                  <a:pt x="946" y="148"/>
                  <a:pt x="946" y="149"/>
                </a:cubicBezTo>
                <a:cubicBezTo>
                  <a:pt x="947" y="149"/>
                  <a:pt x="948" y="150"/>
                  <a:pt x="949" y="151"/>
                </a:cubicBezTo>
                <a:cubicBezTo>
                  <a:pt x="949" y="151"/>
                  <a:pt x="949" y="152"/>
                  <a:pt x="949" y="152"/>
                </a:cubicBezTo>
                <a:cubicBezTo>
                  <a:pt x="950" y="153"/>
                  <a:pt x="951" y="153"/>
                  <a:pt x="951" y="154"/>
                </a:cubicBezTo>
                <a:cubicBezTo>
                  <a:pt x="951" y="154"/>
                  <a:pt x="951" y="154"/>
                  <a:pt x="951" y="155"/>
                </a:cubicBezTo>
                <a:cubicBezTo>
                  <a:pt x="952" y="155"/>
                  <a:pt x="952" y="156"/>
                  <a:pt x="952" y="156"/>
                </a:cubicBezTo>
                <a:cubicBezTo>
                  <a:pt x="952" y="157"/>
                  <a:pt x="953" y="157"/>
                  <a:pt x="953" y="158"/>
                </a:cubicBezTo>
                <a:cubicBezTo>
                  <a:pt x="953" y="158"/>
                  <a:pt x="953" y="158"/>
                  <a:pt x="953" y="158"/>
                </a:cubicBezTo>
                <a:cubicBezTo>
                  <a:pt x="954" y="158"/>
                  <a:pt x="954" y="158"/>
                  <a:pt x="954" y="158"/>
                </a:cubicBezTo>
                <a:cubicBezTo>
                  <a:pt x="954" y="159"/>
                  <a:pt x="954" y="159"/>
                  <a:pt x="954" y="159"/>
                </a:cubicBezTo>
                <a:cubicBezTo>
                  <a:pt x="955" y="160"/>
                  <a:pt x="955" y="160"/>
                  <a:pt x="955" y="160"/>
                </a:cubicBezTo>
                <a:cubicBezTo>
                  <a:pt x="955" y="161"/>
                  <a:pt x="956" y="161"/>
                  <a:pt x="956" y="161"/>
                </a:cubicBezTo>
                <a:cubicBezTo>
                  <a:pt x="956" y="162"/>
                  <a:pt x="956" y="162"/>
                  <a:pt x="956" y="163"/>
                </a:cubicBezTo>
                <a:cubicBezTo>
                  <a:pt x="956" y="163"/>
                  <a:pt x="957" y="163"/>
                  <a:pt x="957" y="163"/>
                </a:cubicBezTo>
                <a:cubicBezTo>
                  <a:pt x="957" y="163"/>
                  <a:pt x="957" y="163"/>
                  <a:pt x="957" y="163"/>
                </a:cubicBezTo>
                <a:cubicBezTo>
                  <a:pt x="958" y="164"/>
                  <a:pt x="959" y="165"/>
                  <a:pt x="959" y="165"/>
                </a:cubicBezTo>
                <a:cubicBezTo>
                  <a:pt x="959" y="165"/>
                  <a:pt x="960" y="166"/>
                  <a:pt x="960" y="166"/>
                </a:cubicBezTo>
                <a:cubicBezTo>
                  <a:pt x="960" y="167"/>
                  <a:pt x="961" y="167"/>
                  <a:pt x="961" y="167"/>
                </a:cubicBezTo>
                <a:cubicBezTo>
                  <a:pt x="962" y="167"/>
                  <a:pt x="961" y="168"/>
                  <a:pt x="962" y="168"/>
                </a:cubicBezTo>
                <a:cubicBezTo>
                  <a:pt x="962" y="169"/>
                  <a:pt x="963" y="169"/>
                  <a:pt x="963" y="170"/>
                </a:cubicBezTo>
                <a:cubicBezTo>
                  <a:pt x="963" y="170"/>
                  <a:pt x="963" y="170"/>
                  <a:pt x="963" y="170"/>
                </a:cubicBezTo>
                <a:cubicBezTo>
                  <a:pt x="963" y="171"/>
                  <a:pt x="963" y="171"/>
                  <a:pt x="963" y="171"/>
                </a:cubicBezTo>
                <a:cubicBezTo>
                  <a:pt x="964" y="171"/>
                  <a:pt x="964" y="172"/>
                  <a:pt x="964" y="172"/>
                </a:cubicBezTo>
                <a:cubicBezTo>
                  <a:pt x="964" y="173"/>
                  <a:pt x="964" y="173"/>
                  <a:pt x="964" y="173"/>
                </a:cubicBezTo>
                <a:cubicBezTo>
                  <a:pt x="965" y="174"/>
                  <a:pt x="966" y="174"/>
                  <a:pt x="966" y="175"/>
                </a:cubicBezTo>
                <a:cubicBezTo>
                  <a:pt x="965" y="175"/>
                  <a:pt x="965" y="175"/>
                  <a:pt x="965" y="175"/>
                </a:cubicBezTo>
                <a:cubicBezTo>
                  <a:pt x="966" y="176"/>
                  <a:pt x="966" y="176"/>
                  <a:pt x="966" y="177"/>
                </a:cubicBezTo>
                <a:cubicBezTo>
                  <a:pt x="966" y="177"/>
                  <a:pt x="966" y="177"/>
                  <a:pt x="966" y="177"/>
                </a:cubicBezTo>
                <a:cubicBezTo>
                  <a:pt x="968" y="178"/>
                  <a:pt x="967" y="180"/>
                  <a:pt x="969" y="180"/>
                </a:cubicBezTo>
                <a:cubicBezTo>
                  <a:pt x="969" y="180"/>
                  <a:pt x="969" y="181"/>
                  <a:pt x="969" y="181"/>
                </a:cubicBezTo>
                <a:cubicBezTo>
                  <a:pt x="969" y="182"/>
                  <a:pt x="969" y="182"/>
                  <a:pt x="970" y="183"/>
                </a:cubicBezTo>
                <a:cubicBezTo>
                  <a:pt x="970" y="183"/>
                  <a:pt x="970" y="183"/>
                  <a:pt x="970" y="184"/>
                </a:cubicBezTo>
                <a:cubicBezTo>
                  <a:pt x="970" y="184"/>
                  <a:pt x="971" y="184"/>
                  <a:pt x="971" y="185"/>
                </a:cubicBezTo>
                <a:cubicBezTo>
                  <a:pt x="971" y="186"/>
                  <a:pt x="971" y="187"/>
                  <a:pt x="972" y="187"/>
                </a:cubicBezTo>
                <a:cubicBezTo>
                  <a:pt x="972" y="187"/>
                  <a:pt x="972" y="187"/>
                  <a:pt x="972" y="186"/>
                </a:cubicBezTo>
                <a:cubicBezTo>
                  <a:pt x="972" y="187"/>
                  <a:pt x="973" y="187"/>
                  <a:pt x="973" y="187"/>
                </a:cubicBezTo>
                <a:cubicBezTo>
                  <a:pt x="973" y="189"/>
                  <a:pt x="973" y="189"/>
                  <a:pt x="974" y="190"/>
                </a:cubicBezTo>
                <a:cubicBezTo>
                  <a:pt x="974" y="192"/>
                  <a:pt x="975" y="192"/>
                  <a:pt x="975" y="193"/>
                </a:cubicBezTo>
                <a:cubicBezTo>
                  <a:pt x="976" y="195"/>
                  <a:pt x="976" y="197"/>
                  <a:pt x="977" y="198"/>
                </a:cubicBezTo>
                <a:cubicBezTo>
                  <a:pt x="977" y="199"/>
                  <a:pt x="978" y="200"/>
                  <a:pt x="978" y="201"/>
                </a:cubicBezTo>
                <a:cubicBezTo>
                  <a:pt x="979" y="201"/>
                  <a:pt x="978" y="202"/>
                  <a:pt x="979" y="203"/>
                </a:cubicBezTo>
                <a:cubicBezTo>
                  <a:pt x="979" y="204"/>
                  <a:pt x="979" y="205"/>
                  <a:pt x="980" y="206"/>
                </a:cubicBezTo>
                <a:cubicBezTo>
                  <a:pt x="980" y="207"/>
                  <a:pt x="981" y="208"/>
                  <a:pt x="981" y="209"/>
                </a:cubicBezTo>
                <a:cubicBezTo>
                  <a:pt x="981" y="210"/>
                  <a:pt x="982" y="210"/>
                  <a:pt x="982" y="211"/>
                </a:cubicBezTo>
                <a:cubicBezTo>
                  <a:pt x="983" y="212"/>
                  <a:pt x="983" y="213"/>
                  <a:pt x="984" y="214"/>
                </a:cubicBezTo>
                <a:cubicBezTo>
                  <a:pt x="983" y="215"/>
                  <a:pt x="983" y="216"/>
                  <a:pt x="983" y="218"/>
                </a:cubicBezTo>
                <a:cubicBezTo>
                  <a:pt x="983" y="218"/>
                  <a:pt x="984" y="218"/>
                  <a:pt x="983" y="219"/>
                </a:cubicBezTo>
                <a:cubicBezTo>
                  <a:pt x="984" y="218"/>
                  <a:pt x="986" y="223"/>
                  <a:pt x="986" y="223"/>
                </a:cubicBezTo>
                <a:cubicBezTo>
                  <a:pt x="992" y="249"/>
                  <a:pt x="988" y="275"/>
                  <a:pt x="1000" y="300"/>
                </a:cubicBezTo>
                <a:cubicBezTo>
                  <a:pt x="1004" y="307"/>
                  <a:pt x="1018" y="322"/>
                  <a:pt x="1035" y="316"/>
                </a:cubicBezTo>
                <a:cubicBezTo>
                  <a:pt x="1038" y="315"/>
                  <a:pt x="1044" y="312"/>
                  <a:pt x="1045" y="311"/>
                </a:cubicBezTo>
                <a:cubicBezTo>
                  <a:pt x="1045" y="311"/>
                  <a:pt x="1051" y="317"/>
                  <a:pt x="1062" y="318"/>
                </a:cubicBezTo>
                <a:cubicBezTo>
                  <a:pt x="1086" y="320"/>
                  <a:pt x="1106" y="288"/>
                  <a:pt x="1104" y="269"/>
                </a:cubicBezTo>
                <a:cubicBezTo>
                  <a:pt x="1102" y="258"/>
                  <a:pt x="1093" y="255"/>
                  <a:pt x="1093" y="255"/>
                </a:cubicBezTo>
                <a:cubicBezTo>
                  <a:pt x="1094" y="254"/>
                  <a:pt x="1106" y="247"/>
                  <a:pt x="1104" y="228"/>
                </a:cubicBezTo>
                <a:cubicBezTo>
                  <a:pt x="1103" y="212"/>
                  <a:pt x="1090" y="206"/>
                  <a:pt x="1083" y="202"/>
                </a:cubicBezTo>
                <a:cubicBezTo>
                  <a:pt x="1069" y="195"/>
                  <a:pt x="1049" y="197"/>
                  <a:pt x="1037" y="205"/>
                </a:cubicBezTo>
                <a:cubicBezTo>
                  <a:pt x="1025" y="213"/>
                  <a:pt x="1020" y="223"/>
                  <a:pt x="1022" y="238"/>
                </a:cubicBezTo>
                <a:cubicBezTo>
                  <a:pt x="1024" y="250"/>
                  <a:pt x="1034" y="264"/>
                  <a:pt x="1049" y="261"/>
                </a:cubicBezTo>
                <a:cubicBezTo>
                  <a:pt x="1070" y="256"/>
                  <a:pt x="1055" y="230"/>
                  <a:pt x="1045" y="244"/>
                </a:cubicBezTo>
                <a:cubicBezTo>
                  <a:pt x="1044" y="233"/>
                  <a:pt x="1053" y="231"/>
                  <a:pt x="1060" y="232"/>
                </a:cubicBezTo>
                <a:cubicBezTo>
                  <a:pt x="1080" y="234"/>
                  <a:pt x="1080" y="266"/>
                  <a:pt x="1064" y="275"/>
                </a:cubicBezTo>
                <a:cubicBezTo>
                  <a:pt x="1059" y="277"/>
                  <a:pt x="1051" y="278"/>
                  <a:pt x="1046" y="277"/>
                </a:cubicBezTo>
                <a:cubicBezTo>
                  <a:pt x="1040" y="275"/>
                  <a:pt x="1034" y="271"/>
                  <a:pt x="1030" y="266"/>
                </a:cubicBezTo>
                <a:cubicBezTo>
                  <a:pt x="1025" y="260"/>
                  <a:pt x="1021" y="253"/>
                  <a:pt x="1018" y="246"/>
                </a:cubicBezTo>
                <a:cubicBezTo>
                  <a:pt x="1016" y="242"/>
                  <a:pt x="1015" y="237"/>
                  <a:pt x="1014" y="233"/>
                </a:cubicBezTo>
                <a:cubicBezTo>
                  <a:pt x="1013" y="231"/>
                  <a:pt x="1013" y="228"/>
                  <a:pt x="1012" y="226"/>
                </a:cubicBezTo>
                <a:cubicBezTo>
                  <a:pt x="1012" y="225"/>
                  <a:pt x="1011" y="225"/>
                  <a:pt x="1011" y="224"/>
                </a:cubicBezTo>
                <a:cubicBezTo>
                  <a:pt x="1010" y="223"/>
                  <a:pt x="1011" y="225"/>
                  <a:pt x="1011" y="224"/>
                </a:cubicBezTo>
                <a:cubicBezTo>
                  <a:pt x="1011" y="224"/>
                  <a:pt x="1011" y="223"/>
                  <a:pt x="1011" y="223"/>
                </a:cubicBezTo>
                <a:cubicBezTo>
                  <a:pt x="1011" y="222"/>
                  <a:pt x="1010" y="222"/>
                  <a:pt x="1010" y="221"/>
                </a:cubicBezTo>
                <a:cubicBezTo>
                  <a:pt x="1009" y="221"/>
                  <a:pt x="1010" y="220"/>
                  <a:pt x="1009" y="219"/>
                </a:cubicBezTo>
                <a:cubicBezTo>
                  <a:pt x="1009" y="219"/>
                  <a:pt x="1009" y="218"/>
                  <a:pt x="1009" y="218"/>
                </a:cubicBezTo>
                <a:cubicBezTo>
                  <a:pt x="1008" y="217"/>
                  <a:pt x="1008" y="216"/>
                  <a:pt x="1007" y="215"/>
                </a:cubicBezTo>
                <a:cubicBezTo>
                  <a:pt x="1007" y="213"/>
                  <a:pt x="1008" y="212"/>
                  <a:pt x="1007" y="211"/>
                </a:cubicBezTo>
                <a:cubicBezTo>
                  <a:pt x="1007" y="209"/>
                  <a:pt x="1003" y="206"/>
                  <a:pt x="1004" y="205"/>
                </a:cubicBezTo>
                <a:cubicBezTo>
                  <a:pt x="1003" y="205"/>
                  <a:pt x="1003" y="203"/>
                  <a:pt x="1003" y="203"/>
                </a:cubicBezTo>
                <a:cubicBezTo>
                  <a:pt x="1002" y="202"/>
                  <a:pt x="1002" y="203"/>
                  <a:pt x="1001" y="203"/>
                </a:cubicBezTo>
                <a:cubicBezTo>
                  <a:pt x="1000" y="200"/>
                  <a:pt x="1000" y="200"/>
                  <a:pt x="999" y="199"/>
                </a:cubicBezTo>
                <a:cubicBezTo>
                  <a:pt x="998" y="198"/>
                  <a:pt x="999" y="197"/>
                  <a:pt x="999" y="197"/>
                </a:cubicBezTo>
                <a:cubicBezTo>
                  <a:pt x="999" y="196"/>
                  <a:pt x="997" y="196"/>
                  <a:pt x="998" y="194"/>
                </a:cubicBezTo>
                <a:cubicBezTo>
                  <a:pt x="997" y="194"/>
                  <a:pt x="997" y="195"/>
                  <a:pt x="996" y="194"/>
                </a:cubicBezTo>
                <a:cubicBezTo>
                  <a:pt x="996" y="193"/>
                  <a:pt x="996" y="192"/>
                  <a:pt x="996" y="191"/>
                </a:cubicBezTo>
                <a:cubicBezTo>
                  <a:pt x="995" y="190"/>
                  <a:pt x="995" y="188"/>
                  <a:pt x="993" y="188"/>
                </a:cubicBezTo>
                <a:cubicBezTo>
                  <a:pt x="993" y="186"/>
                  <a:pt x="992" y="186"/>
                  <a:pt x="992" y="186"/>
                </a:cubicBezTo>
                <a:cubicBezTo>
                  <a:pt x="992" y="185"/>
                  <a:pt x="992" y="185"/>
                  <a:pt x="992" y="185"/>
                </a:cubicBezTo>
                <a:cubicBezTo>
                  <a:pt x="991" y="184"/>
                  <a:pt x="990" y="183"/>
                  <a:pt x="990" y="184"/>
                </a:cubicBezTo>
                <a:cubicBezTo>
                  <a:pt x="989" y="182"/>
                  <a:pt x="989" y="181"/>
                  <a:pt x="989" y="180"/>
                </a:cubicBezTo>
                <a:cubicBezTo>
                  <a:pt x="989" y="180"/>
                  <a:pt x="988" y="180"/>
                  <a:pt x="988" y="179"/>
                </a:cubicBezTo>
                <a:cubicBezTo>
                  <a:pt x="988" y="179"/>
                  <a:pt x="988" y="179"/>
                  <a:pt x="988" y="179"/>
                </a:cubicBezTo>
                <a:cubicBezTo>
                  <a:pt x="987" y="178"/>
                  <a:pt x="987" y="178"/>
                  <a:pt x="986" y="177"/>
                </a:cubicBezTo>
                <a:cubicBezTo>
                  <a:pt x="986" y="176"/>
                  <a:pt x="985" y="176"/>
                  <a:pt x="984" y="175"/>
                </a:cubicBezTo>
                <a:cubicBezTo>
                  <a:pt x="984" y="175"/>
                  <a:pt x="985" y="175"/>
                  <a:pt x="985" y="174"/>
                </a:cubicBezTo>
                <a:cubicBezTo>
                  <a:pt x="984" y="174"/>
                  <a:pt x="983" y="174"/>
                  <a:pt x="983" y="174"/>
                </a:cubicBezTo>
                <a:cubicBezTo>
                  <a:pt x="982" y="172"/>
                  <a:pt x="982" y="171"/>
                  <a:pt x="981" y="169"/>
                </a:cubicBezTo>
                <a:cubicBezTo>
                  <a:pt x="979" y="169"/>
                  <a:pt x="979" y="166"/>
                  <a:pt x="976" y="165"/>
                </a:cubicBezTo>
                <a:cubicBezTo>
                  <a:pt x="976" y="164"/>
                  <a:pt x="976" y="163"/>
                  <a:pt x="974" y="163"/>
                </a:cubicBezTo>
                <a:cubicBezTo>
                  <a:pt x="975" y="162"/>
                  <a:pt x="973" y="161"/>
                  <a:pt x="974" y="160"/>
                </a:cubicBezTo>
                <a:cubicBezTo>
                  <a:pt x="973" y="160"/>
                  <a:pt x="973" y="159"/>
                  <a:pt x="972" y="159"/>
                </a:cubicBezTo>
                <a:cubicBezTo>
                  <a:pt x="971" y="156"/>
                  <a:pt x="968" y="153"/>
                  <a:pt x="965" y="151"/>
                </a:cubicBezTo>
                <a:cubicBezTo>
                  <a:pt x="964" y="149"/>
                  <a:pt x="962" y="146"/>
                  <a:pt x="959" y="146"/>
                </a:cubicBezTo>
                <a:cubicBezTo>
                  <a:pt x="959" y="145"/>
                  <a:pt x="958" y="144"/>
                  <a:pt x="958" y="143"/>
                </a:cubicBezTo>
                <a:cubicBezTo>
                  <a:pt x="957" y="143"/>
                  <a:pt x="956" y="141"/>
                  <a:pt x="956" y="144"/>
                </a:cubicBezTo>
                <a:cubicBezTo>
                  <a:pt x="955" y="142"/>
                  <a:pt x="954" y="141"/>
                  <a:pt x="954" y="139"/>
                </a:cubicBezTo>
                <a:cubicBezTo>
                  <a:pt x="952" y="138"/>
                  <a:pt x="953" y="139"/>
                  <a:pt x="952" y="139"/>
                </a:cubicBezTo>
                <a:cubicBezTo>
                  <a:pt x="952" y="138"/>
                  <a:pt x="951" y="137"/>
                  <a:pt x="950" y="137"/>
                </a:cubicBezTo>
                <a:cubicBezTo>
                  <a:pt x="950" y="137"/>
                  <a:pt x="949" y="137"/>
                  <a:pt x="949" y="136"/>
                </a:cubicBezTo>
                <a:cubicBezTo>
                  <a:pt x="949" y="136"/>
                  <a:pt x="949" y="136"/>
                  <a:pt x="949" y="136"/>
                </a:cubicBezTo>
                <a:cubicBezTo>
                  <a:pt x="948" y="135"/>
                  <a:pt x="947" y="135"/>
                  <a:pt x="947" y="135"/>
                </a:cubicBezTo>
                <a:cubicBezTo>
                  <a:pt x="947" y="134"/>
                  <a:pt x="947" y="134"/>
                  <a:pt x="947" y="134"/>
                </a:cubicBezTo>
                <a:cubicBezTo>
                  <a:pt x="946" y="134"/>
                  <a:pt x="947" y="134"/>
                  <a:pt x="947" y="134"/>
                </a:cubicBezTo>
                <a:cubicBezTo>
                  <a:pt x="946" y="133"/>
                  <a:pt x="945" y="132"/>
                  <a:pt x="945" y="131"/>
                </a:cubicBezTo>
                <a:cubicBezTo>
                  <a:pt x="944" y="131"/>
                  <a:pt x="943" y="131"/>
                  <a:pt x="942" y="131"/>
                </a:cubicBezTo>
                <a:cubicBezTo>
                  <a:pt x="942" y="131"/>
                  <a:pt x="942" y="131"/>
                  <a:pt x="942" y="131"/>
                </a:cubicBezTo>
                <a:cubicBezTo>
                  <a:pt x="942" y="131"/>
                  <a:pt x="942" y="130"/>
                  <a:pt x="942" y="130"/>
                </a:cubicBezTo>
                <a:cubicBezTo>
                  <a:pt x="942" y="130"/>
                  <a:pt x="941" y="130"/>
                  <a:pt x="941" y="130"/>
                </a:cubicBezTo>
                <a:cubicBezTo>
                  <a:pt x="941" y="130"/>
                  <a:pt x="941" y="130"/>
                  <a:pt x="941" y="130"/>
                </a:cubicBezTo>
                <a:cubicBezTo>
                  <a:pt x="939" y="128"/>
                  <a:pt x="939" y="128"/>
                  <a:pt x="937" y="128"/>
                </a:cubicBezTo>
                <a:cubicBezTo>
                  <a:pt x="937" y="127"/>
                  <a:pt x="936" y="127"/>
                  <a:pt x="936" y="127"/>
                </a:cubicBezTo>
                <a:cubicBezTo>
                  <a:pt x="936" y="127"/>
                  <a:pt x="936" y="126"/>
                  <a:pt x="936" y="126"/>
                </a:cubicBezTo>
                <a:cubicBezTo>
                  <a:pt x="936" y="126"/>
                  <a:pt x="936" y="126"/>
                  <a:pt x="935" y="126"/>
                </a:cubicBezTo>
                <a:cubicBezTo>
                  <a:pt x="935" y="126"/>
                  <a:pt x="936" y="126"/>
                  <a:pt x="936" y="126"/>
                </a:cubicBezTo>
                <a:cubicBezTo>
                  <a:pt x="936" y="126"/>
                  <a:pt x="935" y="125"/>
                  <a:pt x="935" y="125"/>
                </a:cubicBezTo>
                <a:cubicBezTo>
                  <a:pt x="934" y="124"/>
                  <a:pt x="933" y="125"/>
                  <a:pt x="933" y="124"/>
                </a:cubicBezTo>
                <a:cubicBezTo>
                  <a:pt x="933" y="123"/>
                  <a:pt x="932" y="124"/>
                  <a:pt x="932" y="124"/>
                </a:cubicBezTo>
                <a:cubicBezTo>
                  <a:pt x="931" y="124"/>
                  <a:pt x="931" y="123"/>
                  <a:pt x="931" y="123"/>
                </a:cubicBezTo>
                <a:cubicBezTo>
                  <a:pt x="930" y="122"/>
                  <a:pt x="929" y="122"/>
                  <a:pt x="928" y="121"/>
                </a:cubicBezTo>
                <a:cubicBezTo>
                  <a:pt x="927" y="121"/>
                  <a:pt x="927" y="120"/>
                  <a:pt x="926" y="120"/>
                </a:cubicBezTo>
                <a:cubicBezTo>
                  <a:pt x="925" y="118"/>
                  <a:pt x="923" y="118"/>
                  <a:pt x="922" y="117"/>
                </a:cubicBezTo>
                <a:cubicBezTo>
                  <a:pt x="922" y="117"/>
                  <a:pt x="922" y="117"/>
                  <a:pt x="921" y="117"/>
                </a:cubicBezTo>
                <a:cubicBezTo>
                  <a:pt x="921" y="117"/>
                  <a:pt x="921" y="116"/>
                  <a:pt x="921" y="116"/>
                </a:cubicBezTo>
                <a:cubicBezTo>
                  <a:pt x="921" y="116"/>
                  <a:pt x="920" y="116"/>
                  <a:pt x="920" y="116"/>
                </a:cubicBezTo>
                <a:cubicBezTo>
                  <a:pt x="919" y="115"/>
                  <a:pt x="919" y="115"/>
                  <a:pt x="918" y="114"/>
                </a:cubicBezTo>
                <a:cubicBezTo>
                  <a:pt x="917" y="114"/>
                  <a:pt x="917" y="114"/>
                  <a:pt x="916" y="113"/>
                </a:cubicBezTo>
                <a:cubicBezTo>
                  <a:pt x="915" y="113"/>
                  <a:pt x="917" y="115"/>
                  <a:pt x="917" y="114"/>
                </a:cubicBezTo>
                <a:cubicBezTo>
                  <a:pt x="915" y="113"/>
                  <a:pt x="912" y="112"/>
                  <a:pt x="911" y="111"/>
                </a:cubicBezTo>
                <a:cubicBezTo>
                  <a:pt x="911" y="111"/>
                  <a:pt x="911" y="111"/>
                  <a:pt x="911" y="111"/>
                </a:cubicBezTo>
                <a:cubicBezTo>
                  <a:pt x="910" y="111"/>
                  <a:pt x="910" y="111"/>
                  <a:pt x="910" y="111"/>
                </a:cubicBezTo>
                <a:cubicBezTo>
                  <a:pt x="910" y="111"/>
                  <a:pt x="910" y="111"/>
                  <a:pt x="910" y="111"/>
                </a:cubicBezTo>
                <a:cubicBezTo>
                  <a:pt x="909" y="110"/>
                  <a:pt x="909" y="111"/>
                  <a:pt x="908" y="110"/>
                </a:cubicBezTo>
                <a:cubicBezTo>
                  <a:pt x="908" y="111"/>
                  <a:pt x="909" y="111"/>
                  <a:pt x="909" y="112"/>
                </a:cubicBezTo>
                <a:cubicBezTo>
                  <a:pt x="910" y="112"/>
                  <a:pt x="909" y="112"/>
                  <a:pt x="910" y="112"/>
                </a:cubicBezTo>
                <a:close/>
                <a:moveTo>
                  <a:pt x="992" y="200"/>
                </a:moveTo>
                <a:cubicBezTo>
                  <a:pt x="995" y="203"/>
                  <a:pt x="997" y="207"/>
                  <a:pt x="999" y="211"/>
                </a:cubicBezTo>
                <a:cubicBezTo>
                  <a:pt x="998" y="212"/>
                  <a:pt x="999" y="212"/>
                  <a:pt x="998" y="213"/>
                </a:cubicBezTo>
                <a:cubicBezTo>
                  <a:pt x="999" y="214"/>
                  <a:pt x="999" y="214"/>
                  <a:pt x="1000" y="215"/>
                </a:cubicBezTo>
                <a:cubicBezTo>
                  <a:pt x="999" y="216"/>
                  <a:pt x="1001" y="217"/>
                  <a:pt x="1001" y="218"/>
                </a:cubicBezTo>
                <a:cubicBezTo>
                  <a:pt x="1002" y="218"/>
                  <a:pt x="1002" y="220"/>
                  <a:pt x="1003" y="221"/>
                </a:cubicBezTo>
                <a:cubicBezTo>
                  <a:pt x="1003" y="221"/>
                  <a:pt x="1003" y="222"/>
                  <a:pt x="1003" y="222"/>
                </a:cubicBezTo>
                <a:cubicBezTo>
                  <a:pt x="1003" y="223"/>
                  <a:pt x="1003" y="223"/>
                  <a:pt x="1003" y="223"/>
                </a:cubicBezTo>
                <a:cubicBezTo>
                  <a:pt x="1001" y="223"/>
                  <a:pt x="1003" y="222"/>
                  <a:pt x="1002" y="221"/>
                </a:cubicBezTo>
                <a:cubicBezTo>
                  <a:pt x="998" y="220"/>
                  <a:pt x="1000" y="215"/>
                  <a:pt x="997" y="214"/>
                </a:cubicBezTo>
                <a:cubicBezTo>
                  <a:pt x="997" y="212"/>
                  <a:pt x="996" y="211"/>
                  <a:pt x="996" y="209"/>
                </a:cubicBezTo>
                <a:cubicBezTo>
                  <a:pt x="996" y="208"/>
                  <a:pt x="996" y="208"/>
                  <a:pt x="995" y="207"/>
                </a:cubicBezTo>
                <a:cubicBezTo>
                  <a:pt x="996" y="206"/>
                  <a:pt x="996" y="206"/>
                  <a:pt x="995" y="204"/>
                </a:cubicBezTo>
                <a:cubicBezTo>
                  <a:pt x="993" y="204"/>
                  <a:pt x="993" y="204"/>
                  <a:pt x="993" y="204"/>
                </a:cubicBezTo>
                <a:cubicBezTo>
                  <a:pt x="993" y="203"/>
                  <a:pt x="993" y="202"/>
                  <a:pt x="993" y="201"/>
                </a:cubicBezTo>
                <a:cubicBezTo>
                  <a:pt x="993" y="201"/>
                  <a:pt x="991" y="201"/>
                  <a:pt x="992" y="200"/>
                </a:cubicBezTo>
                <a:close/>
                <a:moveTo>
                  <a:pt x="988" y="191"/>
                </a:moveTo>
                <a:cubicBezTo>
                  <a:pt x="989" y="193"/>
                  <a:pt x="990" y="195"/>
                  <a:pt x="991" y="196"/>
                </a:cubicBezTo>
                <a:cubicBezTo>
                  <a:pt x="991" y="198"/>
                  <a:pt x="991" y="198"/>
                  <a:pt x="991" y="198"/>
                </a:cubicBezTo>
                <a:cubicBezTo>
                  <a:pt x="989" y="197"/>
                  <a:pt x="990" y="195"/>
                  <a:pt x="988" y="195"/>
                </a:cubicBezTo>
                <a:cubicBezTo>
                  <a:pt x="989" y="193"/>
                  <a:pt x="987" y="193"/>
                  <a:pt x="988" y="191"/>
                </a:cubicBezTo>
                <a:close/>
                <a:moveTo>
                  <a:pt x="967" y="174"/>
                </a:moveTo>
                <a:cubicBezTo>
                  <a:pt x="967" y="173"/>
                  <a:pt x="966" y="173"/>
                  <a:pt x="967" y="172"/>
                </a:cubicBezTo>
                <a:cubicBezTo>
                  <a:pt x="966" y="171"/>
                  <a:pt x="966" y="171"/>
                  <a:pt x="965" y="171"/>
                </a:cubicBezTo>
                <a:cubicBezTo>
                  <a:pt x="966" y="170"/>
                  <a:pt x="967" y="171"/>
                  <a:pt x="967" y="172"/>
                </a:cubicBezTo>
                <a:cubicBezTo>
                  <a:pt x="967" y="172"/>
                  <a:pt x="969" y="174"/>
                  <a:pt x="969" y="175"/>
                </a:cubicBezTo>
                <a:cubicBezTo>
                  <a:pt x="968" y="176"/>
                  <a:pt x="968" y="174"/>
                  <a:pt x="967" y="174"/>
                </a:cubicBezTo>
                <a:close/>
                <a:moveTo>
                  <a:pt x="970" y="182"/>
                </a:moveTo>
                <a:cubicBezTo>
                  <a:pt x="969" y="182"/>
                  <a:pt x="969" y="182"/>
                  <a:pt x="969" y="181"/>
                </a:cubicBezTo>
                <a:cubicBezTo>
                  <a:pt x="969" y="181"/>
                  <a:pt x="969" y="181"/>
                  <a:pt x="969" y="181"/>
                </a:cubicBezTo>
                <a:cubicBezTo>
                  <a:pt x="969" y="181"/>
                  <a:pt x="970" y="181"/>
                  <a:pt x="970" y="182"/>
                </a:cubicBezTo>
                <a:close/>
                <a:moveTo>
                  <a:pt x="956" y="149"/>
                </a:moveTo>
                <a:cubicBezTo>
                  <a:pt x="956" y="150"/>
                  <a:pt x="956" y="150"/>
                  <a:pt x="957" y="151"/>
                </a:cubicBezTo>
                <a:cubicBezTo>
                  <a:pt x="957" y="151"/>
                  <a:pt x="957" y="152"/>
                  <a:pt x="957" y="152"/>
                </a:cubicBezTo>
                <a:cubicBezTo>
                  <a:pt x="958" y="153"/>
                  <a:pt x="958" y="152"/>
                  <a:pt x="959" y="152"/>
                </a:cubicBezTo>
                <a:cubicBezTo>
                  <a:pt x="959" y="154"/>
                  <a:pt x="961" y="154"/>
                  <a:pt x="961" y="154"/>
                </a:cubicBezTo>
                <a:cubicBezTo>
                  <a:pt x="961" y="154"/>
                  <a:pt x="961" y="155"/>
                  <a:pt x="962" y="155"/>
                </a:cubicBezTo>
                <a:cubicBezTo>
                  <a:pt x="962" y="156"/>
                  <a:pt x="962" y="156"/>
                  <a:pt x="963" y="156"/>
                </a:cubicBezTo>
                <a:cubicBezTo>
                  <a:pt x="963" y="157"/>
                  <a:pt x="964" y="157"/>
                  <a:pt x="964" y="158"/>
                </a:cubicBezTo>
                <a:cubicBezTo>
                  <a:pt x="965" y="159"/>
                  <a:pt x="964" y="158"/>
                  <a:pt x="965" y="159"/>
                </a:cubicBezTo>
                <a:cubicBezTo>
                  <a:pt x="966" y="162"/>
                  <a:pt x="968" y="163"/>
                  <a:pt x="968" y="165"/>
                </a:cubicBezTo>
                <a:cubicBezTo>
                  <a:pt x="970" y="166"/>
                  <a:pt x="970" y="167"/>
                  <a:pt x="970" y="168"/>
                </a:cubicBezTo>
                <a:cubicBezTo>
                  <a:pt x="972" y="169"/>
                  <a:pt x="972" y="169"/>
                  <a:pt x="972" y="169"/>
                </a:cubicBezTo>
                <a:cubicBezTo>
                  <a:pt x="972" y="170"/>
                  <a:pt x="974" y="171"/>
                  <a:pt x="974" y="172"/>
                </a:cubicBezTo>
                <a:cubicBezTo>
                  <a:pt x="976" y="173"/>
                  <a:pt x="976" y="173"/>
                  <a:pt x="976" y="173"/>
                </a:cubicBezTo>
                <a:cubicBezTo>
                  <a:pt x="976" y="175"/>
                  <a:pt x="977" y="176"/>
                  <a:pt x="978" y="177"/>
                </a:cubicBezTo>
                <a:cubicBezTo>
                  <a:pt x="978" y="177"/>
                  <a:pt x="978" y="177"/>
                  <a:pt x="978" y="177"/>
                </a:cubicBezTo>
                <a:cubicBezTo>
                  <a:pt x="979" y="177"/>
                  <a:pt x="979" y="178"/>
                  <a:pt x="979" y="179"/>
                </a:cubicBezTo>
                <a:cubicBezTo>
                  <a:pt x="980" y="179"/>
                  <a:pt x="979" y="180"/>
                  <a:pt x="980" y="180"/>
                </a:cubicBezTo>
                <a:cubicBezTo>
                  <a:pt x="980" y="180"/>
                  <a:pt x="980" y="181"/>
                  <a:pt x="981" y="181"/>
                </a:cubicBezTo>
                <a:cubicBezTo>
                  <a:pt x="981" y="181"/>
                  <a:pt x="982" y="182"/>
                  <a:pt x="983" y="183"/>
                </a:cubicBezTo>
                <a:cubicBezTo>
                  <a:pt x="983" y="185"/>
                  <a:pt x="985" y="187"/>
                  <a:pt x="987" y="189"/>
                </a:cubicBezTo>
                <a:cubicBezTo>
                  <a:pt x="987" y="190"/>
                  <a:pt x="985" y="188"/>
                  <a:pt x="985" y="188"/>
                </a:cubicBezTo>
                <a:cubicBezTo>
                  <a:pt x="984" y="188"/>
                  <a:pt x="983" y="187"/>
                  <a:pt x="984" y="186"/>
                </a:cubicBezTo>
                <a:cubicBezTo>
                  <a:pt x="981" y="184"/>
                  <a:pt x="981" y="181"/>
                  <a:pt x="978" y="179"/>
                </a:cubicBezTo>
                <a:cubicBezTo>
                  <a:pt x="978" y="179"/>
                  <a:pt x="977" y="178"/>
                  <a:pt x="977" y="177"/>
                </a:cubicBezTo>
                <a:cubicBezTo>
                  <a:pt x="976" y="177"/>
                  <a:pt x="976" y="176"/>
                  <a:pt x="976" y="175"/>
                </a:cubicBezTo>
                <a:cubicBezTo>
                  <a:pt x="975" y="174"/>
                  <a:pt x="974" y="174"/>
                  <a:pt x="975" y="173"/>
                </a:cubicBezTo>
                <a:cubicBezTo>
                  <a:pt x="974" y="173"/>
                  <a:pt x="974" y="173"/>
                  <a:pt x="973" y="173"/>
                </a:cubicBezTo>
                <a:cubicBezTo>
                  <a:pt x="973" y="173"/>
                  <a:pt x="972" y="172"/>
                  <a:pt x="973" y="171"/>
                </a:cubicBezTo>
                <a:cubicBezTo>
                  <a:pt x="972" y="170"/>
                  <a:pt x="972" y="170"/>
                  <a:pt x="972" y="170"/>
                </a:cubicBezTo>
                <a:cubicBezTo>
                  <a:pt x="971" y="169"/>
                  <a:pt x="972" y="169"/>
                  <a:pt x="971" y="169"/>
                </a:cubicBezTo>
                <a:cubicBezTo>
                  <a:pt x="971" y="169"/>
                  <a:pt x="971" y="170"/>
                  <a:pt x="970" y="169"/>
                </a:cubicBezTo>
                <a:cubicBezTo>
                  <a:pt x="970" y="168"/>
                  <a:pt x="970" y="169"/>
                  <a:pt x="969" y="169"/>
                </a:cubicBezTo>
                <a:cubicBezTo>
                  <a:pt x="969" y="168"/>
                  <a:pt x="969" y="167"/>
                  <a:pt x="969" y="167"/>
                </a:cubicBezTo>
                <a:cubicBezTo>
                  <a:pt x="968" y="167"/>
                  <a:pt x="968" y="166"/>
                  <a:pt x="967" y="165"/>
                </a:cubicBezTo>
                <a:cubicBezTo>
                  <a:pt x="967" y="164"/>
                  <a:pt x="965" y="163"/>
                  <a:pt x="964" y="162"/>
                </a:cubicBezTo>
                <a:cubicBezTo>
                  <a:pt x="964" y="162"/>
                  <a:pt x="964" y="161"/>
                  <a:pt x="964" y="161"/>
                </a:cubicBezTo>
                <a:cubicBezTo>
                  <a:pt x="964" y="160"/>
                  <a:pt x="963" y="160"/>
                  <a:pt x="963" y="160"/>
                </a:cubicBezTo>
                <a:cubicBezTo>
                  <a:pt x="963" y="160"/>
                  <a:pt x="963" y="159"/>
                  <a:pt x="963" y="159"/>
                </a:cubicBezTo>
                <a:cubicBezTo>
                  <a:pt x="963" y="158"/>
                  <a:pt x="962" y="158"/>
                  <a:pt x="962" y="158"/>
                </a:cubicBezTo>
                <a:cubicBezTo>
                  <a:pt x="961" y="157"/>
                  <a:pt x="961" y="156"/>
                  <a:pt x="960" y="156"/>
                </a:cubicBezTo>
                <a:cubicBezTo>
                  <a:pt x="960" y="155"/>
                  <a:pt x="958" y="155"/>
                  <a:pt x="959" y="153"/>
                </a:cubicBezTo>
                <a:cubicBezTo>
                  <a:pt x="958" y="152"/>
                  <a:pt x="958" y="154"/>
                  <a:pt x="957" y="153"/>
                </a:cubicBezTo>
                <a:cubicBezTo>
                  <a:pt x="957" y="153"/>
                  <a:pt x="957" y="152"/>
                  <a:pt x="957" y="152"/>
                </a:cubicBezTo>
                <a:cubicBezTo>
                  <a:pt x="955" y="152"/>
                  <a:pt x="956" y="149"/>
                  <a:pt x="954" y="149"/>
                </a:cubicBezTo>
                <a:cubicBezTo>
                  <a:pt x="954" y="148"/>
                  <a:pt x="955" y="149"/>
                  <a:pt x="956" y="149"/>
                </a:cubicBezTo>
                <a:close/>
                <a:moveTo>
                  <a:pt x="964" y="174"/>
                </a:moveTo>
                <a:cubicBezTo>
                  <a:pt x="964" y="174"/>
                  <a:pt x="964" y="175"/>
                  <a:pt x="964" y="175"/>
                </a:cubicBezTo>
                <a:cubicBezTo>
                  <a:pt x="964" y="175"/>
                  <a:pt x="965" y="175"/>
                  <a:pt x="965" y="175"/>
                </a:cubicBezTo>
                <a:cubicBezTo>
                  <a:pt x="965" y="175"/>
                  <a:pt x="965" y="174"/>
                  <a:pt x="964" y="174"/>
                </a:cubicBezTo>
                <a:cubicBezTo>
                  <a:pt x="964" y="174"/>
                  <a:pt x="964" y="174"/>
                  <a:pt x="964" y="174"/>
                </a:cubicBezTo>
                <a:close/>
                <a:moveTo>
                  <a:pt x="881" y="807"/>
                </a:moveTo>
                <a:cubicBezTo>
                  <a:pt x="881" y="807"/>
                  <a:pt x="882" y="807"/>
                  <a:pt x="882" y="807"/>
                </a:cubicBezTo>
                <a:cubicBezTo>
                  <a:pt x="882" y="808"/>
                  <a:pt x="882" y="809"/>
                  <a:pt x="883" y="808"/>
                </a:cubicBezTo>
                <a:cubicBezTo>
                  <a:pt x="882" y="807"/>
                  <a:pt x="881" y="805"/>
                  <a:pt x="879" y="805"/>
                </a:cubicBezTo>
                <a:cubicBezTo>
                  <a:pt x="879" y="806"/>
                  <a:pt x="880" y="806"/>
                  <a:pt x="881" y="807"/>
                </a:cubicBezTo>
                <a:cubicBezTo>
                  <a:pt x="881" y="807"/>
                  <a:pt x="881" y="807"/>
                  <a:pt x="881" y="807"/>
                </a:cubicBezTo>
                <a:close/>
                <a:moveTo>
                  <a:pt x="866" y="785"/>
                </a:moveTo>
                <a:cubicBezTo>
                  <a:pt x="866" y="784"/>
                  <a:pt x="865" y="783"/>
                  <a:pt x="864" y="783"/>
                </a:cubicBezTo>
                <a:cubicBezTo>
                  <a:pt x="864" y="783"/>
                  <a:pt x="864" y="784"/>
                  <a:pt x="865" y="784"/>
                </a:cubicBezTo>
                <a:cubicBezTo>
                  <a:pt x="865" y="784"/>
                  <a:pt x="865" y="785"/>
                  <a:pt x="866" y="785"/>
                </a:cubicBezTo>
                <a:close/>
                <a:moveTo>
                  <a:pt x="839" y="740"/>
                </a:moveTo>
                <a:cubicBezTo>
                  <a:pt x="839" y="742"/>
                  <a:pt x="839" y="742"/>
                  <a:pt x="839" y="742"/>
                </a:cubicBezTo>
                <a:cubicBezTo>
                  <a:pt x="840" y="742"/>
                  <a:pt x="840" y="740"/>
                  <a:pt x="839" y="740"/>
                </a:cubicBezTo>
                <a:close/>
                <a:moveTo>
                  <a:pt x="1146" y="755"/>
                </a:moveTo>
                <a:cubicBezTo>
                  <a:pt x="1144" y="755"/>
                  <a:pt x="1146" y="757"/>
                  <a:pt x="1145" y="758"/>
                </a:cubicBezTo>
                <a:cubicBezTo>
                  <a:pt x="1145" y="760"/>
                  <a:pt x="1145" y="760"/>
                  <a:pt x="1145" y="760"/>
                </a:cubicBezTo>
                <a:cubicBezTo>
                  <a:pt x="1143" y="761"/>
                  <a:pt x="1144" y="764"/>
                  <a:pt x="1144" y="765"/>
                </a:cubicBezTo>
                <a:cubicBezTo>
                  <a:pt x="1143" y="765"/>
                  <a:pt x="1143" y="765"/>
                  <a:pt x="1143" y="765"/>
                </a:cubicBezTo>
                <a:cubicBezTo>
                  <a:pt x="1142" y="767"/>
                  <a:pt x="1143" y="767"/>
                  <a:pt x="1142" y="768"/>
                </a:cubicBezTo>
                <a:cubicBezTo>
                  <a:pt x="1142" y="768"/>
                  <a:pt x="1142" y="769"/>
                  <a:pt x="1141" y="769"/>
                </a:cubicBezTo>
                <a:cubicBezTo>
                  <a:pt x="1141" y="769"/>
                  <a:pt x="1141" y="770"/>
                  <a:pt x="1141" y="770"/>
                </a:cubicBezTo>
                <a:cubicBezTo>
                  <a:pt x="1141" y="770"/>
                  <a:pt x="1141" y="771"/>
                  <a:pt x="1141" y="771"/>
                </a:cubicBezTo>
                <a:cubicBezTo>
                  <a:pt x="1141" y="772"/>
                  <a:pt x="1141" y="772"/>
                  <a:pt x="1141" y="773"/>
                </a:cubicBezTo>
                <a:cubicBezTo>
                  <a:pt x="1141" y="773"/>
                  <a:pt x="1141" y="773"/>
                  <a:pt x="1142" y="773"/>
                </a:cubicBezTo>
                <a:cubicBezTo>
                  <a:pt x="1142" y="773"/>
                  <a:pt x="1142" y="773"/>
                  <a:pt x="1142" y="772"/>
                </a:cubicBezTo>
                <a:cubicBezTo>
                  <a:pt x="1142" y="772"/>
                  <a:pt x="1142" y="771"/>
                  <a:pt x="1142" y="770"/>
                </a:cubicBezTo>
                <a:cubicBezTo>
                  <a:pt x="1142" y="770"/>
                  <a:pt x="1143" y="769"/>
                  <a:pt x="1143" y="769"/>
                </a:cubicBezTo>
                <a:cubicBezTo>
                  <a:pt x="1143" y="768"/>
                  <a:pt x="1143" y="767"/>
                  <a:pt x="1144" y="767"/>
                </a:cubicBezTo>
                <a:cubicBezTo>
                  <a:pt x="1144" y="766"/>
                  <a:pt x="1145" y="765"/>
                  <a:pt x="1145" y="764"/>
                </a:cubicBezTo>
                <a:cubicBezTo>
                  <a:pt x="1145" y="763"/>
                  <a:pt x="1145" y="761"/>
                  <a:pt x="1145" y="760"/>
                </a:cubicBezTo>
                <a:cubicBezTo>
                  <a:pt x="1146" y="759"/>
                  <a:pt x="1146" y="758"/>
                  <a:pt x="1147" y="758"/>
                </a:cubicBezTo>
                <a:cubicBezTo>
                  <a:pt x="1147" y="757"/>
                  <a:pt x="1147" y="757"/>
                  <a:pt x="1147" y="757"/>
                </a:cubicBezTo>
                <a:cubicBezTo>
                  <a:pt x="1147" y="757"/>
                  <a:pt x="1147" y="757"/>
                  <a:pt x="1147" y="757"/>
                </a:cubicBezTo>
                <a:cubicBezTo>
                  <a:pt x="1148" y="756"/>
                  <a:pt x="1146" y="756"/>
                  <a:pt x="1146" y="755"/>
                </a:cubicBezTo>
                <a:close/>
                <a:moveTo>
                  <a:pt x="868" y="786"/>
                </a:moveTo>
                <a:cubicBezTo>
                  <a:pt x="868" y="786"/>
                  <a:pt x="867" y="786"/>
                  <a:pt x="867" y="786"/>
                </a:cubicBezTo>
                <a:cubicBezTo>
                  <a:pt x="867" y="787"/>
                  <a:pt x="866" y="788"/>
                  <a:pt x="867" y="788"/>
                </a:cubicBezTo>
                <a:cubicBezTo>
                  <a:pt x="867" y="787"/>
                  <a:pt x="870" y="786"/>
                  <a:pt x="868" y="786"/>
                </a:cubicBezTo>
                <a:close/>
                <a:moveTo>
                  <a:pt x="863" y="780"/>
                </a:moveTo>
                <a:cubicBezTo>
                  <a:pt x="862" y="780"/>
                  <a:pt x="863" y="778"/>
                  <a:pt x="862" y="778"/>
                </a:cubicBezTo>
                <a:cubicBezTo>
                  <a:pt x="861" y="780"/>
                  <a:pt x="862" y="781"/>
                  <a:pt x="863" y="780"/>
                </a:cubicBezTo>
                <a:close/>
                <a:moveTo>
                  <a:pt x="850" y="759"/>
                </a:moveTo>
                <a:cubicBezTo>
                  <a:pt x="849" y="758"/>
                  <a:pt x="849" y="760"/>
                  <a:pt x="848" y="760"/>
                </a:cubicBezTo>
                <a:cubicBezTo>
                  <a:pt x="850" y="761"/>
                  <a:pt x="850" y="760"/>
                  <a:pt x="850" y="759"/>
                </a:cubicBezTo>
                <a:close/>
                <a:moveTo>
                  <a:pt x="861" y="775"/>
                </a:moveTo>
                <a:cubicBezTo>
                  <a:pt x="860" y="775"/>
                  <a:pt x="860" y="774"/>
                  <a:pt x="859" y="774"/>
                </a:cubicBezTo>
                <a:cubicBezTo>
                  <a:pt x="859" y="776"/>
                  <a:pt x="860" y="777"/>
                  <a:pt x="861" y="778"/>
                </a:cubicBezTo>
                <a:cubicBezTo>
                  <a:pt x="862" y="777"/>
                  <a:pt x="860" y="776"/>
                  <a:pt x="861" y="775"/>
                </a:cubicBezTo>
                <a:close/>
                <a:moveTo>
                  <a:pt x="868" y="790"/>
                </a:moveTo>
                <a:cubicBezTo>
                  <a:pt x="869" y="791"/>
                  <a:pt x="869" y="792"/>
                  <a:pt x="870" y="792"/>
                </a:cubicBezTo>
                <a:cubicBezTo>
                  <a:pt x="870" y="792"/>
                  <a:pt x="871" y="791"/>
                  <a:pt x="871" y="789"/>
                </a:cubicBezTo>
                <a:cubicBezTo>
                  <a:pt x="869" y="789"/>
                  <a:pt x="869" y="788"/>
                  <a:pt x="868" y="788"/>
                </a:cubicBezTo>
                <a:cubicBezTo>
                  <a:pt x="868" y="788"/>
                  <a:pt x="867" y="788"/>
                  <a:pt x="867" y="788"/>
                </a:cubicBezTo>
                <a:cubicBezTo>
                  <a:pt x="866" y="789"/>
                  <a:pt x="867" y="790"/>
                  <a:pt x="868" y="790"/>
                </a:cubicBezTo>
                <a:close/>
                <a:moveTo>
                  <a:pt x="890" y="812"/>
                </a:moveTo>
                <a:cubicBezTo>
                  <a:pt x="890" y="811"/>
                  <a:pt x="889" y="811"/>
                  <a:pt x="889" y="810"/>
                </a:cubicBezTo>
                <a:cubicBezTo>
                  <a:pt x="889" y="811"/>
                  <a:pt x="887" y="812"/>
                  <a:pt x="888" y="813"/>
                </a:cubicBezTo>
                <a:cubicBezTo>
                  <a:pt x="889" y="812"/>
                  <a:pt x="889" y="812"/>
                  <a:pt x="890" y="812"/>
                </a:cubicBezTo>
                <a:close/>
                <a:moveTo>
                  <a:pt x="1129" y="797"/>
                </a:moveTo>
                <a:cubicBezTo>
                  <a:pt x="1128" y="797"/>
                  <a:pt x="1128" y="797"/>
                  <a:pt x="1128" y="797"/>
                </a:cubicBezTo>
                <a:cubicBezTo>
                  <a:pt x="1128" y="797"/>
                  <a:pt x="1128" y="797"/>
                  <a:pt x="1129" y="797"/>
                </a:cubicBezTo>
                <a:close/>
                <a:moveTo>
                  <a:pt x="1139" y="776"/>
                </a:moveTo>
                <a:cubicBezTo>
                  <a:pt x="1142" y="776"/>
                  <a:pt x="1142" y="775"/>
                  <a:pt x="1142" y="774"/>
                </a:cubicBezTo>
                <a:cubicBezTo>
                  <a:pt x="1142" y="774"/>
                  <a:pt x="1139" y="775"/>
                  <a:pt x="1139" y="776"/>
                </a:cubicBezTo>
                <a:close/>
                <a:moveTo>
                  <a:pt x="877" y="803"/>
                </a:moveTo>
                <a:cubicBezTo>
                  <a:pt x="877" y="805"/>
                  <a:pt x="880" y="804"/>
                  <a:pt x="879" y="803"/>
                </a:cubicBezTo>
                <a:cubicBezTo>
                  <a:pt x="878" y="802"/>
                  <a:pt x="877" y="803"/>
                  <a:pt x="877" y="803"/>
                </a:cubicBezTo>
                <a:close/>
                <a:moveTo>
                  <a:pt x="875" y="796"/>
                </a:moveTo>
                <a:cubicBezTo>
                  <a:pt x="875" y="796"/>
                  <a:pt x="875" y="797"/>
                  <a:pt x="875" y="797"/>
                </a:cubicBezTo>
                <a:cubicBezTo>
                  <a:pt x="876" y="797"/>
                  <a:pt x="876" y="796"/>
                  <a:pt x="876" y="796"/>
                </a:cubicBezTo>
                <a:cubicBezTo>
                  <a:pt x="876" y="796"/>
                  <a:pt x="875" y="795"/>
                  <a:pt x="874" y="794"/>
                </a:cubicBezTo>
                <a:cubicBezTo>
                  <a:pt x="873" y="795"/>
                  <a:pt x="873" y="796"/>
                  <a:pt x="873" y="797"/>
                </a:cubicBezTo>
                <a:cubicBezTo>
                  <a:pt x="874" y="797"/>
                  <a:pt x="874" y="796"/>
                  <a:pt x="875" y="796"/>
                </a:cubicBezTo>
                <a:close/>
                <a:moveTo>
                  <a:pt x="877" y="798"/>
                </a:moveTo>
                <a:cubicBezTo>
                  <a:pt x="877" y="800"/>
                  <a:pt x="877" y="800"/>
                  <a:pt x="877" y="800"/>
                </a:cubicBezTo>
                <a:cubicBezTo>
                  <a:pt x="878" y="800"/>
                  <a:pt x="877" y="802"/>
                  <a:pt x="879" y="801"/>
                </a:cubicBezTo>
                <a:cubicBezTo>
                  <a:pt x="879" y="800"/>
                  <a:pt x="879" y="798"/>
                  <a:pt x="877" y="798"/>
                </a:cubicBezTo>
                <a:close/>
                <a:moveTo>
                  <a:pt x="872" y="794"/>
                </a:moveTo>
                <a:cubicBezTo>
                  <a:pt x="873" y="794"/>
                  <a:pt x="873" y="794"/>
                  <a:pt x="873" y="794"/>
                </a:cubicBezTo>
                <a:cubicBezTo>
                  <a:pt x="873" y="794"/>
                  <a:pt x="873" y="794"/>
                  <a:pt x="873" y="793"/>
                </a:cubicBezTo>
                <a:cubicBezTo>
                  <a:pt x="872" y="793"/>
                  <a:pt x="872" y="793"/>
                  <a:pt x="872" y="793"/>
                </a:cubicBezTo>
                <a:lnTo>
                  <a:pt x="872" y="794"/>
                </a:lnTo>
                <a:close/>
                <a:moveTo>
                  <a:pt x="719" y="20"/>
                </a:moveTo>
                <a:cubicBezTo>
                  <a:pt x="720" y="21"/>
                  <a:pt x="720" y="20"/>
                  <a:pt x="721" y="20"/>
                </a:cubicBezTo>
                <a:cubicBezTo>
                  <a:pt x="721" y="21"/>
                  <a:pt x="721" y="21"/>
                  <a:pt x="721" y="21"/>
                </a:cubicBezTo>
                <a:cubicBezTo>
                  <a:pt x="723" y="22"/>
                  <a:pt x="726" y="23"/>
                  <a:pt x="727" y="24"/>
                </a:cubicBezTo>
                <a:cubicBezTo>
                  <a:pt x="727" y="24"/>
                  <a:pt x="728" y="24"/>
                  <a:pt x="728" y="24"/>
                </a:cubicBezTo>
                <a:cubicBezTo>
                  <a:pt x="728" y="24"/>
                  <a:pt x="728" y="25"/>
                  <a:pt x="728" y="25"/>
                </a:cubicBezTo>
                <a:cubicBezTo>
                  <a:pt x="728" y="25"/>
                  <a:pt x="729" y="25"/>
                  <a:pt x="729" y="25"/>
                </a:cubicBezTo>
                <a:cubicBezTo>
                  <a:pt x="730" y="26"/>
                  <a:pt x="730" y="26"/>
                  <a:pt x="730" y="25"/>
                </a:cubicBezTo>
                <a:cubicBezTo>
                  <a:pt x="730" y="26"/>
                  <a:pt x="731" y="26"/>
                  <a:pt x="731" y="26"/>
                </a:cubicBezTo>
                <a:cubicBezTo>
                  <a:pt x="732" y="27"/>
                  <a:pt x="733" y="26"/>
                  <a:pt x="735" y="27"/>
                </a:cubicBezTo>
                <a:cubicBezTo>
                  <a:pt x="735" y="27"/>
                  <a:pt x="735" y="27"/>
                  <a:pt x="735" y="27"/>
                </a:cubicBezTo>
                <a:cubicBezTo>
                  <a:pt x="737" y="28"/>
                  <a:pt x="739" y="29"/>
                  <a:pt x="739" y="29"/>
                </a:cubicBezTo>
                <a:cubicBezTo>
                  <a:pt x="740" y="30"/>
                  <a:pt x="739" y="28"/>
                  <a:pt x="740" y="28"/>
                </a:cubicBezTo>
                <a:cubicBezTo>
                  <a:pt x="741" y="29"/>
                  <a:pt x="742" y="31"/>
                  <a:pt x="743" y="31"/>
                </a:cubicBezTo>
                <a:cubicBezTo>
                  <a:pt x="743" y="31"/>
                  <a:pt x="743" y="31"/>
                  <a:pt x="744" y="32"/>
                </a:cubicBezTo>
                <a:cubicBezTo>
                  <a:pt x="744" y="32"/>
                  <a:pt x="746" y="32"/>
                  <a:pt x="746" y="32"/>
                </a:cubicBezTo>
                <a:cubicBezTo>
                  <a:pt x="746" y="32"/>
                  <a:pt x="747" y="33"/>
                  <a:pt x="747" y="34"/>
                </a:cubicBezTo>
                <a:cubicBezTo>
                  <a:pt x="748" y="35"/>
                  <a:pt x="749" y="34"/>
                  <a:pt x="750" y="35"/>
                </a:cubicBezTo>
                <a:cubicBezTo>
                  <a:pt x="751" y="35"/>
                  <a:pt x="751" y="33"/>
                  <a:pt x="752" y="34"/>
                </a:cubicBezTo>
                <a:cubicBezTo>
                  <a:pt x="753" y="35"/>
                  <a:pt x="756" y="38"/>
                  <a:pt x="757" y="39"/>
                </a:cubicBezTo>
                <a:cubicBezTo>
                  <a:pt x="758" y="40"/>
                  <a:pt x="760" y="39"/>
                  <a:pt x="760" y="40"/>
                </a:cubicBezTo>
                <a:cubicBezTo>
                  <a:pt x="760" y="41"/>
                  <a:pt x="761" y="40"/>
                  <a:pt x="761" y="41"/>
                </a:cubicBezTo>
                <a:cubicBezTo>
                  <a:pt x="761" y="41"/>
                  <a:pt x="761" y="41"/>
                  <a:pt x="761" y="41"/>
                </a:cubicBezTo>
                <a:cubicBezTo>
                  <a:pt x="761" y="41"/>
                  <a:pt x="762" y="41"/>
                  <a:pt x="762" y="41"/>
                </a:cubicBezTo>
                <a:cubicBezTo>
                  <a:pt x="762" y="41"/>
                  <a:pt x="762" y="42"/>
                  <a:pt x="762" y="42"/>
                </a:cubicBezTo>
                <a:cubicBezTo>
                  <a:pt x="762" y="42"/>
                  <a:pt x="763" y="42"/>
                  <a:pt x="763" y="42"/>
                </a:cubicBezTo>
                <a:cubicBezTo>
                  <a:pt x="765" y="43"/>
                  <a:pt x="768" y="45"/>
                  <a:pt x="770" y="46"/>
                </a:cubicBezTo>
                <a:cubicBezTo>
                  <a:pt x="771" y="46"/>
                  <a:pt x="773" y="47"/>
                  <a:pt x="774" y="48"/>
                </a:cubicBezTo>
                <a:cubicBezTo>
                  <a:pt x="774" y="48"/>
                  <a:pt x="775" y="49"/>
                  <a:pt x="775" y="49"/>
                </a:cubicBezTo>
                <a:cubicBezTo>
                  <a:pt x="776" y="50"/>
                  <a:pt x="777" y="50"/>
                  <a:pt x="778" y="51"/>
                </a:cubicBezTo>
                <a:cubicBezTo>
                  <a:pt x="778" y="51"/>
                  <a:pt x="778" y="51"/>
                  <a:pt x="778" y="52"/>
                </a:cubicBezTo>
                <a:cubicBezTo>
                  <a:pt x="778" y="52"/>
                  <a:pt x="779" y="52"/>
                  <a:pt x="779" y="53"/>
                </a:cubicBezTo>
                <a:cubicBezTo>
                  <a:pt x="780" y="54"/>
                  <a:pt x="782" y="54"/>
                  <a:pt x="783" y="54"/>
                </a:cubicBezTo>
                <a:cubicBezTo>
                  <a:pt x="783" y="57"/>
                  <a:pt x="786" y="56"/>
                  <a:pt x="786" y="58"/>
                </a:cubicBezTo>
                <a:cubicBezTo>
                  <a:pt x="787" y="59"/>
                  <a:pt x="789" y="59"/>
                  <a:pt x="790" y="60"/>
                </a:cubicBezTo>
                <a:cubicBezTo>
                  <a:pt x="791" y="60"/>
                  <a:pt x="791" y="61"/>
                  <a:pt x="791" y="61"/>
                </a:cubicBezTo>
                <a:cubicBezTo>
                  <a:pt x="793" y="62"/>
                  <a:pt x="794" y="62"/>
                  <a:pt x="795" y="63"/>
                </a:cubicBezTo>
                <a:cubicBezTo>
                  <a:pt x="795" y="64"/>
                  <a:pt x="795" y="64"/>
                  <a:pt x="796" y="65"/>
                </a:cubicBezTo>
                <a:cubicBezTo>
                  <a:pt x="796" y="65"/>
                  <a:pt x="797" y="66"/>
                  <a:pt x="797" y="67"/>
                </a:cubicBezTo>
                <a:cubicBezTo>
                  <a:pt x="798" y="67"/>
                  <a:pt x="798" y="68"/>
                  <a:pt x="798" y="68"/>
                </a:cubicBezTo>
                <a:cubicBezTo>
                  <a:pt x="799" y="68"/>
                  <a:pt x="799" y="68"/>
                  <a:pt x="799" y="68"/>
                </a:cubicBezTo>
                <a:cubicBezTo>
                  <a:pt x="800" y="69"/>
                  <a:pt x="800" y="69"/>
                  <a:pt x="800" y="69"/>
                </a:cubicBezTo>
                <a:cubicBezTo>
                  <a:pt x="800" y="69"/>
                  <a:pt x="801" y="69"/>
                  <a:pt x="802" y="70"/>
                </a:cubicBezTo>
                <a:cubicBezTo>
                  <a:pt x="802" y="70"/>
                  <a:pt x="802" y="71"/>
                  <a:pt x="803" y="72"/>
                </a:cubicBezTo>
                <a:cubicBezTo>
                  <a:pt x="803" y="72"/>
                  <a:pt x="804" y="72"/>
                  <a:pt x="804" y="72"/>
                </a:cubicBezTo>
                <a:cubicBezTo>
                  <a:pt x="804" y="73"/>
                  <a:pt x="805" y="74"/>
                  <a:pt x="805" y="74"/>
                </a:cubicBezTo>
                <a:cubicBezTo>
                  <a:pt x="805" y="74"/>
                  <a:pt x="806" y="74"/>
                  <a:pt x="806" y="74"/>
                </a:cubicBezTo>
                <a:cubicBezTo>
                  <a:pt x="807" y="74"/>
                  <a:pt x="807" y="75"/>
                  <a:pt x="807" y="75"/>
                </a:cubicBezTo>
                <a:cubicBezTo>
                  <a:pt x="808" y="76"/>
                  <a:pt x="809" y="76"/>
                  <a:pt x="810" y="77"/>
                </a:cubicBezTo>
                <a:cubicBezTo>
                  <a:pt x="811" y="77"/>
                  <a:pt x="812" y="79"/>
                  <a:pt x="813" y="79"/>
                </a:cubicBezTo>
                <a:cubicBezTo>
                  <a:pt x="813" y="81"/>
                  <a:pt x="815" y="81"/>
                  <a:pt x="815" y="82"/>
                </a:cubicBezTo>
                <a:cubicBezTo>
                  <a:pt x="815" y="83"/>
                  <a:pt x="815" y="82"/>
                  <a:pt x="816" y="83"/>
                </a:cubicBezTo>
                <a:cubicBezTo>
                  <a:pt x="817" y="84"/>
                  <a:pt x="818" y="85"/>
                  <a:pt x="819" y="86"/>
                </a:cubicBezTo>
                <a:cubicBezTo>
                  <a:pt x="819" y="86"/>
                  <a:pt x="820" y="87"/>
                  <a:pt x="820" y="87"/>
                </a:cubicBezTo>
                <a:cubicBezTo>
                  <a:pt x="820" y="88"/>
                  <a:pt x="821" y="87"/>
                  <a:pt x="821" y="88"/>
                </a:cubicBezTo>
                <a:cubicBezTo>
                  <a:pt x="823" y="89"/>
                  <a:pt x="824" y="90"/>
                  <a:pt x="826" y="92"/>
                </a:cubicBezTo>
                <a:cubicBezTo>
                  <a:pt x="828" y="92"/>
                  <a:pt x="828" y="94"/>
                  <a:pt x="829" y="94"/>
                </a:cubicBezTo>
                <a:cubicBezTo>
                  <a:pt x="829" y="96"/>
                  <a:pt x="830" y="96"/>
                  <a:pt x="831" y="96"/>
                </a:cubicBezTo>
                <a:cubicBezTo>
                  <a:pt x="831" y="97"/>
                  <a:pt x="831" y="98"/>
                  <a:pt x="832" y="99"/>
                </a:cubicBezTo>
                <a:cubicBezTo>
                  <a:pt x="834" y="100"/>
                  <a:pt x="835" y="103"/>
                  <a:pt x="838" y="103"/>
                </a:cubicBezTo>
                <a:cubicBezTo>
                  <a:pt x="837" y="106"/>
                  <a:pt x="839" y="106"/>
                  <a:pt x="841" y="107"/>
                </a:cubicBezTo>
                <a:cubicBezTo>
                  <a:pt x="840" y="109"/>
                  <a:pt x="841" y="110"/>
                  <a:pt x="842" y="112"/>
                </a:cubicBezTo>
                <a:cubicBezTo>
                  <a:pt x="844" y="113"/>
                  <a:pt x="845" y="117"/>
                  <a:pt x="848" y="118"/>
                </a:cubicBezTo>
                <a:cubicBezTo>
                  <a:pt x="848" y="120"/>
                  <a:pt x="849" y="120"/>
                  <a:pt x="848" y="122"/>
                </a:cubicBezTo>
                <a:cubicBezTo>
                  <a:pt x="850" y="122"/>
                  <a:pt x="849" y="124"/>
                  <a:pt x="851" y="124"/>
                </a:cubicBezTo>
                <a:cubicBezTo>
                  <a:pt x="851" y="126"/>
                  <a:pt x="852" y="128"/>
                  <a:pt x="853" y="129"/>
                </a:cubicBezTo>
                <a:cubicBezTo>
                  <a:pt x="854" y="130"/>
                  <a:pt x="855" y="132"/>
                  <a:pt x="857" y="132"/>
                </a:cubicBezTo>
                <a:cubicBezTo>
                  <a:pt x="856" y="134"/>
                  <a:pt x="858" y="134"/>
                  <a:pt x="858" y="136"/>
                </a:cubicBezTo>
                <a:cubicBezTo>
                  <a:pt x="859" y="137"/>
                  <a:pt x="861" y="137"/>
                  <a:pt x="862" y="138"/>
                </a:cubicBezTo>
                <a:cubicBezTo>
                  <a:pt x="861" y="141"/>
                  <a:pt x="861" y="143"/>
                  <a:pt x="861" y="145"/>
                </a:cubicBezTo>
                <a:cubicBezTo>
                  <a:pt x="862" y="145"/>
                  <a:pt x="863" y="145"/>
                  <a:pt x="862" y="147"/>
                </a:cubicBezTo>
                <a:cubicBezTo>
                  <a:pt x="864" y="147"/>
                  <a:pt x="864" y="149"/>
                  <a:pt x="866" y="148"/>
                </a:cubicBezTo>
                <a:cubicBezTo>
                  <a:pt x="867" y="149"/>
                  <a:pt x="867" y="151"/>
                  <a:pt x="867" y="152"/>
                </a:cubicBezTo>
                <a:cubicBezTo>
                  <a:pt x="867" y="152"/>
                  <a:pt x="867" y="152"/>
                  <a:pt x="867" y="152"/>
                </a:cubicBezTo>
                <a:cubicBezTo>
                  <a:pt x="867" y="153"/>
                  <a:pt x="867" y="153"/>
                  <a:pt x="867" y="154"/>
                </a:cubicBezTo>
                <a:cubicBezTo>
                  <a:pt x="867" y="155"/>
                  <a:pt x="868" y="155"/>
                  <a:pt x="868" y="156"/>
                </a:cubicBezTo>
                <a:cubicBezTo>
                  <a:pt x="869" y="157"/>
                  <a:pt x="869" y="158"/>
                  <a:pt x="869" y="159"/>
                </a:cubicBezTo>
                <a:cubicBezTo>
                  <a:pt x="870" y="162"/>
                  <a:pt x="871" y="164"/>
                  <a:pt x="871" y="167"/>
                </a:cubicBezTo>
                <a:cubicBezTo>
                  <a:pt x="876" y="180"/>
                  <a:pt x="880" y="194"/>
                  <a:pt x="881" y="209"/>
                </a:cubicBezTo>
                <a:cubicBezTo>
                  <a:pt x="882" y="213"/>
                  <a:pt x="882" y="217"/>
                  <a:pt x="882" y="221"/>
                </a:cubicBezTo>
                <a:cubicBezTo>
                  <a:pt x="882" y="233"/>
                  <a:pt x="881" y="245"/>
                  <a:pt x="876" y="256"/>
                </a:cubicBezTo>
                <a:cubicBezTo>
                  <a:pt x="874" y="259"/>
                  <a:pt x="872" y="262"/>
                  <a:pt x="870" y="265"/>
                </a:cubicBezTo>
                <a:cubicBezTo>
                  <a:pt x="867" y="269"/>
                  <a:pt x="863" y="272"/>
                  <a:pt x="858" y="274"/>
                </a:cubicBezTo>
                <a:cubicBezTo>
                  <a:pt x="848" y="278"/>
                  <a:pt x="836" y="278"/>
                  <a:pt x="828" y="271"/>
                </a:cubicBezTo>
                <a:cubicBezTo>
                  <a:pt x="826" y="270"/>
                  <a:pt x="824" y="267"/>
                  <a:pt x="823" y="265"/>
                </a:cubicBezTo>
                <a:cubicBezTo>
                  <a:pt x="822" y="263"/>
                  <a:pt x="821" y="261"/>
                  <a:pt x="821" y="258"/>
                </a:cubicBezTo>
                <a:cubicBezTo>
                  <a:pt x="820" y="256"/>
                  <a:pt x="819" y="253"/>
                  <a:pt x="820" y="251"/>
                </a:cubicBezTo>
                <a:cubicBezTo>
                  <a:pt x="822" y="258"/>
                  <a:pt x="834" y="258"/>
                  <a:pt x="840" y="257"/>
                </a:cubicBezTo>
                <a:cubicBezTo>
                  <a:pt x="848" y="255"/>
                  <a:pt x="854" y="249"/>
                  <a:pt x="857" y="241"/>
                </a:cubicBezTo>
                <a:cubicBezTo>
                  <a:pt x="864" y="223"/>
                  <a:pt x="855" y="200"/>
                  <a:pt x="839" y="191"/>
                </a:cubicBezTo>
                <a:cubicBezTo>
                  <a:pt x="826" y="183"/>
                  <a:pt x="807" y="182"/>
                  <a:pt x="793" y="189"/>
                </a:cubicBezTo>
                <a:cubicBezTo>
                  <a:pt x="786" y="192"/>
                  <a:pt x="778" y="199"/>
                  <a:pt x="773" y="205"/>
                </a:cubicBezTo>
                <a:cubicBezTo>
                  <a:pt x="756" y="231"/>
                  <a:pt x="755" y="268"/>
                  <a:pt x="777" y="291"/>
                </a:cubicBezTo>
                <a:cubicBezTo>
                  <a:pt x="782" y="297"/>
                  <a:pt x="790" y="302"/>
                  <a:pt x="797" y="304"/>
                </a:cubicBezTo>
                <a:cubicBezTo>
                  <a:pt x="797" y="304"/>
                  <a:pt x="798" y="304"/>
                  <a:pt x="798" y="305"/>
                </a:cubicBezTo>
                <a:cubicBezTo>
                  <a:pt x="790" y="317"/>
                  <a:pt x="783" y="331"/>
                  <a:pt x="788" y="346"/>
                </a:cubicBezTo>
                <a:cubicBezTo>
                  <a:pt x="798" y="372"/>
                  <a:pt x="818" y="383"/>
                  <a:pt x="844" y="384"/>
                </a:cubicBezTo>
                <a:cubicBezTo>
                  <a:pt x="858" y="384"/>
                  <a:pt x="874" y="374"/>
                  <a:pt x="880" y="365"/>
                </a:cubicBezTo>
                <a:cubicBezTo>
                  <a:pt x="889" y="350"/>
                  <a:pt x="884" y="348"/>
                  <a:pt x="883" y="347"/>
                </a:cubicBezTo>
                <a:cubicBezTo>
                  <a:pt x="894" y="347"/>
                  <a:pt x="905" y="346"/>
                  <a:pt x="912" y="340"/>
                </a:cubicBezTo>
                <a:cubicBezTo>
                  <a:pt x="932" y="325"/>
                  <a:pt x="935" y="303"/>
                  <a:pt x="938" y="271"/>
                </a:cubicBezTo>
                <a:cubicBezTo>
                  <a:pt x="940" y="248"/>
                  <a:pt x="938" y="225"/>
                  <a:pt x="932" y="203"/>
                </a:cubicBezTo>
                <a:cubicBezTo>
                  <a:pt x="930" y="195"/>
                  <a:pt x="927" y="187"/>
                  <a:pt x="924" y="179"/>
                </a:cubicBezTo>
                <a:cubicBezTo>
                  <a:pt x="923" y="178"/>
                  <a:pt x="923" y="177"/>
                  <a:pt x="922" y="176"/>
                </a:cubicBezTo>
                <a:cubicBezTo>
                  <a:pt x="919" y="168"/>
                  <a:pt x="916" y="159"/>
                  <a:pt x="912" y="152"/>
                </a:cubicBezTo>
                <a:cubicBezTo>
                  <a:pt x="910" y="150"/>
                  <a:pt x="909" y="145"/>
                  <a:pt x="908" y="143"/>
                </a:cubicBezTo>
                <a:cubicBezTo>
                  <a:pt x="907" y="142"/>
                  <a:pt x="906" y="142"/>
                  <a:pt x="905" y="141"/>
                </a:cubicBezTo>
                <a:cubicBezTo>
                  <a:pt x="904" y="138"/>
                  <a:pt x="906" y="141"/>
                  <a:pt x="905" y="140"/>
                </a:cubicBezTo>
                <a:cubicBezTo>
                  <a:pt x="905" y="140"/>
                  <a:pt x="906" y="139"/>
                  <a:pt x="905" y="139"/>
                </a:cubicBezTo>
                <a:cubicBezTo>
                  <a:pt x="905" y="138"/>
                  <a:pt x="904" y="137"/>
                  <a:pt x="904" y="136"/>
                </a:cubicBezTo>
                <a:cubicBezTo>
                  <a:pt x="902" y="136"/>
                  <a:pt x="902" y="134"/>
                  <a:pt x="901" y="134"/>
                </a:cubicBezTo>
                <a:cubicBezTo>
                  <a:pt x="901" y="133"/>
                  <a:pt x="901" y="132"/>
                  <a:pt x="900" y="132"/>
                </a:cubicBezTo>
                <a:cubicBezTo>
                  <a:pt x="898" y="132"/>
                  <a:pt x="899" y="129"/>
                  <a:pt x="897" y="129"/>
                </a:cubicBezTo>
                <a:cubicBezTo>
                  <a:pt x="896" y="126"/>
                  <a:pt x="897" y="124"/>
                  <a:pt x="896" y="122"/>
                </a:cubicBezTo>
                <a:cubicBezTo>
                  <a:pt x="894" y="120"/>
                  <a:pt x="888" y="117"/>
                  <a:pt x="890" y="114"/>
                </a:cubicBezTo>
                <a:cubicBezTo>
                  <a:pt x="888" y="115"/>
                  <a:pt x="888" y="112"/>
                  <a:pt x="887" y="112"/>
                </a:cubicBezTo>
                <a:cubicBezTo>
                  <a:pt x="886" y="112"/>
                  <a:pt x="886" y="112"/>
                  <a:pt x="885" y="112"/>
                </a:cubicBezTo>
                <a:cubicBezTo>
                  <a:pt x="881" y="109"/>
                  <a:pt x="882" y="109"/>
                  <a:pt x="880" y="107"/>
                </a:cubicBezTo>
                <a:cubicBezTo>
                  <a:pt x="879" y="107"/>
                  <a:pt x="880" y="105"/>
                  <a:pt x="879" y="105"/>
                </a:cubicBezTo>
                <a:cubicBezTo>
                  <a:pt x="879" y="103"/>
                  <a:pt x="877" y="104"/>
                  <a:pt x="878" y="101"/>
                </a:cubicBezTo>
                <a:cubicBezTo>
                  <a:pt x="876" y="101"/>
                  <a:pt x="876" y="103"/>
                  <a:pt x="875" y="102"/>
                </a:cubicBezTo>
                <a:cubicBezTo>
                  <a:pt x="874" y="100"/>
                  <a:pt x="873" y="98"/>
                  <a:pt x="873" y="97"/>
                </a:cubicBezTo>
                <a:cubicBezTo>
                  <a:pt x="871" y="96"/>
                  <a:pt x="870" y="94"/>
                  <a:pt x="868" y="93"/>
                </a:cubicBezTo>
                <a:cubicBezTo>
                  <a:pt x="868" y="92"/>
                  <a:pt x="866" y="92"/>
                  <a:pt x="866" y="91"/>
                </a:cubicBezTo>
                <a:cubicBezTo>
                  <a:pt x="866" y="91"/>
                  <a:pt x="865" y="90"/>
                  <a:pt x="865" y="90"/>
                </a:cubicBezTo>
                <a:cubicBezTo>
                  <a:pt x="864" y="89"/>
                  <a:pt x="863" y="88"/>
                  <a:pt x="862" y="89"/>
                </a:cubicBezTo>
                <a:cubicBezTo>
                  <a:pt x="861" y="88"/>
                  <a:pt x="860" y="86"/>
                  <a:pt x="859" y="85"/>
                </a:cubicBezTo>
                <a:cubicBezTo>
                  <a:pt x="859" y="84"/>
                  <a:pt x="858" y="84"/>
                  <a:pt x="857" y="84"/>
                </a:cubicBezTo>
                <a:cubicBezTo>
                  <a:pt x="857" y="83"/>
                  <a:pt x="858" y="83"/>
                  <a:pt x="857" y="83"/>
                </a:cubicBezTo>
                <a:cubicBezTo>
                  <a:pt x="856" y="82"/>
                  <a:pt x="856" y="82"/>
                  <a:pt x="855" y="81"/>
                </a:cubicBezTo>
                <a:cubicBezTo>
                  <a:pt x="854" y="80"/>
                  <a:pt x="853" y="79"/>
                  <a:pt x="851" y="79"/>
                </a:cubicBezTo>
                <a:cubicBezTo>
                  <a:pt x="851" y="78"/>
                  <a:pt x="851" y="78"/>
                  <a:pt x="851" y="78"/>
                </a:cubicBezTo>
                <a:cubicBezTo>
                  <a:pt x="851" y="77"/>
                  <a:pt x="849" y="78"/>
                  <a:pt x="849" y="77"/>
                </a:cubicBezTo>
                <a:cubicBezTo>
                  <a:pt x="847" y="76"/>
                  <a:pt x="846" y="73"/>
                  <a:pt x="845" y="72"/>
                </a:cubicBezTo>
                <a:cubicBezTo>
                  <a:pt x="841" y="72"/>
                  <a:pt x="841" y="67"/>
                  <a:pt x="836" y="68"/>
                </a:cubicBezTo>
                <a:cubicBezTo>
                  <a:pt x="836" y="66"/>
                  <a:pt x="835" y="65"/>
                  <a:pt x="833" y="65"/>
                </a:cubicBezTo>
                <a:cubicBezTo>
                  <a:pt x="833" y="63"/>
                  <a:pt x="830" y="63"/>
                  <a:pt x="831" y="61"/>
                </a:cubicBezTo>
                <a:cubicBezTo>
                  <a:pt x="829" y="61"/>
                  <a:pt x="829" y="60"/>
                  <a:pt x="827" y="60"/>
                </a:cubicBezTo>
                <a:cubicBezTo>
                  <a:pt x="825" y="56"/>
                  <a:pt x="820" y="53"/>
                  <a:pt x="815" y="51"/>
                </a:cubicBezTo>
                <a:cubicBezTo>
                  <a:pt x="813" y="48"/>
                  <a:pt x="809" y="45"/>
                  <a:pt x="804" y="46"/>
                </a:cubicBezTo>
                <a:cubicBezTo>
                  <a:pt x="804" y="45"/>
                  <a:pt x="803" y="45"/>
                  <a:pt x="802" y="44"/>
                </a:cubicBezTo>
                <a:cubicBezTo>
                  <a:pt x="801" y="43"/>
                  <a:pt x="798" y="41"/>
                  <a:pt x="799" y="46"/>
                </a:cubicBezTo>
                <a:cubicBezTo>
                  <a:pt x="798" y="44"/>
                  <a:pt x="795" y="41"/>
                  <a:pt x="794" y="39"/>
                </a:cubicBezTo>
                <a:cubicBezTo>
                  <a:pt x="792" y="38"/>
                  <a:pt x="793" y="41"/>
                  <a:pt x="791" y="40"/>
                </a:cubicBezTo>
                <a:cubicBezTo>
                  <a:pt x="791" y="38"/>
                  <a:pt x="789" y="38"/>
                  <a:pt x="788" y="38"/>
                </a:cubicBezTo>
                <a:cubicBezTo>
                  <a:pt x="787" y="38"/>
                  <a:pt x="787" y="38"/>
                  <a:pt x="786" y="38"/>
                </a:cubicBezTo>
                <a:cubicBezTo>
                  <a:pt x="786" y="37"/>
                  <a:pt x="786" y="37"/>
                  <a:pt x="786" y="37"/>
                </a:cubicBezTo>
                <a:cubicBezTo>
                  <a:pt x="784" y="36"/>
                  <a:pt x="784" y="37"/>
                  <a:pt x="783" y="36"/>
                </a:cubicBezTo>
                <a:cubicBezTo>
                  <a:pt x="783" y="36"/>
                  <a:pt x="782" y="36"/>
                  <a:pt x="782" y="36"/>
                </a:cubicBezTo>
                <a:cubicBezTo>
                  <a:pt x="782" y="36"/>
                  <a:pt x="782" y="35"/>
                  <a:pt x="782" y="35"/>
                </a:cubicBezTo>
                <a:cubicBezTo>
                  <a:pt x="782" y="34"/>
                  <a:pt x="779" y="33"/>
                  <a:pt x="778" y="32"/>
                </a:cubicBezTo>
                <a:cubicBezTo>
                  <a:pt x="777" y="32"/>
                  <a:pt x="775" y="33"/>
                  <a:pt x="775" y="33"/>
                </a:cubicBezTo>
                <a:cubicBezTo>
                  <a:pt x="775" y="33"/>
                  <a:pt x="775" y="33"/>
                  <a:pt x="775" y="33"/>
                </a:cubicBezTo>
                <a:cubicBezTo>
                  <a:pt x="774" y="32"/>
                  <a:pt x="774" y="32"/>
                  <a:pt x="774" y="32"/>
                </a:cubicBezTo>
                <a:cubicBezTo>
                  <a:pt x="773" y="32"/>
                  <a:pt x="773" y="32"/>
                  <a:pt x="773" y="32"/>
                </a:cubicBezTo>
                <a:cubicBezTo>
                  <a:pt x="772" y="32"/>
                  <a:pt x="772" y="32"/>
                  <a:pt x="772" y="31"/>
                </a:cubicBezTo>
                <a:cubicBezTo>
                  <a:pt x="769" y="31"/>
                  <a:pt x="768" y="30"/>
                  <a:pt x="766" y="31"/>
                </a:cubicBezTo>
                <a:cubicBezTo>
                  <a:pt x="766" y="29"/>
                  <a:pt x="765" y="30"/>
                  <a:pt x="764" y="30"/>
                </a:cubicBezTo>
                <a:cubicBezTo>
                  <a:pt x="764" y="30"/>
                  <a:pt x="764" y="29"/>
                  <a:pt x="764" y="29"/>
                </a:cubicBezTo>
                <a:cubicBezTo>
                  <a:pt x="764" y="29"/>
                  <a:pt x="763" y="29"/>
                  <a:pt x="763" y="29"/>
                </a:cubicBezTo>
                <a:cubicBezTo>
                  <a:pt x="763" y="29"/>
                  <a:pt x="763" y="28"/>
                  <a:pt x="763" y="28"/>
                </a:cubicBezTo>
                <a:cubicBezTo>
                  <a:pt x="763" y="28"/>
                  <a:pt x="762" y="28"/>
                  <a:pt x="762" y="28"/>
                </a:cubicBezTo>
                <a:cubicBezTo>
                  <a:pt x="760" y="27"/>
                  <a:pt x="760" y="28"/>
                  <a:pt x="759" y="27"/>
                </a:cubicBezTo>
                <a:cubicBezTo>
                  <a:pt x="758" y="26"/>
                  <a:pt x="758" y="27"/>
                  <a:pt x="757" y="28"/>
                </a:cubicBezTo>
                <a:cubicBezTo>
                  <a:pt x="756" y="28"/>
                  <a:pt x="756" y="27"/>
                  <a:pt x="756" y="27"/>
                </a:cubicBezTo>
                <a:cubicBezTo>
                  <a:pt x="754" y="26"/>
                  <a:pt x="752" y="26"/>
                  <a:pt x="750" y="25"/>
                </a:cubicBezTo>
                <a:cubicBezTo>
                  <a:pt x="749" y="25"/>
                  <a:pt x="748" y="24"/>
                  <a:pt x="748" y="23"/>
                </a:cubicBezTo>
                <a:cubicBezTo>
                  <a:pt x="745" y="22"/>
                  <a:pt x="743" y="23"/>
                  <a:pt x="740" y="23"/>
                </a:cubicBezTo>
                <a:cubicBezTo>
                  <a:pt x="740" y="22"/>
                  <a:pt x="740" y="22"/>
                  <a:pt x="739" y="22"/>
                </a:cubicBezTo>
                <a:cubicBezTo>
                  <a:pt x="739" y="22"/>
                  <a:pt x="739" y="21"/>
                  <a:pt x="739" y="21"/>
                </a:cubicBezTo>
                <a:cubicBezTo>
                  <a:pt x="738" y="21"/>
                  <a:pt x="737" y="22"/>
                  <a:pt x="736" y="21"/>
                </a:cubicBezTo>
                <a:cubicBezTo>
                  <a:pt x="735" y="21"/>
                  <a:pt x="734" y="20"/>
                  <a:pt x="733" y="19"/>
                </a:cubicBezTo>
                <a:cubicBezTo>
                  <a:pt x="732" y="19"/>
                  <a:pt x="731" y="19"/>
                  <a:pt x="730" y="19"/>
                </a:cubicBezTo>
                <a:cubicBezTo>
                  <a:pt x="729" y="19"/>
                  <a:pt x="732" y="21"/>
                  <a:pt x="731" y="21"/>
                </a:cubicBezTo>
                <a:cubicBezTo>
                  <a:pt x="729" y="20"/>
                  <a:pt x="723" y="19"/>
                  <a:pt x="723" y="18"/>
                </a:cubicBezTo>
                <a:cubicBezTo>
                  <a:pt x="722" y="18"/>
                  <a:pt x="722" y="18"/>
                  <a:pt x="721" y="18"/>
                </a:cubicBezTo>
                <a:cubicBezTo>
                  <a:pt x="721" y="18"/>
                  <a:pt x="721" y="19"/>
                  <a:pt x="721" y="19"/>
                </a:cubicBezTo>
                <a:cubicBezTo>
                  <a:pt x="720" y="19"/>
                  <a:pt x="720" y="18"/>
                  <a:pt x="720" y="18"/>
                </a:cubicBezTo>
                <a:cubicBezTo>
                  <a:pt x="719" y="18"/>
                  <a:pt x="718" y="19"/>
                  <a:pt x="718" y="18"/>
                </a:cubicBezTo>
                <a:cubicBezTo>
                  <a:pt x="717" y="19"/>
                  <a:pt x="718" y="20"/>
                  <a:pt x="719" y="20"/>
                </a:cubicBezTo>
                <a:close/>
                <a:moveTo>
                  <a:pt x="886" y="116"/>
                </a:moveTo>
                <a:cubicBezTo>
                  <a:pt x="886" y="116"/>
                  <a:pt x="903" y="144"/>
                  <a:pt x="909" y="163"/>
                </a:cubicBezTo>
                <a:cubicBezTo>
                  <a:pt x="925" y="215"/>
                  <a:pt x="922" y="274"/>
                  <a:pt x="890" y="290"/>
                </a:cubicBezTo>
                <a:cubicBezTo>
                  <a:pt x="874" y="298"/>
                  <a:pt x="858" y="291"/>
                  <a:pt x="856" y="290"/>
                </a:cubicBezTo>
                <a:cubicBezTo>
                  <a:pt x="859" y="292"/>
                  <a:pt x="892" y="296"/>
                  <a:pt x="907" y="259"/>
                </a:cubicBezTo>
                <a:cubicBezTo>
                  <a:pt x="920" y="230"/>
                  <a:pt x="918" y="174"/>
                  <a:pt x="886" y="116"/>
                </a:cubicBezTo>
                <a:close/>
                <a:moveTo>
                  <a:pt x="823" y="85"/>
                </a:moveTo>
                <a:cubicBezTo>
                  <a:pt x="822" y="85"/>
                  <a:pt x="821" y="85"/>
                  <a:pt x="820" y="85"/>
                </a:cubicBezTo>
                <a:cubicBezTo>
                  <a:pt x="820" y="85"/>
                  <a:pt x="820" y="84"/>
                  <a:pt x="820" y="83"/>
                </a:cubicBezTo>
                <a:cubicBezTo>
                  <a:pt x="819" y="83"/>
                  <a:pt x="818" y="83"/>
                  <a:pt x="817" y="82"/>
                </a:cubicBezTo>
                <a:cubicBezTo>
                  <a:pt x="817" y="82"/>
                  <a:pt x="817" y="80"/>
                  <a:pt x="816" y="80"/>
                </a:cubicBezTo>
                <a:cubicBezTo>
                  <a:pt x="816" y="80"/>
                  <a:pt x="815" y="80"/>
                  <a:pt x="815" y="79"/>
                </a:cubicBezTo>
                <a:cubicBezTo>
                  <a:pt x="814" y="79"/>
                  <a:pt x="814" y="78"/>
                  <a:pt x="814" y="78"/>
                </a:cubicBezTo>
                <a:cubicBezTo>
                  <a:pt x="812" y="76"/>
                  <a:pt x="808" y="74"/>
                  <a:pt x="806" y="71"/>
                </a:cubicBezTo>
                <a:cubicBezTo>
                  <a:pt x="806" y="71"/>
                  <a:pt x="809" y="72"/>
                  <a:pt x="810" y="73"/>
                </a:cubicBezTo>
                <a:cubicBezTo>
                  <a:pt x="810" y="73"/>
                  <a:pt x="812" y="73"/>
                  <a:pt x="812" y="74"/>
                </a:cubicBezTo>
                <a:cubicBezTo>
                  <a:pt x="812" y="75"/>
                  <a:pt x="813" y="74"/>
                  <a:pt x="814" y="75"/>
                </a:cubicBezTo>
                <a:cubicBezTo>
                  <a:pt x="814" y="75"/>
                  <a:pt x="814" y="76"/>
                  <a:pt x="814" y="76"/>
                </a:cubicBezTo>
                <a:cubicBezTo>
                  <a:pt x="815" y="77"/>
                  <a:pt x="816" y="77"/>
                  <a:pt x="818" y="77"/>
                </a:cubicBezTo>
                <a:cubicBezTo>
                  <a:pt x="818" y="78"/>
                  <a:pt x="817" y="78"/>
                  <a:pt x="817" y="79"/>
                </a:cubicBezTo>
                <a:cubicBezTo>
                  <a:pt x="817" y="79"/>
                  <a:pt x="817" y="79"/>
                  <a:pt x="818" y="80"/>
                </a:cubicBezTo>
                <a:cubicBezTo>
                  <a:pt x="819" y="80"/>
                  <a:pt x="819" y="81"/>
                  <a:pt x="820" y="81"/>
                </a:cubicBezTo>
                <a:cubicBezTo>
                  <a:pt x="820" y="81"/>
                  <a:pt x="820" y="82"/>
                  <a:pt x="820" y="82"/>
                </a:cubicBezTo>
                <a:cubicBezTo>
                  <a:pt x="821" y="83"/>
                  <a:pt x="823" y="83"/>
                  <a:pt x="823" y="85"/>
                </a:cubicBezTo>
                <a:close/>
                <a:moveTo>
                  <a:pt x="821" y="78"/>
                </a:moveTo>
                <a:cubicBezTo>
                  <a:pt x="821" y="76"/>
                  <a:pt x="823" y="78"/>
                  <a:pt x="824" y="79"/>
                </a:cubicBezTo>
                <a:cubicBezTo>
                  <a:pt x="824" y="80"/>
                  <a:pt x="827" y="81"/>
                  <a:pt x="827" y="82"/>
                </a:cubicBezTo>
                <a:cubicBezTo>
                  <a:pt x="827" y="84"/>
                  <a:pt x="826" y="81"/>
                  <a:pt x="824" y="82"/>
                </a:cubicBezTo>
                <a:cubicBezTo>
                  <a:pt x="824" y="80"/>
                  <a:pt x="823" y="81"/>
                  <a:pt x="823" y="79"/>
                </a:cubicBezTo>
                <a:cubicBezTo>
                  <a:pt x="822" y="79"/>
                  <a:pt x="822" y="78"/>
                  <a:pt x="821" y="78"/>
                </a:cubicBezTo>
                <a:close/>
                <a:moveTo>
                  <a:pt x="835" y="100"/>
                </a:moveTo>
                <a:cubicBezTo>
                  <a:pt x="834" y="100"/>
                  <a:pt x="833" y="98"/>
                  <a:pt x="834" y="96"/>
                </a:cubicBezTo>
                <a:cubicBezTo>
                  <a:pt x="831" y="96"/>
                  <a:pt x="830" y="93"/>
                  <a:pt x="829" y="91"/>
                </a:cubicBezTo>
                <a:cubicBezTo>
                  <a:pt x="826" y="91"/>
                  <a:pt x="827" y="88"/>
                  <a:pt x="824" y="88"/>
                </a:cubicBezTo>
                <a:cubicBezTo>
                  <a:pt x="824" y="87"/>
                  <a:pt x="824" y="86"/>
                  <a:pt x="823" y="85"/>
                </a:cubicBezTo>
                <a:cubicBezTo>
                  <a:pt x="824" y="84"/>
                  <a:pt x="826" y="88"/>
                  <a:pt x="827" y="89"/>
                </a:cubicBezTo>
                <a:cubicBezTo>
                  <a:pt x="828" y="89"/>
                  <a:pt x="827" y="86"/>
                  <a:pt x="828" y="85"/>
                </a:cubicBezTo>
                <a:cubicBezTo>
                  <a:pt x="829" y="86"/>
                  <a:pt x="829" y="84"/>
                  <a:pt x="831" y="85"/>
                </a:cubicBezTo>
                <a:cubicBezTo>
                  <a:pt x="829" y="89"/>
                  <a:pt x="831" y="89"/>
                  <a:pt x="830" y="93"/>
                </a:cubicBezTo>
                <a:cubicBezTo>
                  <a:pt x="831" y="93"/>
                  <a:pt x="831" y="92"/>
                  <a:pt x="832" y="92"/>
                </a:cubicBezTo>
                <a:cubicBezTo>
                  <a:pt x="834" y="93"/>
                  <a:pt x="835" y="96"/>
                  <a:pt x="837" y="97"/>
                </a:cubicBezTo>
                <a:cubicBezTo>
                  <a:pt x="836" y="98"/>
                  <a:pt x="835" y="98"/>
                  <a:pt x="835" y="100"/>
                </a:cubicBezTo>
                <a:close/>
                <a:moveTo>
                  <a:pt x="835" y="90"/>
                </a:moveTo>
                <a:cubicBezTo>
                  <a:pt x="837" y="90"/>
                  <a:pt x="836" y="92"/>
                  <a:pt x="838" y="92"/>
                </a:cubicBezTo>
                <a:cubicBezTo>
                  <a:pt x="837" y="94"/>
                  <a:pt x="835" y="92"/>
                  <a:pt x="835" y="90"/>
                </a:cubicBezTo>
                <a:close/>
                <a:moveTo>
                  <a:pt x="846" y="110"/>
                </a:moveTo>
                <a:cubicBezTo>
                  <a:pt x="846" y="110"/>
                  <a:pt x="846" y="109"/>
                  <a:pt x="845" y="109"/>
                </a:cubicBezTo>
                <a:cubicBezTo>
                  <a:pt x="844" y="108"/>
                  <a:pt x="843" y="108"/>
                  <a:pt x="842" y="107"/>
                </a:cubicBezTo>
                <a:cubicBezTo>
                  <a:pt x="844" y="105"/>
                  <a:pt x="846" y="109"/>
                  <a:pt x="848" y="108"/>
                </a:cubicBezTo>
                <a:cubicBezTo>
                  <a:pt x="848" y="109"/>
                  <a:pt x="847" y="110"/>
                  <a:pt x="848" y="110"/>
                </a:cubicBezTo>
                <a:cubicBezTo>
                  <a:pt x="848" y="111"/>
                  <a:pt x="847" y="111"/>
                  <a:pt x="846" y="110"/>
                </a:cubicBezTo>
                <a:close/>
                <a:moveTo>
                  <a:pt x="862" y="124"/>
                </a:moveTo>
                <a:cubicBezTo>
                  <a:pt x="862" y="125"/>
                  <a:pt x="863" y="126"/>
                  <a:pt x="863" y="128"/>
                </a:cubicBezTo>
                <a:cubicBezTo>
                  <a:pt x="864" y="129"/>
                  <a:pt x="866" y="129"/>
                  <a:pt x="866" y="131"/>
                </a:cubicBezTo>
                <a:cubicBezTo>
                  <a:pt x="864" y="130"/>
                  <a:pt x="863" y="129"/>
                  <a:pt x="863" y="128"/>
                </a:cubicBezTo>
                <a:cubicBezTo>
                  <a:pt x="860" y="128"/>
                  <a:pt x="860" y="125"/>
                  <a:pt x="858" y="125"/>
                </a:cubicBezTo>
                <a:cubicBezTo>
                  <a:pt x="859" y="124"/>
                  <a:pt x="857" y="123"/>
                  <a:pt x="856" y="122"/>
                </a:cubicBezTo>
                <a:cubicBezTo>
                  <a:pt x="856" y="122"/>
                  <a:pt x="856" y="121"/>
                  <a:pt x="856" y="120"/>
                </a:cubicBezTo>
                <a:cubicBezTo>
                  <a:pt x="855" y="119"/>
                  <a:pt x="853" y="118"/>
                  <a:pt x="853" y="116"/>
                </a:cubicBezTo>
                <a:cubicBezTo>
                  <a:pt x="851" y="116"/>
                  <a:pt x="851" y="117"/>
                  <a:pt x="850" y="116"/>
                </a:cubicBezTo>
                <a:cubicBezTo>
                  <a:pt x="850" y="113"/>
                  <a:pt x="851" y="113"/>
                  <a:pt x="851" y="111"/>
                </a:cubicBezTo>
                <a:cubicBezTo>
                  <a:pt x="852" y="111"/>
                  <a:pt x="852" y="111"/>
                  <a:pt x="852" y="111"/>
                </a:cubicBezTo>
                <a:cubicBezTo>
                  <a:pt x="853" y="112"/>
                  <a:pt x="854" y="114"/>
                  <a:pt x="854" y="116"/>
                </a:cubicBezTo>
                <a:cubicBezTo>
                  <a:pt x="856" y="117"/>
                  <a:pt x="856" y="117"/>
                  <a:pt x="856" y="117"/>
                </a:cubicBezTo>
                <a:cubicBezTo>
                  <a:pt x="858" y="120"/>
                  <a:pt x="858" y="123"/>
                  <a:pt x="862" y="124"/>
                </a:cubicBezTo>
                <a:close/>
                <a:moveTo>
                  <a:pt x="800" y="50"/>
                </a:moveTo>
                <a:cubicBezTo>
                  <a:pt x="800" y="51"/>
                  <a:pt x="801" y="52"/>
                  <a:pt x="802" y="53"/>
                </a:cubicBezTo>
                <a:cubicBezTo>
                  <a:pt x="803" y="53"/>
                  <a:pt x="803" y="53"/>
                  <a:pt x="803" y="54"/>
                </a:cubicBezTo>
                <a:cubicBezTo>
                  <a:pt x="805" y="54"/>
                  <a:pt x="805" y="53"/>
                  <a:pt x="806" y="53"/>
                </a:cubicBezTo>
                <a:cubicBezTo>
                  <a:pt x="807" y="55"/>
                  <a:pt x="809" y="55"/>
                  <a:pt x="810" y="55"/>
                </a:cubicBezTo>
                <a:cubicBezTo>
                  <a:pt x="810" y="55"/>
                  <a:pt x="810" y="56"/>
                  <a:pt x="811" y="56"/>
                </a:cubicBezTo>
                <a:cubicBezTo>
                  <a:pt x="812" y="57"/>
                  <a:pt x="811" y="57"/>
                  <a:pt x="813" y="57"/>
                </a:cubicBezTo>
                <a:cubicBezTo>
                  <a:pt x="814" y="58"/>
                  <a:pt x="815" y="59"/>
                  <a:pt x="815" y="60"/>
                </a:cubicBezTo>
                <a:cubicBezTo>
                  <a:pt x="816" y="60"/>
                  <a:pt x="816" y="60"/>
                  <a:pt x="817" y="60"/>
                </a:cubicBezTo>
                <a:cubicBezTo>
                  <a:pt x="819" y="64"/>
                  <a:pt x="823" y="65"/>
                  <a:pt x="824" y="68"/>
                </a:cubicBezTo>
                <a:cubicBezTo>
                  <a:pt x="826" y="69"/>
                  <a:pt x="827" y="69"/>
                  <a:pt x="828" y="71"/>
                </a:cubicBezTo>
                <a:cubicBezTo>
                  <a:pt x="831" y="72"/>
                  <a:pt x="831" y="72"/>
                  <a:pt x="831" y="72"/>
                </a:cubicBezTo>
                <a:cubicBezTo>
                  <a:pt x="831" y="74"/>
                  <a:pt x="834" y="74"/>
                  <a:pt x="835" y="76"/>
                </a:cubicBezTo>
                <a:cubicBezTo>
                  <a:pt x="838" y="77"/>
                  <a:pt x="838" y="77"/>
                  <a:pt x="838" y="77"/>
                </a:cubicBezTo>
                <a:cubicBezTo>
                  <a:pt x="838" y="79"/>
                  <a:pt x="840" y="80"/>
                  <a:pt x="841" y="81"/>
                </a:cubicBezTo>
                <a:cubicBezTo>
                  <a:pt x="842" y="81"/>
                  <a:pt x="841" y="81"/>
                  <a:pt x="842" y="82"/>
                </a:cubicBezTo>
                <a:cubicBezTo>
                  <a:pt x="843" y="82"/>
                  <a:pt x="843" y="83"/>
                  <a:pt x="844" y="83"/>
                </a:cubicBezTo>
                <a:cubicBezTo>
                  <a:pt x="845" y="83"/>
                  <a:pt x="845" y="85"/>
                  <a:pt x="845" y="85"/>
                </a:cubicBezTo>
                <a:cubicBezTo>
                  <a:pt x="846" y="85"/>
                  <a:pt x="847" y="86"/>
                  <a:pt x="847" y="86"/>
                </a:cubicBezTo>
                <a:cubicBezTo>
                  <a:pt x="848" y="86"/>
                  <a:pt x="849" y="87"/>
                  <a:pt x="850" y="88"/>
                </a:cubicBezTo>
                <a:cubicBezTo>
                  <a:pt x="852" y="92"/>
                  <a:pt x="855" y="93"/>
                  <a:pt x="859" y="95"/>
                </a:cubicBezTo>
                <a:cubicBezTo>
                  <a:pt x="858" y="97"/>
                  <a:pt x="856" y="95"/>
                  <a:pt x="855" y="95"/>
                </a:cubicBezTo>
                <a:cubicBezTo>
                  <a:pt x="854" y="95"/>
                  <a:pt x="852" y="94"/>
                  <a:pt x="853" y="92"/>
                </a:cubicBezTo>
                <a:cubicBezTo>
                  <a:pt x="848" y="91"/>
                  <a:pt x="848" y="86"/>
                  <a:pt x="842" y="85"/>
                </a:cubicBezTo>
                <a:cubicBezTo>
                  <a:pt x="842" y="84"/>
                  <a:pt x="841" y="84"/>
                  <a:pt x="841" y="82"/>
                </a:cubicBezTo>
                <a:cubicBezTo>
                  <a:pt x="839" y="83"/>
                  <a:pt x="839" y="80"/>
                  <a:pt x="838" y="80"/>
                </a:cubicBezTo>
                <a:cubicBezTo>
                  <a:pt x="837" y="79"/>
                  <a:pt x="836" y="79"/>
                  <a:pt x="836" y="77"/>
                </a:cubicBezTo>
                <a:cubicBezTo>
                  <a:pt x="835" y="78"/>
                  <a:pt x="834" y="77"/>
                  <a:pt x="834" y="78"/>
                </a:cubicBezTo>
                <a:cubicBezTo>
                  <a:pt x="833" y="77"/>
                  <a:pt x="832" y="77"/>
                  <a:pt x="832" y="75"/>
                </a:cubicBezTo>
                <a:cubicBezTo>
                  <a:pt x="831" y="74"/>
                  <a:pt x="831" y="74"/>
                  <a:pt x="830" y="74"/>
                </a:cubicBezTo>
                <a:cubicBezTo>
                  <a:pt x="830" y="73"/>
                  <a:pt x="830" y="72"/>
                  <a:pt x="829" y="73"/>
                </a:cubicBezTo>
                <a:cubicBezTo>
                  <a:pt x="829" y="73"/>
                  <a:pt x="828" y="74"/>
                  <a:pt x="828" y="73"/>
                </a:cubicBezTo>
                <a:cubicBezTo>
                  <a:pt x="828" y="72"/>
                  <a:pt x="828" y="73"/>
                  <a:pt x="826" y="73"/>
                </a:cubicBezTo>
                <a:cubicBezTo>
                  <a:pt x="826" y="72"/>
                  <a:pt x="826" y="71"/>
                  <a:pt x="826" y="70"/>
                </a:cubicBezTo>
                <a:cubicBezTo>
                  <a:pt x="824" y="70"/>
                  <a:pt x="823" y="69"/>
                  <a:pt x="822" y="68"/>
                </a:cubicBezTo>
                <a:cubicBezTo>
                  <a:pt x="821" y="67"/>
                  <a:pt x="818" y="66"/>
                  <a:pt x="817" y="65"/>
                </a:cubicBezTo>
                <a:cubicBezTo>
                  <a:pt x="817" y="65"/>
                  <a:pt x="816" y="64"/>
                  <a:pt x="816" y="64"/>
                </a:cubicBezTo>
                <a:cubicBezTo>
                  <a:pt x="815" y="63"/>
                  <a:pt x="815" y="63"/>
                  <a:pt x="814" y="63"/>
                </a:cubicBezTo>
                <a:cubicBezTo>
                  <a:pt x="814" y="62"/>
                  <a:pt x="814" y="62"/>
                  <a:pt x="813" y="61"/>
                </a:cubicBezTo>
                <a:cubicBezTo>
                  <a:pt x="813" y="61"/>
                  <a:pt x="812" y="61"/>
                  <a:pt x="812" y="60"/>
                </a:cubicBezTo>
                <a:cubicBezTo>
                  <a:pt x="810" y="60"/>
                  <a:pt x="810" y="58"/>
                  <a:pt x="809" y="59"/>
                </a:cubicBezTo>
                <a:cubicBezTo>
                  <a:pt x="809" y="56"/>
                  <a:pt x="805" y="57"/>
                  <a:pt x="806" y="55"/>
                </a:cubicBezTo>
                <a:cubicBezTo>
                  <a:pt x="804" y="54"/>
                  <a:pt x="804" y="56"/>
                  <a:pt x="803" y="56"/>
                </a:cubicBezTo>
                <a:cubicBezTo>
                  <a:pt x="802" y="55"/>
                  <a:pt x="802" y="54"/>
                  <a:pt x="802" y="53"/>
                </a:cubicBezTo>
                <a:cubicBezTo>
                  <a:pt x="800" y="55"/>
                  <a:pt x="800" y="51"/>
                  <a:pt x="797" y="50"/>
                </a:cubicBezTo>
                <a:cubicBezTo>
                  <a:pt x="797" y="49"/>
                  <a:pt x="799" y="50"/>
                  <a:pt x="800" y="50"/>
                </a:cubicBezTo>
                <a:close/>
                <a:moveTo>
                  <a:pt x="781" y="49"/>
                </a:moveTo>
                <a:cubicBezTo>
                  <a:pt x="784" y="50"/>
                  <a:pt x="785" y="52"/>
                  <a:pt x="789" y="52"/>
                </a:cubicBezTo>
                <a:cubicBezTo>
                  <a:pt x="788" y="54"/>
                  <a:pt x="789" y="54"/>
                  <a:pt x="789" y="55"/>
                </a:cubicBezTo>
                <a:cubicBezTo>
                  <a:pt x="791" y="55"/>
                  <a:pt x="793" y="56"/>
                  <a:pt x="794" y="58"/>
                </a:cubicBezTo>
                <a:cubicBezTo>
                  <a:pt x="795" y="60"/>
                  <a:pt x="793" y="58"/>
                  <a:pt x="793" y="58"/>
                </a:cubicBezTo>
                <a:cubicBezTo>
                  <a:pt x="791" y="57"/>
                  <a:pt x="790" y="56"/>
                  <a:pt x="788" y="55"/>
                </a:cubicBezTo>
                <a:cubicBezTo>
                  <a:pt x="787" y="55"/>
                  <a:pt x="786" y="54"/>
                  <a:pt x="785" y="53"/>
                </a:cubicBezTo>
                <a:cubicBezTo>
                  <a:pt x="784" y="52"/>
                  <a:pt x="783" y="51"/>
                  <a:pt x="781" y="50"/>
                </a:cubicBezTo>
                <a:cubicBezTo>
                  <a:pt x="780" y="50"/>
                  <a:pt x="780" y="50"/>
                  <a:pt x="780" y="50"/>
                </a:cubicBezTo>
                <a:cubicBezTo>
                  <a:pt x="780" y="49"/>
                  <a:pt x="781" y="49"/>
                  <a:pt x="781" y="49"/>
                </a:cubicBezTo>
                <a:close/>
                <a:moveTo>
                  <a:pt x="405" y="537"/>
                </a:moveTo>
                <a:cubicBezTo>
                  <a:pt x="407" y="537"/>
                  <a:pt x="409" y="538"/>
                  <a:pt x="411" y="537"/>
                </a:cubicBezTo>
                <a:cubicBezTo>
                  <a:pt x="412" y="535"/>
                  <a:pt x="410" y="535"/>
                  <a:pt x="410" y="534"/>
                </a:cubicBezTo>
                <a:cubicBezTo>
                  <a:pt x="407" y="534"/>
                  <a:pt x="404" y="534"/>
                  <a:pt x="405" y="537"/>
                </a:cubicBezTo>
                <a:close/>
                <a:moveTo>
                  <a:pt x="405" y="530"/>
                </a:moveTo>
                <a:cubicBezTo>
                  <a:pt x="405" y="532"/>
                  <a:pt x="405" y="532"/>
                  <a:pt x="405" y="532"/>
                </a:cubicBezTo>
                <a:cubicBezTo>
                  <a:pt x="407" y="532"/>
                  <a:pt x="407" y="532"/>
                  <a:pt x="407" y="532"/>
                </a:cubicBezTo>
                <a:cubicBezTo>
                  <a:pt x="407" y="531"/>
                  <a:pt x="407" y="530"/>
                  <a:pt x="405" y="530"/>
                </a:cubicBezTo>
                <a:close/>
                <a:moveTo>
                  <a:pt x="408" y="530"/>
                </a:moveTo>
                <a:cubicBezTo>
                  <a:pt x="407" y="532"/>
                  <a:pt x="407" y="532"/>
                  <a:pt x="407" y="532"/>
                </a:cubicBezTo>
                <a:cubicBezTo>
                  <a:pt x="409" y="532"/>
                  <a:pt x="409" y="532"/>
                  <a:pt x="409" y="532"/>
                </a:cubicBezTo>
                <a:cubicBezTo>
                  <a:pt x="409" y="530"/>
                  <a:pt x="409" y="530"/>
                  <a:pt x="408" y="530"/>
                </a:cubicBezTo>
                <a:close/>
                <a:moveTo>
                  <a:pt x="403" y="528"/>
                </a:moveTo>
                <a:cubicBezTo>
                  <a:pt x="403" y="529"/>
                  <a:pt x="402" y="529"/>
                  <a:pt x="403" y="530"/>
                </a:cubicBezTo>
                <a:cubicBezTo>
                  <a:pt x="404" y="530"/>
                  <a:pt x="404" y="530"/>
                  <a:pt x="404" y="530"/>
                </a:cubicBezTo>
                <a:cubicBezTo>
                  <a:pt x="404" y="529"/>
                  <a:pt x="404" y="528"/>
                  <a:pt x="403" y="528"/>
                </a:cubicBezTo>
                <a:close/>
                <a:moveTo>
                  <a:pt x="432" y="529"/>
                </a:moveTo>
                <a:cubicBezTo>
                  <a:pt x="430" y="529"/>
                  <a:pt x="430" y="529"/>
                  <a:pt x="430" y="529"/>
                </a:cubicBezTo>
                <a:cubicBezTo>
                  <a:pt x="430" y="530"/>
                  <a:pt x="431" y="530"/>
                  <a:pt x="430" y="532"/>
                </a:cubicBezTo>
                <a:cubicBezTo>
                  <a:pt x="434" y="532"/>
                  <a:pt x="432" y="531"/>
                  <a:pt x="432" y="529"/>
                </a:cubicBezTo>
                <a:close/>
                <a:moveTo>
                  <a:pt x="437" y="528"/>
                </a:moveTo>
                <a:cubicBezTo>
                  <a:pt x="437" y="528"/>
                  <a:pt x="437" y="529"/>
                  <a:pt x="436" y="529"/>
                </a:cubicBezTo>
                <a:cubicBezTo>
                  <a:pt x="436" y="528"/>
                  <a:pt x="435" y="528"/>
                  <a:pt x="434" y="528"/>
                </a:cubicBezTo>
                <a:cubicBezTo>
                  <a:pt x="434" y="532"/>
                  <a:pt x="440" y="529"/>
                  <a:pt x="437" y="528"/>
                </a:cubicBezTo>
                <a:close/>
                <a:moveTo>
                  <a:pt x="413" y="535"/>
                </a:moveTo>
                <a:cubicBezTo>
                  <a:pt x="414" y="536"/>
                  <a:pt x="417" y="534"/>
                  <a:pt x="417" y="532"/>
                </a:cubicBezTo>
                <a:cubicBezTo>
                  <a:pt x="416" y="532"/>
                  <a:pt x="415" y="531"/>
                  <a:pt x="415" y="529"/>
                </a:cubicBezTo>
                <a:cubicBezTo>
                  <a:pt x="415" y="529"/>
                  <a:pt x="414" y="529"/>
                  <a:pt x="414" y="530"/>
                </a:cubicBezTo>
                <a:cubicBezTo>
                  <a:pt x="414" y="531"/>
                  <a:pt x="414" y="533"/>
                  <a:pt x="415" y="534"/>
                </a:cubicBezTo>
                <a:cubicBezTo>
                  <a:pt x="414" y="534"/>
                  <a:pt x="412" y="533"/>
                  <a:pt x="413" y="535"/>
                </a:cubicBezTo>
                <a:close/>
                <a:moveTo>
                  <a:pt x="401" y="531"/>
                </a:moveTo>
                <a:cubicBezTo>
                  <a:pt x="400" y="533"/>
                  <a:pt x="402" y="534"/>
                  <a:pt x="403" y="534"/>
                </a:cubicBezTo>
                <a:cubicBezTo>
                  <a:pt x="403" y="532"/>
                  <a:pt x="403" y="531"/>
                  <a:pt x="401" y="531"/>
                </a:cubicBezTo>
                <a:close/>
                <a:moveTo>
                  <a:pt x="422" y="528"/>
                </a:moveTo>
                <a:cubicBezTo>
                  <a:pt x="422" y="531"/>
                  <a:pt x="423" y="530"/>
                  <a:pt x="424" y="531"/>
                </a:cubicBezTo>
                <a:cubicBezTo>
                  <a:pt x="424" y="531"/>
                  <a:pt x="424" y="532"/>
                  <a:pt x="424" y="533"/>
                </a:cubicBezTo>
                <a:cubicBezTo>
                  <a:pt x="425" y="533"/>
                  <a:pt x="426" y="532"/>
                  <a:pt x="427" y="533"/>
                </a:cubicBezTo>
                <a:cubicBezTo>
                  <a:pt x="427" y="532"/>
                  <a:pt x="427" y="530"/>
                  <a:pt x="429" y="530"/>
                </a:cubicBezTo>
                <a:cubicBezTo>
                  <a:pt x="429" y="529"/>
                  <a:pt x="429" y="526"/>
                  <a:pt x="428" y="526"/>
                </a:cubicBezTo>
                <a:cubicBezTo>
                  <a:pt x="427" y="529"/>
                  <a:pt x="425" y="530"/>
                  <a:pt x="422" y="528"/>
                </a:cubicBezTo>
                <a:close/>
                <a:moveTo>
                  <a:pt x="419" y="534"/>
                </a:moveTo>
                <a:cubicBezTo>
                  <a:pt x="420" y="533"/>
                  <a:pt x="420" y="531"/>
                  <a:pt x="418" y="531"/>
                </a:cubicBezTo>
                <a:cubicBezTo>
                  <a:pt x="418" y="533"/>
                  <a:pt x="419" y="533"/>
                  <a:pt x="419" y="534"/>
                </a:cubicBezTo>
                <a:close/>
                <a:moveTo>
                  <a:pt x="265" y="628"/>
                </a:moveTo>
                <a:cubicBezTo>
                  <a:pt x="267" y="629"/>
                  <a:pt x="269" y="626"/>
                  <a:pt x="269" y="624"/>
                </a:cubicBezTo>
                <a:cubicBezTo>
                  <a:pt x="268" y="623"/>
                  <a:pt x="268" y="623"/>
                  <a:pt x="268" y="623"/>
                </a:cubicBezTo>
                <a:cubicBezTo>
                  <a:pt x="268" y="626"/>
                  <a:pt x="265" y="625"/>
                  <a:pt x="265" y="628"/>
                </a:cubicBezTo>
                <a:close/>
                <a:moveTo>
                  <a:pt x="250" y="655"/>
                </a:moveTo>
                <a:cubicBezTo>
                  <a:pt x="250" y="656"/>
                  <a:pt x="250" y="656"/>
                  <a:pt x="251" y="657"/>
                </a:cubicBezTo>
                <a:cubicBezTo>
                  <a:pt x="251" y="656"/>
                  <a:pt x="251" y="655"/>
                  <a:pt x="250" y="655"/>
                </a:cubicBezTo>
                <a:close/>
                <a:moveTo>
                  <a:pt x="294" y="596"/>
                </a:moveTo>
                <a:cubicBezTo>
                  <a:pt x="294" y="594"/>
                  <a:pt x="295" y="594"/>
                  <a:pt x="296" y="593"/>
                </a:cubicBezTo>
                <a:cubicBezTo>
                  <a:pt x="296" y="593"/>
                  <a:pt x="296" y="592"/>
                  <a:pt x="296" y="592"/>
                </a:cubicBezTo>
                <a:cubicBezTo>
                  <a:pt x="296" y="592"/>
                  <a:pt x="297" y="592"/>
                  <a:pt x="297" y="592"/>
                </a:cubicBezTo>
                <a:cubicBezTo>
                  <a:pt x="297" y="592"/>
                  <a:pt x="297" y="591"/>
                  <a:pt x="298" y="590"/>
                </a:cubicBezTo>
                <a:cubicBezTo>
                  <a:pt x="296" y="589"/>
                  <a:pt x="296" y="591"/>
                  <a:pt x="295" y="591"/>
                </a:cubicBezTo>
                <a:cubicBezTo>
                  <a:pt x="295" y="592"/>
                  <a:pt x="294" y="592"/>
                  <a:pt x="294" y="592"/>
                </a:cubicBezTo>
                <a:cubicBezTo>
                  <a:pt x="293" y="593"/>
                  <a:pt x="293" y="594"/>
                  <a:pt x="293" y="595"/>
                </a:cubicBezTo>
                <a:cubicBezTo>
                  <a:pt x="293" y="595"/>
                  <a:pt x="292" y="595"/>
                  <a:pt x="292" y="595"/>
                </a:cubicBezTo>
                <a:cubicBezTo>
                  <a:pt x="292" y="595"/>
                  <a:pt x="292" y="595"/>
                  <a:pt x="292" y="596"/>
                </a:cubicBezTo>
                <a:cubicBezTo>
                  <a:pt x="292" y="596"/>
                  <a:pt x="292" y="596"/>
                  <a:pt x="291" y="596"/>
                </a:cubicBezTo>
                <a:cubicBezTo>
                  <a:pt x="291" y="597"/>
                  <a:pt x="291" y="598"/>
                  <a:pt x="291" y="599"/>
                </a:cubicBezTo>
                <a:cubicBezTo>
                  <a:pt x="291" y="599"/>
                  <a:pt x="290" y="599"/>
                  <a:pt x="289" y="599"/>
                </a:cubicBezTo>
                <a:cubicBezTo>
                  <a:pt x="289" y="600"/>
                  <a:pt x="290" y="600"/>
                  <a:pt x="290" y="600"/>
                </a:cubicBezTo>
                <a:cubicBezTo>
                  <a:pt x="291" y="601"/>
                  <a:pt x="291" y="599"/>
                  <a:pt x="292" y="599"/>
                </a:cubicBezTo>
                <a:cubicBezTo>
                  <a:pt x="292" y="599"/>
                  <a:pt x="293" y="599"/>
                  <a:pt x="293" y="599"/>
                </a:cubicBezTo>
                <a:cubicBezTo>
                  <a:pt x="293" y="599"/>
                  <a:pt x="293" y="599"/>
                  <a:pt x="293" y="599"/>
                </a:cubicBezTo>
                <a:cubicBezTo>
                  <a:pt x="294" y="599"/>
                  <a:pt x="294" y="598"/>
                  <a:pt x="294" y="598"/>
                </a:cubicBezTo>
                <a:cubicBezTo>
                  <a:pt x="294" y="597"/>
                  <a:pt x="294" y="597"/>
                  <a:pt x="294" y="596"/>
                </a:cubicBezTo>
                <a:close/>
                <a:moveTo>
                  <a:pt x="397" y="535"/>
                </a:moveTo>
                <a:cubicBezTo>
                  <a:pt x="397" y="535"/>
                  <a:pt x="398" y="535"/>
                  <a:pt x="398" y="535"/>
                </a:cubicBezTo>
                <a:cubicBezTo>
                  <a:pt x="398" y="535"/>
                  <a:pt x="398" y="535"/>
                  <a:pt x="398" y="535"/>
                </a:cubicBezTo>
                <a:cubicBezTo>
                  <a:pt x="398" y="535"/>
                  <a:pt x="398" y="535"/>
                  <a:pt x="399" y="535"/>
                </a:cubicBezTo>
                <a:cubicBezTo>
                  <a:pt x="399" y="535"/>
                  <a:pt x="399" y="534"/>
                  <a:pt x="399" y="534"/>
                </a:cubicBezTo>
                <a:cubicBezTo>
                  <a:pt x="399" y="534"/>
                  <a:pt x="399" y="533"/>
                  <a:pt x="399" y="533"/>
                </a:cubicBezTo>
                <a:cubicBezTo>
                  <a:pt x="399" y="533"/>
                  <a:pt x="399" y="533"/>
                  <a:pt x="399" y="533"/>
                </a:cubicBezTo>
                <a:cubicBezTo>
                  <a:pt x="399" y="533"/>
                  <a:pt x="398" y="533"/>
                  <a:pt x="398" y="533"/>
                </a:cubicBezTo>
                <a:cubicBezTo>
                  <a:pt x="398" y="533"/>
                  <a:pt x="398" y="533"/>
                  <a:pt x="397" y="533"/>
                </a:cubicBezTo>
                <a:cubicBezTo>
                  <a:pt x="397" y="534"/>
                  <a:pt x="397" y="534"/>
                  <a:pt x="397" y="534"/>
                </a:cubicBezTo>
                <a:cubicBezTo>
                  <a:pt x="397" y="534"/>
                  <a:pt x="397" y="534"/>
                  <a:pt x="396" y="534"/>
                </a:cubicBezTo>
                <a:cubicBezTo>
                  <a:pt x="396" y="535"/>
                  <a:pt x="396" y="534"/>
                  <a:pt x="396" y="534"/>
                </a:cubicBezTo>
                <a:cubicBezTo>
                  <a:pt x="395" y="534"/>
                  <a:pt x="394" y="535"/>
                  <a:pt x="394" y="535"/>
                </a:cubicBezTo>
                <a:cubicBezTo>
                  <a:pt x="394" y="535"/>
                  <a:pt x="392" y="534"/>
                  <a:pt x="392" y="536"/>
                </a:cubicBezTo>
                <a:cubicBezTo>
                  <a:pt x="393" y="536"/>
                  <a:pt x="394" y="536"/>
                  <a:pt x="395" y="536"/>
                </a:cubicBezTo>
                <a:cubicBezTo>
                  <a:pt x="395" y="536"/>
                  <a:pt x="395" y="536"/>
                  <a:pt x="395" y="536"/>
                </a:cubicBezTo>
                <a:cubicBezTo>
                  <a:pt x="396" y="535"/>
                  <a:pt x="397" y="535"/>
                  <a:pt x="397" y="535"/>
                </a:cubicBezTo>
                <a:cubicBezTo>
                  <a:pt x="397" y="535"/>
                  <a:pt x="397" y="535"/>
                  <a:pt x="397" y="535"/>
                </a:cubicBezTo>
                <a:close/>
                <a:moveTo>
                  <a:pt x="253" y="647"/>
                </a:moveTo>
                <a:cubicBezTo>
                  <a:pt x="253" y="647"/>
                  <a:pt x="253" y="647"/>
                  <a:pt x="253" y="646"/>
                </a:cubicBezTo>
                <a:cubicBezTo>
                  <a:pt x="253" y="646"/>
                  <a:pt x="253" y="646"/>
                  <a:pt x="253" y="646"/>
                </a:cubicBezTo>
                <a:cubicBezTo>
                  <a:pt x="253" y="646"/>
                  <a:pt x="253" y="646"/>
                  <a:pt x="253" y="646"/>
                </a:cubicBezTo>
                <a:cubicBezTo>
                  <a:pt x="253" y="646"/>
                  <a:pt x="253" y="645"/>
                  <a:pt x="254" y="644"/>
                </a:cubicBezTo>
                <a:cubicBezTo>
                  <a:pt x="255" y="644"/>
                  <a:pt x="254" y="642"/>
                  <a:pt x="253" y="643"/>
                </a:cubicBezTo>
                <a:cubicBezTo>
                  <a:pt x="253" y="643"/>
                  <a:pt x="252" y="643"/>
                  <a:pt x="252" y="644"/>
                </a:cubicBezTo>
                <a:cubicBezTo>
                  <a:pt x="251" y="644"/>
                  <a:pt x="251" y="648"/>
                  <a:pt x="253" y="647"/>
                </a:cubicBezTo>
                <a:close/>
                <a:moveTo>
                  <a:pt x="255" y="641"/>
                </a:moveTo>
                <a:cubicBezTo>
                  <a:pt x="255" y="642"/>
                  <a:pt x="255" y="642"/>
                  <a:pt x="256" y="642"/>
                </a:cubicBezTo>
                <a:cubicBezTo>
                  <a:pt x="256" y="642"/>
                  <a:pt x="256" y="642"/>
                  <a:pt x="256" y="642"/>
                </a:cubicBezTo>
                <a:cubicBezTo>
                  <a:pt x="257" y="641"/>
                  <a:pt x="257" y="639"/>
                  <a:pt x="258" y="638"/>
                </a:cubicBezTo>
                <a:cubicBezTo>
                  <a:pt x="258" y="638"/>
                  <a:pt x="258" y="638"/>
                  <a:pt x="258" y="638"/>
                </a:cubicBezTo>
                <a:cubicBezTo>
                  <a:pt x="258" y="638"/>
                  <a:pt x="258" y="638"/>
                  <a:pt x="258" y="638"/>
                </a:cubicBezTo>
                <a:cubicBezTo>
                  <a:pt x="258" y="638"/>
                  <a:pt x="258" y="638"/>
                  <a:pt x="258" y="638"/>
                </a:cubicBezTo>
                <a:cubicBezTo>
                  <a:pt x="258" y="637"/>
                  <a:pt x="259" y="637"/>
                  <a:pt x="259" y="637"/>
                </a:cubicBezTo>
                <a:cubicBezTo>
                  <a:pt x="259" y="636"/>
                  <a:pt x="260" y="634"/>
                  <a:pt x="258" y="635"/>
                </a:cubicBezTo>
                <a:cubicBezTo>
                  <a:pt x="258" y="637"/>
                  <a:pt x="256" y="637"/>
                  <a:pt x="256" y="638"/>
                </a:cubicBezTo>
                <a:cubicBezTo>
                  <a:pt x="256" y="638"/>
                  <a:pt x="256" y="639"/>
                  <a:pt x="256" y="640"/>
                </a:cubicBezTo>
                <a:cubicBezTo>
                  <a:pt x="256" y="640"/>
                  <a:pt x="255" y="640"/>
                  <a:pt x="255" y="641"/>
                </a:cubicBezTo>
                <a:close/>
                <a:moveTo>
                  <a:pt x="363" y="546"/>
                </a:moveTo>
                <a:cubicBezTo>
                  <a:pt x="364" y="547"/>
                  <a:pt x="365" y="547"/>
                  <a:pt x="366" y="547"/>
                </a:cubicBezTo>
                <a:cubicBezTo>
                  <a:pt x="366" y="547"/>
                  <a:pt x="366" y="547"/>
                  <a:pt x="367" y="547"/>
                </a:cubicBezTo>
                <a:cubicBezTo>
                  <a:pt x="367" y="547"/>
                  <a:pt x="367" y="546"/>
                  <a:pt x="367" y="546"/>
                </a:cubicBezTo>
                <a:cubicBezTo>
                  <a:pt x="367" y="545"/>
                  <a:pt x="365" y="544"/>
                  <a:pt x="365" y="543"/>
                </a:cubicBezTo>
                <a:cubicBezTo>
                  <a:pt x="365" y="543"/>
                  <a:pt x="364" y="543"/>
                  <a:pt x="364" y="543"/>
                </a:cubicBezTo>
                <a:cubicBezTo>
                  <a:pt x="365" y="544"/>
                  <a:pt x="363" y="545"/>
                  <a:pt x="363" y="546"/>
                </a:cubicBezTo>
                <a:close/>
                <a:moveTo>
                  <a:pt x="280" y="612"/>
                </a:moveTo>
                <a:cubicBezTo>
                  <a:pt x="279" y="612"/>
                  <a:pt x="277" y="613"/>
                  <a:pt x="275" y="613"/>
                </a:cubicBezTo>
                <a:cubicBezTo>
                  <a:pt x="274" y="614"/>
                  <a:pt x="274" y="615"/>
                  <a:pt x="274" y="616"/>
                </a:cubicBezTo>
                <a:cubicBezTo>
                  <a:pt x="273" y="617"/>
                  <a:pt x="272" y="617"/>
                  <a:pt x="272" y="619"/>
                </a:cubicBezTo>
                <a:cubicBezTo>
                  <a:pt x="274" y="620"/>
                  <a:pt x="274" y="618"/>
                  <a:pt x="275" y="617"/>
                </a:cubicBezTo>
                <a:cubicBezTo>
                  <a:pt x="276" y="617"/>
                  <a:pt x="276" y="616"/>
                  <a:pt x="277" y="616"/>
                </a:cubicBezTo>
                <a:cubicBezTo>
                  <a:pt x="277" y="616"/>
                  <a:pt x="278" y="615"/>
                  <a:pt x="279" y="615"/>
                </a:cubicBezTo>
                <a:cubicBezTo>
                  <a:pt x="280" y="613"/>
                  <a:pt x="283" y="614"/>
                  <a:pt x="283" y="610"/>
                </a:cubicBezTo>
                <a:cubicBezTo>
                  <a:pt x="281" y="610"/>
                  <a:pt x="281" y="610"/>
                  <a:pt x="281" y="610"/>
                </a:cubicBezTo>
                <a:cubicBezTo>
                  <a:pt x="281" y="611"/>
                  <a:pt x="280" y="611"/>
                  <a:pt x="280" y="612"/>
                </a:cubicBezTo>
                <a:close/>
                <a:moveTo>
                  <a:pt x="1103" y="860"/>
                </a:moveTo>
                <a:cubicBezTo>
                  <a:pt x="1102" y="861"/>
                  <a:pt x="1101" y="862"/>
                  <a:pt x="1101" y="863"/>
                </a:cubicBezTo>
                <a:cubicBezTo>
                  <a:pt x="1100" y="863"/>
                  <a:pt x="1099" y="865"/>
                  <a:pt x="1099" y="866"/>
                </a:cubicBezTo>
                <a:cubicBezTo>
                  <a:pt x="1099" y="866"/>
                  <a:pt x="1098" y="867"/>
                  <a:pt x="1098" y="867"/>
                </a:cubicBezTo>
                <a:cubicBezTo>
                  <a:pt x="1098" y="867"/>
                  <a:pt x="1098" y="866"/>
                  <a:pt x="1098" y="866"/>
                </a:cubicBezTo>
                <a:cubicBezTo>
                  <a:pt x="1098" y="866"/>
                  <a:pt x="1098" y="865"/>
                  <a:pt x="1099" y="865"/>
                </a:cubicBezTo>
                <a:cubicBezTo>
                  <a:pt x="1099" y="865"/>
                  <a:pt x="1099" y="864"/>
                  <a:pt x="1099" y="864"/>
                </a:cubicBezTo>
                <a:cubicBezTo>
                  <a:pt x="1099" y="864"/>
                  <a:pt x="1099" y="863"/>
                  <a:pt x="1099" y="863"/>
                </a:cubicBezTo>
                <a:cubicBezTo>
                  <a:pt x="1098" y="862"/>
                  <a:pt x="1100" y="862"/>
                  <a:pt x="1100" y="862"/>
                </a:cubicBezTo>
                <a:cubicBezTo>
                  <a:pt x="1100" y="862"/>
                  <a:pt x="1100" y="861"/>
                  <a:pt x="1099" y="861"/>
                </a:cubicBezTo>
                <a:cubicBezTo>
                  <a:pt x="1097" y="861"/>
                  <a:pt x="1098" y="863"/>
                  <a:pt x="1097" y="864"/>
                </a:cubicBezTo>
                <a:cubicBezTo>
                  <a:pt x="1096" y="864"/>
                  <a:pt x="1096" y="864"/>
                  <a:pt x="1095" y="864"/>
                </a:cubicBezTo>
                <a:cubicBezTo>
                  <a:pt x="1095" y="865"/>
                  <a:pt x="1095" y="866"/>
                  <a:pt x="1095" y="866"/>
                </a:cubicBezTo>
                <a:cubicBezTo>
                  <a:pt x="1093" y="866"/>
                  <a:pt x="1093" y="867"/>
                  <a:pt x="1092" y="868"/>
                </a:cubicBezTo>
                <a:cubicBezTo>
                  <a:pt x="1092" y="868"/>
                  <a:pt x="1091" y="868"/>
                  <a:pt x="1091" y="868"/>
                </a:cubicBezTo>
                <a:cubicBezTo>
                  <a:pt x="1091" y="868"/>
                  <a:pt x="1091" y="869"/>
                  <a:pt x="1091" y="869"/>
                </a:cubicBezTo>
                <a:cubicBezTo>
                  <a:pt x="1091" y="869"/>
                  <a:pt x="1090" y="869"/>
                  <a:pt x="1090" y="869"/>
                </a:cubicBezTo>
                <a:cubicBezTo>
                  <a:pt x="1089" y="869"/>
                  <a:pt x="1088" y="871"/>
                  <a:pt x="1088" y="871"/>
                </a:cubicBezTo>
                <a:cubicBezTo>
                  <a:pt x="1088" y="871"/>
                  <a:pt x="1087" y="871"/>
                  <a:pt x="1087" y="872"/>
                </a:cubicBezTo>
                <a:cubicBezTo>
                  <a:pt x="1086" y="872"/>
                  <a:pt x="1086" y="873"/>
                  <a:pt x="1085" y="873"/>
                </a:cubicBezTo>
                <a:cubicBezTo>
                  <a:pt x="1085" y="873"/>
                  <a:pt x="1085" y="873"/>
                  <a:pt x="1085" y="874"/>
                </a:cubicBezTo>
                <a:cubicBezTo>
                  <a:pt x="1083" y="875"/>
                  <a:pt x="1083" y="876"/>
                  <a:pt x="1082" y="877"/>
                </a:cubicBezTo>
                <a:cubicBezTo>
                  <a:pt x="1081" y="877"/>
                  <a:pt x="1080" y="877"/>
                  <a:pt x="1080" y="878"/>
                </a:cubicBezTo>
                <a:cubicBezTo>
                  <a:pt x="1080" y="878"/>
                  <a:pt x="1080" y="878"/>
                  <a:pt x="1080" y="879"/>
                </a:cubicBezTo>
                <a:cubicBezTo>
                  <a:pt x="1079" y="879"/>
                  <a:pt x="1078" y="880"/>
                  <a:pt x="1078" y="880"/>
                </a:cubicBezTo>
                <a:cubicBezTo>
                  <a:pt x="1078" y="880"/>
                  <a:pt x="1078" y="881"/>
                  <a:pt x="1077" y="881"/>
                </a:cubicBezTo>
                <a:cubicBezTo>
                  <a:pt x="1077" y="882"/>
                  <a:pt x="1076" y="881"/>
                  <a:pt x="1076" y="882"/>
                </a:cubicBezTo>
                <a:cubicBezTo>
                  <a:pt x="1075" y="883"/>
                  <a:pt x="1074" y="884"/>
                  <a:pt x="1074" y="884"/>
                </a:cubicBezTo>
                <a:cubicBezTo>
                  <a:pt x="1073" y="884"/>
                  <a:pt x="1074" y="884"/>
                  <a:pt x="1073" y="884"/>
                </a:cubicBezTo>
                <a:cubicBezTo>
                  <a:pt x="1073" y="884"/>
                  <a:pt x="1073" y="884"/>
                  <a:pt x="1072" y="885"/>
                </a:cubicBezTo>
                <a:cubicBezTo>
                  <a:pt x="1072" y="885"/>
                  <a:pt x="1071" y="886"/>
                  <a:pt x="1071" y="886"/>
                </a:cubicBezTo>
                <a:cubicBezTo>
                  <a:pt x="1071" y="886"/>
                  <a:pt x="1070" y="886"/>
                  <a:pt x="1070" y="886"/>
                </a:cubicBezTo>
                <a:cubicBezTo>
                  <a:pt x="1070" y="887"/>
                  <a:pt x="1070" y="887"/>
                  <a:pt x="1069" y="887"/>
                </a:cubicBezTo>
                <a:cubicBezTo>
                  <a:pt x="1069" y="888"/>
                  <a:pt x="1069" y="888"/>
                  <a:pt x="1068" y="889"/>
                </a:cubicBezTo>
                <a:cubicBezTo>
                  <a:pt x="1067" y="889"/>
                  <a:pt x="1066" y="889"/>
                  <a:pt x="1066" y="890"/>
                </a:cubicBezTo>
                <a:cubicBezTo>
                  <a:pt x="1065" y="890"/>
                  <a:pt x="1065" y="892"/>
                  <a:pt x="1064" y="892"/>
                </a:cubicBezTo>
                <a:cubicBezTo>
                  <a:pt x="1064" y="892"/>
                  <a:pt x="1063" y="892"/>
                  <a:pt x="1063" y="893"/>
                </a:cubicBezTo>
                <a:cubicBezTo>
                  <a:pt x="1063" y="893"/>
                  <a:pt x="1063" y="893"/>
                  <a:pt x="1063" y="893"/>
                </a:cubicBezTo>
                <a:cubicBezTo>
                  <a:pt x="1063" y="893"/>
                  <a:pt x="1062" y="893"/>
                  <a:pt x="1062" y="893"/>
                </a:cubicBezTo>
                <a:cubicBezTo>
                  <a:pt x="1062" y="893"/>
                  <a:pt x="1062" y="893"/>
                  <a:pt x="1062" y="893"/>
                </a:cubicBezTo>
                <a:cubicBezTo>
                  <a:pt x="1062" y="894"/>
                  <a:pt x="1062" y="893"/>
                  <a:pt x="1061" y="894"/>
                </a:cubicBezTo>
                <a:cubicBezTo>
                  <a:pt x="1061" y="894"/>
                  <a:pt x="1061" y="894"/>
                  <a:pt x="1061" y="894"/>
                </a:cubicBezTo>
                <a:cubicBezTo>
                  <a:pt x="1061" y="895"/>
                  <a:pt x="1060" y="895"/>
                  <a:pt x="1060" y="895"/>
                </a:cubicBezTo>
                <a:cubicBezTo>
                  <a:pt x="1059" y="895"/>
                  <a:pt x="1059" y="896"/>
                  <a:pt x="1059" y="896"/>
                </a:cubicBezTo>
                <a:cubicBezTo>
                  <a:pt x="1058" y="896"/>
                  <a:pt x="1058" y="896"/>
                  <a:pt x="1058" y="896"/>
                </a:cubicBezTo>
                <a:cubicBezTo>
                  <a:pt x="1058" y="896"/>
                  <a:pt x="1058" y="897"/>
                  <a:pt x="1058" y="897"/>
                </a:cubicBezTo>
                <a:cubicBezTo>
                  <a:pt x="1057" y="897"/>
                  <a:pt x="1057" y="897"/>
                  <a:pt x="1056" y="897"/>
                </a:cubicBezTo>
                <a:cubicBezTo>
                  <a:pt x="1054" y="899"/>
                  <a:pt x="1052" y="901"/>
                  <a:pt x="1049" y="902"/>
                </a:cubicBezTo>
                <a:cubicBezTo>
                  <a:pt x="1049" y="903"/>
                  <a:pt x="1047" y="904"/>
                  <a:pt x="1046" y="905"/>
                </a:cubicBezTo>
                <a:cubicBezTo>
                  <a:pt x="1046" y="905"/>
                  <a:pt x="1046" y="905"/>
                  <a:pt x="1045" y="906"/>
                </a:cubicBezTo>
                <a:cubicBezTo>
                  <a:pt x="1044" y="906"/>
                  <a:pt x="1043" y="906"/>
                  <a:pt x="1043" y="907"/>
                </a:cubicBezTo>
                <a:cubicBezTo>
                  <a:pt x="1043" y="907"/>
                  <a:pt x="1042" y="907"/>
                  <a:pt x="1042" y="907"/>
                </a:cubicBezTo>
                <a:cubicBezTo>
                  <a:pt x="1042" y="907"/>
                  <a:pt x="1042" y="907"/>
                  <a:pt x="1041" y="908"/>
                </a:cubicBezTo>
                <a:cubicBezTo>
                  <a:pt x="1041" y="908"/>
                  <a:pt x="1040" y="908"/>
                  <a:pt x="1039" y="909"/>
                </a:cubicBezTo>
                <a:cubicBezTo>
                  <a:pt x="1039" y="909"/>
                  <a:pt x="1039" y="909"/>
                  <a:pt x="1039" y="910"/>
                </a:cubicBezTo>
                <a:cubicBezTo>
                  <a:pt x="1038" y="910"/>
                  <a:pt x="1038" y="910"/>
                  <a:pt x="1037" y="910"/>
                </a:cubicBezTo>
                <a:cubicBezTo>
                  <a:pt x="1037" y="911"/>
                  <a:pt x="1036" y="911"/>
                  <a:pt x="1035" y="911"/>
                </a:cubicBezTo>
                <a:cubicBezTo>
                  <a:pt x="1035" y="911"/>
                  <a:pt x="1035" y="911"/>
                  <a:pt x="1035" y="911"/>
                </a:cubicBezTo>
                <a:cubicBezTo>
                  <a:pt x="1035" y="911"/>
                  <a:pt x="1034" y="911"/>
                  <a:pt x="1034" y="911"/>
                </a:cubicBezTo>
                <a:cubicBezTo>
                  <a:pt x="1034" y="912"/>
                  <a:pt x="1034" y="912"/>
                  <a:pt x="1033" y="912"/>
                </a:cubicBezTo>
                <a:cubicBezTo>
                  <a:pt x="1033" y="913"/>
                  <a:pt x="1033" y="912"/>
                  <a:pt x="1032" y="913"/>
                </a:cubicBezTo>
                <a:cubicBezTo>
                  <a:pt x="1032" y="913"/>
                  <a:pt x="1032" y="913"/>
                  <a:pt x="1031" y="913"/>
                </a:cubicBezTo>
                <a:cubicBezTo>
                  <a:pt x="1031" y="914"/>
                  <a:pt x="1029" y="914"/>
                  <a:pt x="1029" y="914"/>
                </a:cubicBezTo>
                <a:cubicBezTo>
                  <a:pt x="1029" y="914"/>
                  <a:pt x="1029" y="915"/>
                  <a:pt x="1029" y="915"/>
                </a:cubicBezTo>
                <a:cubicBezTo>
                  <a:pt x="1029" y="915"/>
                  <a:pt x="1028" y="915"/>
                  <a:pt x="1028" y="915"/>
                </a:cubicBezTo>
                <a:cubicBezTo>
                  <a:pt x="1028" y="915"/>
                  <a:pt x="1028" y="915"/>
                  <a:pt x="1028" y="915"/>
                </a:cubicBezTo>
                <a:cubicBezTo>
                  <a:pt x="1028" y="915"/>
                  <a:pt x="1027" y="915"/>
                  <a:pt x="1027" y="915"/>
                </a:cubicBezTo>
                <a:cubicBezTo>
                  <a:pt x="1027" y="915"/>
                  <a:pt x="1027" y="916"/>
                  <a:pt x="1027" y="916"/>
                </a:cubicBezTo>
                <a:cubicBezTo>
                  <a:pt x="1027" y="916"/>
                  <a:pt x="1026" y="916"/>
                  <a:pt x="1026" y="916"/>
                </a:cubicBezTo>
                <a:cubicBezTo>
                  <a:pt x="1026" y="916"/>
                  <a:pt x="1026" y="916"/>
                  <a:pt x="1025" y="917"/>
                </a:cubicBezTo>
                <a:cubicBezTo>
                  <a:pt x="1025" y="917"/>
                  <a:pt x="1024" y="917"/>
                  <a:pt x="1023" y="918"/>
                </a:cubicBezTo>
                <a:cubicBezTo>
                  <a:pt x="1023" y="918"/>
                  <a:pt x="1023" y="918"/>
                  <a:pt x="1023" y="918"/>
                </a:cubicBezTo>
                <a:cubicBezTo>
                  <a:pt x="1023" y="918"/>
                  <a:pt x="1022" y="918"/>
                  <a:pt x="1022" y="918"/>
                </a:cubicBezTo>
                <a:cubicBezTo>
                  <a:pt x="1022" y="918"/>
                  <a:pt x="1022" y="919"/>
                  <a:pt x="1021" y="919"/>
                </a:cubicBezTo>
                <a:cubicBezTo>
                  <a:pt x="1021" y="919"/>
                  <a:pt x="1020" y="920"/>
                  <a:pt x="1019" y="920"/>
                </a:cubicBezTo>
                <a:cubicBezTo>
                  <a:pt x="1019" y="920"/>
                  <a:pt x="1019" y="920"/>
                  <a:pt x="1019" y="920"/>
                </a:cubicBezTo>
                <a:cubicBezTo>
                  <a:pt x="1019" y="921"/>
                  <a:pt x="1017" y="920"/>
                  <a:pt x="1017" y="921"/>
                </a:cubicBezTo>
                <a:cubicBezTo>
                  <a:pt x="1017" y="921"/>
                  <a:pt x="1016" y="921"/>
                  <a:pt x="1015" y="922"/>
                </a:cubicBezTo>
                <a:cubicBezTo>
                  <a:pt x="1014" y="923"/>
                  <a:pt x="1014" y="923"/>
                  <a:pt x="1013" y="924"/>
                </a:cubicBezTo>
                <a:cubicBezTo>
                  <a:pt x="1011" y="923"/>
                  <a:pt x="1010" y="925"/>
                  <a:pt x="1008" y="925"/>
                </a:cubicBezTo>
                <a:cubicBezTo>
                  <a:pt x="1007" y="926"/>
                  <a:pt x="1007" y="925"/>
                  <a:pt x="1006" y="925"/>
                </a:cubicBezTo>
                <a:cubicBezTo>
                  <a:pt x="1006" y="926"/>
                  <a:pt x="1006" y="925"/>
                  <a:pt x="1005" y="926"/>
                </a:cubicBezTo>
                <a:cubicBezTo>
                  <a:pt x="1005" y="926"/>
                  <a:pt x="1005" y="926"/>
                  <a:pt x="1005" y="927"/>
                </a:cubicBezTo>
                <a:cubicBezTo>
                  <a:pt x="1004" y="927"/>
                  <a:pt x="1004" y="927"/>
                  <a:pt x="1003" y="927"/>
                </a:cubicBezTo>
                <a:cubicBezTo>
                  <a:pt x="1003" y="927"/>
                  <a:pt x="1003" y="927"/>
                  <a:pt x="1002" y="928"/>
                </a:cubicBezTo>
                <a:cubicBezTo>
                  <a:pt x="1001" y="928"/>
                  <a:pt x="1000" y="928"/>
                  <a:pt x="999" y="928"/>
                </a:cubicBezTo>
                <a:cubicBezTo>
                  <a:pt x="998" y="929"/>
                  <a:pt x="998" y="929"/>
                  <a:pt x="998" y="930"/>
                </a:cubicBezTo>
                <a:cubicBezTo>
                  <a:pt x="997" y="930"/>
                  <a:pt x="997" y="930"/>
                  <a:pt x="997" y="930"/>
                </a:cubicBezTo>
                <a:cubicBezTo>
                  <a:pt x="996" y="930"/>
                  <a:pt x="995" y="930"/>
                  <a:pt x="995" y="930"/>
                </a:cubicBezTo>
                <a:cubicBezTo>
                  <a:pt x="994" y="931"/>
                  <a:pt x="993" y="932"/>
                  <a:pt x="992" y="932"/>
                </a:cubicBezTo>
                <a:cubicBezTo>
                  <a:pt x="991" y="932"/>
                  <a:pt x="990" y="932"/>
                  <a:pt x="989" y="933"/>
                </a:cubicBezTo>
                <a:cubicBezTo>
                  <a:pt x="989" y="933"/>
                  <a:pt x="989" y="933"/>
                  <a:pt x="989" y="933"/>
                </a:cubicBezTo>
                <a:cubicBezTo>
                  <a:pt x="988" y="934"/>
                  <a:pt x="987" y="934"/>
                  <a:pt x="986" y="934"/>
                </a:cubicBezTo>
                <a:cubicBezTo>
                  <a:pt x="986" y="934"/>
                  <a:pt x="986" y="933"/>
                  <a:pt x="985" y="934"/>
                </a:cubicBezTo>
                <a:cubicBezTo>
                  <a:pt x="984" y="934"/>
                  <a:pt x="983" y="934"/>
                  <a:pt x="982" y="935"/>
                </a:cubicBezTo>
                <a:cubicBezTo>
                  <a:pt x="981" y="935"/>
                  <a:pt x="979" y="936"/>
                  <a:pt x="978" y="936"/>
                </a:cubicBezTo>
                <a:cubicBezTo>
                  <a:pt x="977" y="936"/>
                  <a:pt x="976" y="936"/>
                  <a:pt x="975" y="937"/>
                </a:cubicBezTo>
                <a:cubicBezTo>
                  <a:pt x="972" y="938"/>
                  <a:pt x="967" y="940"/>
                  <a:pt x="963" y="940"/>
                </a:cubicBezTo>
                <a:cubicBezTo>
                  <a:pt x="962" y="940"/>
                  <a:pt x="960" y="940"/>
                  <a:pt x="959" y="940"/>
                </a:cubicBezTo>
                <a:cubicBezTo>
                  <a:pt x="959" y="941"/>
                  <a:pt x="959" y="941"/>
                  <a:pt x="959" y="941"/>
                </a:cubicBezTo>
                <a:cubicBezTo>
                  <a:pt x="909" y="951"/>
                  <a:pt x="849" y="950"/>
                  <a:pt x="813" y="939"/>
                </a:cubicBezTo>
                <a:cubicBezTo>
                  <a:pt x="795" y="933"/>
                  <a:pt x="775" y="927"/>
                  <a:pt x="759" y="916"/>
                </a:cubicBezTo>
                <a:cubicBezTo>
                  <a:pt x="745" y="906"/>
                  <a:pt x="732" y="891"/>
                  <a:pt x="732" y="873"/>
                </a:cubicBezTo>
                <a:cubicBezTo>
                  <a:pt x="732" y="858"/>
                  <a:pt x="740" y="839"/>
                  <a:pt x="754" y="834"/>
                </a:cubicBezTo>
                <a:cubicBezTo>
                  <a:pt x="762" y="831"/>
                  <a:pt x="770" y="830"/>
                  <a:pt x="777" y="833"/>
                </a:cubicBezTo>
                <a:cubicBezTo>
                  <a:pt x="781" y="835"/>
                  <a:pt x="784" y="837"/>
                  <a:pt x="786" y="840"/>
                </a:cubicBezTo>
                <a:cubicBezTo>
                  <a:pt x="787" y="843"/>
                  <a:pt x="787" y="849"/>
                  <a:pt x="787" y="849"/>
                </a:cubicBezTo>
                <a:cubicBezTo>
                  <a:pt x="787" y="849"/>
                  <a:pt x="785" y="846"/>
                  <a:pt x="779" y="845"/>
                </a:cubicBezTo>
                <a:cubicBezTo>
                  <a:pt x="772" y="843"/>
                  <a:pt x="769" y="844"/>
                  <a:pt x="766" y="845"/>
                </a:cubicBezTo>
                <a:cubicBezTo>
                  <a:pt x="759" y="848"/>
                  <a:pt x="758" y="850"/>
                  <a:pt x="756" y="855"/>
                </a:cubicBezTo>
                <a:cubicBezTo>
                  <a:pt x="749" y="874"/>
                  <a:pt x="758" y="887"/>
                  <a:pt x="773" y="894"/>
                </a:cubicBezTo>
                <a:cubicBezTo>
                  <a:pt x="802" y="906"/>
                  <a:pt x="833" y="880"/>
                  <a:pt x="839" y="852"/>
                </a:cubicBezTo>
                <a:cubicBezTo>
                  <a:pt x="841" y="839"/>
                  <a:pt x="842" y="826"/>
                  <a:pt x="838" y="814"/>
                </a:cubicBezTo>
                <a:cubicBezTo>
                  <a:pt x="833" y="797"/>
                  <a:pt x="822" y="779"/>
                  <a:pt x="806" y="771"/>
                </a:cubicBezTo>
                <a:cubicBezTo>
                  <a:pt x="789" y="763"/>
                  <a:pt x="772" y="762"/>
                  <a:pt x="757" y="774"/>
                </a:cubicBezTo>
                <a:cubicBezTo>
                  <a:pt x="760" y="771"/>
                  <a:pt x="756" y="760"/>
                  <a:pt x="755" y="758"/>
                </a:cubicBezTo>
                <a:cubicBezTo>
                  <a:pt x="735" y="725"/>
                  <a:pt x="680" y="724"/>
                  <a:pt x="653" y="747"/>
                </a:cubicBezTo>
                <a:cubicBezTo>
                  <a:pt x="633" y="765"/>
                  <a:pt x="623" y="792"/>
                  <a:pt x="630" y="819"/>
                </a:cubicBezTo>
                <a:cubicBezTo>
                  <a:pt x="631" y="823"/>
                  <a:pt x="628" y="822"/>
                  <a:pt x="617" y="829"/>
                </a:cubicBezTo>
                <a:cubicBezTo>
                  <a:pt x="595" y="845"/>
                  <a:pt x="600" y="878"/>
                  <a:pt x="611" y="899"/>
                </a:cubicBezTo>
                <a:cubicBezTo>
                  <a:pt x="622" y="919"/>
                  <a:pt x="640" y="935"/>
                  <a:pt x="660" y="946"/>
                </a:cubicBezTo>
                <a:cubicBezTo>
                  <a:pt x="701" y="968"/>
                  <a:pt x="748" y="978"/>
                  <a:pt x="794" y="984"/>
                </a:cubicBezTo>
                <a:cubicBezTo>
                  <a:pt x="827" y="989"/>
                  <a:pt x="861" y="990"/>
                  <a:pt x="894" y="985"/>
                </a:cubicBezTo>
                <a:cubicBezTo>
                  <a:pt x="905" y="984"/>
                  <a:pt x="917" y="981"/>
                  <a:pt x="929" y="978"/>
                </a:cubicBezTo>
                <a:cubicBezTo>
                  <a:pt x="944" y="975"/>
                  <a:pt x="958" y="970"/>
                  <a:pt x="972" y="966"/>
                </a:cubicBezTo>
                <a:cubicBezTo>
                  <a:pt x="973" y="965"/>
                  <a:pt x="974" y="965"/>
                  <a:pt x="975" y="964"/>
                </a:cubicBezTo>
                <a:cubicBezTo>
                  <a:pt x="976" y="964"/>
                  <a:pt x="976" y="964"/>
                  <a:pt x="977" y="964"/>
                </a:cubicBezTo>
                <a:cubicBezTo>
                  <a:pt x="976" y="964"/>
                  <a:pt x="976" y="965"/>
                  <a:pt x="975" y="965"/>
                </a:cubicBezTo>
                <a:cubicBezTo>
                  <a:pt x="974" y="965"/>
                  <a:pt x="974" y="965"/>
                  <a:pt x="973" y="966"/>
                </a:cubicBezTo>
                <a:cubicBezTo>
                  <a:pt x="973" y="966"/>
                  <a:pt x="972" y="966"/>
                  <a:pt x="972" y="966"/>
                </a:cubicBezTo>
                <a:cubicBezTo>
                  <a:pt x="970" y="967"/>
                  <a:pt x="969" y="967"/>
                  <a:pt x="968" y="968"/>
                </a:cubicBezTo>
                <a:cubicBezTo>
                  <a:pt x="968" y="968"/>
                  <a:pt x="967" y="968"/>
                  <a:pt x="967" y="969"/>
                </a:cubicBezTo>
                <a:cubicBezTo>
                  <a:pt x="965" y="969"/>
                  <a:pt x="964" y="969"/>
                  <a:pt x="963" y="970"/>
                </a:cubicBezTo>
                <a:cubicBezTo>
                  <a:pt x="962" y="970"/>
                  <a:pt x="961" y="971"/>
                  <a:pt x="960" y="971"/>
                </a:cubicBezTo>
                <a:cubicBezTo>
                  <a:pt x="960" y="971"/>
                  <a:pt x="959" y="972"/>
                  <a:pt x="959" y="972"/>
                </a:cubicBezTo>
                <a:cubicBezTo>
                  <a:pt x="958" y="972"/>
                  <a:pt x="957" y="972"/>
                  <a:pt x="957" y="972"/>
                </a:cubicBezTo>
                <a:cubicBezTo>
                  <a:pt x="956" y="972"/>
                  <a:pt x="956" y="973"/>
                  <a:pt x="955" y="973"/>
                </a:cubicBezTo>
                <a:cubicBezTo>
                  <a:pt x="955" y="973"/>
                  <a:pt x="954" y="973"/>
                  <a:pt x="953" y="974"/>
                </a:cubicBezTo>
                <a:cubicBezTo>
                  <a:pt x="953" y="974"/>
                  <a:pt x="952" y="974"/>
                  <a:pt x="952" y="974"/>
                </a:cubicBezTo>
                <a:cubicBezTo>
                  <a:pt x="951" y="975"/>
                  <a:pt x="951" y="975"/>
                  <a:pt x="950" y="975"/>
                </a:cubicBezTo>
                <a:cubicBezTo>
                  <a:pt x="950" y="975"/>
                  <a:pt x="949" y="976"/>
                  <a:pt x="949" y="976"/>
                </a:cubicBezTo>
                <a:cubicBezTo>
                  <a:pt x="948" y="976"/>
                  <a:pt x="947" y="976"/>
                  <a:pt x="947" y="976"/>
                </a:cubicBezTo>
                <a:cubicBezTo>
                  <a:pt x="946" y="976"/>
                  <a:pt x="946" y="977"/>
                  <a:pt x="945" y="977"/>
                </a:cubicBezTo>
                <a:cubicBezTo>
                  <a:pt x="945" y="977"/>
                  <a:pt x="944" y="977"/>
                  <a:pt x="943" y="977"/>
                </a:cubicBezTo>
                <a:cubicBezTo>
                  <a:pt x="943" y="977"/>
                  <a:pt x="942" y="978"/>
                  <a:pt x="942" y="978"/>
                </a:cubicBezTo>
                <a:cubicBezTo>
                  <a:pt x="941" y="978"/>
                  <a:pt x="940" y="978"/>
                  <a:pt x="940" y="979"/>
                </a:cubicBezTo>
                <a:cubicBezTo>
                  <a:pt x="940" y="979"/>
                  <a:pt x="939" y="979"/>
                  <a:pt x="938" y="979"/>
                </a:cubicBezTo>
                <a:cubicBezTo>
                  <a:pt x="938" y="980"/>
                  <a:pt x="937" y="980"/>
                  <a:pt x="937" y="980"/>
                </a:cubicBezTo>
                <a:cubicBezTo>
                  <a:pt x="936" y="980"/>
                  <a:pt x="936" y="981"/>
                  <a:pt x="935" y="981"/>
                </a:cubicBezTo>
                <a:cubicBezTo>
                  <a:pt x="934" y="981"/>
                  <a:pt x="932" y="981"/>
                  <a:pt x="931" y="981"/>
                </a:cubicBezTo>
                <a:cubicBezTo>
                  <a:pt x="931" y="982"/>
                  <a:pt x="930" y="982"/>
                  <a:pt x="930" y="982"/>
                </a:cubicBezTo>
                <a:cubicBezTo>
                  <a:pt x="929" y="983"/>
                  <a:pt x="928" y="982"/>
                  <a:pt x="928" y="983"/>
                </a:cubicBezTo>
                <a:cubicBezTo>
                  <a:pt x="927" y="983"/>
                  <a:pt x="926" y="983"/>
                  <a:pt x="925" y="984"/>
                </a:cubicBezTo>
                <a:cubicBezTo>
                  <a:pt x="924" y="984"/>
                  <a:pt x="923" y="984"/>
                  <a:pt x="923" y="984"/>
                </a:cubicBezTo>
                <a:cubicBezTo>
                  <a:pt x="922" y="984"/>
                  <a:pt x="922" y="985"/>
                  <a:pt x="921" y="985"/>
                </a:cubicBezTo>
                <a:cubicBezTo>
                  <a:pt x="919" y="986"/>
                  <a:pt x="917" y="986"/>
                  <a:pt x="915" y="986"/>
                </a:cubicBezTo>
                <a:cubicBezTo>
                  <a:pt x="915" y="986"/>
                  <a:pt x="914" y="987"/>
                  <a:pt x="914" y="987"/>
                </a:cubicBezTo>
                <a:cubicBezTo>
                  <a:pt x="913" y="987"/>
                  <a:pt x="911" y="988"/>
                  <a:pt x="910" y="988"/>
                </a:cubicBezTo>
                <a:cubicBezTo>
                  <a:pt x="910" y="988"/>
                  <a:pt x="909" y="989"/>
                  <a:pt x="909" y="989"/>
                </a:cubicBezTo>
                <a:cubicBezTo>
                  <a:pt x="908" y="989"/>
                  <a:pt x="908" y="989"/>
                  <a:pt x="908" y="989"/>
                </a:cubicBezTo>
                <a:cubicBezTo>
                  <a:pt x="907" y="989"/>
                  <a:pt x="907" y="989"/>
                  <a:pt x="907" y="989"/>
                </a:cubicBezTo>
                <a:cubicBezTo>
                  <a:pt x="906" y="989"/>
                  <a:pt x="904" y="989"/>
                  <a:pt x="903" y="990"/>
                </a:cubicBezTo>
                <a:cubicBezTo>
                  <a:pt x="903" y="990"/>
                  <a:pt x="902" y="991"/>
                  <a:pt x="902" y="991"/>
                </a:cubicBezTo>
                <a:cubicBezTo>
                  <a:pt x="901" y="991"/>
                  <a:pt x="901" y="991"/>
                  <a:pt x="900" y="991"/>
                </a:cubicBezTo>
                <a:cubicBezTo>
                  <a:pt x="900" y="991"/>
                  <a:pt x="900" y="991"/>
                  <a:pt x="900" y="991"/>
                </a:cubicBezTo>
                <a:cubicBezTo>
                  <a:pt x="895" y="992"/>
                  <a:pt x="889" y="991"/>
                  <a:pt x="885" y="992"/>
                </a:cubicBezTo>
                <a:cubicBezTo>
                  <a:pt x="884" y="992"/>
                  <a:pt x="884" y="993"/>
                  <a:pt x="884" y="993"/>
                </a:cubicBezTo>
                <a:cubicBezTo>
                  <a:pt x="883" y="993"/>
                  <a:pt x="883" y="992"/>
                  <a:pt x="883" y="993"/>
                </a:cubicBezTo>
                <a:cubicBezTo>
                  <a:pt x="882" y="993"/>
                  <a:pt x="882" y="993"/>
                  <a:pt x="881" y="993"/>
                </a:cubicBezTo>
                <a:cubicBezTo>
                  <a:pt x="881" y="994"/>
                  <a:pt x="880" y="993"/>
                  <a:pt x="880" y="993"/>
                </a:cubicBezTo>
                <a:cubicBezTo>
                  <a:pt x="880" y="993"/>
                  <a:pt x="880" y="994"/>
                  <a:pt x="879" y="994"/>
                </a:cubicBezTo>
                <a:cubicBezTo>
                  <a:pt x="876" y="995"/>
                  <a:pt x="873" y="995"/>
                  <a:pt x="870" y="996"/>
                </a:cubicBezTo>
                <a:cubicBezTo>
                  <a:pt x="865" y="997"/>
                  <a:pt x="809" y="995"/>
                  <a:pt x="769" y="991"/>
                </a:cubicBezTo>
                <a:cubicBezTo>
                  <a:pt x="730" y="987"/>
                  <a:pt x="667" y="969"/>
                  <a:pt x="665" y="969"/>
                </a:cubicBezTo>
                <a:cubicBezTo>
                  <a:pt x="665" y="969"/>
                  <a:pt x="663" y="968"/>
                  <a:pt x="663" y="968"/>
                </a:cubicBezTo>
                <a:cubicBezTo>
                  <a:pt x="661" y="967"/>
                  <a:pt x="659" y="968"/>
                  <a:pt x="657" y="967"/>
                </a:cubicBezTo>
                <a:cubicBezTo>
                  <a:pt x="657" y="967"/>
                  <a:pt x="654" y="966"/>
                  <a:pt x="652" y="966"/>
                </a:cubicBezTo>
                <a:cubicBezTo>
                  <a:pt x="651" y="966"/>
                  <a:pt x="651" y="966"/>
                  <a:pt x="651" y="966"/>
                </a:cubicBezTo>
                <a:cubicBezTo>
                  <a:pt x="650" y="966"/>
                  <a:pt x="650" y="966"/>
                  <a:pt x="650" y="966"/>
                </a:cubicBezTo>
                <a:cubicBezTo>
                  <a:pt x="649" y="965"/>
                  <a:pt x="648" y="966"/>
                  <a:pt x="647" y="965"/>
                </a:cubicBezTo>
                <a:cubicBezTo>
                  <a:pt x="646" y="965"/>
                  <a:pt x="646" y="965"/>
                  <a:pt x="645" y="964"/>
                </a:cubicBezTo>
                <a:cubicBezTo>
                  <a:pt x="644" y="964"/>
                  <a:pt x="643" y="964"/>
                  <a:pt x="642" y="964"/>
                </a:cubicBezTo>
                <a:cubicBezTo>
                  <a:pt x="640" y="964"/>
                  <a:pt x="639" y="964"/>
                  <a:pt x="637" y="964"/>
                </a:cubicBezTo>
                <a:cubicBezTo>
                  <a:pt x="636" y="964"/>
                  <a:pt x="635" y="964"/>
                  <a:pt x="635" y="964"/>
                </a:cubicBezTo>
                <a:cubicBezTo>
                  <a:pt x="634" y="964"/>
                  <a:pt x="634" y="964"/>
                  <a:pt x="633" y="964"/>
                </a:cubicBezTo>
                <a:cubicBezTo>
                  <a:pt x="632" y="964"/>
                  <a:pt x="632" y="963"/>
                  <a:pt x="631" y="963"/>
                </a:cubicBezTo>
                <a:cubicBezTo>
                  <a:pt x="627" y="962"/>
                  <a:pt x="628" y="962"/>
                  <a:pt x="625" y="961"/>
                </a:cubicBezTo>
                <a:cubicBezTo>
                  <a:pt x="623" y="961"/>
                  <a:pt x="622" y="960"/>
                  <a:pt x="621" y="960"/>
                </a:cubicBezTo>
                <a:cubicBezTo>
                  <a:pt x="618" y="960"/>
                  <a:pt x="615" y="960"/>
                  <a:pt x="612" y="959"/>
                </a:cubicBezTo>
                <a:cubicBezTo>
                  <a:pt x="611" y="960"/>
                  <a:pt x="608" y="959"/>
                  <a:pt x="607" y="960"/>
                </a:cubicBezTo>
                <a:cubicBezTo>
                  <a:pt x="605" y="959"/>
                  <a:pt x="605" y="958"/>
                  <a:pt x="603" y="958"/>
                </a:cubicBezTo>
                <a:cubicBezTo>
                  <a:pt x="601" y="958"/>
                  <a:pt x="601" y="960"/>
                  <a:pt x="599" y="959"/>
                </a:cubicBezTo>
                <a:cubicBezTo>
                  <a:pt x="595" y="959"/>
                  <a:pt x="591" y="958"/>
                  <a:pt x="589" y="958"/>
                </a:cubicBezTo>
                <a:cubicBezTo>
                  <a:pt x="588" y="958"/>
                  <a:pt x="588" y="958"/>
                  <a:pt x="587" y="958"/>
                </a:cubicBezTo>
                <a:cubicBezTo>
                  <a:pt x="586" y="959"/>
                  <a:pt x="585" y="959"/>
                  <a:pt x="585" y="959"/>
                </a:cubicBezTo>
                <a:cubicBezTo>
                  <a:pt x="584" y="959"/>
                  <a:pt x="584" y="959"/>
                  <a:pt x="584" y="959"/>
                </a:cubicBezTo>
                <a:cubicBezTo>
                  <a:pt x="583" y="959"/>
                  <a:pt x="580" y="959"/>
                  <a:pt x="579" y="960"/>
                </a:cubicBezTo>
                <a:cubicBezTo>
                  <a:pt x="578" y="960"/>
                  <a:pt x="577" y="960"/>
                  <a:pt x="576" y="960"/>
                </a:cubicBezTo>
                <a:cubicBezTo>
                  <a:pt x="574" y="960"/>
                  <a:pt x="573" y="962"/>
                  <a:pt x="572" y="961"/>
                </a:cubicBezTo>
                <a:cubicBezTo>
                  <a:pt x="571" y="963"/>
                  <a:pt x="573" y="963"/>
                  <a:pt x="572" y="964"/>
                </a:cubicBezTo>
                <a:cubicBezTo>
                  <a:pt x="570" y="964"/>
                  <a:pt x="568" y="964"/>
                  <a:pt x="567" y="964"/>
                </a:cubicBezTo>
                <a:cubicBezTo>
                  <a:pt x="565" y="966"/>
                  <a:pt x="562" y="965"/>
                  <a:pt x="559" y="965"/>
                </a:cubicBezTo>
                <a:cubicBezTo>
                  <a:pt x="559" y="965"/>
                  <a:pt x="559" y="966"/>
                  <a:pt x="559" y="966"/>
                </a:cubicBezTo>
                <a:cubicBezTo>
                  <a:pt x="559" y="966"/>
                  <a:pt x="558" y="965"/>
                  <a:pt x="558" y="965"/>
                </a:cubicBezTo>
                <a:cubicBezTo>
                  <a:pt x="558" y="965"/>
                  <a:pt x="557" y="966"/>
                  <a:pt x="557" y="966"/>
                </a:cubicBezTo>
                <a:cubicBezTo>
                  <a:pt x="556" y="966"/>
                  <a:pt x="555" y="966"/>
                  <a:pt x="554" y="966"/>
                </a:cubicBezTo>
                <a:cubicBezTo>
                  <a:pt x="554" y="966"/>
                  <a:pt x="554" y="966"/>
                  <a:pt x="554" y="966"/>
                </a:cubicBezTo>
                <a:cubicBezTo>
                  <a:pt x="553" y="967"/>
                  <a:pt x="551" y="966"/>
                  <a:pt x="551" y="966"/>
                </a:cubicBezTo>
                <a:cubicBezTo>
                  <a:pt x="549" y="967"/>
                  <a:pt x="548" y="968"/>
                  <a:pt x="546" y="968"/>
                </a:cubicBezTo>
                <a:cubicBezTo>
                  <a:pt x="542" y="970"/>
                  <a:pt x="539" y="971"/>
                  <a:pt x="536" y="973"/>
                </a:cubicBezTo>
                <a:cubicBezTo>
                  <a:pt x="534" y="973"/>
                  <a:pt x="533" y="975"/>
                  <a:pt x="531" y="975"/>
                </a:cubicBezTo>
                <a:cubicBezTo>
                  <a:pt x="530" y="977"/>
                  <a:pt x="528" y="978"/>
                  <a:pt x="525" y="979"/>
                </a:cubicBezTo>
                <a:cubicBezTo>
                  <a:pt x="525" y="980"/>
                  <a:pt x="523" y="980"/>
                  <a:pt x="523" y="982"/>
                </a:cubicBezTo>
                <a:cubicBezTo>
                  <a:pt x="521" y="982"/>
                  <a:pt x="519" y="984"/>
                  <a:pt x="518" y="982"/>
                </a:cubicBezTo>
                <a:cubicBezTo>
                  <a:pt x="518" y="980"/>
                  <a:pt x="520" y="981"/>
                  <a:pt x="521" y="979"/>
                </a:cubicBezTo>
                <a:cubicBezTo>
                  <a:pt x="522" y="978"/>
                  <a:pt x="523" y="977"/>
                  <a:pt x="523" y="976"/>
                </a:cubicBezTo>
                <a:cubicBezTo>
                  <a:pt x="526" y="976"/>
                  <a:pt x="527" y="974"/>
                  <a:pt x="528" y="973"/>
                </a:cubicBezTo>
                <a:cubicBezTo>
                  <a:pt x="529" y="973"/>
                  <a:pt x="530" y="973"/>
                  <a:pt x="530" y="973"/>
                </a:cubicBezTo>
                <a:cubicBezTo>
                  <a:pt x="531" y="972"/>
                  <a:pt x="531" y="971"/>
                  <a:pt x="531" y="971"/>
                </a:cubicBezTo>
                <a:cubicBezTo>
                  <a:pt x="533" y="970"/>
                  <a:pt x="536" y="970"/>
                  <a:pt x="537" y="969"/>
                </a:cubicBezTo>
                <a:cubicBezTo>
                  <a:pt x="539" y="970"/>
                  <a:pt x="539" y="968"/>
                  <a:pt x="540" y="969"/>
                </a:cubicBezTo>
                <a:cubicBezTo>
                  <a:pt x="542" y="968"/>
                  <a:pt x="543" y="966"/>
                  <a:pt x="544" y="966"/>
                </a:cubicBezTo>
                <a:cubicBezTo>
                  <a:pt x="545" y="966"/>
                  <a:pt x="546" y="966"/>
                  <a:pt x="547" y="966"/>
                </a:cubicBezTo>
                <a:cubicBezTo>
                  <a:pt x="547" y="966"/>
                  <a:pt x="547" y="965"/>
                  <a:pt x="547" y="965"/>
                </a:cubicBezTo>
                <a:cubicBezTo>
                  <a:pt x="548" y="965"/>
                  <a:pt x="549" y="965"/>
                  <a:pt x="549" y="965"/>
                </a:cubicBezTo>
                <a:cubicBezTo>
                  <a:pt x="550" y="965"/>
                  <a:pt x="550" y="964"/>
                  <a:pt x="551" y="964"/>
                </a:cubicBezTo>
                <a:cubicBezTo>
                  <a:pt x="552" y="964"/>
                  <a:pt x="552" y="964"/>
                  <a:pt x="553" y="964"/>
                </a:cubicBezTo>
                <a:cubicBezTo>
                  <a:pt x="553" y="964"/>
                  <a:pt x="554" y="964"/>
                  <a:pt x="554" y="964"/>
                </a:cubicBezTo>
                <a:cubicBezTo>
                  <a:pt x="555" y="963"/>
                  <a:pt x="556" y="964"/>
                  <a:pt x="556" y="963"/>
                </a:cubicBezTo>
                <a:cubicBezTo>
                  <a:pt x="557" y="963"/>
                  <a:pt x="557" y="963"/>
                  <a:pt x="558" y="963"/>
                </a:cubicBezTo>
                <a:cubicBezTo>
                  <a:pt x="559" y="963"/>
                  <a:pt x="559" y="963"/>
                  <a:pt x="560" y="963"/>
                </a:cubicBezTo>
                <a:cubicBezTo>
                  <a:pt x="561" y="963"/>
                  <a:pt x="562" y="962"/>
                  <a:pt x="564" y="961"/>
                </a:cubicBezTo>
                <a:cubicBezTo>
                  <a:pt x="566" y="962"/>
                  <a:pt x="568" y="962"/>
                  <a:pt x="568" y="960"/>
                </a:cubicBezTo>
                <a:cubicBezTo>
                  <a:pt x="567" y="960"/>
                  <a:pt x="567" y="961"/>
                  <a:pt x="566" y="961"/>
                </a:cubicBezTo>
                <a:cubicBezTo>
                  <a:pt x="564" y="961"/>
                  <a:pt x="563" y="960"/>
                  <a:pt x="562" y="961"/>
                </a:cubicBezTo>
                <a:cubicBezTo>
                  <a:pt x="561" y="961"/>
                  <a:pt x="561" y="961"/>
                  <a:pt x="560" y="961"/>
                </a:cubicBezTo>
                <a:cubicBezTo>
                  <a:pt x="560" y="961"/>
                  <a:pt x="559" y="961"/>
                  <a:pt x="559" y="961"/>
                </a:cubicBezTo>
                <a:cubicBezTo>
                  <a:pt x="558" y="961"/>
                  <a:pt x="557" y="962"/>
                  <a:pt x="556" y="962"/>
                </a:cubicBezTo>
                <a:cubicBezTo>
                  <a:pt x="555" y="962"/>
                  <a:pt x="554" y="961"/>
                  <a:pt x="553" y="962"/>
                </a:cubicBezTo>
                <a:cubicBezTo>
                  <a:pt x="551" y="962"/>
                  <a:pt x="550" y="963"/>
                  <a:pt x="549" y="963"/>
                </a:cubicBezTo>
                <a:cubicBezTo>
                  <a:pt x="546" y="963"/>
                  <a:pt x="545" y="964"/>
                  <a:pt x="543" y="964"/>
                </a:cubicBezTo>
                <a:cubicBezTo>
                  <a:pt x="541" y="965"/>
                  <a:pt x="541" y="966"/>
                  <a:pt x="539" y="966"/>
                </a:cubicBezTo>
                <a:cubicBezTo>
                  <a:pt x="537" y="966"/>
                  <a:pt x="536" y="967"/>
                  <a:pt x="534" y="967"/>
                </a:cubicBezTo>
                <a:cubicBezTo>
                  <a:pt x="533" y="968"/>
                  <a:pt x="532" y="969"/>
                  <a:pt x="531" y="970"/>
                </a:cubicBezTo>
                <a:cubicBezTo>
                  <a:pt x="530" y="969"/>
                  <a:pt x="529" y="970"/>
                  <a:pt x="529" y="970"/>
                </a:cubicBezTo>
                <a:cubicBezTo>
                  <a:pt x="528" y="970"/>
                  <a:pt x="527" y="971"/>
                  <a:pt x="526" y="970"/>
                </a:cubicBezTo>
                <a:cubicBezTo>
                  <a:pt x="524" y="973"/>
                  <a:pt x="522" y="974"/>
                  <a:pt x="518" y="975"/>
                </a:cubicBezTo>
                <a:cubicBezTo>
                  <a:pt x="518" y="977"/>
                  <a:pt x="517" y="977"/>
                  <a:pt x="517" y="978"/>
                </a:cubicBezTo>
                <a:cubicBezTo>
                  <a:pt x="515" y="978"/>
                  <a:pt x="513" y="979"/>
                  <a:pt x="512" y="979"/>
                </a:cubicBezTo>
                <a:cubicBezTo>
                  <a:pt x="511" y="983"/>
                  <a:pt x="508" y="983"/>
                  <a:pt x="509" y="985"/>
                </a:cubicBezTo>
                <a:cubicBezTo>
                  <a:pt x="507" y="985"/>
                  <a:pt x="507" y="986"/>
                  <a:pt x="505" y="987"/>
                </a:cubicBezTo>
                <a:cubicBezTo>
                  <a:pt x="505" y="989"/>
                  <a:pt x="503" y="990"/>
                  <a:pt x="502" y="991"/>
                </a:cubicBezTo>
                <a:cubicBezTo>
                  <a:pt x="495" y="997"/>
                  <a:pt x="495" y="1007"/>
                  <a:pt x="495" y="1009"/>
                </a:cubicBezTo>
                <a:cubicBezTo>
                  <a:pt x="494" y="1009"/>
                  <a:pt x="494" y="1012"/>
                  <a:pt x="494" y="1013"/>
                </a:cubicBezTo>
                <a:cubicBezTo>
                  <a:pt x="495" y="1014"/>
                  <a:pt x="495" y="1015"/>
                  <a:pt x="495" y="1015"/>
                </a:cubicBezTo>
                <a:cubicBezTo>
                  <a:pt x="495" y="1016"/>
                  <a:pt x="496" y="1019"/>
                  <a:pt x="496" y="1020"/>
                </a:cubicBezTo>
                <a:cubicBezTo>
                  <a:pt x="498" y="1025"/>
                  <a:pt x="498" y="1025"/>
                  <a:pt x="498" y="1025"/>
                </a:cubicBezTo>
                <a:cubicBezTo>
                  <a:pt x="467" y="1031"/>
                  <a:pt x="440" y="1057"/>
                  <a:pt x="452" y="1107"/>
                </a:cubicBezTo>
                <a:cubicBezTo>
                  <a:pt x="466" y="1164"/>
                  <a:pt x="521" y="1151"/>
                  <a:pt x="521" y="1151"/>
                </a:cubicBezTo>
                <a:cubicBezTo>
                  <a:pt x="520" y="1152"/>
                  <a:pt x="523" y="1159"/>
                  <a:pt x="523" y="1161"/>
                </a:cubicBezTo>
                <a:cubicBezTo>
                  <a:pt x="524" y="1167"/>
                  <a:pt x="526" y="1173"/>
                  <a:pt x="530" y="1178"/>
                </a:cubicBezTo>
                <a:cubicBezTo>
                  <a:pt x="542" y="1195"/>
                  <a:pt x="565" y="1201"/>
                  <a:pt x="584" y="1201"/>
                </a:cubicBezTo>
                <a:cubicBezTo>
                  <a:pt x="594" y="1201"/>
                  <a:pt x="605" y="1201"/>
                  <a:pt x="615" y="1198"/>
                </a:cubicBezTo>
                <a:cubicBezTo>
                  <a:pt x="640" y="1193"/>
                  <a:pt x="664" y="1177"/>
                  <a:pt x="673" y="1152"/>
                </a:cubicBezTo>
                <a:cubicBezTo>
                  <a:pt x="683" y="1127"/>
                  <a:pt x="677" y="1094"/>
                  <a:pt x="652" y="1082"/>
                </a:cubicBezTo>
                <a:cubicBezTo>
                  <a:pt x="647" y="1079"/>
                  <a:pt x="642" y="1078"/>
                  <a:pt x="637" y="1077"/>
                </a:cubicBezTo>
                <a:cubicBezTo>
                  <a:pt x="621" y="1076"/>
                  <a:pt x="601" y="1088"/>
                  <a:pt x="595" y="1103"/>
                </a:cubicBezTo>
                <a:cubicBezTo>
                  <a:pt x="592" y="1111"/>
                  <a:pt x="592" y="1121"/>
                  <a:pt x="598" y="1127"/>
                </a:cubicBezTo>
                <a:cubicBezTo>
                  <a:pt x="602" y="1131"/>
                  <a:pt x="607" y="1133"/>
                  <a:pt x="612" y="1133"/>
                </a:cubicBezTo>
                <a:cubicBezTo>
                  <a:pt x="615" y="1132"/>
                  <a:pt x="626" y="1131"/>
                  <a:pt x="628" y="1128"/>
                </a:cubicBezTo>
                <a:cubicBezTo>
                  <a:pt x="629" y="1128"/>
                  <a:pt x="629" y="1126"/>
                  <a:pt x="630" y="1128"/>
                </a:cubicBezTo>
                <a:cubicBezTo>
                  <a:pt x="631" y="1135"/>
                  <a:pt x="624" y="1144"/>
                  <a:pt x="619" y="1148"/>
                </a:cubicBezTo>
                <a:cubicBezTo>
                  <a:pt x="611" y="1153"/>
                  <a:pt x="599" y="1152"/>
                  <a:pt x="590" y="1149"/>
                </a:cubicBezTo>
                <a:cubicBezTo>
                  <a:pt x="585" y="1148"/>
                  <a:pt x="580" y="1145"/>
                  <a:pt x="577" y="1141"/>
                </a:cubicBezTo>
                <a:cubicBezTo>
                  <a:pt x="570" y="1135"/>
                  <a:pt x="568" y="1125"/>
                  <a:pt x="567" y="1116"/>
                </a:cubicBezTo>
                <a:cubicBezTo>
                  <a:pt x="566" y="1105"/>
                  <a:pt x="568" y="1094"/>
                  <a:pt x="572" y="1084"/>
                </a:cubicBezTo>
                <a:cubicBezTo>
                  <a:pt x="579" y="1065"/>
                  <a:pt x="595" y="1056"/>
                  <a:pt x="612" y="1050"/>
                </a:cubicBezTo>
                <a:cubicBezTo>
                  <a:pt x="626" y="1044"/>
                  <a:pt x="641" y="1043"/>
                  <a:pt x="655" y="1042"/>
                </a:cubicBezTo>
                <a:cubicBezTo>
                  <a:pt x="664" y="1042"/>
                  <a:pt x="672" y="1042"/>
                  <a:pt x="680" y="1042"/>
                </a:cubicBezTo>
                <a:cubicBezTo>
                  <a:pt x="694" y="1041"/>
                  <a:pt x="707" y="1042"/>
                  <a:pt x="721" y="1043"/>
                </a:cubicBezTo>
                <a:cubicBezTo>
                  <a:pt x="732" y="1044"/>
                  <a:pt x="744" y="1044"/>
                  <a:pt x="755" y="1045"/>
                </a:cubicBezTo>
                <a:cubicBezTo>
                  <a:pt x="775" y="1045"/>
                  <a:pt x="795" y="1044"/>
                  <a:pt x="815" y="1042"/>
                </a:cubicBezTo>
                <a:cubicBezTo>
                  <a:pt x="832" y="1040"/>
                  <a:pt x="850" y="1037"/>
                  <a:pt x="867" y="1034"/>
                </a:cubicBezTo>
                <a:cubicBezTo>
                  <a:pt x="885" y="1030"/>
                  <a:pt x="901" y="1025"/>
                  <a:pt x="917" y="1018"/>
                </a:cubicBezTo>
                <a:cubicBezTo>
                  <a:pt x="918" y="1018"/>
                  <a:pt x="918" y="1017"/>
                  <a:pt x="919" y="1018"/>
                </a:cubicBezTo>
                <a:cubicBezTo>
                  <a:pt x="920" y="1018"/>
                  <a:pt x="920" y="1017"/>
                  <a:pt x="921" y="1017"/>
                </a:cubicBezTo>
                <a:cubicBezTo>
                  <a:pt x="921" y="1017"/>
                  <a:pt x="921" y="1016"/>
                  <a:pt x="921" y="1016"/>
                </a:cubicBezTo>
                <a:cubicBezTo>
                  <a:pt x="923" y="1016"/>
                  <a:pt x="927" y="1015"/>
                  <a:pt x="928" y="1014"/>
                </a:cubicBezTo>
                <a:cubicBezTo>
                  <a:pt x="929" y="1014"/>
                  <a:pt x="930" y="1013"/>
                  <a:pt x="931" y="1013"/>
                </a:cubicBezTo>
                <a:cubicBezTo>
                  <a:pt x="931" y="1012"/>
                  <a:pt x="932" y="1012"/>
                  <a:pt x="932" y="1012"/>
                </a:cubicBezTo>
                <a:cubicBezTo>
                  <a:pt x="933" y="1012"/>
                  <a:pt x="935" y="1009"/>
                  <a:pt x="935" y="1010"/>
                </a:cubicBezTo>
                <a:cubicBezTo>
                  <a:pt x="935" y="1010"/>
                  <a:pt x="935" y="1011"/>
                  <a:pt x="935" y="1011"/>
                </a:cubicBezTo>
                <a:cubicBezTo>
                  <a:pt x="936" y="1011"/>
                  <a:pt x="938" y="1010"/>
                  <a:pt x="938" y="1010"/>
                </a:cubicBezTo>
                <a:cubicBezTo>
                  <a:pt x="939" y="1010"/>
                  <a:pt x="938" y="1010"/>
                  <a:pt x="939" y="1010"/>
                </a:cubicBezTo>
                <a:cubicBezTo>
                  <a:pt x="941" y="1009"/>
                  <a:pt x="941" y="1009"/>
                  <a:pt x="943" y="1008"/>
                </a:cubicBezTo>
                <a:cubicBezTo>
                  <a:pt x="944" y="1008"/>
                  <a:pt x="945" y="1007"/>
                  <a:pt x="946" y="1007"/>
                </a:cubicBezTo>
                <a:cubicBezTo>
                  <a:pt x="947" y="1006"/>
                  <a:pt x="949" y="1005"/>
                  <a:pt x="950" y="1005"/>
                </a:cubicBezTo>
                <a:cubicBezTo>
                  <a:pt x="952" y="1004"/>
                  <a:pt x="954" y="1003"/>
                  <a:pt x="955" y="1002"/>
                </a:cubicBezTo>
                <a:cubicBezTo>
                  <a:pt x="958" y="1001"/>
                  <a:pt x="961" y="1000"/>
                  <a:pt x="963" y="998"/>
                </a:cubicBezTo>
                <a:cubicBezTo>
                  <a:pt x="965" y="998"/>
                  <a:pt x="966" y="997"/>
                  <a:pt x="967" y="996"/>
                </a:cubicBezTo>
                <a:cubicBezTo>
                  <a:pt x="969" y="995"/>
                  <a:pt x="971" y="994"/>
                  <a:pt x="972" y="994"/>
                </a:cubicBezTo>
                <a:cubicBezTo>
                  <a:pt x="972" y="993"/>
                  <a:pt x="973" y="994"/>
                  <a:pt x="973" y="994"/>
                </a:cubicBezTo>
                <a:cubicBezTo>
                  <a:pt x="973" y="994"/>
                  <a:pt x="974" y="993"/>
                  <a:pt x="974" y="993"/>
                </a:cubicBezTo>
                <a:cubicBezTo>
                  <a:pt x="974" y="993"/>
                  <a:pt x="975" y="993"/>
                  <a:pt x="975" y="993"/>
                </a:cubicBezTo>
                <a:cubicBezTo>
                  <a:pt x="976" y="992"/>
                  <a:pt x="977" y="991"/>
                  <a:pt x="977" y="992"/>
                </a:cubicBezTo>
                <a:cubicBezTo>
                  <a:pt x="978" y="992"/>
                  <a:pt x="978" y="990"/>
                  <a:pt x="978" y="989"/>
                </a:cubicBezTo>
                <a:cubicBezTo>
                  <a:pt x="980" y="989"/>
                  <a:pt x="982" y="987"/>
                  <a:pt x="983" y="987"/>
                </a:cubicBezTo>
                <a:cubicBezTo>
                  <a:pt x="984" y="987"/>
                  <a:pt x="985" y="986"/>
                  <a:pt x="985" y="986"/>
                </a:cubicBezTo>
                <a:cubicBezTo>
                  <a:pt x="986" y="986"/>
                  <a:pt x="986" y="986"/>
                  <a:pt x="987" y="986"/>
                </a:cubicBezTo>
                <a:cubicBezTo>
                  <a:pt x="992" y="983"/>
                  <a:pt x="990" y="981"/>
                  <a:pt x="994" y="981"/>
                </a:cubicBezTo>
                <a:cubicBezTo>
                  <a:pt x="995" y="979"/>
                  <a:pt x="997" y="978"/>
                  <a:pt x="998" y="977"/>
                </a:cubicBezTo>
                <a:cubicBezTo>
                  <a:pt x="1004" y="974"/>
                  <a:pt x="1008" y="974"/>
                  <a:pt x="1013" y="971"/>
                </a:cubicBezTo>
                <a:cubicBezTo>
                  <a:pt x="1018" y="967"/>
                  <a:pt x="1022" y="962"/>
                  <a:pt x="1027" y="959"/>
                </a:cubicBezTo>
                <a:cubicBezTo>
                  <a:pt x="1031" y="956"/>
                  <a:pt x="1036" y="952"/>
                  <a:pt x="1040" y="949"/>
                </a:cubicBezTo>
                <a:cubicBezTo>
                  <a:pt x="1040" y="948"/>
                  <a:pt x="1040" y="948"/>
                  <a:pt x="1041" y="947"/>
                </a:cubicBezTo>
                <a:cubicBezTo>
                  <a:pt x="1042" y="946"/>
                  <a:pt x="1043" y="945"/>
                  <a:pt x="1044" y="944"/>
                </a:cubicBezTo>
                <a:cubicBezTo>
                  <a:pt x="1044" y="944"/>
                  <a:pt x="1045" y="944"/>
                  <a:pt x="1045" y="944"/>
                </a:cubicBezTo>
                <a:cubicBezTo>
                  <a:pt x="1046" y="943"/>
                  <a:pt x="1047" y="943"/>
                  <a:pt x="1047" y="942"/>
                </a:cubicBezTo>
                <a:cubicBezTo>
                  <a:pt x="1048" y="941"/>
                  <a:pt x="1049" y="940"/>
                  <a:pt x="1049" y="939"/>
                </a:cubicBezTo>
                <a:cubicBezTo>
                  <a:pt x="1050" y="938"/>
                  <a:pt x="1051" y="937"/>
                  <a:pt x="1051" y="937"/>
                </a:cubicBezTo>
                <a:cubicBezTo>
                  <a:pt x="1052" y="937"/>
                  <a:pt x="1051" y="936"/>
                  <a:pt x="1052" y="936"/>
                </a:cubicBezTo>
                <a:cubicBezTo>
                  <a:pt x="1052" y="936"/>
                  <a:pt x="1053" y="935"/>
                  <a:pt x="1053" y="935"/>
                </a:cubicBezTo>
                <a:cubicBezTo>
                  <a:pt x="1054" y="934"/>
                  <a:pt x="1055" y="934"/>
                  <a:pt x="1055" y="933"/>
                </a:cubicBezTo>
                <a:cubicBezTo>
                  <a:pt x="1056" y="932"/>
                  <a:pt x="1056" y="931"/>
                  <a:pt x="1057" y="931"/>
                </a:cubicBezTo>
                <a:cubicBezTo>
                  <a:pt x="1057" y="931"/>
                  <a:pt x="1057" y="930"/>
                  <a:pt x="1057" y="930"/>
                </a:cubicBezTo>
                <a:cubicBezTo>
                  <a:pt x="1058" y="929"/>
                  <a:pt x="1058" y="929"/>
                  <a:pt x="1059" y="929"/>
                </a:cubicBezTo>
                <a:cubicBezTo>
                  <a:pt x="1060" y="928"/>
                  <a:pt x="1062" y="926"/>
                  <a:pt x="1063" y="926"/>
                </a:cubicBezTo>
                <a:cubicBezTo>
                  <a:pt x="1064" y="925"/>
                  <a:pt x="1065" y="923"/>
                  <a:pt x="1065" y="921"/>
                </a:cubicBezTo>
                <a:cubicBezTo>
                  <a:pt x="1066" y="921"/>
                  <a:pt x="1067" y="919"/>
                  <a:pt x="1068" y="918"/>
                </a:cubicBezTo>
                <a:cubicBezTo>
                  <a:pt x="1069" y="917"/>
                  <a:pt x="1070" y="916"/>
                  <a:pt x="1071" y="915"/>
                </a:cubicBezTo>
                <a:cubicBezTo>
                  <a:pt x="1074" y="911"/>
                  <a:pt x="1076" y="906"/>
                  <a:pt x="1078" y="903"/>
                </a:cubicBezTo>
                <a:cubicBezTo>
                  <a:pt x="1078" y="902"/>
                  <a:pt x="1078" y="901"/>
                  <a:pt x="1079" y="901"/>
                </a:cubicBezTo>
                <a:cubicBezTo>
                  <a:pt x="1080" y="899"/>
                  <a:pt x="1082" y="897"/>
                  <a:pt x="1083" y="895"/>
                </a:cubicBezTo>
                <a:cubicBezTo>
                  <a:pt x="1083" y="895"/>
                  <a:pt x="1083" y="895"/>
                  <a:pt x="1083" y="895"/>
                </a:cubicBezTo>
                <a:cubicBezTo>
                  <a:pt x="1084" y="893"/>
                  <a:pt x="1085" y="892"/>
                  <a:pt x="1086" y="891"/>
                </a:cubicBezTo>
                <a:cubicBezTo>
                  <a:pt x="1086" y="890"/>
                  <a:pt x="1086" y="890"/>
                  <a:pt x="1086" y="890"/>
                </a:cubicBezTo>
                <a:cubicBezTo>
                  <a:pt x="1087" y="889"/>
                  <a:pt x="1087" y="889"/>
                  <a:pt x="1088" y="888"/>
                </a:cubicBezTo>
                <a:cubicBezTo>
                  <a:pt x="1088" y="887"/>
                  <a:pt x="1088" y="887"/>
                  <a:pt x="1088" y="887"/>
                </a:cubicBezTo>
                <a:cubicBezTo>
                  <a:pt x="1087" y="890"/>
                  <a:pt x="1085" y="893"/>
                  <a:pt x="1084" y="896"/>
                </a:cubicBezTo>
                <a:cubicBezTo>
                  <a:pt x="1077" y="909"/>
                  <a:pt x="1069" y="922"/>
                  <a:pt x="1060" y="934"/>
                </a:cubicBezTo>
                <a:cubicBezTo>
                  <a:pt x="1051" y="944"/>
                  <a:pt x="1041" y="953"/>
                  <a:pt x="1031" y="962"/>
                </a:cubicBezTo>
                <a:cubicBezTo>
                  <a:pt x="1026" y="968"/>
                  <a:pt x="1021" y="972"/>
                  <a:pt x="1016" y="977"/>
                </a:cubicBezTo>
                <a:cubicBezTo>
                  <a:pt x="976" y="1010"/>
                  <a:pt x="926" y="1030"/>
                  <a:pt x="876" y="1040"/>
                </a:cubicBezTo>
                <a:cubicBezTo>
                  <a:pt x="870" y="1041"/>
                  <a:pt x="864" y="1042"/>
                  <a:pt x="858" y="1043"/>
                </a:cubicBezTo>
                <a:cubicBezTo>
                  <a:pt x="837" y="1045"/>
                  <a:pt x="817" y="1046"/>
                  <a:pt x="796" y="1049"/>
                </a:cubicBezTo>
                <a:cubicBezTo>
                  <a:pt x="787" y="1050"/>
                  <a:pt x="778" y="1052"/>
                  <a:pt x="769" y="1054"/>
                </a:cubicBezTo>
                <a:cubicBezTo>
                  <a:pt x="759" y="1056"/>
                  <a:pt x="748" y="1060"/>
                  <a:pt x="740" y="1068"/>
                </a:cubicBezTo>
                <a:cubicBezTo>
                  <a:pt x="732" y="1076"/>
                  <a:pt x="732" y="1088"/>
                  <a:pt x="737" y="1098"/>
                </a:cubicBezTo>
                <a:cubicBezTo>
                  <a:pt x="737" y="1099"/>
                  <a:pt x="738" y="1099"/>
                  <a:pt x="739" y="1101"/>
                </a:cubicBezTo>
                <a:cubicBezTo>
                  <a:pt x="739" y="1101"/>
                  <a:pt x="708" y="1115"/>
                  <a:pt x="720" y="1146"/>
                </a:cubicBezTo>
                <a:cubicBezTo>
                  <a:pt x="732" y="1178"/>
                  <a:pt x="763" y="1167"/>
                  <a:pt x="774" y="1162"/>
                </a:cubicBezTo>
                <a:cubicBezTo>
                  <a:pt x="774" y="1162"/>
                  <a:pt x="786" y="1202"/>
                  <a:pt x="840" y="1176"/>
                </a:cubicBezTo>
                <a:cubicBezTo>
                  <a:pt x="846" y="1173"/>
                  <a:pt x="852" y="1169"/>
                  <a:pt x="857" y="1165"/>
                </a:cubicBezTo>
                <a:cubicBezTo>
                  <a:pt x="876" y="1150"/>
                  <a:pt x="884" y="1118"/>
                  <a:pt x="863" y="1101"/>
                </a:cubicBezTo>
                <a:cubicBezTo>
                  <a:pt x="849" y="1089"/>
                  <a:pt x="820" y="1095"/>
                  <a:pt x="815" y="1115"/>
                </a:cubicBezTo>
                <a:cubicBezTo>
                  <a:pt x="812" y="1123"/>
                  <a:pt x="814" y="1134"/>
                  <a:pt x="822" y="1137"/>
                </a:cubicBezTo>
                <a:cubicBezTo>
                  <a:pt x="829" y="1141"/>
                  <a:pt x="833" y="1141"/>
                  <a:pt x="839" y="1138"/>
                </a:cubicBezTo>
                <a:cubicBezTo>
                  <a:pt x="839" y="1138"/>
                  <a:pt x="815" y="1163"/>
                  <a:pt x="796" y="1141"/>
                </a:cubicBezTo>
                <a:cubicBezTo>
                  <a:pt x="788" y="1132"/>
                  <a:pt x="790" y="1120"/>
                  <a:pt x="796" y="1111"/>
                </a:cubicBezTo>
                <a:cubicBezTo>
                  <a:pt x="806" y="1093"/>
                  <a:pt x="826" y="1084"/>
                  <a:pt x="845" y="1078"/>
                </a:cubicBezTo>
                <a:cubicBezTo>
                  <a:pt x="862" y="1073"/>
                  <a:pt x="879" y="1070"/>
                  <a:pt x="896" y="1065"/>
                </a:cubicBezTo>
                <a:cubicBezTo>
                  <a:pt x="908" y="1062"/>
                  <a:pt x="920" y="1057"/>
                  <a:pt x="931" y="1052"/>
                </a:cubicBezTo>
                <a:cubicBezTo>
                  <a:pt x="965" y="1036"/>
                  <a:pt x="999" y="1015"/>
                  <a:pt x="1026" y="989"/>
                </a:cubicBezTo>
                <a:cubicBezTo>
                  <a:pt x="1035" y="980"/>
                  <a:pt x="1043" y="971"/>
                  <a:pt x="1051" y="961"/>
                </a:cubicBezTo>
                <a:cubicBezTo>
                  <a:pt x="1058" y="950"/>
                  <a:pt x="1065" y="939"/>
                  <a:pt x="1071" y="928"/>
                </a:cubicBezTo>
                <a:cubicBezTo>
                  <a:pt x="1078" y="916"/>
                  <a:pt x="1083" y="904"/>
                  <a:pt x="1088" y="892"/>
                </a:cubicBezTo>
                <a:cubicBezTo>
                  <a:pt x="1090" y="887"/>
                  <a:pt x="1091" y="884"/>
                  <a:pt x="1092" y="881"/>
                </a:cubicBezTo>
                <a:cubicBezTo>
                  <a:pt x="1092" y="881"/>
                  <a:pt x="1092" y="881"/>
                  <a:pt x="1092" y="881"/>
                </a:cubicBezTo>
                <a:cubicBezTo>
                  <a:pt x="1093" y="881"/>
                  <a:pt x="1093" y="881"/>
                  <a:pt x="1093" y="880"/>
                </a:cubicBezTo>
                <a:cubicBezTo>
                  <a:pt x="1093" y="880"/>
                  <a:pt x="1093" y="880"/>
                  <a:pt x="1093" y="880"/>
                </a:cubicBezTo>
                <a:cubicBezTo>
                  <a:pt x="1093" y="879"/>
                  <a:pt x="1094" y="879"/>
                  <a:pt x="1094" y="877"/>
                </a:cubicBezTo>
                <a:cubicBezTo>
                  <a:pt x="1094" y="877"/>
                  <a:pt x="1095" y="877"/>
                  <a:pt x="1095" y="877"/>
                </a:cubicBezTo>
                <a:cubicBezTo>
                  <a:pt x="1095" y="876"/>
                  <a:pt x="1096" y="874"/>
                  <a:pt x="1096" y="873"/>
                </a:cubicBezTo>
                <a:cubicBezTo>
                  <a:pt x="1096" y="873"/>
                  <a:pt x="1097" y="873"/>
                  <a:pt x="1097" y="873"/>
                </a:cubicBezTo>
                <a:cubicBezTo>
                  <a:pt x="1100" y="867"/>
                  <a:pt x="1102" y="863"/>
                  <a:pt x="1105" y="858"/>
                </a:cubicBezTo>
                <a:cubicBezTo>
                  <a:pt x="1104" y="857"/>
                  <a:pt x="1103" y="859"/>
                  <a:pt x="1103" y="860"/>
                </a:cubicBezTo>
                <a:close/>
                <a:moveTo>
                  <a:pt x="723" y="738"/>
                </a:moveTo>
                <a:cubicBezTo>
                  <a:pt x="723" y="738"/>
                  <a:pt x="724" y="739"/>
                  <a:pt x="724" y="739"/>
                </a:cubicBezTo>
                <a:cubicBezTo>
                  <a:pt x="725" y="739"/>
                  <a:pt x="725" y="739"/>
                  <a:pt x="725" y="739"/>
                </a:cubicBezTo>
                <a:cubicBezTo>
                  <a:pt x="726" y="738"/>
                  <a:pt x="728" y="739"/>
                  <a:pt x="728" y="739"/>
                </a:cubicBezTo>
                <a:cubicBezTo>
                  <a:pt x="728" y="739"/>
                  <a:pt x="729" y="740"/>
                  <a:pt x="730" y="741"/>
                </a:cubicBezTo>
                <a:cubicBezTo>
                  <a:pt x="729" y="741"/>
                  <a:pt x="727" y="741"/>
                  <a:pt x="727" y="741"/>
                </a:cubicBezTo>
                <a:cubicBezTo>
                  <a:pt x="727" y="741"/>
                  <a:pt x="722" y="740"/>
                  <a:pt x="722" y="739"/>
                </a:cubicBezTo>
                <a:cubicBezTo>
                  <a:pt x="722" y="738"/>
                  <a:pt x="723" y="738"/>
                  <a:pt x="723" y="738"/>
                </a:cubicBezTo>
                <a:close/>
                <a:moveTo>
                  <a:pt x="726" y="743"/>
                </a:moveTo>
                <a:cubicBezTo>
                  <a:pt x="726" y="743"/>
                  <a:pt x="727" y="743"/>
                  <a:pt x="727" y="743"/>
                </a:cubicBezTo>
                <a:cubicBezTo>
                  <a:pt x="727" y="743"/>
                  <a:pt x="729" y="745"/>
                  <a:pt x="730" y="745"/>
                </a:cubicBezTo>
                <a:cubicBezTo>
                  <a:pt x="732" y="745"/>
                  <a:pt x="737" y="745"/>
                  <a:pt x="739" y="746"/>
                </a:cubicBezTo>
                <a:cubicBezTo>
                  <a:pt x="740" y="747"/>
                  <a:pt x="742" y="749"/>
                  <a:pt x="743" y="751"/>
                </a:cubicBezTo>
                <a:cubicBezTo>
                  <a:pt x="745" y="751"/>
                  <a:pt x="745" y="751"/>
                  <a:pt x="746" y="751"/>
                </a:cubicBezTo>
                <a:cubicBezTo>
                  <a:pt x="747" y="754"/>
                  <a:pt x="750" y="754"/>
                  <a:pt x="751" y="755"/>
                </a:cubicBezTo>
                <a:cubicBezTo>
                  <a:pt x="751" y="756"/>
                  <a:pt x="751" y="757"/>
                  <a:pt x="751" y="757"/>
                </a:cubicBezTo>
                <a:cubicBezTo>
                  <a:pt x="751" y="758"/>
                  <a:pt x="754" y="762"/>
                  <a:pt x="754" y="762"/>
                </a:cubicBezTo>
                <a:cubicBezTo>
                  <a:pt x="754" y="762"/>
                  <a:pt x="750" y="759"/>
                  <a:pt x="749" y="757"/>
                </a:cubicBezTo>
                <a:cubicBezTo>
                  <a:pt x="749" y="757"/>
                  <a:pt x="747" y="757"/>
                  <a:pt x="747" y="756"/>
                </a:cubicBezTo>
                <a:cubicBezTo>
                  <a:pt x="747" y="755"/>
                  <a:pt x="746" y="754"/>
                  <a:pt x="746" y="753"/>
                </a:cubicBezTo>
                <a:cubicBezTo>
                  <a:pt x="746" y="753"/>
                  <a:pt x="740" y="752"/>
                  <a:pt x="739" y="751"/>
                </a:cubicBezTo>
                <a:cubicBezTo>
                  <a:pt x="739" y="751"/>
                  <a:pt x="735" y="747"/>
                  <a:pt x="734" y="746"/>
                </a:cubicBezTo>
                <a:cubicBezTo>
                  <a:pt x="734" y="746"/>
                  <a:pt x="732" y="746"/>
                  <a:pt x="732" y="746"/>
                </a:cubicBezTo>
                <a:cubicBezTo>
                  <a:pt x="731" y="746"/>
                  <a:pt x="730" y="746"/>
                  <a:pt x="729" y="746"/>
                </a:cubicBezTo>
                <a:cubicBezTo>
                  <a:pt x="728" y="746"/>
                  <a:pt x="727" y="745"/>
                  <a:pt x="727" y="744"/>
                </a:cubicBezTo>
                <a:cubicBezTo>
                  <a:pt x="724" y="744"/>
                  <a:pt x="721" y="744"/>
                  <a:pt x="720" y="743"/>
                </a:cubicBezTo>
                <a:cubicBezTo>
                  <a:pt x="720" y="742"/>
                  <a:pt x="721" y="742"/>
                  <a:pt x="721" y="742"/>
                </a:cubicBezTo>
                <a:cubicBezTo>
                  <a:pt x="723" y="742"/>
                  <a:pt x="724" y="743"/>
                  <a:pt x="726" y="743"/>
                </a:cubicBezTo>
                <a:close/>
                <a:moveTo>
                  <a:pt x="705" y="733"/>
                </a:moveTo>
                <a:cubicBezTo>
                  <a:pt x="705" y="733"/>
                  <a:pt x="706" y="734"/>
                  <a:pt x="707" y="734"/>
                </a:cubicBezTo>
                <a:cubicBezTo>
                  <a:pt x="707" y="734"/>
                  <a:pt x="708" y="734"/>
                  <a:pt x="708" y="734"/>
                </a:cubicBezTo>
                <a:cubicBezTo>
                  <a:pt x="708" y="734"/>
                  <a:pt x="708" y="734"/>
                  <a:pt x="708" y="734"/>
                </a:cubicBezTo>
                <a:cubicBezTo>
                  <a:pt x="709" y="734"/>
                  <a:pt x="710" y="735"/>
                  <a:pt x="711" y="735"/>
                </a:cubicBezTo>
                <a:cubicBezTo>
                  <a:pt x="711" y="735"/>
                  <a:pt x="712" y="735"/>
                  <a:pt x="712" y="735"/>
                </a:cubicBezTo>
                <a:cubicBezTo>
                  <a:pt x="712" y="735"/>
                  <a:pt x="713" y="736"/>
                  <a:pt x="713" y="736"/>
                </a:cubicBezTo>
                <a:cubicBezTo>
                  <a:pt x="714" y="736"/>
                  <a:pt x="715" y="736"/>
                  <a:pt x="716" y="736"/>
                </a:cubicBezTo>
                <a:cubicBezTo>
                  <a:pt x="716" y="736"/>
                  <a:pt x="718" y="737"/>
                  <a:pt x="718" y="738"/>
                </a:cubicBezTo>
                <a:cubicBezTo>
                  <a:pt x="718" y="738"/>
                  <a:pt x="718" y="738"/>
                  <a:pt x="718" y="738"/>
                </a:cubicBezTo>
                <a:cubicBezTo>
                  <a:pt x="718" y="738"/>
                  <a:pt x="719" y="737"/>
                  <a:pt x="719" y="737"/>
                </a:cubicBezTo>
                <a:cubicBezTo>
                  <a:pt x="719" y="737"/>
                  <a:pt x="719" y="738"/>
                  <a:pt x="719" y="739"/>
                </a:cubicBezTo>
                <a:cubicBezTo>
                  <a:pt x="720" y="739"/>
                  <a:pt x="721" y="739"/>
                  <a:pt x="721" y="739"/>
                </a:cubicBezTo>
                <a:cubicBezTo>
                  <a:pt x="721" y="740"/>
                  <a:pt x="720" y="740"/>
                  <a:pt x="720" y="740"/>
                </a:cubicBezTo>
                <a:cubicBezTo>
                  <a:pt x="720" y="740"/>
                  <a:pt x="718" y="738"/>
                  <a:pt x="717" y="738"/>
                </a:cubicBezTo>
                <a:cubicBezTo>
                  <a:pt x="716" y="737"/>
                  <a:pt x="713" y="737"/>
                  <a:pt x="711" y="737"/>
                </a:cubicBezTo>
                <a:cubicBezTo>
                  <a:pt x="711" y="736"/>
                  <a:pt x="711" y="737"/>
                  <a:pt x="710" y="736"/>
                </a:cubicBezTo>
                <a:cubicBezTo>
                  <a:pt x="709" y="736"/>
                  <a:pt x="708" y="736"/>
                  <a:pt x="707" y="735"/>
                </a:cubicBezTo>
                <a:cubicBezTo>
                  <a:pt x="707" y="735"/>
                  <a:pt x="706" y="735"/>
                  <a:pt x="705" y="735"/>
                </a:cubicBezTo>
                <a:cubicBezTo>
                  <a:pt x="705" y="735"/>
                  <a:pt x="704" y="735"/>
                  <a:pt x="704" y="734"/>
                </a:cubicBezTo>
                <a:cubicBezTo>
                  <a:pt x="704" y="734"/>
                  <a:pt x="705" y="733"/>
                  <a:pt x="705" y="733"/>
                </a:cubicBezTo>
                <a:close/>
                <a:moveTo>
                  <a:pt x="655" y="754"/>
                </a:moveTo>
                <a:cubicBezTo>
                  <a:pt x="655" y="754"/>
                  <a:pt x="654" y="755"/>
                  <a:pt x="653" y="755"/>
                </a:cubicBezTo>
                <a:cubicBezTo>
                  <a:pt x="652" y="755"/>
                  <a:pt x="651" y="755"/>
                  <a:pt x="651" y="755"/>
                </a:cubicBezTo>
                <a:cubicBezTo>
                  <a:pt x="651" y="755"/>
                  <a:pt x="650" y="757"/>
                  <a:pt x="649" y="757"/>
                </a:cubicBezTo>
                <a:cubicBezTo>
                  <a:pt x="649" y="758"/>
                  <a:pt x="649" y="757"/>
                  <a:pt x="648" y="758"/>
                </a:cubicBezTo>
                <a:cubicBezTo>
                  <a:pt x="648" y="758"/>
                  <a:pt x="648" y="758"/>
                  <a:pt x="648" y="758"/>
                </a:cubicBezTo>
                <a:cubicBezTo>
                  <a:pt x="647" y="758"/>
                  <a:pt x="647" y="759"/>
                  <a:pt x="647" y="759"/>
                </a:cubicBezTo>
                <a:cubicBezTo>
                  <a:pt x="646" y="759"/>
                  <a:pt x="645" y="761"/>
                  <a:pt x="644" y="761"/>
                </a:cubicBezTo>
                <a:cubicBezTo>
                  <a:pt x="643" y="762"/>
                  <a:pt x="643" y="762"/>
                  <a:pt x="643" y="762"/>
                </a:cubicBezTo>
                <a:cubicBezTo>
                  <a:pt x="642" y="763"/>
                  <a:pt x="641" y="764"/>
                  <a:pt x="641" y="763"/>
                </a:cubicBezTo>
                <a:cubicBezTo>
                  <a:pt x="641" y="763"/>
                  <a:pt x="642" y="761"/>
                  <a:pt x="643" y="761"/>
                </a:cubicBezTo>
                <a:cubicBezTo>
                  <a:pt x="643" y="761"/>
                  <a:pt x="644" y="760"/>
                  <a:pt x="644" y="760"/>
                </a:cubicBezTo>
                <a:cubicBezTo>
                  <a:pt x="644" y="760"/>
                  <a:pt x="644" y="760"/>
                  <a:pt x="644" y="760"/>
                </a:cubicBezTo>
                <a:cubicBezTo>
                  <a:pt x="644" y="760"/>
                  <a:pt x="644" y="760"/>
                  <a:pt x="644" y="760"/>
                </a:cubicBezTo>
                <a:cubicBezTo>
                  <a:pt x="644" y="759"/>
                  <a:pt x="645" y="760"/>
                  <a:pt x="645" y="760"/>
                </a:cubicBezTo>
                <a:cubicBezTo>
                  <a:pt x="645" y="759"/>
                  <a:pt x="645" y="759"/>
                  <a:pt x="645" y="759"/>
                </a:cubicBezTo>
                <a:cubicBezTo>
                  <a:pt x="645" y="759"/>
                  <a:pt x="645" y="759"/>
                  <a:pt x="645" y="759"/>
                </a:cubicBezTo>
                <a:cubicBezTo>
                  <a:pt x="646" y="759"/>
                  <a:pt x="646" y="758"/>
                  <a:pt x="646" y="758"/>
                </a:cubicBezTo>
                <a:cubicBezTo>
                  <a:pt x="646" y="758"/>
                  <a:pt x="647" y="758"/>
                  <a:pt x="647" y="758"/>
                </a:cubicBezTo>
                <a:cubicBezTo>
                  <a:pt x="647" y="758"/>
                  <a:pt x="647" y="758"/>
                  <a:pt x="647" y="757"/>
                </a:cubicBezTo>
                <a:cubicBezTo>
                  <a:pt x="648" y="757"/>
                  <a:pt x="648" y="757"/>
                  <a:pt x="648" y="757"/>
                </a:cubicBezTo>
                <a:cubicBezTo>
                  <a:pt x="649" y="757"/>
                  <a:pt x="649" y="756"/>
                  <a:pt x="649" y="756"/>
                </a:cubicBezTo>
                <a:cubicBezTo>
                  <a:pt x="650" y="755"/>
                  <a:pt x="652" y="753"/>
                  <a:pt x="652" y="753"/>
                </a:cubicBezTo>
                <a:cubicBezTo>
                  <a:pt x="652" y="753"/>
                  <a:pt x="655" y="751"/>
                  <a:pt x="655" y="751"/>
                </a:cubicBezTo>
                <a:cubicBezTo>
                  <a:pt x="656" y="751"/>
                  <a:pt x="659" y="747"/>
                  <a:pt x="660" y="746"/>
                </a:cubicBezTo>
                <a:cubicBezTo>
                  <a:pt x="661" y="746"/>
                  <a:pt x="661" y="746"/>
                  <a:pt x="662" y="747"/>
                </a:cubicBezTo>
                <a:cubicBezTo>
                  <a:pt x="659" y="748"/>
                  <a:pt x="656" y="753"/>
                  <a:pt x="655" y="754"/>
                </a:cubicBezTo>
                <a:close/>
                <a:moveTo>
                  <a:pt x="682" y="738"/>
                </a:moveTo>
                <a:cubicBezTo>
                  <a:pt x="681" y="739"/>
                  <a:pt x="681" y="739"/>
                  <a:pt x="680" y="740"/>
                </a:cubicBezTo>
                <a:cubicBezTo>
                  <a:pt x="680" y="740"/>
                  <a:pt x="680" y="740"/>
                  <a:pt x="679" y="740"/>
                </a:cubicBezTo>
                <a:cubicBezTo>
                  <a:pt x="679" y="740"/>
                  <a:pt x="678" y="741"/>
                  <a:pt x="678" y="741"/>
                </a:cubicBezTo>
                <a:cubicBezTo>
                  <a:pt x="677" y="741"/>
                  <a:pt x="676" y="741"/>
                  <a:pt x="676" y="742"/>
                </a:cubicBezTo>
                <a:cubicBezTo>
                  <a:pt x="675" y="742"/>
                  <a:pt x="674" y="742"/>
                  <a:pt x="674" y="742"/>
                </a:cubicBezTo>
                <a:cubicBezTo>
                  <a:pt x="674" y="742"/>
                  <a:pt x="673" y="743"/>
                  <a:pt x="673" y="743"/>
                </a:cubicBezTo>
                <a:cubicBezTo>
                  <a:pt x="673" y="744"/>
                  <a:pt x="672" y="743"/>
                  <a:pt x="672" y="743"/>
                </a:cubicBezTo>
                <a:cubicBezTo>
                  <a:pt x="671" y="743"/>
                  <a:pt x="671" y="744"/>
                  <a:pt x="670" y="744"/>
                </a:cubicBezTo>
                <a:cubicBezTo>
                  <a:pt x="669" y="744"/>
                  <a:pt x="668" y="745"/>
                  <a:pt x="668" y="744"/>
                </a:cubicBezTo>
                <a:cubicBezTo>
                  <a:pt x="668" y="744"/>
                  <a:pt x="669" y="744"/>
                  <a:pt x="669" y="744"/>
                </a:cubicBezTo>
                <a:cubicBezTo>
                  <a:pt x="669" y="744"/>
                  <a:pt x="669" y="743"/>
                  <a:pt x="670" y="743"/>
                </a:cubicBezTo>
                <a:cubicBezTo>
                  <a:pt x="670" y="743"/>
                  <a:pt x="670" y="743"/>
                  <a:pt x="671" y="743"/>
                </a:cubicBezTo>
                <a:cubicBezTo>
                  <a:pt x="671" y="743"/>
                  <a:pt x="672" y="742"/>
                  <a:pt x="673" y="742"/>
                </a:cubicBezTo>
                <a:cubicBezTo>
                  <a:pt x="673" y="742"/>
                  <a:pt x="673" y="741"/>
                  <a:pt x="673" y="741"/>
                </a:cubicBezTo>
                <a:cubicBezTo>
                  <a:pt x="673" y="741"/>
                  <a:pt x="675" y="740"/>
                  <a:pt x="675" y="740"/>
                </a:cubicBezTo>
                <a:cubicBezTo>
                  <a:pt x="676" y="739"/>
                  <a:pt x="676" y="740"/>
                  <a:pt x="677" y="740"/>
                </a:cubicBezTo>
                <a:cubicBezTo>
                  <a:pt x="678" y="740"/>
                  <a:pt x="679" y="739"/>
                  <a:pt x="680" y="739"/>
                </a:cubicBezTo>
                <a:cubicBezTo>
                  <a:pt x="680" y="739"/>
                  <a:pt x="680" y="738"/>
                  <a:pt x="680" y="738"/>
                </a:cubicBezTo>
                <a:cubicBezTo>
                  <a:pt x="681" y="738"/>
                  <a:pt x="682" y="737"/>
                  <a:pt x="682" y="737"/>
                </a:cubicBezTo>
                <a:cubicBezTo>
                  <a:pt x="682" y="737"/>
                  <a:pt x="684" y="736"/>
                  <a:pt x="684" y="737"/>
                </a:cubicBezTo>
                <a:cubicBezTo>
                  <a:pt x="683" y="738"/>
                  <a:pt x="683" y="738"/>
                  <a:pt x="682" y="738"/>
                </a:cubicBezTo>
                <a:close/>
                <a:moveTo>
                  <a:pt x="694" y="737"/>
                </a:moveTo>
                <a:cubicBezTo>
                  <a:pt x="693" y="737"/>
                  <a:pt x="694" y="737"/>
                  <a:pt x="693" y="737"/>
                </a:cubicBezTo>
                <a:cubicBezTo>
                  <a:pt x="693" y="737"/>
                  <a:pt x="692" y="737"/>
                  <a:pt x="692" y="737"/>
                </a:cubicBezTo>
                <a:cubicBezTo>
                  <a:pt x="692" y="737"/>
                  <a:pt x="691" y="737"/>
                  <a:pt x="691" y="737"/>
                </a:cubicBezTo>
                <a:cubicBezTo>
                  <a:pt x="691" y="737"/>
                  <a:pt x="691" y="737"/>
                  <a:pt x="691" y="737"/>
                </a:cubicBezTo>
                <a:cubicBezTo>
                  <a:pt x="691" y="737"/>
                  <a:pt x="690" y="737"/>
                  <a:pt x="690" y="737"/>
                </a:cubicBezTo>
                <a:cubicBezTo>
                  <a:pt x="690" y="737"/>
                  <a:pt x="689" y="738"/>
                  <a:pt x="689" y="738"/>
                </a:cubicBezTo>
                <a:cubicBezTo>
                  <a:pt x="688" y="738"/>
                  <a:pt x="688" y="737"/>
                  <a:pt x="688" y="738"/>
                </a:cubicBezTo>
                <a:cubicBezTo>
                  <a:pt x="687" y="738"/>
                  <a:pt x="686" y="738"/>
                  <a:pt x="685" y="738"/>
                </a:cubicBezTo>
                <a:cubicBezTo>
                  <a:pt x="685" y="738"/>
                  <a:pt x="687" y="737"/>
                  <a:pt x="688" y="737"/>
                </a:cubicBezTo>
                <a:cubicBezTo>
                  <a:pt x="689" y="737"/>
                  <a:pt x="691" y="735"/>
                  <a:pt x="691" y="735"/>
                </a:cubicBezTo>
                <a:cubicBezTo>
                  <a:pt x="692" y="735"/>
                  <a:pt x="692" y="735"/>
                  <a:pt x="692" y="735"/>
                </a:cubicBezTo>
                <a:cubicBezTo>
                  <a:pt x="693" y="735"/>
                  <a:pt x="693" y="735"/>
                  <a:pt x="693" y="735"/>
                </a:cubicBezTo>
                <a:cubicBezTo>
                  <a:pt x="694" y="734"/>
                  <a:pt x="694" y="735"/>
                  <a:pt x="695" y="735"/>
                </a:cubicBezTo>
                <a:cubicBezTo>
                  <a:pt x="695" y="735"/>
                  <a:pt x="696" y="734"/>
                  <a:pt x="696" y="734"/>
                </a:cubicBezTo>
                <a:cubicBezTo>
                  <a:pt x="697" y="734"/>
                  <a:pt x="700" y="734"/>
                  <a:pt x="702" y="735"/>
                </a:cubicBezTo>
                <a:cubicBezTo>
                  <a:pt x="702" y="736"/>
                  <a:pt x="701" y="736"/>
                  <a:pt x="701" y="736"/>
                </a:cubicBezTo>
                <a:cubicBezTo>
                  <a:pt x="700" y="736"/>
                  <a:pt x="698" y="735"/>
                  <a:pt x="697" y="736"/>
                </a:cubicBezTo>
                <a:cubicBezTo>
                  <a:pt x="697" y="736"/>
                  <a:pt x="697" y="736"/>
                  <a:pt x="696" y="736"/>
                </a:cubicBezTo>
                <a:cubicBezTo>
                  <a:pt x="695" y="736"/>
                  <a:pt x="695" y="736"/>
                  <a:pt x="694" y="737"/>
                </a:cubicBezTo>
                <a:close/>
                <a:moveTo>
                  <a:pt x="696" y="866"/>
                </a:moveTo>
                <a:cubicBezTo>
                  <a:pt x="696" y="866"/>
                  <a:pt x="693" y="826"/>
                  <a:pt x="725" y="816"/>
                </a:cubicBezTo>
                <a:cubicBezTo>
                  <a:pt x="734" y="813"/>
                  <a:pt x="744" y="819"/>
                  <a:pt x="744" y="819"/>
                </a:cubicBezTo>
                <a:cubicBezTo>
                  <a:pt x="723" y="817"/>
                  <a:pt x="712" y="842"/>
                  <a:pt x="712" y="842"/>
                </a:cubicBezTo>
                <a:cubicBezTo>
                  <a:pt x="692" y="883"/>
                  <a:pt x="740" y="955"/>
                  <a:pt x="819" y="966"/>
                </a:cubicBezTo>
                <a:cubicBezTo>
                  <a:pt x="819" y="966"/>
                  <a:pt x="707" y="956"/>
                  <a:pt x="696" y="866"/>
                </a:cubicBezTo>
                <a:close/>
                <a:moveTo>
                  <a:pt x="506" y="1012"/>
                </a:moveTo>
                <a:cubicBezTo>
                  <a:pt x="505" y="1011"/>
                  <a:pt x="503" y="1008"/>
                  <a:pt x="505" y="1007"/>
                </a:cubicBezTo>
                <a:cubicBezTo>
                  <a:pt x="508" y="1008"/>
                  <a:pt x="505" y="1009"/>
                  <a:pt x="506" y="1012"/>
                </a:cubicBezTo>
                <a:close/>
                <a:moveTo>
                  <a:pt x="512" y="1009"/>
                </a:moveTo>
                <a:cubicBezTo>
                  <a:pt x="513" y="1011"/>
                  <a:pt x="512" y="1012"/>
                  <a:pt x="512" y="1014"/>
                </a:cubicBezTo>
                <a:cubicBezTo>
                  <a:pt x="511" y="1015"/>
                  <a:pt x="512" y="1016"/>
                  <a:pt x="511" y="1016"/>
                </a:cubicBezTo>
                <a:cubicBezTo>
                  <a:pt x="509" y="1016"/>
                  <a:pt x="511" y="1017"/>
                  <a:pt x="509" y="1018"/>
                </a:cubicBezTo>
                <a:cubicBezTo>
                  <a:pt x="506" y="1017"/>
                  <a:pt x="510" y="1015"/>
                  <a:pt x="509" y="1014"/>
                </a:cubicBezTo>
                <a:cubicBezTo>
                  <a:pt x="509" y="1013"/>
                  <a:pt x="510" y="1013"/>
                  <a:pt x="510" y="1012"/>
                </a:cubicBezTo>
                <a:cubicBezTo>
                  <a:pt x="510" y="1012"/>
                  <a:pt x="509" y="1012"/>
                  <a:pt x="509" y="1011"/>
                </a:cubicBezTo>
                <a:cubicBezTo>
                  <a:pt x="509" y="1010"/>
                  <a:pt x="510" y="1010"/>
                  <a:pt x="511" y="1010"/>
                </a:cubicBezTo>
                <a:cubicBezTo>
                  <a:pt x="511" y="1009"/>
                  <a:pt x="511" y="1008"/>
                  <a:pt x="512" y="1007"/>
                </a:cubicBezTo>
                <a:cubicBezTo>
                  <a:pt x="513" y="1007"/>
                  <a:pt x="513" y="1008"/>
                  <a:pt x="514" y="1008"/>
                </a:cubicBezTo>
                <a:cubicBezTo>
                  <a:pt x="514" y="1009"/>
                  <a:pt x="513" y="1009"/>
                  <a:pt x="512" y="1009"/>
                </a:cubicBezTo>
                <a:close/>
                <a:moveTo>
                  <a:pt x="516" y="990"/>
                </a:moveTo>
                <a:cubicBezTo>
                  <a:pt x="514" y="989"/>
                  <a:pt x="514" y="992"/>
                  <a:pt x="512" y="992"/>
                </a:cubicBezTo>
                <a:cubicBezTo>
                  <a:pt x="511" y="994"/>
                  <a:pt x="513" y="994"/>
                  <a:pt x="513" y="995"/>
                </a:cubicBezTo>
                <a:cubicBezTo>
                  <a:pt x="514" y="996"/>
                  <a:pt x="513" y="996"/>
                  <a:pt x="514" y="996"/>
                </a:cubicBezTo>
                <a:cubicBezTo>
                  <a:pt x="513" y="997"/>
                  <a:pt x="512" y="999"/>
                  <a:pt x="511" y="1000"/>
                </a:cubicBezTo>
                <a:cubicBezTo>
                  <a:pt x="512" y="1001"/>
                  <a:pt x="513" y="1000"/>
                  <a:pt x="514" y="1000"/>
                </a:cubicBezTo>
                <a:cubicBezTo>
                  <a:pt x="515" y="1000"/>
                  <a:pt x="515" y="998"/>
                  <a:pt x="517" y="999"/>
                </a:cubicBezTo>
                <a:cubicBezTo>
                  <a:pt x="517" y="1000"/>
                  <a:pt x="518" y="1001"/>
                  <a:pt x="516" y="1000"/>
                </a:cubicBezTo>
                <a:cubicBezTo>
                  <a:pt x="515" y="1002"/>
                  <a:pt x="516" y="1002"/>
                  <a:pt x="515" y="1003"/>
                </a:cubicBezTo>
                <a:cubicBezTo>
                  <a:pt x="514" y="1003"/>
                  <a:pt x="513" y="1002"/>
                  <a:pt x="513" y="1002"/>
                </a:cubicBezTo>
                <a:cubicBezTo>
                  <a:pt x="511" y="1001"/>
                  <a:pt x="511" y="1004"/>
                  <a:pt x="510" y="1004"/>
                </a:cubicBezTo>
                <a:cubicBezTo>
                  <a:pt x="510" y="1004"/>
                  <a:pt x="509" y="1004"/>
                  <a:pt x="509" y="1005"/>
                </a:cubicBezTo>
                <a:cubicBezTo>
                  <a:pt x="508" y="1006"/>
                  <a:pt x="510" y="1007"/>
                  <a:pt x="507" y="1007"/>
                </a:cubicBezTo>
                <a:cubicBezTo>
                  <a:pt x="506" y="1007"/>
                  <a:pt x="506" y="1005"/>
                  <a:pt x="505" y="1006"/>
                </a:cubicBezTo>
                <a:cubicBezTo>
                  <a:pt x="504" y="1006"/>
                  <a:pt x="504" y="1005"/>
                  <a:pt x="505" y="1005"/>
                </a:cubicBezTo>
                <a:cubicBezTo>
                  <a:pt x="505" y="1003"/>
                  <a:pt x="504" y="1003"/>
                  <a:pt x="506" y="1002"/>
                </a:cubicBezTo>
                <a:cubicBezTo>
                  <a:pt x="505" y="1000"/>
                  <a:pt x="504" y="1002"/>
                  <a:pt x="502" y="1001"/>
                </a:cubicBezTo>
                <a:cubicBezTo>
                  <a:pt x="504" y="999"/>
                  <a:pt x="508" y="997"/>
                  <a:pt x="508" y="994"/>
                </a:cubicBezTo>
                <a:cubicBezTo>
                  <a:pt x="509" y="992"/>
                  <a:pt x="511" y="992"/>
                  <a:pt x="512" y="991"/>
                </a:cubicBezTo>
                <a:cubicBezTo>
                  <a:pt x="513" y="989"/>
                  <a:pt x="512" y="988"/>
                  <a:pt x="513" y="987"/>
                </a:cubicBezTo>
                <a:cubicBezTo>
                  <a:pt x="513" y="987"/>
                  <a:pt x="514" y="987"/>
                  <a:pt x="514" y="987"/>
                </a:cubicBezTo>
                <a:cubicBezTo>
                  <a:pt x="515" y="986"/>
                  <a:pt x="514" y="985"/>
                  <a:pt x="515" y="984"/>
                </a:cubicBezTo>
                <a:cubicBezTo>
                  <a:pt x="517" y="984"/>
                  <a:pt x="517" y="985"/>
                  <a:pt x="518" y="985"/>
                </a:cubicBezTo>
                <a:cubicBezTo>
                  <a:pt x="517" y="987"/>
                  <a:pt x="516" y="988"/>
                  <a:pt x="516" y="990"/>
                </a:cubicBezTo>
                <a:close/>
                <a:moveTo>
                  <a:pt x="894" y="1000"/>
                </a:moveTo>
                <a:cubicBezTo>
                  <a:pt x="898" y="1001"/>
                  <a:pt x="900" y="998"/>
                  <a:pt x="902" y="999"/>
                </a:cubicBezTo>
                <a:cubicBezTo>
                  <a:pt x="901" y="1001"/>
                  <a:pt x="896" y="1000"/>
                  <a:pt x="894" y="1002"/>
                </a:cubicBezTo>
                <a:cubicBezTo>
                  <a:pt x="894" y="1002"/>
                  <a:pt x="894" y="1000"/>
                  <a:pt x="894" y="1000"/>
                </a:cubicBezTo>
                <a:close/>
                <a:moveTo>
                  <a:pt x="887" y="1003"/>
                </a:moveTo>
                <a:cubicBezTo>
                  <a:pt x="887" y="1004"/>
                  <a:pt x="886" y="1004"/>
                  <a:pt x="886" y="1005"/>
                </a:cubicBezTo>
                <a:cubicBezTo>
                  <a:pt x="884" y="1004"/>
                  <a:pt x="886" y="1003"/>
                  <a:pt x="887" y="1003"/>
                </a:cubicBezTo>
                <a:close/>
                <a:moveTo>
                  <a:pt x="840" y="998"/>
                </a:moveTo>
                <a:cubicBezTo>
                  <a:pt x="841" y="997"/>
                  <a:pt x="842" y="998"/>
                  <a:pt x="842" y="998"/>
                </a:cubicBezTo>
                <a:cubicBezTo>
                  <a:pt x="843" y="998"/>
                  <a:pt x="843" y="997"/>
                  <a:pt x="844" y="998"/>
                </a:cubicBezTo>
                <a:cubicBezTo>
                  <a:pt x="844" y="998"/>
                  <a:pt x="844" y="998"/>
                  <a:pt x="844" y="998"/>
                </a:cubicBezTo>
                <a:cubicBezTo>
                  <a:pt x="844" y="998"/>
                  <a:pt x="845" y="998"/>
                  <a:pt x="845" y="998"/>
                </a:cubicBezTo>
                <a:cubicBezTo>
                  <a:pt x="846" y="998"/>
                  <a:pt x="847" y="998"/>
                  <a:pt x="848" y="998"/>
                </a:cubicBezTo>
                <a:cubicBezTo>
                  <a:pt x="848" y="998"/>
                  <a:pt x="849" y="998"/>
                  <a:pt x="850" y="998"/>
                </a:cubicBezTo>
                <a:cubicBezTo>
                  <a:pt x="850" y="999"/>
                  <a:pt x="851" y="998"/>
                  <a:pt x="851" y="999"/>
                </a:cubicBezTo>
                <a:cubicBezTo>
                  <a:pt x="853" y="999"/>
                  <a:pt x="853" y="999"/>
                  <a:pt x="854" y="998"/>
                </a:cubicBezTo>
                <a:cubicBezTo>
                  <a:pt x="855" y="999"/>
                  <a:pt x="855" y="999"/>
                  <a:pt x="855" y="999"/>
                </a:cubicBezTo>
                <a:cubicBezTo>
                  <a:pt x="856" y="999"/>
                  <a:pt x="855" y="999"/>
                  <a:pt x="856" y="999"/>
                </a:cubicBezTo>
                <a:cubicBezTo>
                  <a:pt x="856" y="999"/>
                  <a:pt x="856" y="999"/>
                  <a:pt x="856" y="999"/>
                </a:cubicBezTo>
                <a:cubicBezTo>
                  <a:pt x="857" y="1000"/>
                  <a:pt x="857" y="1000"/>
                  <a:pt x="858" y="1000"/>
                </a:cubicBezTo>
                <a:cubicBezTo>
                  <a:pt x="859" y="1000"/>
                  <a:pt x="858" y="999"/>
                  <a:pt x="858" y="999"/>
                </a:cubicBezTo>
                <a:cubicBezTo>
                  <a:pt x="859" y="999"/>
                  <a:pt x="859" y="998"/>
                  <a:pt x="859" y="998"/>
                </a:cubicBezTo>
                <a:cubicBezTo>
                  <a:pt x="859" y="998"/>
                  <a:pt x="859" y="998"/>
                  <a:pt x="858" y="998"/>
                </a:cubicBezTo>
                <a:cubicBezTo>
                  <a:pt x="858" y="997"/>
                  <a:pt x="860" y="997"/>
                  <a:pt x="860" y="997"/>
                </a:cubicBezTo>
                <a:cubicBezTo>
                  <a:pt x="860" y="997"/>
                  <a:pt x="861" y="997"/>
                  <a:pt x="861" y="997"/>
                </a:cubicBezTo>
                <a:cubicBezTo>
                  <a:pt x="862" y="997"/>
                  <a:pt x="864" y="997"/>
                  <a:pt x="866" y="997"/>
                </a:cubicBezTo>
                <a:cubicBezTo>
                  <a:pt x="866" y="997"/>
                  <a:pt x="866" y="997"/>
                  <a:pt x="866" y="997"/>
                </a:cubicBezTo>
                <a:cubicBezTo>
                  <a:pt x="866" y="997"/>
                  <a:pt x="866" y="997"/>
                  <a:pt x="867" y="997"/>
                </a:cubicBezTo>
                <a:cubicBezTo>
                  <a:pt x="868" y="997"/>
                  <a:pt x="868" y="997"/>
                  <a:pt x="869" y="997"/>
                </a:cubicBezTo>
                <a:cubicBezTo>
                  <a:pt x="870" y="998"/>
                  <a:pt x="871" y="998"/>
                  <a:pt x="871" y="998"/>
                </a:cubicBezTo>
                <a:cubicBezTo>
                  <a:pt x="871" y="999"/>
                  <a:pt x="870" y="999"/>
                  <a:pt x="870" y="999"/>
                </a:cubicBezTo>
                <a:cubicBezTo>
                  <a:pt x="869" y="998"/>
                  <a:pt x="869" y="998"/>
                  <a:pt x="869" y="999"/>
                </a:cubicBezTo>
                <a:cubicBezTo>
                  <a:pt x="868" y="999"/>
                  <a:pt x="869" y="999"/>
                  <a:pt x="867" y="999"/>
                </a:cubicBezTo>
                <a:cubicBezTo>
                  <a:pt x="867" y="999"/>
                  <a:pt x="867" y="999"/>
                  <a:pt x="867" y="999"/>
                </a:cubicBezTo>
                <a:cubicBezTo>
                  <a:pt x="866" y="999"/>
                  <a:pt x="866" y="999"/>
                  <a:pt x="865" y="999"/>
                </a:cubicBezTo>
                <a:cubicBezTo>
                  <a:pt x="865" y="999"/>
                  <a:pt x="864" y="999"/>
                  <a:pt x="863" y="999"/>
                </a:cubicBezTo>
                <a:cubicBezTo>
                  <a:pt x="863" y="998"/>
                  <a:pt x="862" y="998"/>
                  <a:pt x="862" y="998"/>
                </a:cubicBezTo>
                <a:cubicBezTo>
                  <a:pt x="861" y="998"/>
                  <a:pt x="860" y="998"/>
                  <a:pt x="859" y="998"/>
                </a:cubicBezTo>
                <a:cubicBezTo>
                  <a:pt x="860" y="998"/>
                  <a:pt x="859" y="999"/>
                  <a:pt x="860" y="999"/>
                </a:cubicBezTo>
                <a:cubicBezTo>
                  <a:pt x="860" y="999"/>
                  <a:pt x="861" y="1000"/>
                  <a:pt x="860" y="1000"/>
                </a:cubicBezTo>
                <a:cubicBezTo>
                  <a:pt x="860" y="1000"/>
                  <a:pt x="860" y="1000"/>
                  <a:pt x="860" y="1000"/>
                </a:cubicBezTo>
                <a:cubicBezTo>
                  <a:pt x="859" y="1000"/>
                  <a:pt x="859" y="1001"/>
                  <a:pt x="859" y="1001"/>
                </a:cubicBezTo>
                <a:cubicBezTo>
                  <a:pt x="859" y="1001"/>
                  <a:pt x="858" y="1001"/>
                  <a:pt x="858" y="1001"/>
                </a:cubicBezTo>
                <a:cubicBezTo>
                  <a:pt x="858" y="1001"/>
                  <a:pt x="857" y="1001"/>
                  <a:pt x="857" y="1001"/>
                </a:cubicBezTo>
                <a:cubicBezTo>
                  <a:pt x="857" y="1001"/>
                  <a:pt x="857" y="1000"/>
                  <a:pt x="857" y="1000"/>
                </a:cubicBezTo>
                <a:cubicBezTo>
                  <a:pt x="856" y="1000"/>
                  <a:pt x="856" y="1001"/>
                  <a:pt x="856" y="1001"/>
                </a:cubicBezTo>
                <a:cubicBezTo>
                  <a:pt x="855" y="1001"/>
                  <a:pt x="854" y="1001"/>
                  <a:pt x="853" y="1000"/>
                </a:cubicBezTo>
                <a:cubicBezTo>
                  <a:pt x="853" y="1000"/>
                  <a:pt x="852" y="1000"/>
                  <a:pt x="852" y="1000"/>
                </a:cubicBezTo>
                <a:cubicBezTo>
                  <a:pt x="852" y="1000"/>
                  <a:pt x="851" y="1000"/>
                  <a:pt x="851" y="1000"/>
                </a:cubicBezTo>
                <a:cubicBezTo>
                  <a:pt x="850" y="1000"/>
                  <a:pt x="850" y="1000"/>
                  <a:pt x="849" y="1000"/>
                </a:cubicBezTo>
                <a:cubicBezTo>
                  <a:pt x="849" y="1000"/>
                  <a:pt x="849" y="1000"/>
                  <a:pt x="848" y="1000"/>
                </a:cubicBezTo>
                <a:cubicBezTo>
                  <a:pt x="848" y="1000"/>
                  <a:pt x="848" y="999"/>
                  <a:pt x="848" y="999"/>
                </a:cubicBezTo>
                <a:cubicBezTo>
                  <a:pt x="847" y="999"/>
                  <a:pt x="847" y="999"/>
                  <a:pt x="846" y="999"/>
                </a:cubicBezTo>
                <a:cubicBezTo>
                  <a:pt x="846" y="999"/>
                  <a:pt x="846" y="999"/>
                  <a:pt x="846" y="999"/>
                </a:cubicBezTo>
                <a:cubicBezTo>
                  <a:pt x="846" y="999"/>
                  <a:pt x="846" y="999"/>
                  <a:pt x="845" y="999"/>
                </a:cubicBezTo>
                <a:cubicBezTo>
                  <a:pt x="845" y="999"/>
                  <a:pt x="845" y="999"/>
                  <a:pt x="845" y="999"/>
                </a:cubicBezTo>
                <a:cubicBezTo>
                  <a:pt x="845" y="999"/>
                  <a:pt x="844" y="999"/>
                  <a:pt x="844" y="999"/>
                </a:cubicBezTo>
                <a:cubicBezTo>
                  <a:pt x="844" y="999"/>
                  <a:pt x="844" y="999"/>
                  <a:pt x="844" y="999"/>
                </a:cubicBezTo>
                <a:cubicBezTo>
                  <a:pt x="843" y="999"/>
                  <a:pt x="842" y="999"/>
                  <a:pt x="841" y="999"/>
                </a:cubicBezTo>
                <a:cubicBezTo>
                  <a:pt x="841" y="999"/>
                  <a:pt x="841" y="999"/>
                  <a:pt x="841" y="999"/>
                </a:cubicBezTo>
                <a:cubicBezTo>
                  <a:pt x="841" y="999"/>
                  <a:pt x="840" y="998"/>
                  <a:pt x="840" y="998"/>
                </a:cubicBezTo>
                <a:cubicBezTo>
                  <a:pt x="840" y="998"/>
                  <a:pt x="840" y="998"/>
                  <a:pt x="840" y="998"/>
                </a:cubicBezTo>
                <a:close/>
                <a:moveTo>
                  <a:pt x="618" y="967"/>
                </a:moveTo>
                <a:cubicBezTo>
                  <a:pt x="617" y="968"/>
                  <a:pt x="616" y="969"/>
                  <a:pt x="616" y="971"/>
                </a:cubicBezTo>
                <a:cubicBezTo>
                  <a:pt x="614" y="970"/>
                  <a:pt x="614" y="969"/>
                  <a:pt x="612" y="970"/>
                </a:cubicBezTo>
                <a:cubicBezTo>
                  <a:pt x="610" y="970"/>
                  <a:pt x="611" y="970"/>
                  <a:pt x="608" y="970"/>
                </a:cubicBezTo>
                <a:cubicBezTo>
                  <a:pt x="608" y="969"/>
                  <a:pt x="606" y="969"/>
                  <a:pt x="607" y="968"/>
                </a:cubicBezTo>
                <a:cubicBezTo>
                  <a:pt x="609" y="967"/>
                  <a:pt x="610" y="968"/>
                  <a:pt x="611" y="969"/>
                </a:cubicBezTo>
                <a:cubicBezTo>
                  <a:pt x="614" y="969"/>
                  <a:pt x="615" y="968"/>
                  <a:pt x="617" y="967"/>
                </a:cubicBezTo>
                <a:cubicBezTo>
                  <a:pt x="618" y="967"/>
                  <a:pt x="617" y="967"/>
                  <a:pt x="618" y="967"/>
                </a:cubicBezTo>
                <a:close/>
                <a:moveTo>
                  <a:pt x="597" y="960"/>
                </a:moveTo>
                <a:cubicBezTo>
                  <a:pt x="597" y="961"/>
                  <a:pt x="597" y="962"/>
                  <a:pt x="598" y="962"/>
                </a:cubicBezTo>
                <a:cubicBezTo>
                  <a:pt x="597" y="963"/>
                  <a:pt x="600" y="964"/>
                  <a:pt x="598" y="964"/>
                </a:cubicBezTo>
                <a:cubicBezTo>
                  <a:pt x="600" y="966"/>
                  <a:pt x="600" y="963"/>
                  <a:pt x="602" y="962"/>
                </a:cubicBezTo>
                <a:cubicBezTo>
                  <a:pt x="603" y="962"/>
                  <a:pt x="602" y="963"/>
                  <a:pt x="603" y="963"/>
                </a:cubicBezTo>
                <a:cubicBezTo>
                  <a:pt x="604" y="964"/>
                  <a:pt x="604" y="963"/>
                  <a:pt x="605" y="963"/>
                </a:cubicBezTo>
                <a:cubicBezTo>
                  <a:pt x="606" y="964"/>
                  <a:pt x="606" y="964"/>
                  <a:pt x="606" y="964"/>
                </a:cubicBezTo>
                <a:cubicBezTo>
                  <a:pt x="607" y="964"/>
                  <a:pt x="607" y="964"/>
                  <a:pt x="608" y="964"/>
                </a:cubicBezTo>
                <a:cubicBezTo>
                  <a:pt x="610" y="964"/>
                  <a:pt x="611" y="964"/>
                  <a:pt x="613" y="965"/>
                </a:cubicBezTo>
                <a:cubicBezTo>
                  <a:pt x="612" y="967"/>
                  <a:pt x="608" y="964"/>
                  <a:pt x="607" y="966"/>
                </a:cubicBezTo>
                <a:cubicBezTo>
                  <a:pt x="607" y="966"/>
                  <a:pt x="606" y="966"/>
                  <a:pt x="605" y="966"/>
                </a:cubicBezTo>
                <a:cubicBezTo>
                  <a:pt x="605" y="966"/>
                  <a:pt x="604" y="966"/>
                  <a:pt x="603" y="966"/>
                </a:cubicBezTo>
                <a:cubicBezTo>
                  <a:pt x="603" y="966"/>
                  <a:pt x="603" y="966"/>
                  <a:pt x="603" y="966"/>
                </a:cubicBezTo>
                <a:cubicBezTo>
                  <a:pt x="601" y="967"/>
                  <a:pt x="599" y="966"/>
                  <a:pt x="598" y="966"/>
                </a:cubicBezTo>
                <a:cubicBezTo>
                  <a:pt x="597" y="966"/>
                  <a:pt x="597" y="965"/>
                  <a:pt x="596" y="965"/>
                </a:cubicBezTo>
                <a:cubicBezTo>
                  <a:pt x="596" y="964"/>
                  <a:pt x="595" y="964"/>
                  <a:pt x="595" y="964"/>
                </a:cubicBezTo>
                <a:cubicBezTo>
                  <a:pt x="595" y="963"/>
                  <a:pt x="595" y="963"/>
                  <a:pt x="595" y="963"/>
                </a:cubicBezTo>
                <a:cubicBezTo>
                  <a:pt x="595" y="962"/>
                  <a:pt x="596" y="961"/>
                  <a:pt x="597" y="960"/>
                </a:cubicBezTo>
                <a:close/>
                <a:moveTo>
                  <a:pt x="590" y="961"/>
                </a:moveTo>
                <a:cubicBezTo>
                  <a:pt x="592" y="961"/>
                  <a:pt x="591" y="963"/>
                  <a:pt x="590" y="965"/>
                </a:cubicBezTo>
                <a:cubicBezTo>
                  <a:pt x="590" y="966"/>
                  <a:pt x="591" y="966"/>
                  <a:pt x="591" y="967"/>
                </a:cubicBezTo>
                <a:cubicBezTo>
                  <a:pt x="589" y="966"/>
                  <a:pt x="588" y="967"/>
                  <a:pt x="586" y="967"/>
                </a:cubicBezTo>
                <a:cubicBezTo>
                  <a:pt x="587" y="965"/>
                  <a:pt x="588" y="964"/>
                  <a:pt x="589" y="963"/>
                </a:cubicBezTo>
                <a:cubicBezTo>
                  <a:pt x="589" y="962"/>
                  <a:pt x="589" y="962"/>
                  <a:pt x="588" y="962"/>
                </a:cubicBezTo>
                <a:cubicBezTo>
                  <a:pt x="589" y="962"/>
                  <a:pt x="590" y="961"/>
                  <a:pt x="590" y="961"/>
                </a:cubicBezTo>
                <a:close/>
                <a:moveTo>
                  <a:pt x="588" y="961"/>
                </a:moveTo>
                <a:cubicBezTo>
                  <a:pt x="588" y="962"/>
                  <a:pt x="586" y="963"/>
                  <a:pt x="584" y="962"/>
                </a:cubicBezTo>
                <a:cubicBezTo>
                  <a:pt x="586" y="962"/>
                  <a:pt x="586" y="960"/>
                  <a:pt x="588" y="961"/>
                </a:cubicBezTo>
                <a:close/>
                <a:moveTo>
                  <a:pt x="583" y="962"/>
                </a:moveTo>
                <a:cubicBezTo>
                  <a:pt x="583" y="964"/>
                  <a:pt x="581" y="963"/>
                  <a:pt x="581" y="964"/>
                </a:cubicBezTo>
                <a:cubicBezTo>
                  <a:pt x="579" y="963"/>
                  <a:pt x="581" y="961"/>
                  <a:pt x="583" y="962"/>
                </a:cubicBezTo>
                <a:close/>
                <a:moveTo>
                  <a:pt x="547" y="976"/>
                </a:moveTo>
                <a:cubicBezTo>
                  <a:pt x="546" y="976"/>
                  <a:pt x="545" y="978"/>
                  <a:pt x="544" y="979"/>
                </a:cubicBezTo>
                <a:cubicBezTo>
                  <a:pt x="543" y="978"/>
                  <a:pt x="544" y="978"/>
                  <a:pt x="544" y="977"/>
                </a:cubicBezTo>
                <a:cubicBezTo>
                  <a:pt x="541" y="978"/>
                  <a:pt x="540" y="979"/>
                  <a:pt x="540" y="982"/>
                </a:cubicBezTo>
                <a:cubicBezTo>
                  <a:pt x="539" y="982"/>
                  <a:pt x="539" y="981"/>
                  <a:pt x="538" y="981"/>
                </a:cubicBezTo>
                <a:cubicBezTo>
                  <a:pt x="538" y="983"/>
                  <a:pt x="537" y="983"/>
                  <a:pt x="537" y="984"/>
                </a:cubicBezTo>
                <a:cubicBezTo>
                  <a:pt x="537" y="986"/>
                  <a:pt x="539" y="987"/>
                  <a:pt x="539" y="988"/>
                </a:cubicBezTo>
                <a:cubicBezTo>
                  <a:pt x="537" y="988"/>
                  <a:pt x="537" y="989"/>
                  <a:pt x="537" y="989"/>
                </a:cubicBezTo>
                <a:cubicBezTo>
                  <a:pt x="536" y="989"/>
                  <a:pt x="535" y="989"/>
                  <a:pt x="534" y="989"/>
                </a:cubicBezTo>
                <a:cubicBezTo>
                  <a:pt x="534" y="989"/>
                  <a:pt x="533" y="990"/>
                  <a:pt x="533" y="990"/>
                </a:cubicBezTo>
                <a:cubicBezTo>
                  <a:pt x="532" y="990"/>
                  <a:pt x="530" y="989"/>
                  <a:pt x="529" y="989"/>
                </a:cubicBezTo>
                <a:cubicBezTo>
                  <a:pt x="528" y="989"/>
                  <a:pt x="528" y="988"/>
                  <a:pt x="526" y="988"/>
                </a:cubicBezTo>
                <a:cubicBezTo>
                  <a:pt x="525" y="990"/>
                  <a:pt x="529" y="989"/>
                  <a:pt x="528" y="991"/>
                </a:cubicBezTo>
                <a:cubicBezTo>
                  <a:pt x="525" y="990"/>
                  <a:pt x="523" y="990"/>
                  <a:pt x="523" y="993"/>
                </a:cubicBezTo>
                <a:cubicBezTo>
                  <a:pt x="522" y="993"/>
                  <a:pt x="521" y="993"/>
                  <a:pt x="521" y="993"/>
                </a:cubicBezTo>
                <a:cubicBezTo>
                  <a:pt x="519" y="993"/>
                  <a:pt x="521" y="990"/>
                  <a:pt x="523" y="991"/>
                </a:cubicBezTo>
                <a:cubicBezTo>
                  <a:pt x="524" y="989"/>
                  <a:pt x="522" y="989"/>
                  <a:pt x="523" y="987"/>
                </a:cubicBezTo>
                <a:cubicBezTo>
                  <a:pt x="525" y="987"/>
                  <a:pt x="528" y="987"/>
                  <a:pt x="528" y="984"/>
                </a:cubicBezTo>
                <a:cubicBezTo>
                  <a:pt x="530" y="984"/>
                  <a:pt x="528" y="986"/>
                  <a:pt x="530" y="987"/>
                </a:cubicBezTo>
                <a:cubicBezTo>
                  <a:pt x="532" y="986"/>
                  <a:pt x="533" y="985"/>
                  <a:pt x="534" y="984"/>
                </a:cubicBezTo>
                <a:cubicBezTo>
                  <a:pt x="533" y="982"/>
                  <a:pt x="535" y="982"/>
                  <a:pt x="536" y="979"/>
                </a:cubicBezTo>
                <a:cubicBezTo>
                  <a:pt x="538" y="980"/>
                  <a:pt x="539" y="979"/>
                  <a:pt x="540" y="977"/>
                </a:cubicBezTo>
                <a:cubicBezTo>
                  <a:pt x="541" y="976"/>
                  <a:pt x="543" y="976"/>
                  <a:pt x="544" y="975"/>
                </a:cubicBezTo>
                <a:cubicBezTo>
                  <a:pt x="546" y="976"/>
                  <a:pt x="547" y="976"/>
                  <a:pt x="548" y="976"/>
                </a:cubicBezTo>
                <a:cubicBezTo>
                  <a:pt x="550" y="975"/>
                  <a:pt x="551" y="974"/>
                  <a:pt x="552" y="973"/>
                </a:cubicBezTo>
                <a:cubicBezTo>
                  <a:pt x="554" y="974"/>
                  <a:pt x="554" y="973"/>
                  <a:pt x="555" y="973"/>
                </a:cubicBezTo>
                <a:cubicBezTo>
                  <a:pt x="557" y="974"/>
                  <a:pt x="559" y="973"/>
                  <a:pt x="560" y="972"/>
                </a:cubicBezTo>
                <a:cubicBezTo>
                  <a:pt x="562" y="972"/>
                  <a:pt x="561" y="973"/>
                  <a:pt x="563" y="973"/>
                </a:cubicBezTo>
                <a:cubicBezTo>
                  <a:pt x="564" y="973"/>
                  <a:pt x="562" y="972"/>
                  <a:pt x="563" y="971"/>
                </a:cubicBezTo>
                <a:cubicBezTo>
                  <a:pt x="565" y="972"/>
                  <a:pt x="567" y="971"/>
                  <a:pt x="568" y="970"/>
                </a:cubicBezTo>
                <a:cubicBezTo>
                  <a:pt x="569" y="970"/>
                  <a:pt x="568" y="971"/>
                  <a:pt x="569" y="971"/>
                </a:cubicBezTo>
                <a:cubicBezTo>
                  <a:pt x="571" y="971"/>
                  <a:pt x="570" y="970"/>
                  <a:pt x="572" y="970"/>
                </a:cubicBezTo>
                <a:cubicBezTo>
                  <a:pt x="572" y="970"/>
                  <a:pt x="573" y="970"/>
                  <a:pt x="573" y="970"/>
                </a:cubicBezTo>
                <a:cubicBezTo>
                  <a:pt x="574" y="972"/>
                  <a:pt x="575" y="970"/>
                  <a:pt x="576" y="972"/>
                </a:cubicBezTo>
                <a:cubicBezTo>
                  <a:pt x="576" y="972"/>
                  <a:pt x="577" y="973"/>
                  <a:pt x="576" y="974"/>
                </a:cubicBezTo>
                <a:cubicBezTo>
                  <a:pt x="574" y="973"/>
                  <a:pt x="573" y="974"/>
                  <a:pt x="572" y="974"/>
                </a:cubicBezTo>
                <a:cubicBezTo>
                  <a:pt x="571" y="976"/>
                  <a:pt x="574" y="975"/>
                  <a:pt x="573" y="977"/>
                </a:cubicBezTo>
                <a:cubicBezTo>
                  <a:pt x="571" y="977"/>
                  <a:pt x="571" y="974"/>
                  <a:pt x="569" y="976"/>
                </a:cubicBezTo>
                <a:cubicBezTo>
                  <a:pt x="567" y="975"/>
                  <a:pt x="569" y="974"/>
                  <a:pt x="567" y="974"/>
                </a:cubicBezTo>
                <a:cubicBezTo>
                  <a:pt x="566" y="974"/>
                  <a:pt x="566" y="974"/>
                  <a:pt x="566" y="975"/>
                </a:cubicBezTo>
                <a:cubicBezTo>
                  <a:pt x="564" y="975"/>
                  <a:pt x="562" y="975"/>
                  <a:pt x="561" y="976"/>
                </a:cubicBezTo>
                <a:cubicBezTo>
                  <a:pt x="560" y="976"/>
                  <a:pt x="559" y="976"/>
                  <a:pt x="558" y="976"/>
                </a:cubicBezTo>
                <a:cubicBezTo>
                  <a:pt x="558" y="977"/>
                  <a:pt x="558" y="977"/>
                  <a:pt x="559" y="978"/>
                </a:cubicBezTo>
                <a:cubicBezTo>
                  <a:pt x="558" y="978"/>
                  <a:pt x="557" y="978"/>
                  <a:pt x="556" y="979"/>
                </a:cubicBezTo>
                <a:cubicBezTo>
                  <a:pt x="555" y="979"/>
                  <a:pt x="556" y="977"/>
                  <a:pt x="556" y="976"/>
                </a:cubicBezTo>
                <a:cubicBezTo>
                  <a:pt x="555" y="977"/>
                  <a:pt x="553" y="976"/>
                  <a:pt x="553" y="976"/>
                </a:cubicBezTo>
                <a:cubicBezTo>
                  <a:pt x="551" y="976"/>
                  <a:pt x="549" y="976"/>
                  <a:pt x="548" y="977"/>
                </a:cubicBezTo>
                <a:cubicBezTo>
                  <a:pt x="547" y="977"/>
                  <a:pt x="547" y="977"/>
                  <a:pt x="547" y="976"/>
                </a:cubicBezTo>
                <a:close/>
                <a:moveTo>
                  <a:pt x="556" y="1099"/>
                </a:moveTo>
                <a:cubicBezTo>
                  <a:pt x="556" y="1099"/>
                  <a:pt x="502" y="996"/>
                  <a:pt x="672" y="1001"/>
                </a:cubicBezTo>
                <a:cubicBezTo>
                  <a:pt x="702" y="1002"/>
                  <a:pt x="743" y="1011"/>
                  <a:pt x="773" y="1017"/>
                </a:cubicBezTo>
                <a:cubicBezTo>
                  <a:pt x="526" y="984"/>
                  <a:pt x="554" y="1086"/>
                  <a:pt x="556" y="1099"/>
                </a:cubicBezTo>
                <a:close/>
                <a:moveTo>
                  <a:pt x="880" y="1011"/>
                </a:moveTo>
                <a:cubicBezTo>
                  <a:pt x="880" y="1011"/>
                  <a:pt x="879" y="1011"/>
                  <a:pt x="879" y="1011"/>
                </a:cubicBezTo>
                <a:cubicBezTo>
                  <a:pt x="878" y="1011"/>
                  <a:pt x="877" y="1012"/>
                  <a:pt x="877" y="1012"/>
                </a:cubicBezTo>
                <a:cubicBezTo>
                  <a:pt x="876" y="1012"/>
                  <a:pt x="876" y="1012"/>
                  <a:pt x="875" y="1012"/>
                </a:cubicBezTo>
                <a:cubicBezTo>
                  <a:pt x="875" y="1012"/>
                  <a:pt x="873" y="1013"/>
                  <a:pt x="873" y="1013"/>
                </a:cubicBezTo>
                <a:cubicBezTo>
                  <a:pt x="872" y="1013"/>
                  <a:pt x="870" y="1013"/>
                  <a:pt x="869" y="1013"/>
                </a:cubicBezTo>
                <a:cubicBezTo>
                  <a:pt x="868" y="1014"/>
                  <a:pt x="868" y="1014"/>
                  <a:pt x="867" y="1014"/>
                </a:cubicBezTo>
                <a:cubicBezTo>
                  <a:pt x="866" y="1014"/>
                  <a:pt x="867" y="1014"/>
                  <a:pt x="866" y="1014"/>
                </a:cubicBezTo>
                <a:cubicBezTo>
                  <a:pt x="865" y="1014"/>
                  <a:pt x="865" y="1014"/>
                  <a:pt x="864" y="1015"/>
                </a:cubicBezTo>
                <a:cubicBezTo>
                  <a:pt x="863" y="1015"/>
                  <a:pt x="863" y="1015"/>
                  <a:pt x="862" y="1015"/>
                </a:cubicBezTo>
                <a:cubicBezTo>
                  <a:pt x="861" y="1016"/>
                  <a:pt x="860" y="1015"/>
                  <a:pt x="859" y="1016"/>
                </a:cubicBezTo>
                <a:cubicBezTo>
                  <a:pt x="857" y="1016"/>
                  <a:pt x="856" y="1016"/>
                  <a:pt x="855" y="1016"/>
                </a:cubicBezTo>
                <a:cubicBezTo>
                  <a:pt x="855" y="1016"/>
                  <a:pt x="855" y="1016"/>
                  <a:pt x="855" y="1016"/>
                </a:cubicBezTo>
                <a:cubicBezTo>
                  <a:pt x="857" y="1016"/>
                  <a:pt x="859" y="1016"/>
                  <a:pt x="860" y="1018"/>
                </a:cubicBezTo>
                <a:cubicBezTo>
                  <a:pt x="858" y="1020"/>
                  <a:pt x="858" y="1021"/>
                  <a:pt x="856" y="1019"/>
                </a:cubicBezTo>
                <a:cubicBezTo>
                  <a:pt x="855" y="1019"/>
                  <a:pt x="855" y="1017"/>
                  <a:pt x="854" y="1019"/>
                </a:cubicBezTo>
                <a:cubicBezTo>
                  <a:pt x="853" y="1020"/>
                  <a:pt x="854" y="1020"/>
                  <a:pt x="851" y="1019"/>
                </a:cubicBezTo>
                <a:cubicBezTo>
                  <a:pt x="850" y="1019"/>
                  <a:pt x="849" y="1020"/>
                  <a:pt x="849" y="1020"/>
                </a:cubicBezTo>
                <a:cubicBezTo>
                  <a:pt x="848" y="1020"/>
                  <a:pt x="847" y="1020"/>
                  <a:pt x="845" y="1020"/>
                </a:cubicBezTo>
                <a:cubicBezTo>
                  <a:pt x="844" y="1020"/>
                  <a:pt x="842" y="1019"/>
                  <a:pt x="840" y="1020"/>
                </a:cubicBezTo>
                <a:cubicBezTo>
                  <a:pt x="839" y="1019"/>
                  <a:pt x="838" y="1018"/>
                  <a:pt x="837" y="1017"/>
                </a:cubicBezTo>
                <a:cubicBezTo>
                  <a:pt x="834" y="1018"/>
                  <a:pt x="833" y="1018"/>
                  <a:pt x="831" y="1018"/>
                </a:cubicBezTo>
                <a:cubicBezTo>
                  <a:pt x="831" y="1019"/>
                  <a:pt x="831" y="1019"/>
                  <a:pt x="832" y="1020"/>
                </a:cubicBezTo>
                <a:cubicBezTo>
                  <a:pt x="832" y="1019"/>
                  <a:pt x="832" y="1019"/>
                  <a:pt x="833" y="1019"/>
                </a:cubicBezTo>
                <a:cubicBezTo>
                  <a:pt x="834" y="1020"/>
                  <a:pt x="833" y="1020"/>
                  <a:pt x="832" y="1020"/>
                </a:cubicBezTo>
                <a:cubicBezTo>
                  <a:pt x="833" y="1021"/>
                  <a:pt x="834" y="1022"/>
                  <a:pt x="834" y="1023"/>
                </a:cubicBezTo>
                <a:cubicBezTo>
                  <a:pt x="833" y="1023"/>
                  <a:pt x="832" y="1023"/>
                  <a:pt x="832" y="1023"/>
                </a:cubicBezTo>
                <a:cubicBezTo>
                  <a:pt x="831" y="1023"/>
                  <a:pt x="831" y="1026"/>
                  <a:pt x="831" y="1026"/>
                </a:cubicBezTo>
                <a:cubicBezTo>
                  <a:pt x="830" y="1026"/>
                  <a:pt x="829" y="1025"/>
                  <a:pt x="828" y="1025"/>
                </a:cubicBezTo>
                <a:cubicBezTo>
                  <a:pt x="827" y="1025"/>
                  <a:pt x="827" y="1025"/>
                  <a:pt x="826" y="1025"/>
                </a:cubicBezTo>
                <a:cubicBezTo>
                  <a:pt x="826" y="1025"/>
                  <a:pt x="825" y="1024"/>
                  <a:pt x="825" y="1024"/>
                </a:cubicBezTo>
                <a:cubicBezTo>
                  <a:pt x="824" y="1024"/>
                  <a:pt x="824" y="1026"/>
                  <a:pt x="823" y="1026"/>
                </a:cubicBezTo>
                <a:cubicBezTo>
                  <a:pt x="821" y="1025"/>
                  <a:pt x="819" y="1025"/>
                  <a:pt x="817" y="1025"/>
                </a:cubicBezTo>
                <a:cubicBezTo>
                  <a:pt x="816" y="1025"/>
                  <a:pt x="815" y="1025"/>
                  <a:pt x="814" y="1025"/>
                </a:cubicBezTo>
                <a:cubicBezTo>
                  <a:pt x="813" y="1024"/>
                  <a:pt x="812" y="1024"/>
                  <a:pt x="811" y="1024"/>
                </a:cubicBezTo>
                <a:cubicBezTo>
                  <a:pt x="810" y="1024"/>
                  <a:pt x="808" y="1024"/>
                  <a:pt x="807" y="1025"/>
                </a:cubicBezTo>
                <a:cubicBezTo>
                  <a:pt x="806" y="1024"/>
                  <a:pt x="805" y="1024"/>
                  <a:pt x="805" y="1024"/>
                </a:cubicBezTo>
                <a:cubicBezTo>
                  <a:pt x="804" y="1023"/>
                  <a:pt x="804" y="1023"/>
                  <a:pt x="803" y="1023"/>
                </a:cubicBezTo>
                <a:cubicBezTo>
                  <a:pt x="803" y="1022"/>
                  <a:pt x="801" y="1023"/>
                  <a:pt x="800" y="1023"/>
                </a:cubicBezTo>
                <a:cubicBezTo>
                  <a:pt x="800" y="1023"/>
                  <a:pt x="799" y="1023"/>
                  <a:pt x="799" y="1023"/>
                </a:cubicBezTo>
                <a:cubicBezTo>
                  <a:pt x="799" y="1022"/>
                  <a:pt x="798" y="1023"/>
                  <a:pt x="797" y="1023"/>
                </a:cubicBezTo>
                <a:cubicBezTo>
                  <a:pt x="797" y="1023"/>
                  <a:pt x="797" y="1022"/>
                  <a:pt x="797" y="1022"/>
                </a:cubicBezTo>
                <a:cubicBezTo>
                  <a:pt x="796" y="1022"/>
                  <a:pt x="795" y="1023"/>
                  <a:pt x="795" y="1023"/>
                </a:cubicBezTo>
                <a:cubicBezTo>
                  <a:pt x="794" y="1023"/>
                  <a:pt x="794" y="1022"/>
                  <a:pt x="794" y="1022"/>
                </a:cubicBezTo>
                <a:cubicBezTo>
                  <a:pt x="793" y="1022"/>
                  <a:pt x="790" y="1022"/>
                  <a:pt x="788" y="1023"/>
                </a:cubicBezTo>
                <a:cubicBezTo>
                  <a:pt x="788" y="1022"/>
                  <a:pt x="787" y="1022"/>
                  <a:pt x="787" y="1022"/>
                </a:cubicBezTo>
                <a:cubicBezTo>
                  <a:pt x="786" y="1021"/>
                  <a:pt x="786" y="1021"/>
                  <a:pt x="785" y="1020"/>
                </a:cubicBezTo>
                <a:cubicBezTo>
                  <a:pt x="785" y="1020"/>
                  <a:pt x="785" y="1020"/>
                  <a:pt x="785" y="1019"/>
                </a:cubicBezTo>
                <a:cubicBezTo>
                  <a:pt x="785" y="1019"/>
                  <a:pt x="785" y="1019"/>
                  <a:pt x="785" y="1019"/>
                </a:cubicBezTo>
                <a:cubicBezTo>
                  <a:pt x="785" y="1019"/>
                  <a:pt x="785" y="1019"/>
                  <a:pt x="785" y="1019"/>
                </a:cubicBezTo>
                <a:cubicBezTo>
                  <a:pt x="787" y="1017"/>
                  <a:pt x="789" y="1019"/>
                  <a:pt x="790" y="1019"/>
                </a:cubicBezTo>
                <a:cubicBezTo>
                  <a:pt x="791" y="1019"/>
                  <a:pt x="793" y="1018"/>
                  <a:pt x="794" y="1018"/>
                </a:cubicBezTo>
                <a:cubicBezTo>
                  <a:pt x="794" y="1018"/>
                  <a:pt x="794" y="1019"/>
                  <a:pt x="794" y="1019"/>
                </a:cubicBezTo>
                <a:cubicBezTo>
                  <a:pt x="795" y="1019"/>
                  <a:pt x="797" y="1019"/>
                  <a:pt x="798" y="1020"/>
                </a:cubicBezTo>
                <a:cubicBezTo>
                  <a:pt x="798" y="1020"/>
                  <a:pt x="801" y="1019"/>
                  <a:pt x="803" y="1019"/>
                </a:cubicBezTo>
                <a:cubicBezTo>
                  <a:pt x="804" y="1019"/>
                  <a:pt x="806" y="1019"/>
                  <a:pt x="807" y="1019"/>
                </a:cubicBezTo>
                <a:cubicBezTo>
                  <a:pt x="808" y="1020"/>
                  <a:pt x="811" y="1020"/>
                  <a:pt x="811" y="1021"/>
                </a:cubicBezTo>
                <a:cubicBezTo>
                  <a:pt x="813" y="1021"/>
                  <a:pt x="814" y="1021"/>
                  <a:pt x="815" y="1020"/>
                </a:cubicBezTo>
                <a:cubicBezTo>
                  <a:pt x="817" y="1021"/>
                  <a:pt x="817" y="1021"/>
                  <a:pt x="817" y="1021"/>
                </a:cubicBezTo>
                <a:cubicBezTo>
                  <a:pt x="818" y="1020"/>
                  <a:pt x="819" y="1020"/>
                  <a:pt x="819" y="1020"/>
                </a:cubicBezTo>
                <a:cubicBezTo>
                  <a:pt x="820" y="1020"/>
                  <a:pt x="821" y="1021"/>
                  <a:pt x="822" y="1021"/>
                </a:cubicBezTo>
                <a:cubicBezTo>
                  <a:pt x="822" y="1021"/>
                  <a:pt x="822" y="1021"/>
                  <a:pt x="822" y="1021"/>
                </a:cubicBezTo>
                <a:cubicBezTo>
                  <a:pt x="823" y="1021"/>
                  <a:pt x="824" y="1021"/>
                  <a:pt x="824" y="1021"/>
                </a:cubicBezTo>
                <a:cubicBezTo>
                  <a:pt x="825" y="1022"/>
                  <a:pt x="827" y="1023"/>
                  <a:pt x="828" y="1023"/>
                </a:cubicBezTo>
                <a:cubicBezTo>
                  <a:pt x="830" y="1023"/>
                  <a:pt x="827" y="1022"/>
                  <a:pt x="829" y="1021"/>
                </a:cubicBezTo>
                <a:cubicBezTo>
                  <a:pt x="829" y="1021"/>
                  <a:pt x="829" y="1021"/>
                  <a:pt x="829" y="1021"/>
                </a:cubicBezTo>
                <a:cubicBezTo>
                  <a:pt x="827" y="1021"/>
                  <a:pt x="821" y="1020"/>
                  <a:pt x="819" y="1020"/>
                </a:cubicBezTo>
                <a:cubicBezTo>
                  <a:pt x="820" y="1018"/>
                  <a:pt x="828" y="1020"/>
                  <a:pt x="829" y="1020"/>
                </a:cubicBezTo>
                <a:cubicBezTo>
                  <a:pt x="829" y="1020"/>
                  <a:pt x="830" y="1020"/>
                  <a:pt x="830" y="1020"/>
                </a:cubicBezTo>
                <a:cubicBezTo>
                  <a:pt x="830" y="1019"/>
                  <a:pt x="830" y="1019"/>
                  <a:pt x="831" y="1018"/>
                </a:cubicBezTo>
                <a:cubicBezTo>
                  <a:pt x="830" y="1018"/>
                  <a:pt x="829" y="1018"/>
                  <a:pt x="828" y="1018"/>
                </a:cubicBezTo>
                <a:cubicBezTo>
                  <a:pt x="828" y="1017"/>
                  <a:pt x="832" y="1015"/>
                  <a:pt x="832" y="1016"/>
                </a:cubicBezTo>
                <a:cubicBezTo>
                  <a:pt x="833" y="1016"/>
                  <a:pt x="834" y="1016"/>
                  <a:pt x="835" y="1016"/>
                </a:cubicBezTo>
                <a:cubicBezTo>
                  <a:pt x="838" y="1016"/>
                  <a:pt x="843" y="1015"/>
                  <a:pt x="846" y="1015"/>
                </a:cubicBezTo>
                <a:cubicBezTo>
                  <a:pt x="847" y="1015"/>
                  <a:pt x="847" y="1015"/>
                  <a:pt x="847" y="1015"/>
                </a:cubicBezTo>
                <a:cubicBezTo>
                  <a:pt x="848" y="1015"/>
                  <a:pt x="848" y="1016"/>
                  <a:pt x="848" y="1016"/>
                </a:cubicBezTo>
                <a:cubicBezTo>
                  <a:pt x="849" y="1016"/>
                  <a:pt x="850" y="1015"/>
                  <a:pt x="850" y="1015"/>
                </a:cubicBezTo>
                <a:cubicBezTo>
                  <a:pt x="852" y="1015"/>
                  <a:pt x="853" y="1015"/>
                  <a:pt x="855" y="1015"/>
                </a:cubicBezTo>
                <a:cubicBezTo>
                  <a:pt x="857" y="1014"/>
                  <a:pt x="859" y="1014"/>
                  <a:pt x="860" y="1013"/>
                </a:cubicBezTo>
                <a:cubicBezTo>
                  <a:pt x="861" y="1013"/>
                  <a:pt x="862" y="1013"/>
                  <a:pt x="863" y="1012"/>
                </a:cubicBezTo>
                <a:cubicBezTo>
                  <a:pt x="865" y="1012"/>
                  <a:pt x="865" y="1013"/>
                  <a:pt x="867" y="1013"/>
                </a:cubicBezTo>
                <a:cubicBezTo>
                  <a:pt x="869" y="1013"/>
                  <a:pt x="871" y="1011"/>
                  <a:pt x="872" y="1010"/>
                </a:cubicBezTo>
                <a:cubicBezTo>
                  <a:pt x="873" y="1011"/>
                  <a:pt x="875" y="1010"/>
                  <a:pt x="876" y="1010"/>
                </a:cubicBezTo>
                <a:cubicBezTo>
                  <a:pt x="877" y="1010"/>
                  <a:pt x="879" y="1011"/>
                  <a:pt x="880" y="1010"/>
                </a:cubicBezTo>
                <a:cubicBezTo>
                  <a:pt x="880" y="1007"/>
                  <a:pt x="882" y="1009"/>
                  <a:pt x="885" y="1009"/>
                </a:cubicBezTo>
                <a:cubicBezTo>
                  <a:pt x="884" y="1011"/>
                  <a:pt x="882" y="1010"/>
                  <a:pt x="880" y="1011"/>
                </a:cubicBezTo>
                <a:close/>
                <a:moveTo>
                  <a:pt x="889" y="1009"/>
                </a:moveTo>
                <a:cubicBezTo>
                  <a:pt x="886" y="1009"/>
                  <a:pt x="886" y="1009"/>
                  <a:pt x="886" y="1009"/>
                </a:cubicBezTo>
                <a:cubicBezTo>
                  <a:pt x="887" y="1008"/>
                  <a:pt x="887" y="1008"/>
                  <a:pt x="887" y="1008"/>
                </a:cubicBezTo>
                <a:cubicBezTo>
                  <a:pt x="889" y="1008"/>
                  <a:pt x="889" y="1008"/>
                  <a:pt x="889" y="1008"/>
                </a:cubicBezTo>
                <a:lnTo>
                  <a:pt x="889" y="1009"/>
                </a:lnTo>
                <a:close/>
                <a:moveTo>
                  <a:pt x="890" y="1008"/>
                </a:moveTo>
                <a:cubicBezTo>
                  <a:pt x="890" y="1007"/>
                  <a:pt x="892" y="1008"/>
                  <a:pt x="892" y="1007"/>
                </a:cubicBezTo>
                <a:cubicBezTo>
                  <a:pt x="893" y="1007"/>
                  <a:pt x="890" y="1009"/>
                  <a:pt x="890" y="1008"/>
                </a:cubicBezTo>
                <a:close/>
                <a:moveTo>
                  <a:pt x="894" y="1007"/>
                </a:moveTo>
                <a:cubicBezTo>
                  <a:pt x="896" y="1005"/>
                  <a:pt x="899" y="1005"/>
                  <a:pt x="902" y="1004"/>
                </a:cubicBezTo>
                <a:cubicBezTo>
                  <a:pt x="900" y="1006"/>
                  <a:pt x="897" y="1007"/>
                  <a:pt x="894" y="1007"/>
                </a:cubicBezTo>
                <a:close/>
                <a:moveTo>
                  <a:pt x="901" y="1003"/>
                </a:moveTo>
                <a:cubicBezTo>
                  <a:pt x="898" y="1005"/>
                  <a:pt x="893" y="1005"/>
                  <a:pt x="889" y="1007"/>
                </a:cubicBezTo>
                <a:cubicBezTo>
                  <a:pt x="888" y="1007"/>
                  <a:pt x="886" y="1006"/>
                  <a:pt x="885" y="1007"/>
                </a:cubicBezTo>
                <a:cubicBezTo>
                  <a:pt x="885" y="1007"/>
                  <a:pt x="885" y="1007"/>
                  <a:pt x="885" y="1007"/>
                </a:cubicBezTo>
                <a:cubicBezTo>
                  <a:pt x="884" y="1007"/>
                  <a:pt x="884" y="1007"/>
                  <a:pt x="883" y="1007"/>
                </a:cubicBezTo>
                <a:cubicBezTo>
                  <a:pt x="883" y="1007"/>
                  <a:pt x="880" y="1007"/>
                  <a:pt x="878" y="1008"/>
                </a:cubicBezTo>
                <a:cubicBezTo>
                  <a:pt x="879" y="1007"/>
                  <a:pt x="880" y="1007"/>
                  <a:pt x="880" y="1007"/>
                </a:cubicBezTo>
                <a:cubicBezTo>
                  <a:pt x="882" y="1007"/>
                  <a:pt x="884" y="1006"/>
                  <a:pt x="886" y="1006"/>
                </a:cubicBezTo>
                <a:cubicBezTo>
                  <a:pt x="887" y="1005"/>
                  <a:pt x="888" y="1005"/>
                  <a:pt x="888" y="1004"/>
                </a:cubicBezTo>
                <a:cubicBezTo>
                  <a:pt x="889" y="1004"/>
                  <a:pt x="890" y="1004"/>
                  <a:pt x="891" y="1004"/>
                </a:cubicBezTo>
                <a:cubicBezTo>
                  <a:pt x="891" y="1004"/>
                  <a:pt x="892" y="1003"/>
                  <a:pt x="892" y="1003"/>
                </a:cubicBezTo>
                <a:cubicBezTo>
                  <a:pt x="893" y="1003"/>
                  <a:pt x="895" y="1003"/>
                  <a:pt x="896" y="1003"/>
                </a:cubicBezTo>
                <a:cubicBezTo>
                  <a:pt x="899" y="1002"/>
                  <a:pt x="901" y="1001"/>
                  <a:pt x="904" y="1001"/>
                </a:cubicBezTo>
                <a:cubicBezTo>
                  <a:pt x="904" y="1003"/>
                  <a:pt x="903" y="1003"/>
                  <a:pt x="901" y="1003"/>
                </a:cubicBezTo>
                <a:close/>
                <a:moveTo>
                  <a:pt x="906" y="1001"/>
                </a:moveTo>
                <a:cubicBezTo>
                  <a:pt x="908" y="997"/>
                  <a:pt x="915" y="999"/>
                  <a:pt x="914" y="999"/>
                </a:cubicBezTo>
                <a:cubicBezTo>
                  <a:pt x="918" y="1001"/>
                  <a:pt x="907" y="1001"/>
                  <a:pt x="906" y="1001"/>
                </a:cubicBezTo>
                <a:close/>
                <a:moveTo>
                  <a:pt x="926" y="994"/>
                </a:moveTo>
                <a:cubicBezTo>
                  <a:pt x="926" y="994"/>
                  <a:pt x="924" y="994"/>
                  <a:pt x="924" y="994"/>
                </a:cubicBezTo>
                <a:cubicBezTo>
                  <a:pt x="923" y="995"/>
                  <a:pt x="924" y="995"/>
                  <a:pt x="923" y="995"/>
                </a:cubicBezTo>
                <a:cubicBezTo>
                  <a:pt x="923" y="996"/>
                  <a:pt x="922" y="995"/>
                  <a:pt x="922" y="995"/>
                </a:cubicBezTo>
                <a:cubicBezTo>
                  <a:pt x="922" y="995"/>
                  <a:pt x="922" y="996"/>
                  <a:pt x="922" y="996"/>
                </a:cubicBezTo>
                <a:cubicBezTo>
                  <a:pt x="922" y="996"/>
                  <a:pt x="921" y="996"/>
                  <a:pt x="921" y="996"/>
                </a:cubicBezTo>
                <a:cubicBezTo>
                  <a:pt x="921" y="996"/>
                  <a:pt x="920" y="997"/>
                  <a:pt x="919" y="996"/>
                </a:cubicBezTo>
                <a:cubicBezTo>
                  <a:pt x="920" y="994"/>
                  <a:pt x="923" y="995"/>
                  <a:pt x="924" y="993"/>
                </a:cubicBezTo>
                <a:cubicBezTo>
                  <a:pt x="925" y="993"/>
                  <a:pt x="927" y="993"/>
                  <a:pt x="926" y="994"/>
                </a:cubicBezTo>
                <a:close/>
                <a:moveTo>
                  <a:pt x="937" y="1010"/>
                </a:moveTo>
                <a:cubicBezTo>
                  <a:pt x="938" y="1009"/>
                  <a:pt x="938" y="1008"/>
                  <a:pt x="940" y="1008"/>
                </a:cubicBezTo>
                <a:cubicBezTo>
                  <a:pt x="939" y="1009"/>
                  <a:pt x="938" y="1010"/>
                  <a:pt x="937" y="1010"/>
                </a:cubicBezTo>
                <a:close/>
                <a:moveTo>
                  <a:pt x="942" y="1008"/>
                </a:moveTo>
                <a:cubicBezTo>
                  <a:pt x="940" y="1007"/>
                  <a:pt x="943" y="1007"/>
                  <a:pt x="943" y="1006"/>
                </a:cubicBezTo>
                <a:cubicBezTo>
                  <a:pt x="945" y="1007"/>
                  <a:pt x="942" y="1007"/>
                  <a:pt x="942" y="1008"/>
                </a:cubicBezTo>
                <a:close/>
                <a:moveTo>
                  <a:pt x="945" y="1005"/>
                </a:moveTo>
                <a:cubicBezTo>
                  <a:pt x="946" y="1005"/>
                  <a:pt x="946" y="1004"/>
                  <a:pt x="947" y="1004"/>
                </a:cubicBezTo>
                <a:cubicBezTo>
                  <a:pt x="949" y="1004"/>
                  <a:pt x="949" y="1002"/>
                  <a:pt x="951" y="1003"/>
                </a:cubicBezTo>
                <a:cubicBezTo>
                  <a:pt x="949" y="1004"/>
                  <a:pt x="948" y="1005"/>
                  <a:pt x="945" y="1005"/>
                </a:cubicBezTo>
                <a:close/>
                <a:moveTo>
                  <a:pt x="950" y="981"/>
                </a:moveTo>
                <a:cubicBezTo>
                  <a:pt x="949" y="981"/>
                  <a:pt x="949" y="980"/>
                  <a:pt x="948" y="981"/>
                </a:cubicBezTo>
                <a:cubicBezTo>
                  <a:pt x="948" y="983"/>
                  <a:pt x="948" y="982"/>
                  <a:pt x="946" y="982"/>
                </a:cubicBezTo>
                <a:cubicBezTo>
                  <a:pt x="945" y="982"/>
                  <a:pt x="945" y="983"/>
                  <a:pt x="945" y="983"/>
                </a:cubicBezTo>
                <a:cubicBezTo>
                  <a:pt x="944" y="983"/>
                  <a:pt x="943" y="983"/>
                  <a:pt x="942" y="983"/>
                </a:cubicBezTo>
                <a:cubicBezTo>
                  <a:pt x="941" y="984"/>
                  <a:pt x="939" y="984"/>
                  <a:pt x="938" y="985"/>
                </a:cubicBezTo>
                <a:cubicBezTo>
                  <a:pt x="937" y="984"/>
                  <a:pt x="936" y="984"/>
                  <a:pt x="935" y="983"/>
                </a:cubicBezTo>
                <a:cubicBezTo>
                  <a:pt x="933" y="984"/>
                  <a:pt x="932" y="985"/>
                  <a:pt x="931" y="985"/>
                </a:cubicBezTo>
                <a:cubicBezTo>
                  <a:pt x="931" y="986"/>
                  <a:pt x="931" y="986"/>
                  <a:pt x="932" y="986"/>
                </a:cubicBezTo>
                <a:cubicBezTo>
                  <a:pt x="933" y="987"/>
                  <a:pt x="934" y="987"/>
                  <a:pt x="934" y="988"/>
                </a:cubicBezTo>
                <a:cubicBezTo>
                  <a:pt x="933" y="988"/>
                  <a:pt x="933" y="989"/>
                  <a:pt x="932" y="989"/>
                </a:cubicBezTo>
                <a:cubicBezTo>
                  <a:pt x="932" y="989"/>
                  <a:pt x="933" y="990"/>
                  <a:pt x="932" y="990"/>
                </a:cubicBezTo>
                <a:cubicBezTo>
                  <a:pt x="932" y="990"/>
                  <a:pt x="930" y="991"/>
                  <a:pt x="930" y="991"/>
                </a:cubicBezTo>
                <a:cubicBezTo>
                  <a:pt x="929" y="991"/>
                  <a:pt x="929" y="991"/>
                  <a:pt x="928" y="991"/>
                </a:cubicBezTo>
                <a:cubicBezTo>
                  <a:pt x="928" y="991"/>
                  <a:pt x="928" y="991"/>
                  <a:pt x="928" y="991"/>
                </a:cubicBezTo>
                <a:cubicBezTo>
                  <a:pt x="927" y="991"/>
                  <a:pt x="927" y="992"/>
                  <a:pt x="926" y="992"/>
                </a:cubicBezTo>
                <a:cubicBezTo>
                  <a:pt x="924" y="993"/>
                  <a:pt x="923" y="993"/>
                  <a:pt x="921" y="993"/>
                </a:cubicBezTo>
                <a:cubicBezTo>
                  <a:pt x="920" y="993"/>
                  <a:pt x="920" y="993"/>
                  <a:pt x="919" y="994"/>
                </a:cubicBezTo>
                <a:cubicBezTo>
                  <a:pt x="918" y="994"/>
                  <a:pt x="917" y="993"/>
                  <a:pt x="917" y="993"/>
                </a:cubicBezTo>
                <a:cubicBezTo>
                  <a:pt x="916" y="994"/>
                  <a:pt x="915" y="995"/>
                  <a:pt x="913" y="995"/>
                </a:cubicBezTo>
                <a:cubicBezTo>
                  <a:pt x="913" y="995"/>
                  <a:pt x="912" y="995"/>
                  <a:pt x="912" y="995"/>
                </a:cubicBezTo>
                <a:cubicBezTo>
                  <a:pt x="911" y="995"/>
                  <a:pt x="911" y="994"/>
                  <a:pt x="911" y="994"/>
                </a:cubicBezTo>
                <a:cubicBezTo>
                  <a:pt x="910" y="994"/>
                  <a:pt x="909" y="995"/>
                  <a:pt x="908" y="995"/>
                </a:cubicBezTo>
                <a:cubicBezTo>
                  <a:pt x="908" y="995"/>
                  <a:pt x="908" y="995"/>
                  <a:pt x="907" y="995"/>
                </a:cubicBezTo>
                <a:cubicBezTo>
                  <a:pt x="907" y="995"/>
                  <a:pt x="906" y="995"/>
                  <a:pt x="906" y="995"/>
                </a:cubicBezTo>
                <a:cubicBezTo>
                  <a:pt x="906" y="996"/>
                  <a:pt x="906" y="995"/>
                  <a:pt x="905" y="995"/>
                </a:cubicBezTo>
                <a:cubicBezTo>
                  <a:pt x="905" y="995"/>
                  <a:pt x="904" y="996"/>
                  <a:pt x="904" y="996"/>
                </a:cubicBezTo>
                <a:cubicBezTo>
                  <a:pt x="904" y="996"/>
                  <a:pt x="904" y="996"/>
                  <a:pt x="903" y="996"/>
                </a:cubicBezTo>
                <a:cubicBezTo>
                  <a:pt x="902" y="996"/>
                  <a:pt x="901" y="996"/>
                  <a:pt x="899" y="997"/>
                </a:cubicBezTo>
                <a:cubicBezTo>
                  <a:pt x="899" y="997"/>
                  <a:pt x="898" y="997"/>
                  <a:pt x="898" y="997"/>
                </a:cubicBezTo>
                <a:cubicBezTo>
                  <a:pt x="897" y="997"/>
                  <a:pt x="897" y="996"/>
                  <a:pt x="896" y="996"/>
                </a:cubicBezTo>
                <a:cubicBezTo>
                  <a:pt x="896" y="995"/>
                  <a:pt x="896" y="995"/>
                  <a:pt x="896" y="995"/>
                </a:cubicBezTo>
                <a:cubicBezTo>
                  <a:pt x="897" y="994"/>
                  <a:pt x="899" y="994"/>
                  <a:pt x="900" y="994"/>
                </a:cubicBezTo>
                <a:cubicBezTo>
                  <a:pt x="901" y="994"/>
                  <a:pt x="902" y="993"/>
                  <a:pt x="902" y="993"/>
                </a:cubicBezTo>
                <a:cubicBezTo>
                  <a:pt x="903" y="993"/>
                  <a:pt x="903" y="993"/>
                  <a:pt x="903" y="993"/>
                </a:cubicBezTo>
                <a:cubicBezTo>
                  <a:pt x="903" y="993"/>
                  <a:pt x="905" y="993"/>
                  <a:pt x="906" y="993"/>
                </a:cubicBezTo>
                <a:cubicBezTo>
                  <a:pt x="906" y="993"/>
                  <a:pt x="908" y="992"/>
                  <a:pt x="909" y="991"/>
                </a:cubicBezTo>
                <a:cubicBezTo>
                  <a:pt x="910" y="991"/>
                  <a:pt x="912" y="991"/>
                  <a:pt x="913" y="990"/>
                </a:cubicBezTo>
                <a:cubicBezTo>
                  <a:pt x="914" y="992"/>
                  <a:pt x="916" y="990"/>
                  <a:pt x="917" y="992"/>
                </a:cubicBezTo>
                <a:cubicBezTo>
                  <a:pt x="919" y="991"/>
                  <a:pt x="920" y="990"/>
                  <a:pt x="922" y="989"/>
                </a:cubicBezTo>
                <a:cubicBezTo>
                  <a:pt x="923" y="989"/>
                  <a:pt x="924" y="989"/>
                  <a:pt x="924" y="989"/>
                </a:cubicBezTo>
                <a:cubicBezTo>
                  <a:pt x="924" y="989"/>
                  <a:pt x="924" y="989"/>
                  <a:pt x="925" y="989"/>
                </a:cubicBezTo>
                <a:cubicBezTo>
                  <a:pt x="925" y="989"/>
                  <a:pt x="926" y="989"/>
                  <a:pt x="926" y="989"/>
                </a:cubicBezTo>
                <a:cubicBezTo>
                  <a:pt x="927" y="989"/>
                  <a:pt x="928" y="990"/>
                  <a:pt x="930" y="990"/>
                </a:cubicBezTo>
                <a:cubicBezTo>
                  <a:pt x="931" y="989"/>
                  <a:pt x="929" y="988"/>
                  <a:pt x="930" y="988"/>
                </a:cubicBezTo>
                <a:cubicBezTo>
                  <a:pt x="930" y="988"/>
                  <a:pt x="930" y="986"/>
                  <a:pt x="931" y="985"/>
                </a:cubicBezTo>
                <a:cubicBezTo>
                  <a:pt x="930" y="986"/>
                  <a:pt x="929" y="986"/>
                  <a:pt x="929" y="986"/>
                </a:cubicBezTo>
                <a:cubicBezTo>
                  <a:pt x="928" y="985"/>
                  <a:pt x="931" y="983"/>
                  <a:pt x="931" y="983"/>
                </a:cubicBezTo>
                <a:cubicBezTo>
                  <a:pt x="932" y="983"/>
                  <a:pt x="933" y="983"/>
                  <a:pt x="933" y="983"/>
                </a:cubicBezTo>
                <a:cubicBezTo>
                  <a:pt x="936" y="982"/>
                  <a:pt x="939" y="980"/>
                  <a:pt x="942" y="980"/>
                </a:cubicBezTo>
                <a:cubicBezTo>
                  <a:pt x="942" y="980"/>
                  <a:pt x="942" y="979"/>
                  <a:pt x="943" y="979"/>
                </a:cubicBezTo>
                <a:cubicBezTo>
                  <a:pt x="943" y="980"/>
                  <a:pt x="943" y="980"/>
                  <a:pt x="944" y="980"/>
                </a:cubicBezTo>
                <a:cubicBezTo>
                  <a:pt x="945" y="980"/>
                  <a:pt x="947" y="979"/>
                  <a:pt x="949" y="979"/>
                </a:cubicBezTo>
                <a:cubicBezTo>
                  <a:pt x="950" y="979"/>
                  <a:pt x="952" y="978"/>
                  <a:pt x="953" y="980"/>
                </a:cubicBezTo>
                <a:cubicBezTo>
                  <a:pt x="952" y="981"/>
                  <a:pt x="951" y="982"/>
                  <a:pt x="950" y="981"/>
                </a:cubicBezTo>
                <a:close/>
                <a:moveTo>
                  <a:pt x="984" y="962"/>
                </a:moveTo>
                <a:cubicBezTo>
                  <a:pt x="983" y="963"/>
                  <a:pt x="983" y="962"/>
                  <a:pt x="982" y="962"/>
                </a:cubicBezTo>
                <a:cubicBezTo>
                  <a:pt x="982" y="962"/>
                  <a:pt x="982" y="962"/>
                  <a:pt x="983" y="962"/>
                </a:cubicBezTo>
                <a:cubicBezTo>
                  <a:pt x="983" y="962"/>
                  <a:pt x="984" y="962"/>
                  <a:pt x="985" y="961"/>
                </a:cubicBezTo>
                <a:cubicBezTo>
                  <a:pt x="985" y="962"/>
                  <a:pt x="985" y="962"/>
                  <a:pt x="984" y="962"/>
                </a:cubicBezTo>
                <a:close/>
                <a:moveTo>
                  <a:pt x="991" y="960"/>
                </a:moveTo>
                <a:cubicBezTo>
                  <a:pt x="991" y="960"/>
                  <a:pt x="989" y="961"/>
                  <a:pt x="987" y="961"/>
                </a:cubicBezTo>
                <a:cubicBezTo>
                  <a:pt x="988" y="960"/>
                  <a:pt x="988" y="960"/>
                  <a:pt x="989" y="960"/>
                </a:cubicBezTo>
                <a:cubicBezTo>
                  <a:pt x="991" y="960"/>
                  <a:pt x="992" y="959"/>
                  <a:pt x="992" y="959"/>
                </a:cubicBezTo>
                <a:cubicBezTo>
                  <a:pt x="992" y="959"/>
                  <a:pt x="993" y="959"/>
                  <a:pt x="993" y="959"/>
                </a:cubicBezTo>
                <a:cubicBezTo>
                  <a:pt x="993" y="959"/>
                  <a:pt x="993" y="959"/>
                  <a:pt x="993" y="959"/>
                </a:cubicBezTo>
                <a:cubicBezTo>
                  <a:pt x="993" y="958"/>
                  <a:pt x="993" y="958"/>
                  <a:pt x="994" y="958"/>
                </a:cubicBezTo>
                <a:cubicBezTo>
                  <a:pt x="993" y="959"/>
                  <a:pt x="992" y="960"/>
                  <a:pt x="991" y="960"/>
                </a:cubicBezTo>
                <a:close/>
                <a:moveTo>
                  <a:pt x="995" y="958"/>
                </a:moveTo>
                <a:cubicBezTo>
                  <a:pt x="995" y="958"/>
                  <a:pt x="995" y="957"/>
                  <a:pt x="995" y="957"/>
                </a:cubicBezTo>
                <a:cubicBezTo>
                  <a:pt x="995" y="957"/>
                  <a:pt x="995" y="958"/>
                  <a:pt x="995" y="958"/>
                </a:cubicBezTo>
                <a:close/>
                <a:moveTo>
                  <a:pt x="1003" y="953"/>
                </a:moveTo>
                <a:cubicBezTo>
                  <a:pt x="1002" y="954"/>
                  <a:pt x="1001" y="954"/>
                  <a:pt x="1000" y="955"/>
                </a:cubicBezTo>
                <a:cubicBezTo>
                  <a:pt x="999" y="955"/>
                  <a:pt x="999" y="955"/>
                  <a:pt x="1000" y="954"/>
                </a:cubicBezTo>
                <a:cubicBezTo>
                  <a:pt x="1002" y="954"/>
                  <a:pt x="1003" y="953"/>
                  <a:pt x="1004" y="952"/>
                </a:cubicBezTo>
                <a:cubicBezTo>
                  <a:pt x="1004" y="953"/>
                  <a:pt x="1004" y="953"/>
                  <a:pt x="1003" y="953"/>
                </a:cubicBezTo>
                <a:close/>
                <a:moveTo>
                  <a:pt x="1006" y="949"/>
                </a:moveTo>
                <a:cubicBezTo>
                  <a:pt x="1005" y="949"/>
                  <a:pt x="1005" y="949"/>
                  <a:pt x="1004" y="949"/>
                </a:cubicBezTo>
                <a:cubicBezTo>
                  <a:pt x="1004" y="949"/>
                  <a:pt x="1004" y="950"/>
                  <a:pt x="1004" y="950"/>
                </a:cubicBezTo>
                <a:cubicBezTo>
                  <a:pt x="1003" y="950"/>
                  <a:pt x="1002" y="950"/>
                  <a:pt x="1002" y="951"/>
                </a:cubicBezTo>
                <a:cubicBezTo>
                  <a:pt x="1001" y="951"/>
                  <a:pt x="1001" y="951"/>
                  <a:pt x="1001" y="952"/>
                </a:cubicBezTo>
                <a:cubicBezTo>
                  <a:pt x="1000" y="952"/>
                  <a:pt x="1000" y="952"/>
                  <a:pt x="999" y="952"/>
                </a:cubicBezTo>
                <a:cubicBezTo>
                  <a:pt x="998" y="952"/>
                  <a:pt x="995" y="954"/>
                  <a:pt x="993" y="953"/>
                </a:cubicBezTo>
                <a:cubicBezTo>
                  <a:pt x="992" y="953"/>
                  <a:pt x="992" y="953"/>
                  <a:pt x="991" y="954"/>
                </a:cubicBezTo>
                <a:cubicBezTo>
                  <a:pt x="991" y="954"/>
                  <a:pt x="990" y="954"/>
                  <a:pt x="989" y="954"/>
                </a:cubicBezTo>
                <a:cubicBezTo>
                  <a:pt x="988" y="955"/>
                  <a:pt x="987" y="956"/>
                  <a:pt x="986" y="957"/>
                </a:cubicBezTo>
                <a:cubicBezTo>
                  <a:pt x="984" y="957"/>
                  <a:pt x="983" y="957"/>
                  <a:pt x="982" y="956"/>
                </a:cubicBezTo>
                <a:cubicBezTo>
                  <a:pt x="983" y="956"/>
                  <a:pt x="984" y="956"/>
                  <a:pt x="984" y="955"/>
                </a:cubicBezTo>
                <a:cubicBezTo>
                  <a:pt x="985" y="955"/>
                  <a:pt x="985" y="954"/>
                  <a:pt x="986" y="954"/>
                </a:cubicBezTo>
                <a:cubicBezTo>
                  <a:pt x="987" y="954"/>
                  <a:pt x="987" y="953"/>
                  <a:pt x="988" y="953"/>
                </a:cubicBezTo>
                <a:cubicBezTo>
                  <a:pt x="988" y="952"/>
                  <a:pt x="989" y="953"/>
                  <a:pt x="989" y="953"/>
                </a:cubicBezTo>
                <a:cubicBezTo>
                  <a:pt x="990" y="952"/>
                  <a:pt x="992" y="952"/>
                  <a:pt x="992" y="951"/>
                </a:cubicBezTo>
                <a:cubicBezTo>
                  <a:pt x="992" y="951"/>
                  <a:pt x="994" y="950"/>
                  <a:pt x="995" y="951"/>
                </a:cubicBezTo>
                <a:cubicBezTo>
                  <a:pt x="997" y="950"/>
                  <a:pt x="999" y="951"/>
                  <a:pt x="1002" y="950"/>
                </a:cubicBezTo>
                <a:cubicBezTo>
                  <a:pt x="1002" y="950"/>
                  <a:pt x="1003" y="949"/>
                  <a:pt x="1002" y="949"/>
                </a:cubicBezTo>
                <a:cubicBezTo>
                  <a:pt x="1005" y="949"/>
                  <a:pt x="1005" y="946"/>
                  <a:pt x="1007" y="947"/>
                </a:cubicBezTo>
                <a:cubicBezTo>
                  <a:pt x="1007" y="947"/>
                  <a:pt x="1006" y="948"/>
                  <a:pt x="1006" y="949"/>
                </a:cubicBezTo>
                <a:close/>
                <a:moveTo>
                  <a:pt x="1004" y="934"/>
                </a:moveTo>
                <a:cubicBezTo>
                  <a:pt x="1003" y="935"/>
                  <a:pt x="1003" y="936"/>
                  <a:pt x="1003" y="936"/>
                </a:cubicBezTo>
                <a:cubicBezTo>
                  <a:pt x="1000" y="936"/>
                  <a:pt x="998" y="937"/>
                  <a:pt x="997" y="939"/>
                </a:cubicBezTo>
                <a:cubicBezTo>
                  <a:pt x="995" y="938"/>
                  <a:pt x="994" y="939"/>
                  <a:pt x="993" y="940"/>
                </a:cubicBezTo>
                <a:cubicBezTo>
                  <a:pt x="991" y="939"/>
                  <a:pt x="994" y="939"/>
                  <a:pt x="994" y="938"/>
                </a:cubicBezTo>
                <a:cubicBezTo>
                  <a:pt x="995" y="937"/>
                  <a:pt x="996" y="936"/>
                  <a:pt x="997" y="936"/>
                </a:cubicBezTo>
                <a:cubicBezTo>
                  <a:pt x="998" y="935"/>
                  <a:pt x="998" y="936"/>
                  <a:pt x="999" y="936"/>
                </a:cubicBezTo>
                <a:cubicBezTo>
                  <a:pt x="999" y="936"/>
                  <a:pt x="999" y="935"/>
                  <a:pt x="999" y="935"/>
                </a:cubicBezTo>
                <a:cubicBezTo>
                  <a:pt x="1001" y="935"/>
                  <a:pt x="1001" y="934"/>
                  <a:pt x="1003" y="934"/>
                </a:cubicBezTo>
                <a:cubicBezTo>
                  <a:pt x="1004" y="934"/>
                  <a:pt x="1004" y="932"/>
                  <a:pt x="1004" y="932"/>
                </a:cubicBezTo>
                <a:cubicBezTo>
                  <a:pt x="1006" y="932"/>
                  <a:pt x="1007" y="933"/>
                  <a:pt x="1007" y="934"/>
                </a:cubicBezTo>
                <a:cubicBezTo>
                  <a:pt x="1006" y="933"/>
                  <a:pt x="1005" y="935"/>
                  <a:pt x="1004" y="934"/>
                </a:cubicBezTo>
                <a:close/>
                <a:moveTo>
                  <a:pt x="1010" y="930"/>
                </a:moveTo>
                <a:cubicBezTo>
                  <a:pt x="1010" y="930"/>
                  <a:pt x="1009" y="929"/>
                  <a:pt x="1010" y="929"/>
                </a:cubicBezTo>
                <a:cubicBezTo>
                  <a:pt x="1010" y="929"/>
                  <a:pt x="1011" y="929"/>
                  <a:pt x="1011" y="928"/>
                </a:cubicBezTo>
                <a:cubicBezTo>
                  <a:pt x="1012" y="928"/>
                  <a:pt x="1012" y="928"/>
                  <a:pt x="1013" y="928"/>
                </a:cubicBezTo>
                <a:cubicBezTo>
                  <a:pt x="1013" y="929"/>
                  <a:pt x="1012" y="929"/>
                  <a:pt x="1012" y="930"/>
                </a:cubicBezTo>
                <a:cubicBezTo>
                  <a:pt x="1011" y="930"/>
                  <a:pt x="1010" y="930"/>
                  <a:pt x="1010" y="932"/>
                </a:cubicBezTo>
                <a:cubicBezTo>
                  <a:pt x="1009" y="932"/>
                  <a:pt x="1009" y="931"/>
                  <a:pt x="1008" y="931"/>
                </a:cubicBezTo>
                <a:cubicBezTo>
                  <a:pt x="1008" y="930"/>
                  <a:pt x="1009" y="930"/>
                  <a:pt x="1010" y="930"/>
                </a:cubicBezTo>
                <a:close/>
                <a:moveTo>
                  <a:pt x="1014" y="944"/>
                </a:moveTo>
                <a:cubicBezTo>
                  <a:pt x="1013" y="945"/>
                  <a:pt x="1012" y="947"/>
                  <a:pt x="1010" y="947"/>
                </a:cubicBezTo>
                <a:cubicBezTo>
                  <a:pt x="1009" y="947"/>
                  <a:pt x="1009" y="946"/>
                  <a:pt x="1008" y="946"/>
                </a:cubicBezTo>
                <a:cubicBezTo>
                  <a:pt x="1008" y="945"/>
                  <a:pt x="1011" y="946"/>
                  <a:pt x="1011" y="944"/>
                </a:cubicBezTo>
                <a:cubicBezTo>
                  <a:pt x="1011" y="944"/>
                  <a:pt x="1011" y="944"/>
                  <a:pt x="1011" y="943"/>
                </a:cubicBezTo>
                <a:cubicBezTo>
                  <a:pt x="1013" y="944"/>
                  <a:pt x="1014" y="944"/>
                  <a:pt x="1016" y="943"/>
                </a:cubicBezTo>
                <a:cubicBezTo>
                  <a:pt x="1016" y="944"/>
                  <a:pt x="1015" y="944"/>
                  <a:pt x="1014" y="944"/>
                </a:cubicBezTo>
                <a:close/>
                <a:moveTo>
                  <a:pt x="1049" y="905"/>
                </a:moveTo>
                <a:cubicBezTo>
                  <a:pt x="1051" y="904"/>
                  <a:pt x="1052" y="904"/>
                  <a:pt x="1053" y="902"/>
                </a:cubicBezTo>
                <a:cubicBezTo>
                  <a:pt x="1055" y="902"/>
                  <a:pt x="1055" y="901"/>
                  <a:pt x="1056" y="900"/>
                </a:cubicBezTo>
                <a:cubicBezTo>
                  <a:pt x="1056" y="900"/>
                  <a:pt x="1057" y="900"/>
                  <a:pt x="1057" y="900"/>
                </a:cubicBezTo>
                <a:cubicBezTo>
                  <a:pt x="1057" y="899"/>
                  <a:pt x="1058" y="899"/>
                  <a:pt x="1058" y="899"/>
                </a:cubicBezTo>
                <a:cubicBezTo>
                  <a:pt x="1059" y="898"/>
                  <a:pt x="1060" y="898"/>
                  <a:pt x="1061" y="897"/>
                </a:cubicBezTo>
                <a:cubicBezTo>
                  <a:pt x="1062" y="898"/>
                  <a:pt x="1059" y="898"/>
                  <a:pt x="1058" y="899"/>
                </a:cubicBezTo>
                <a:cubicBezTo>
                  <a:pt x="1058" y="899"/>
                  <a:pt x="1058" y="900"/>
                  <a:pt x="1057" y="901"/>
                </a:cubicBezTo>
                <a:cubicBezTo>
                  <a:pt x="1056" y="901"/>
                  <a:pt x="1056" y="902"/>
                  <a:pt x="1055" y="903"/>
                </a:cubicBezTo>
                <a:cubicBezTo>
                  <a:pt x="1055" y="903"/>
                  <a:pt x="1053" y="903"/>
                  <a:pt x="1054" y="904"/>
                </a:cubicBezTo>
                <a:cubicBezTo>
                  <a:pt x="1053" y="905"/>
                  <a:pt x="1052" y="904"/>
                  <a:pt x="1052" y="905"/>
                </a:cubicBezTo>
                <a:cubicBezTo>
                  <a:pt x="1051" y="905"/>
                  <a:pt x="1052" y="906"/>
                  <a:pt x="1051" y="906"/>
                </a:cubicBezTo>
                <a:cubicBezTo>
                  <a:pt x="1050" y="906"/>
                  <a:pt x="1050" y="906"/>
                  <a:pt x="1049" y="907"/>
                </a:cubicBezTo>
                <a:cubicBezTo>
                  <a:pt x="1049" y="907"/>
                  <a:pt x="1050" y="907"/>
                  <a:pt x="1049" y="907"/>
                </a:cubicBezTo>
                <a:cubicBezTo>
                  <a:pt x="1049" y="908"/>
                  <a:pt x="1048" y="907"/>
                  <a:pt x="1049" y="908"/>
                </a:cubicBezTo>
                <a:cubicBezTo>
                  <a:pt x="1048" y="908"/>
                  <a:pt x="1047" y="908"/>
                  <a:pt x="1047" y="908"/>
                </a:cubicBezTo>
                <a:cubicBezTo>
                  <a:pt x="1047" y="907"/>
                  <a:pt x="1048" y="906"/>
                  <a:pt x="1049" y="905"/>
                </a:cubicBezTo>
                <a:close/>
                <a:moveTo>
                  <a:pt x="1042" y="915"/>
                </a:moveTo>
                <a:cubicBezTo>
                  <a:pt x="1042" y="915"/>
                  <a:pt x="1042" y="916"/>
                  <a:pt x="1040" y="916"/>
                </a:cubicBezTo>
                <a:cubicBezTo>
                  <a:pt x="1040" y="916"/>
                  <a:pt x="1040" y="915"/>
                  <a:pt x="1040" y="915"/>
                </a:cubicBezTo>
                <a:cubicBezTo>
                  <a:pt x="1040" y="915"/>
                  <a:pt x="1041" y="914"/>
                  <a:pt x="1042" y="915"/>
                </a:cubicBezTo>
                <a:close/>
                <a:moveTo>
                  <a:pt x="1020" y="924"/>
                </a:moveTo>
                <a:cubicBezTo>
                  <a:pt x="1021" y="923"/>
                  <a:pt x="1022" y="923"/>
                  <a:pt x="1022" y="922"/>
                </a:cubicBezTo>
                <a:cubicBezTo>
                  <a:pt x="1023" y="922"/>
                  <a:pt x="1025" y="922"/>
                  <a:pt x="1025" y="921"/>
                </a:cubicBezTo>
                <a:cubicBezTo>
                  <a:pt x="1026" y="921"/>
                  <a:pt x="1026" y="920"/>
                  <a:pt x="1026" y="920"/>
                </a:cubicBezTo>
                <a:cubicBezTo>
                  <a:pt x="1026" y="920"/>
                  <a:pt x="1027" y="920"/>
                  <a:pt x="1027" y="920"/>
                </a:cubicBezTo>
                <a:cubicBezTo>
                  <a:pt x="1028" y="920"/>
                  <a:pt x="1028" y="919"/>
                  <a:pt x="1028" y="919"/>
                </a:cubicBezTo>
                <a:cubicBezTo>
                  <a:pt x="1029" y="919"/>
                  <a:pt x="1029" y="919"/>
                  <a:pt x="1030" y="919"/>
                </a:cubicBezTo>
                <a:cubicBezTo>
                  <a:pt x="1031" y="918"/>
                  <a:pt x="1030" y="918"/>
                  <a:pt x="1032" y="917"/>
                </a:cubicBezTo>
                <a:cubicBezTo>
                  <a:pt x="1033" y="917"/>
                  <a:pt x="1033" y="915"/>
                  <a:pt x="1033" y="915"/>
                </a:cubicBezTo>
                <a:cubicBezTo>
                  <a:pt x="1034" y="915"/>
                  <a:pt x="1036" y="915"/>
                  <a:pt x="1036" y="914"/>
                </a:cubicBezTo>
                <a:cubicBezTo>
                  <a:pt x="1038" y="914"/>
                  <a:pt x="1036" y="915"/>
                  <a:pt x="1036" y="915"/>
                </a:cubicBezTo>
                <a:cubicBezTo>
                  <a:pt x="1036" y="916"/>
                  <a:pt x="1035" y="916"/>
                  <a:pt x="1034" y="917"/>
                </a:cubicBezTo>
                <a:cubicBezTo>
                  <a:pt x="1034" y="917"/>
                  <a:pt x="1033" y="917"/>
                  <a:pt x="1033" y="917"/>
                </a:cubicBezTo>
                <a:cubicBezTo>
                  <a:pt x="1033" y="918"/>
                  <a:pt x="1031" y="918"/>
                  <a:pt x="1031" y="919"/>
                </a:cubicBezTo>
                <a:cubicBezTo>
                  <a:pt x="1030" y="920"/>
                  <a:pt x="1029" y="920"/>
                  <a:pt x="1028" y="921"/>
                </a:cubicBezTo>
                <a:cubicBezTo>
                  <a:pt x="1028" y="922"/>
                  <a:pt x="1030" y="921"/>
                  <a:pt x="1030" y="924"/>
                </a:cubicBezTo>
                <a:cubicBezTo>
                  <a:pt x="1029" y="924"/>
                  <a:pt x="1029" y="924"/>
                  <a:pt x="1029" y="924"/>
                </a:cubicBezTo>
                <a:cubicBezTo>
                  <a:pt x="1028" y="923"/>
                  <a:pt x="1027" y="923"/>
                  <a:pt x="1026" y="923"/>
                </a:cubicBezTo>
                <a:cubicBezTo>
                  <a:pt x="1025" y="923"/>
                  <a:pt x="1026" y="923"/>
                  <a:pt x="1025" y="923"/>
                </a:cubicBezTo>
                <a:cubicBezTo>
                  <a:pt x="1025" y="923"/>
                  <a:pt x="1024" y="922"/>
                  <a:pt x="1024" y="922"/>
                </a:cubicBezTo>
                <a:cubicBezTo>
                  <a:pt x="1023" y="923"/>
                  <a:pt x="1024" y="923"/>
                  <a:pt x="1024" y="924"/>
                </a:cubicBezTo>
                <a:cubicBezTo>
                  <a:pt x="1023" y="924"/>
                  <a:pt x="1022" y="926"/>
                  <a:pt x="1021" y="926"/>
                </a:cubicBezTo>
                <a:cubicBezTo>
                  <a:pt x="1019" y="926"/>
                  <a:pt x="1019" y="925"/>
                  <a:pt x="1018" y="925"/>
                </a:cubicBezTo>
                <a:cubicBezTo>
                  <a:pt x="1018" y="924"/>
                  <a:pt x="1020" y="923"/>
                  <a:pt x="1020" y="924"/>
                </a:cubicBezTo>
                <a:close/>
                <a:moveTo>
                  <a:pt x="1034" y="922"/>
                </a:moveTo>
                <a:cubicBezTo>
                  <a:pt x="1033" y="922"/>
                  <a:pt x="1032" y="922"/>
                  <a:pt x="1031" y="922"/>
                </a:cubicBezTo>
                <a:cubicBezTo>
                  <a:pt x="1031" y="921"/>
                  <a:pt x="1033" y="921"/>
                  <a:pt x="1033" y="920"/>
                </a:cubicBezTo>
                <a:cubicBezTo>
                  <a:pt x="1035" y="920"/>
                  <a:pt x="1035" y="919"/>
                  <a:pt x="1037" y="918"/>
                </a:cubicBezTo>
                <a:cubicBezTo>
                  <a:pt x="1038" y="920"/>
                  <a:pt x="1035" y="919"/>
                  <a:pt x="1035" y="920"/>
                </a:cubicBezTo>
                <a:cubicBezTo>
                  <a:pt x="1035" y="921"/>
                  <a:pt x="1034" y="921"/>
                  <a:pt x="1034" y="922"/>
                </a:cubicBezTo>
                <a:close/>
                <a:moveTo>
                  <a:pt x="1026" y="926"/>
                </a:moveTo>
                <a:cubicBezTo>
                  <a:pt x="1025" y="927"/>
                  <a:pt x="1024" y="928"/>
                  <a:pt x="1023" y="928"/>
                </a:cubicBezTo>
                <a:cubicBezTo>
                  <a:pt x="1022" y="926"/>
                  <a:pt x="1024" y="926"/>
                  <a:pt x="1026" y="926"/>
                </a:cubicBezTo>
                <a:close/>
                <a:moveTo>
                  <a:pt x="1052" y="916"/>
                </a:moveTo>
                <a:cubicBezTo>
                  <a:pt x="1052" y="917"/>
                  <a:pt x="1051" y="917"/>
                  <a:pt x="1051" y="918"/>
                </a:cubicBezTo>
                <a:cubicBezTo>
                  <a:pt x="1051" y="918"/>
                  <a:pt x="1051" y="918"/>
                  <a:pt x="1051" y="918"/>
                </a:cubicBezTo>
                <a:cubicBezTo>
                  <a:pt x="1050" y="919"/>
                  <a:pt x="1049" y="920"/>
                  <a:pt x="1048" y="921"/>
                </a:cubicBezTo>
                <a:cubicBezTo>
                  <a:pt x="1047" y="921"/>
                  <a:pt x="1047" y="920"/>
                  <a:pt x="1046" y="921"/>
                </a:cubicBezTo>
                <a:cubicBezTo>
                  <a:pt x="1046" y="921"/>
                  <a:pt x="1046" y="922"/>
                  <a:pt x="1045" y="922"/>
                </a:cubicBezTo>
                <a:cubicBezTo>
                  <a:pt x="1045" y="922"/>
                  <a:pt x="1045" y="922"/>
                  <a:pt x="1045" y="922"/>
                </a:cubicBezTo>
                <a:cubicBezTo>
                  <a:pt x="1044" y="922"/>
                  <a:pt x="1043" y="923"/>
                  <a:pt x="1043" y="924"/>
                </a:cubicBezTo>
                <a:cubicBezTo>
                  <a:pt x="1043" y="924"/>
                  <a:pt x="1043" y="924"/>
                  <a:pt x="1043" y="924"/>
                </a:cubicBezTo>
                <a:cubicBezTo>
                  <a:pt x="1042" y="925"/>
                  <a:pt x="1041" y="925"/>
                  <a:pt x="1041" y="926"/>
                </a:cubicBezTo>
                <a:cubicBezTo>
                  <a:pt x="1041" y="926"/>
                  <a:pt x="1041" y="927"/>
                  <a:pt x="1041" y="927"/>
                </a:cubicBezTo>
                <a:cubicBezTo>
                  <a:pt x="1040" y="927"/>
                  <a:pt x="1040" y="927"/>
                  <a:pt x="1040" y="927"/>
                </a:cubicBezTo>
                <a:cubicBezTo>
                  <a:pt x="1040" y="927"/>
                  <a:pt x="1039" y="927"/>
                  <a:pt x="1039" y="927"/>
                </a:cubicBezTo>
                <a:cubicBezTo>
                  <a:pt x="1039" y="927"/>
                  <a:pt x="1039" y="927"/>
                  <a:pt x="1039" y="927"/>
                </a:cubicBezTo>
                <a:cubicBezTo>
                  <a:pt x="1038" y="927"/>
                  <a:pt x="1039" y="928"/>
                  <a:pt x="1038" y="928"/>
                </a:cubicBezTo>
                <a:cubicBezTo>
                  <a:pt x="1038" y="928"/>
                  <a:pt x="1038" y="928"/>
                  <a:pt x="1038" y="929"/>
                </a:cubicBezTo>
                <a:cubicBezTo>
                  <a:pt x="1037" y="929"/>
                  <a:pt x="1037" y="929"/>
                  <a:pt x="1037" y="929"/>
                </a:cubicBezTo>
                <a:cubicBezTo>
                  <a:pt x="1037" y="929"/>
                  <a:pt x="1037" y="929"/>
                  <a:pt x="1037" y="929"/>
                </a:cubicBezTo>
                <a:cubicBezTo>
                  <a:pt x="1037" y="929"/>
                  <a:pt x="1036" y="929"/>
                  <a:pt x="1036" y="929"/>
                </a:cubicBezTo>
                <a:cubicBezTo>
                  <a:pt x="1035" y="929"/>
                  <a:pt x="1035" y="930"/>
                  <a:pt x="1035" y="931"/>
                </a:cubicBezTo>
                <a:cubicBezTo>
                  <a:pt x="1035" y="931"/>
                  <a:pt x="1035" y="931"/>
                  <a:pt x="1035" y="931"/>
                </a:cubicBezTo>
                <a:cubicBezTo>
                  <a:pt x="1035" y="931"/>
                  <a:pt x="1034" y="931"/>
                  <a:pt x="1034" y="931"/>
                </a:cubicBezTo>
                <a:cubicBezTo>
                  <a:pt x="1032" y="933"/>
                  <a:pt x="1030" y="933"/>
                  <a:pt x="1029" y="935"/>
                </a:cubicBezTo>
                <a:cubicBezTo>
                  <a:pt x="1028" y="935"/>
                  <a:pt x="1028" y="936"/>
                  <a:pt x="1027" y="936"/>
                </a:cubicBezTo>
                <a:cubicBezTo>
                  <a:pt x="1026" y="936"/>
                  <a:pt x="1026" y="937"/>
                  <a:pt x="1026" y="937"/>
                </a:cubicBezTo>
                <a:cubicBezTo>
                  <a:pt x="1025" y="937"/>
                  <a:pt x="1025" y="938"/>
                  <a:pt x="1025" y="938"/>
                </a:cubicBezTo>
                <a:cubicBezTo>
                  <a:pt x="1024" y="938"/>
                  <a:pt x="1024" y="938"/>
                  <a:pt x="1023" y="938"/>
                </a:cubicBezTo>
                <a:cubicBezTo>
                  <a:pt x="1023" y="938"/>
                  <a:pt x="1023" y="939"/>
                  <a:pt x="1022" y="939"/>
                </a:cubicBezTo>
                <a:cubicBezTo>
                  <a:pt x="1022" y="939"/>
                  <a:pt x="1022" y="940"/>
                  <a:pt x="1022" y="940"/>
                </a:cubicBezTo>
                <a:cubicBezTo>
                  <a:pt x="1021" y="940"/>
                  <a:pt x="1021" y="940"/>
                  <a:pt x="1020" y="941"/>
                </a:cubicBezTo>
                <a:cubicBezTo>
                  <a:pt x="1020" y="941"/>
                  <a:pt x="1019" y="942"/>
                  <a:pt x="1018" y="942"/>
                </a:cubicBezTo>
                <a:cubicBezTo>
                  <a:pt x="1017" y="942"/>
                  <a:pt x="1018" y="941"/>
                  <a:pt x="1018" y="941"/>
                </a:cubicBezTo>
                <a:cubicBezTo>
                  <a:pt x="1019" y="940"/>
                  <a:pt x="1019" y="939"/>
                  <a:pt x="1021" y="939"/>
                </a:cubicBezTo>
                <a:cubicBezTo>
                  <a:pt x="1021" y="938"/>
                  <a:pt x="1021" y="938"/>
                  <a:pt x="1021" y="937"/>
                </a:cubicBezTo>
                <a:cubicBezTo>
                  <a:pt x="1023" y="938"/>
                  <a:pt x="1023" y="936"/>
                  <a:pt x="1024" y="936"/>
                </a:cubicBezTo>
                <a:cubicBezTo>
                  <a:pt x="1024" y="936"/>
                  <a:pt x="1025" y="936"/>
                  <a:pt x="1026" y="936"/>
                </a:cubicBezTo>
                <a:cubicBezTo>
                  <a:pt x="1027" y="935"/>
                  <a:pt x="1028" y="933"/>
                  <a:pt x="1029" y="932"/>
                </a:cubicBezTo>
                <a:cubicBezTo>
                  <a:pt x="1031" y="933"/>
                  <a:pt x="1031" y="931"/>
                  <a:pt x="1033" y="931"/>
                </a:cubicBezTo>
                <a:cubicBezTo>
                  <a:pt x="1033" y="930"/>
                  <a:pt x="1032" y="930"/>
                  <a:pt x="1033" y="929"/>
                </a:cubicBezTo>
                <a:cubicBezTo>
                  <a:pt x="1033" y="929"/>
                  <a:pt x="1033" y="930"/>
                  <a:pt x="1034" y="930"/>
                </a:cubicBezTo>
                <a:cubicBezTo>
                  <a:pt x="1035" y="929"/>
                  <a:pt x="1035" y="928"/>
                  <a:pt x="1036" y="927"/>
                </a:cubicBezTo>
                <a:cubicBezTo>
                  <a:pt x="1037" y="927"/>
                  <a:pt x="1038" y="926"/>
                  <a:pt x="1040" y="926"/>
                </a:cubicBezTo>
                <a:cubicBezTo>
                  <a:pt x="1040" y="926"/>
                  <a:pt x="1039" y="925"/>
                  <a:pt x="1039" y="925"/>
                </a:cubicBezTo>
                <a:cubicBezTo>
                  <a:pt x="1039" y="925"/>
                  <a:pt x="1041" y="925"/>
                  <a:pt x="1040" y="923"/>
                </a:cubicBezTo>
                <a:cubicBezTo>
                  <a:pt x="1041" y="923"/>
                  <a:pt x="1042" y="923"/>
                  <a:pt x="1043" y="923"/>
                </a:cubicBezTo>
                <a:cubicBezTo>
                  <a:pt x="1043" y="922"/>
                  <a:pt x="1041" y="922"/>
                  <a:pt x="1042" y="921"/>
                </a:cubicBezTo>
                <a:cubicBezTo>
                  <a:pt x="1044" y="921"/>
                  <a:pt x="1044" y="920"/>
                  <a:pt x="1045" y="920"/>
                </a:cubicBezTo>
                <a:cubicBezTo>
                  <a:pt x="1046" y="920"/>
                  <a:pt x="1046" y="919"/>
                  <a:pt x="1047" y="919"/>
                </a:cubicBezTo>
                <a:cubicBezTo>
                  <a:pt x="1049" y="918"/>
                  <a:pt x="1049" y="917"/>
                  <a:pt x="1051" y="917"/>
                </a:cubicBezTo>
                <a:cubicBezTo>
                  <a:pt x="1051" y="916"/>
                  <a:pt x="1051" y="916"/>
                  <a:pt x="1050" y="915"/>
                </a:cubicBezTo>
                <a:cubicBezTo>
                  <a:pt x="1052" y="915"/>
                  <a:pt x="1053" y="916"/>
                  <a:pt x="1052" y="914"/>
                </a:cubicBezTo>
                <a:cubicBezTo>
                  <a:pt x="1053" y="914"/>
                  <a:pt x="1053" y="914"/>
                  <a:pt x="1054" y="914"/>
                </a:cubicBezTo>
                <a:cubicBezTo>
                  <a:pt x="1055" y="914"/>
                  <a:pt x="1054" y="912"/>
                  <a:pt x="1056" y="912"/>
                </a:cubicBezTo>
                <a:cubicBezTo>
                  <a:pt x="1056" y="914"/>
                  <a:pt x="1054" y="915"/>
                  <a:pt x="1052" y="916"/>
                </a:cubicBezTo>
                <a:close/>
                <a:moveTo>
                  <a:pt x="1062" y="909"/>
                </a:moveTo>
                <a:cubicBezTo>
                  <a:pt x="1060" y="908"/>
                  <a:pt x="1058" y="913"/>
                  <a:pt x="1055" y="911"/>
                </a:cubicBezTo>
                <a:cubicBezTo>
                  <a:pt x="1056" y="910"/>
                  <a:pt x="1057" y="910"/>
                  <a:pt x="1058" y="909"/>
                </a:cubicBezTo>
                <a:cubicBezTo>
                  <a:pt x="1058" y="908"/>
                  <a:pt x="1060" y="908"/>
                  <a:pt x="1061" y="908"/>
                </a:cubicBezTo>
                <a:cubicBezTo>
                  <a:pt x="1061" y="908"/>
                  <a:pt x="1062" y="908"/>
                  <a:pt x="1062" y="908"/>
                </a:cubicBezTo>
                <a:cubicBezTo>
                  <a:pt x="1062" y="908"/>
                  <a:pt x="1062" y="908"/>
                  <a:pt x="1062" y="909"/>
                </a:cubicBezTo>
                <a:close/>
                <a:moveTo>
                  <a:pt x="1085" y="883"/>
                </a:moveTo>
                <a:cubicBezTo>
                  <a:pt x="1085" y="883"/>
                  <a:pt x="1085" y="883"/>
                  <a:pt x="1085" y="883"/>
                </a:cubicBezTo>
                <a:cubicBezTo>
                  <a:pt x="1085" y="883"/>
                  <a:pt x="1085" y="883"/>
                  <a:pt x="1085" y="883"/>
                </a:cubicBezTo>
                <a:cubicBezTo>
                  <a:pt x="1085" y="883"/>
                  <a:pt x="1085" y="883"/>
                  <a:pt x="1085" y="883"/>
                </a:cubicBezTo>
                <a:close/>
                <a:moveTo>
                  <a:pt x="1086" y="882"/>
                </a:moveTo>
                <a:cubicBezTo>
                  <a:pt x="1086" y="882"/>
                  <a:pt x="1086" y="882"/>
                  <a:pt x="1086" y="881"/>
                </a:cubicBezTo>
                <a:cubicBezTo>
                  <a:pt x="1087" y="881"/>
                  <a:pt x="1087" y="881"/>
                  <a:pt x="1087" y="881"/>
                </a:cubicBezTo>
                <a:cubicBezTo>
                  <a:pt x="1087" y="881"/>
                  <a:pt x="1087" y="882"/>
                  <a:pt x="1086" y="882"/>
                </a:cubicBezTo>
                <a:close/>
                <a:moveTo>
                  <a:pt x="1091" y="876"/>
                </a:moveTo>
                <a:cubicBezTo>
                  <a:pt x="1091" y="877"/>
                  <a:pt x="1090" y="877"/>
                  <a:pt x="1090" y="877"/>
                </a:cubicBezTo>
                <a:cubicBezTo>
                  <a:pt x="1090" y="877"/>
                  <a:pt x="1091" y="876"/>
                  <a:pt x="1091" y="875"/>
                </a:cubicBezTo>
                <a:cubicBezTo>
                  <a:pt x="1091" y="875"/>
                  <a:pt x="1091" y="875"/>
                  <a:pt x="1091" y="875"/>
                </a:cubicBezTo>
                <a:lnTo>
                  <a:pt x="1091" y="876"/>
                </a:lnTo>
                <a:close/>
                <a:moveTo>
                  <a:pt x="1094" y="872"/>
                </a:moveTo>
                <a:cubicBezTo>
                  <a:pt x="1094" y="872"/>
                  <a:pt x="1094" y="872"/>
                  <a:pt x="1094" y="872"/>
                </a:cubicBezTo>
                <a:cubicBezTo>
                  <a:pt x="1094" y="872"/>
                  <a:pt x="1094" y="872"/>
                  <a:pt x="1094" y="871"/>
                </a:cubicBezTo>
                <a:cubicBezTo>
                  <a:pt x="1094" y="871"/>
                  <a:pt x="1094" y="871"/>
                  <a:pt x="1094" y="871"/>
                </a:cubicBezTo>
                <a:cubicBezTo>
                  <a:pt x="1094" y="871"/>
                  <a:pt x="1094" y="871"/>
                  <a:pt x="1094" y="871"/>
                </a:cubicBezTo>
                <a:cubicBezTo>
                  <a:pt x="1094" y="871"/>
                  <a:pt x="1095" y="871"/>
                  <a:pt x="1095" y="871"/>
                </a:cubicBezTo>
                <a:cubicBezTo>
                  <a:pt x="1095" y="871"/>
                  <a:pt x="1095" y="872"/>
                  <a:pt x="1094" y="872"/>
                </a:cubicBezTo>
                <a:close/>
                <a:moveTo>
                  <a:pt x="1095" y="871"/>
                </a:moveTo>
                <a:cubicBezTo>
                  <a:pt x="1096" y="871"/>
                  <a:pt x="1096" y="871"/>
                  <a:pt x="1096" y="871"/>
                </a:cubicBezTo>
                <a:cubicBezTo>
                  <a:pt x="1096" y="871"/>
                  <a:pt x="1096" y="871"/>
                  <a:pt x="1096" y="871"/>
                </a:cubicBezTo>
                <a:cubicBezTo>
                  <a:pt x="1096" y="871"/>
                  <a:pt x="1096" y="871"/>
                  <a:pt x="1095" y="871"/>
                </a:cubicBezTo>
                <a:close/>
                <a:moveTo>
                  <a:pt x="1096" y="870"/>
                </a:moveTo>
                <a:cubicBezTo>
                  <a:pt x="1096" y="869"/>
                  <a:pt x="1096" y="869"/>
                  <a:pt x="1096" y="869"/>
                </a:cubicBezTo>
                <a:cubicBezTo>
                  <a:pt x="1096" y="869"/>
                  <a:pt x="1096" y="869"/>
                  <a:pt x="1096" y="869"/>
                </a:cubicBezTo>
                <a:cubicBezTo>
                  <a:pt x="1096" y="869"/>
                  <a:pt x="1096" y="869"/>
                  <a:pt x="1097" y="870"/>
                </a:cubicBezTo>
                <a:cubicBezTo>
                  <a:pt x="1096" y="870"/>
                  <a:pt x="1096" y="870"/>
                  <a:pt x="1096" y="870"/>
                </a:cubicBezTo>
                <a:close/>
                <a:moveTo>
                  <a:pt x="132" y="891"/>
                </a:moveTo>
                <a:cubicBezTo>
                  <a:pt x="118" y="852"/>
                  <a:pt x="110" y="812"/>
                  <a:pt x="111" y="771"/>
                </a:cubicBezTo>
                <a:cubicBezTo>
                  <a:pt x="112" y="759"/>
                  <a:pt x="113" y="748"/>
                  <a:pt x="114" y="736"/>
                </a:cubicBezTo>
                <a:cubicBezTo>
                  <a:pt x="115" y="733"/>
                  <a:pt x="115" y="731"/>
                  <a:pt x="116" y="728"/>
                </a:cubicBezTo>
                <a:cubicBezTo>
                  <a:pt x="117" y="718"/>
                  <a:pt x="119" y="710"/>
                  <a:pt x="122" y="701"/>
                </a:cubicBezTo>
                <a:cubicBezTo>
                  <a:pt x="126" y="690"/>
                  <a:pt x="132" y="683"/>
                  <a:pt x="132" y="671"/>
                </a:cubicBezTo>
                <a:cubicBezTo>
                  <a:pt x="132" y="665"/>
                  <a:pt x="131" y="659"/>
                  <a:pt x="127" y="654"/>
                </a:cubicBezTo>
                <a:cubicBezTo>
                  <a:pt x="119" y="644"/>
                  <a:pt x="107" y="646"/>
                  <a:pt x="106" y="647"/>
                </a:cubicBezTo>
                <a:cubicBezTo>
                  <a:pt x="107" y="645"/>
                  <a:pt x="109" y="643"/>
                  <a:pt x="110" y="636"/>
                </a:cubicBezTo>
                <a:cubicBezTo>
                  <a:pt x="114" y="602"/>
                  <a:pt x="74" y="599"/>
                  <a:pt x="55" y="616"/>
                </a:cubicBezTo>
                <a:cubicBezTo>
                  <a:pt x="52" y="620"/>
                  <a:pt x="48" y="624"/>
                  <a:pt x="47" y="629"/>
                </a:cubicBezTo>
                <a:cubicBezTo>
                  <a:pt x="46" y="633"/>
                  <a:pt x="45" y="641"/>
                  <a:pt x="47" y="644"/>
                </a:cubicBezTo>
                <a:cubicBezTo>
                  <a:pt x="38" y="639"/>
                  <a:pt x="32" y="644"/>
                  <a:pt x="27" y="647"/>
                </a:cubicBezTo>
                <a:cubicBezTo>
                  <a:pt x="0" y="662"/>
                  <a:pt x="8" y="714"/>
                  <a:pt x="33" y="728"/>
                </a:cubicBezTo>
                <a:cubicBezTo>
                  <a:pt x="80" y="755"/>
                  <a:pt x="101" y="669"/>
                  <a:pt x="54" y="680"/>
                </a:cubicBezTo>
                <a:cubicBezTo>
                  <a:pt x="47" y="682"/>
                  <a:pt x="44" y="691"/>
                  <a:pt x="45" y="699"/>
                </a:cubicBezTo>
                <a:cubicBezTo>
                  <a:pt x="44" y="698"/>
                  <a:pt x="39" y="691"/>
                  <a:pt x="42" y="682"/>
                </a:cubicBezTo>
                <a:cubicBezTo>
                  <a:pt x="46" y="670"/>
                  <a:pt x="57" y="665"/>
                  <a:pt x="68" y="667"/>
                </a:cubicBezTo>
                <a:cubicBezTo>
                  <a:pt x="90" y="673"/>
                  <a:pt x="88" y="695"/>
                  <a:pt x="85" y="713"/>
                </a:cubicBezTo>
                <a:cubicBezTo>
                  <a:pt x="81" y="743"/>
                  <a:pt x="78" y="775"/>
                  <a:pt x="84" y="806"/>
                </a:cubicBezTo>
                <a:cubicBezTo>
                  <a:pt x="91" y="847"/>
                  <a:pt x="105" y="885"/>
                  <a:pt x="125" y="922"/>
                </a:cubicBezTo>
                <a:cubicBezTo>
                  <a:pt x="135" y="942"/>
                  <a:pt x="146" y="962"/>
                  <a:pt x="158" y="981"/>
                </a:cubicBezTo>
                <a:cubicBezTo>
                  <a:pt x="165" y="992"/>
                  <a:pt x="172" y="1003"/>
                  <a:pt x="179" y="1013"/>
                </a:cubicBezTo>
                <a:cubicBezTo>
                  <a:pt x="188" y="1025"/>
                  <a:pt x="195" y="1029"/>
                  <a:pt x="205" y="1040"/>
                </a:cubicBezTo>
                <a:cubicBezTo>
                  <a:pt x="217" y="1051"/>
                  <a:pt x="217" y="1051"/>
                  <a:pt x="217" y="1051"/>
                </a:cubicBezTo>
                <a:cubicBezTo>
                  <a:pt x="199" y="1023"/>
                  <a:pt x="181" y="996"/>
                  <a:pt x="165" y="966"/>
                </a:cubicBezTo>
                <a:cubicBezTo>
                  <a:pt x="152" y="942"/>
                  <a:pt x="141" y="917"/>
                  <a:pt x="132" y="891"/>
                </a:cubicBezTo>
                <a:close/>
                <a:moveTo>
                  <a:pt x="154" y="969"/>
                </a:moveTo>
                <a:cubicBezTo>
                  <a:pt x="154" y="969"/>
                  <a:pt x="153" y="969"/>
                  <a:pt x="153" y="968"/>
                </a:cubicBezTo>
                <a:cubicBezTo>
                  <a:pt x="153" y="968"/>
                  <a:pt x="153" y="968"/>
                  <a:pt x="153" y="968"/>
                </a:cubicBezTo>
                <a:cubicBezTo>
                  <a:pt x="153" y="967"/>
                  <a:pt x="153" y="967"/>
                  <a:pt x="153" y="967"/>
                </a:cubicBezTo>
                <a:cubicBezTo>
                  <a:pt x="153" y="967"/>
                  <a:pt x="153" y="967"/>
                  <a:pt x="153" y="967"/>
                </a:cubicBezTo>
                <a:cubicBezTo>
                  <a:pt x="153" y="966"/>
                  <a:pt x="153" y="966"/>
                  <a:pt x="153" y="965"/>
                </a:cubicBezTo>
                <a:cubicBezTo>
                  <a:pt x="152" y="965"/>
                  <a:pt x="152" y="965"/>
                  <a:pt x="152" y="964"/>
                </a:cubicBezTo>
                <a:cubicBezTo>
                  <a:pt x="152" y="964"/>
                  <a:pt x="151" y="963"/>
                  <a:pt x="151" y="963"/>
                </a:cubicBezTo>
                <a:cubicBezTo>
                  <a:pt x="151" y="962"/>
                  <a:pt x="151" y="962"/>
                  <a:pt x="150" y="961"/>
                </a:cubicBezTo>
                <a:cubicBezTo>
                  <a:pt x="150" y="961"/>
                  <a:pt x="150" y="960"/>
                  <a:pt x="149" y="960"/>
                </a:cubicBezTo>
                <a:cubicBezTo>
                  <a:pt x="149" y="959"/>
                  <a:pt x="149" y="959"/>
                  <a:pt x="149" y="958"/>
                </a:cubicBezTo>
                <a:cubicBezTo>
                  <a:pt x="149" y="958"/>
                  <a:pt x="149" y="957"/>
                  <a:pt x="149" y="957"/>
                </a:cubicBezTo>
                <a:cubicBezTo>
                  <a:pt x="148" y="957"/>
                  <a:pt x="148" y="956"/>
                  <a:pt x="148" y="956"/>
                </a:cubicBezTo>
                <a:cubicBezTo>
                  <a:pt x="148" y="956"/>
                  <a:pt x="148" y="955"/>
                  <a:pt x="147" y="955"/>
                </a:cubicBezTo>
                <a:cubicBezTo>
                  <a:pt x="147" y="955"/>
                  <a:pt x="147" y="955"/>
                  <a:pt x="147" y="954"/>
                </a:cubicBezTo>
                <a:cubicBezTo>
                  <a:pt x="146" y="954"/>
                  <a:pt x="146" y="953"/>
                  <a:pt x="146" y="952"/>
                </a:cubicBezTo>
                <a:cubicBezTo>
                  <a:pt x="146" y="952"/>
                  <a:pt x="146" y="951"/>
                  <a:pt x="146" y="950"/>
                </a:cubicBezTo>
                <a:cubicBezTo>
                  <a:pt x="146" y="950"/>
                  <a:pt x="145" y="949"/>
                  <a:pt x="145" y="949"/>
                </a:cubicBezTo>
                <a:cubicBezTo>
                  <a:pt x="144" y="949"/>
                  <a:pt x="144" y="948"/>
                  <a:pt x="144" y="948"/>
                </a:cubicBezTo>
                <a:cubicBezTo>
                  <a:pt x="144" y="947"/>
                  <a:pt x="144" y="947"/>
                  <a:pt x="143" y="946"/>
                </a:cubicBezTo>
                <a:cubicBezTo>
                  <a:pt x="143" y="946"/>
                  <a:pt x="142" y="945"/>
                  <a:pt x="142" y="945"/>
                </a:cubicBezTo>
                <a:cubicBezTo>
                  <a:pt x="142" y="944"/>
                  <a:pt x="142" y="943"/>
                  <a:pt x="142" y="943"/>
                </a:cubicBezTo>
                <a:cubicBezTo>
                  <a:pt x="141" y="942"/>
                  <a:pt x="141" y="942"/>
                  <a:pt x="141" y="941"/>
                </a:cubicBezTo>
                <a:cubicBezTo>
                  <a:pt x="140" y="941"/>
                  <a:pt x="140" y="940"/>
                  <a:pt x="140" y="939"/>
                </a:cubicBezTo>
                <a:cubicBezTo>
                  <a:pt x="140" y="938"/>
                  <a:pt x="140" y="938"/>
                  <a:pt x="140" y="937"/>
                </a:cubicBezTo>
                <a:cubicBezTo>
                  <a:pt x="140" y="936"/>
                  <a:pt x="140" y="936"/>
                  <a:pt x="140" y="935"/>
                </a:cubicBezTo>
                <a:cubicBezTo>
                  <a:pt x="139" y="936"/>
                  <a:pt x="139" y="935"/>
                  <a:pt x="139" y="934"/>
                </a:cubicBezTo>
                <a:cubicBezTo>
                  <a:pt x="139" y="934"/>
                  <a:pt x="139" y="934"/>
                  <a:pt x="139" y="934"/>
                </a:cubicBezTo>
                <a:cubicBezTo>
                  <a:pt x="139" y="933"/>
                  <a:pt x="139" y="932"/>
                  <a:pt x="139" y="931"/>
                </a:cubicBezTo>
                <a:cubicBezTo>
                  <a:pt x="138" y="931"/>
                  <a:pt x="138" y="931"/>
                  <a:pt x="138" y="931"/>
                </a:cubicBezTo>
                <a:cubicBezTo>
                  <a:pt x="138" y="930"/>
                  <a:pt x="137" y="930"/>
                  <a:pt x="137" y="930"/>
                </a:cubicBezTo>
                <a:cubicBezTo>
                  <a:pt x="137" y="927"/>
                  <a:pt x="137" y="929"/>
                  <a:pt x="138" y="928"/>
                </a:cubicBezTo>
                <a:cubicBezTo>
                  <a:pt x="138" y="928"/>
                  <a:pt x="138" y="928"/>
                  <a:pt x="139" y="930"/>
                </a:cubicBezTo>
                <a:cubicBezTo>
                  <a:pt x="139" y="930"/>
                  <a:pt x="139" y="931"/>
                  <a:pt x="139" y="931"/>
                </a:cubicBezTo>
                <a:cubicBezTo>
                  <a:pt x="139" y="931"/>
                  <a:pt x="140" y="932"/>
                  <a:pt x="140" y="932"/>
                </a:cubicBezTo>
                <a:cubicBezTo>
                  <a:pt x="140" y="933"/>
                  <a:pt x="140" y="933"/>
                  <a:pt x="140" y="934"/>
                </a:cubicBezTo>
                <a:cubicBezTo>
                  <a:pt x="140" y="934"/>
                  <a:pt x="140" y="934"/>
                  <a:pt x="140" y="935"/>
                </a:cubicBezTo>
                <a:cubicBezTo>
                  <a:pt x="140" y="935"/>
                  <a:pt x="140" y="935"/>
                  <a:pt x="140" y="935"/>
                </a:cubicBezTo>
                <a:cubicBezTo>
                  <a:pt x="141" y="935"/>
                  <a:pt x="141" y="936"/>
                  <a:pt x="141" y="936"/>
                </a:cubicBezTo>
                <a:cubicBezTo>
                  <a:pt x="141" y="936"/>
                  <a:pt x="141" y="936"/>
                  <a:pt x="141" y="936"/>
                </a:cubicBezTo>
                <a:cubicBezTo>
                  <a:pt x="141" y="937"/>
                  <a:pt x="141" y="937"/>
                  <a:pt x="141" y="937"/>
                </a:cubicBezTo>
                <a:cubicBezTo>
                  <a:pt x="142" y="937"/>
                  <a:pt x="142" y="938"/>
                  <a:pt x="142" y="938"/>
                </a:cubicBezTo>
                <a:cubicBezTo>
                  <a:pt x="142" y="938"/>
                  <a:pt x="141" y="938"/>
                  <a:pt x="142" y="938"/>
                </a:cubicBezTo>
                <a:cubicBezTo>
                  <a:pt x="142" y="939"/>
                  <a:pt x="142" y="939"/>
                  <a:pt x="142" y="939"/>
                </a:cubicBezTo>
                <a:cubicBezTo>
                  <a:pt x="142" y="939"/>
                  <a:pt x="142" y="939"/>
                  <a:pt x="143" y="939"/>
                </a:cubicBezTo>
                <a:cubicBezTo>
                  <a:pt x="143" y="940"/>
                  <a:pt x="142" y="940"/>
                  <a:pt x="143" y="941"/>
                </a:cubicBezTo>
                <a:cubicBezTo>
                  <a:pt x="143" y="941"/>
                  <a:pt x="144" y="941"/>
                  <a:pt x="144" y="942"/>
                </a:cubicBezTo>
                <a:cubicBezTo>
                  <a:pt x="144" y="942"/>
                  <a:pt x="144" y="943"/>
                  <a:pt x="144" y="943"/>
                </a:cubicBezTo>
                <a:cubicBezTo>
                  <a:pt x="144" y="943"/>
                  <a:pt x="144" y="943"/>
                  <a:pt x="144" y="944"/>
                </a:cubicBezTo>
                <a:cubicBezTo>
                  <a:pt x="144" y="944"/>
                  <a:pt x="144" y="944"/>
                  <a:pt x="144" y="944"/>
                </a:cubicBezTo>
                <a:cubicBezTo>
                  <a:pt x="144" y="945"/>
                  <a:pt x="144" y="945"/>
                  <a:pt x="145" y="945"/>
                </a:cubicBezTo>
                <a:cubicBezTo>
                  <a:pt x="145" y="946"/>
                  <a:pt x="145" y="947"/>
                  <a:pt x="145" y="947"/>
                </a:cubicBezTo>
                <a:cubicBezTo>
                  <a:pt x="145" y="948"/>
                  <a:pt x="145" y="948"/>
                  <a:pt x="146" y="948"/>
                </a:cubicBezTo>
                <a:cubicBezTo>
                  <a:pt x="146" y="948"/>
                  <a:pt x="146" y="947"/>
                  <a:pt x="146" y="947"/>
                </a:cubicBezTo>
                <a:cubicBezTo>
                  <a:pt x="146" y="947"/>
                  <a:pt x="146" y="947"/>
                  <a:pt x="146" y="947"/>
                </a:cubicBezTo>
                <a:cubicBezTo>
                  <a:pt x="146" y="947"/>
                  <a:pt x="146" y="946"/>
                  <a:pt x="146" y="947"/>
                </a:cubicBezTo>
                <a:cubicBezTo>
                  <a:pt x="147" y="947"/>
                  <a:pt x="147" y="947"/>
                  <a:pt x="147" y="947"/>
                </a:cubicBezTo>
                <a:cubicBezTo>
                  <a:pt x="147" y="948"/>
                  <a:pt x="147" y="948"/>
                  <a:pt x="147" y="948"/>
                </a:cubicBezTo>
                <a:cubicBezTo>
                  <a:pt x="147" y="949"/>
                  <a:pt x="147" y="949"/>
                  <a:pt x="147" y="949"/>
                </a:cubicBezTo>
                <a:cubicBezTo>
                  <a:pt x="147" y="950"/>
                  <a:pt x="147" y="950"/>
                  <a:pt x="147" y="950"/>
                </a:cubicBezTo>
                <a:cubicBezTo>
                  <a:pt x="146" y="950"/>
                  <a:pt x="147" y="950"/>
                  <a:pt x="147" y="951"/>
                </a:cubicBezTo>
                <a:cubicBezTo>
                  <a:pt x="147" y="951"/>
                  <a:pt x="147" y="952"/>
                  <a:pt x="147" y="952"/>
                </a:cubicBezTo>
                <a:cubicBezTo>
                  <a:pt x="147" y="953"/>
                  <a:pt x="147" y="953"/>
                  <a:pt x="148" y="953"/>
                </a:cubicBezTo>
                <a:cubicBezTo>
                  <a:pt x="148" y="954"/>
                  <a:pt x="148" y="954"/>
                  <a:pt x="148" y="955"/>
                </a:cubicBezTo>
                <a:cubicBezTo>
                  <a:pt x="148" y="955"/>
                  <a:pt x="149" y="956"/>
                  <a:pt x="149" y="956"/>
                </a:cubicBezTo>
                <a:cubicBezTo>
                  <a:pt x="149" y="957"/>
                  <a:pt x="150" y="957"/>
                  <a:pt x="150" y="958"/>
                </a:cubicBezTo>
                <a:cubicBezTo>
                  <a:pt x="150" y="958"/>
                  <a:pt x="150" y="959"/>
                  <a:pt x="150" y="959"/>
                </a:cubicBezTo>
                <a:cubicBezTo>
                  <a:pt x="151" y="960"/>
                  <a:pt x="151" y="960"/>
                  <a:pt x="151" y="961"/>
                </a:cubicBezTo>
                <a:cubicBezTo>
                  <a:pt x="152" y="961"/>
                  <a:pt x="152" y="962"/>
                  <a:pt x="152" y="963"/>
                </a:cubicBezTo>
                <a:cubicBezTo>
                  <a:pt x="152" y="963"/>
                  <a:pt x="152" y="963"/>
                  <a:pt x="153" y="964"/>
                </a:cubicBezTo>
                <a:cubicBezTo>
                  <a:pt x="153" y="964"/>
                  <a:pt x="153" y="965"/>
                  <a:pt x="153" y="965"/>
                </a:cubicBezTo>
                <a:cubicBezTo>
                  <a:pt x="154" y="966"/>
                  <a:pt x="154" y="966"/>
                  <a:pt x="154" y="967"/>
                </a:cubicBezTo>
                <a:cubicBezTo>
                  <a:pt x="154" y="967"/>
                  <a:pt x="154" y="967"/>
                  <a:pt x="154" y="968"/>
                </a:cubicBezTo>
                <a:cubicBezTo>
                  <a:pt x="154" y="968"/>
                  <a:pt x="154" y="968"/>
                  <a:pt x="154" y="969"/>
                </a:cubicBezTo>
                <a:cubicBezTo>
                  <a:pt x="155" y="969"/>
                  <a:pt x="155" y="969"/>
                  <a:pt x="154" y="969"/>
                </a:cubicBezTo>
                <a:close/>
                <a:moveTo>
                  <a:pt x="158" y="976"/>
                </a:moveTo>
                <a:cubicBezTo>
                  <a:pt x="157" y="976"/>
                  <a:pt x="157" y="976"/>
                  <a:pt x="157" y="975"/>
                </a:cubicBezTo>
                <a:cubicBezTo>
                  <a:pt x="156" y="975"/>
                  <a:pt x="156" y="973"/>
                  <a:pt x="156" y="972"/>
                </a:cubicBezTo>
                <a:cubicBezTo>
                  <a:pt x="156" y="972"/>
                  <a:pt x="155" y="971"/>
                  <a:pt x="155" y="970"/>
                </a:cubicBezTo>
                <a:cubicBezTo>
                  <a:pt x="155" y="969"/>
                  <a:pt x="156" y="970"/>
                  <a:pt x="157" y="971"/>
                </a:cubicBezTo>
                <a:cubicBezTo>
                  <a:pt x="157" y="972"/>
                  <a:pt x="157" y="972"/>
                  <a:pt x="158" y="973"/>
                </a:cubicBezTo>
                <a:cubicBezTo>
                  <a:pt x="157" y="974"/>
                  <a:pt x="158" y="974"/>
                  <a:pt x="158" y="975"/>
                </a:cubicBezTo>
                <a:cubicBezTo>
                  <a:pt x="158" y="976"/>
                  <a:pt x="159" y="976"/>
                  <a:pt x="159" y="978"/>
                </a:cubicBezTo>
                <a:cubicBezTo>
                  <a:pt x="158" y="978"/>
                  <a:pt x="158" y="976"/>
                  <a:pt x="158" y="976"/>
                </a:cubicBezTo>
                <a:close/>
                <a:moveTo>
                  <a:pt x="163" y="985"/>
                </a:moveTo>
                <a:cubicBezTo>
                  <a:pt x="162" y="984"/>
                  <a:pt x="162" y="983"/>
                  <a:pt x="161" y="982"/>
                </a:cubicBezTo>
                <a:cubicBezTo>
                  <a:pt x="161" y="981"/>
                  <a:pt x="160" y="981"/>
                  <a:pt x="160" y="980"/>
                </a:cubicBezTo>
                <a:cubicBezTo>
                  <a:pt x="161" y="980"/>
                  <a:pt x="161" y="980"/>
                  <a:pt x="162" y="980"/>
                </a:cubicBezTo>
                <a:cubicBezTo>
                  <a:pt x="162" y="982"/>
                  <a:pt x="164" y="983"/>
                  <a:pt x="163" y="985"/>
                </a:cubicBezTo>
                <a:close/>
                <a:moveTo>
                  <a:pt x="186" y="1012"/>
                </a:moveTo>
                <a:cubicBezTo>
                  <a:pt x="186" y="1013"/>
                  <a:pt x="187" y="1013"/>
                  <a:pt x="187" y="1014"/>
                </a:cubicBezTo>
                <a:cubicBezTo>
                  <a:pt x="187" y="1014"/>
                  <a:pt x="188" y="1014"/>
                  <a:pt x="188" y="1015"/>
                </a:cubicBezTo>
                <a:cubicBezTo>
                  <a:pt x="189" y="1015"/>
                  <a:pt x="189" y="1016"/>
                  <a:pt x="189" y="1017"/>
                </a:cubicBezTo>
                <a:cubicBezTo>
                  <a:pt x="189" y="1017"/>
                  <a:pt x="189" y="1016"/>
                  <a:pt x="189" y="1016"/>
                </a:cubicBezTo>
                <a:cubicBezTo>
                  <a:pt x="190" y="1016"/>
                  <a:pt x="190" y="1017"/>
                  <a:pt x="191" y="1017"/>
                </a:cubicBezTo>
                <a:cubicBezTo>
                  <a:pt x="191" y="1018"/>
                  <a:pt x="192" y="1018"/>
                  <a:pt x="192" y="1019"/>
                </a:cubicBezTo>
                <a:cubicBezTo>
                  <a:pt x="194" y="1021"/>
                  <a:pt x="195" y="1023"/>
                  <a:pt x="196" y="1024"/>
                </a:cubicBezTo>
                <a:cubicBezTo>
                  <a:pt x="196" y="1025"/>
                  <a:pt x="197" y="1026"/>
                  <a:pt x="197" y="1025"/>
                </a:cubicBezTo>
                <a:cubicBezTo>
                  <a:pt x="196" y="1024"/>
                  <a:pt x="196" y="1024"/>
                  <a:pt x="196" y="1023"/>
                </a:cubicBezTo>
                <a:cubicBezTo>
                  <a:pt x="196" y="1024"/>
                  <a:pt x="197" y="1024"/>
                  <a:pt x="197" y="1024"/>
                </a:cubicBezTo>
                <a:cubicBezTo>
                  <a:pt x="197" y="1025"/>
                  <a:pt x="197" y="1025"/>
                  <a:pt x="198" y="1025"/>
                </a:cubicBezTo>
                <a:cubicBezTo>
                  <a:pt x="198" y="1026"/>
                  <a:pt x="198" y="1027"/>
                  <a:pt x="199" y="1028"/>
                </a:cubicBezTo>
                <a:cubicBezTo>
                  <a:pt x="199" y="1028"/>
                  <a:pt x="199" y="1028"/>
                  <a:pt x="200" y="1029"/>
                </a:cubicBezTo>
                <a:cubicBezTo>
                  <a:pt x="200" y="1029"/>
                  <a:pt x="200" y="1029"/>
                  <a:pt x="201" y="1030"/>
                </a:cubicBezTo>
                <a:cubicBezTo>
                  <a:pt x="202" y="1030"/>
                  <a:pt x="202" y="1031"/>
                  <a:pt x="203" y="1032"/>
                </a:cubicBezTo>
                <a:cubicBezTo>
                  <a:pt x="204" y="1033"/>
                  <a:pt x="205" y="1034"/>
                  <a:pt x="205" y="1034"/>
                </a:cubicBezTo>
                <a:cubicBezTo>
                  <a:pt x="206" y="1035"/>
                  <a:pt x="207" y="1036"/>
                  <a:pt x="208" y="1037"/>
                </a:cubicBezTo>
                <a:cubicBezTo>
                  <a:pt x="208" y="1037"/>
                  <a:pt x="209" y="1039"/>
                  <a:pt x="208" y="1038"/>
                </a:cubicBezTo>
                <a:cubicBezTo>
                  <a:pt x="207" y="1038"/>
                  <a:pt x="207" y="1036"/>
                  <a:pt x="206" y="1036"/>
                </a:cubicBezTo>
                <a:cubicBezTo>
                  <a:pt x="205" y="1035"/>
                  <a:pt x="204" y="1034"/>
                  <a:pt x="203" y="1033"/>
                </a:cubicBezTo>
                <a:cubicBezTo>
                  <a:pt x="202" y="1032"/>
                  <a:pt x="201" y="1031"/>
                  <a:pt x="201" y="1031"/>
                </a:cubicBezTo>
                <a:cubicBezTo>
                  <a:pt x="200" y="1030"/>
                  <a:pt x="199" y="1029"/>
                  <a:pt x="199" y="1029"/>
                </a:cubicBezTo>
                <a:cubicBezTo>
                  <a:pt x="198" y="1028"/>
                  <a:pt x="198" y="1027"/>
                  <a:pt x="198" y="1027"/>
                </a:cubicBezTo>
                <a:cubicBezTo>
                  <a:pt x="197" y="1027"/>
                  <a:pt x="197" y="1026"/>
                  <a:pt x="197" y="1026"/>
                </a:cubicBezTo>
                <a:cubicBezTo>
                  <a:pt x="196" y="1025"/>
                  <a:pt x="195" y="1025"/>
                  <a:pt x="195" y="1025"/>
                </a:cubicBezTo>
                <a:cubicBezTo>
                  <a:pt x="194" y="1024"/>
                  <a:pt x="194" y="1023"/>
                  <a:pt x="193" y="1022"/>
                </a:cubicBezTo>
                <a:cubicBezTo>
                  <a:pt x="191" y="1020"/>
                  <a:pt x="191" y="1020"/>
                  <a:pt x="191" y="1020"/>
                </a:cubicBezTo>
                <a:cubicBezTo>
                  <a:pt x="190" y="1019"/>
                  <a:pt x="190" y="1018"/>
                  <a:pt x="190" y="1018"/>
                </a:cubicBezTo>
                <a:cubicBezTo>
                  <a:pt x="190" y="1019"/>
                  <a:pt x="189" y="1018"/>
                  <a:pt x="189" y="1018"/>
                </a:cubicBezTo>
                <a:cubicBezTo>
                  <a:pt x="189" y="1017"/>
                  <a:pt x="189" y="1017"/>
                  <a:pt x="188" y="1016"/>
                </a:cubicBezTo>
                <a:cubicBezTo>
                  <a:pt x="188" y="1016"/>
                  <a:pt x="188" y="1015"/>
                  <a:pt x="187" y="1015"/>
                </a:cubicBezTo>
                <a:cubicBezTo>
                  <a:pt x="187" y="1015"/>
                  <a:pt x="187" y="1015"/>
                  <a:pt x="187" y="1015"/>
                </a:cubicBezTo>
                <a:cubicBezTo>
                  <a:pt x="186" y="1014"/>
                  <a:pt x="186" y="1013"/>
                  <a:pt x="185" y="1013"/>
                </a:cubicBezTo>
                <a:cubicBezTo>
                  <a:pt x="185" y="1012"/>
                  <a:pt x="185" y="1012"/>
                  <a:pt x="186" y="1012"/>
                </a:cubicBezTo>
                <a:close/>
                <a:moveTo>
                  <a:pt x="175" y="998"/>
                </a:moveTo>
                <a:cubicBezTo>
                  <a:pt x="175" y="998"/>
                  <a:pt x="175" y="997"/>
                  <a:pt x="176" y="998"/>
                </a:cubicBezTo>
                <a:cubicBezTo>
                  <a:pt x="176" y="999"/>
                  <a:pt x="179" y="1001"/>
                  <a:pt x="178" y="1002"/>
                </a:cubicBezTo>
                <a:cubicBezTo>
                  <a:pt x="176" y="1002"/>
                  <a:pt x="177" y="1000"/>
                  <a:pt x="176" y="999"/>
                </a:cubicBezTo>
                <a:cubicBezTo>
                  <a:pt x="175" y="999"/>
                  <a:pt x="174" y="999"/>
                  <a:pt x="175" y="998"/>
                </a:cubicBezTo>
                <a:close/>
                <a:moveTo>
                  <a:pt x="170" y="989"/>
                </a:moveTo>
                <a:cubicBezTo>
                  <a:pt x="170" y="990"/>
                  <a:pt x="171" y="990"/>
                  <a:pt x="171" y="991"/>
                </a:cubicBezTo>
                <a:cubicBezTo>
                  <a:pt x="171" y="992"/>
                  <a:pt x="172" y="992"/>
                  <a:pt x="172" y="993"/>
                </a:cubicBezTo>
                <a:cubicBezTo>
                  <a:pt x="172" y="994"/>
                  <a:pt x="174" y="994"/>
                  <a:pt x="174" y="996"/>
                </a:cubicBezTo>
                <a:cubicBezTo>
                  <a:pt x="173" y="995"/>
                  <a:pt x="172" y="994"/>
                  <a:pt x="172" y="994"/>
                </a:cubicBezTo>
                <a:cubicBezTo>
                  <a:pt x="171" y="994"/>
                  <a:pt x="171" y="993"/>
                  <a:pt x="171" y="993"/>
                </a:cubicBezTo>
                <a:cubicBezTo>
                  <a:pt x="170" y="992"/>
                  <a:pt x="170" y="991"/>
                  <a:pt x="170" y="990"/>
                </a:cubicBezTo>
                <a:cubicBezTo>
                  <a:pt x="170" y="990"/>
                  <a:pt x="169" y="989"/>
                  <a:pt x="169" y="988"/>
                </a:cubicBezTo>
                <a:cubicBezTo>
                  <a:pt x="169" y="987"/>
                  <a:pt x="170" y="988"/>
                  <a:pt x="170" y="989"/>
                </a:cubicBezTo>
                <a:close/>
                <a:moveTo>
                  <a:pt x="171" y="996"/>
                </a:moveTo>
                <a:cubicBezTo>
                  <a:pt x="171" y="996"/>
                  <a:pt x="171" y="997"/>
                  <a:pt x="172" y="997"/>
                </a:cubicBezTo>
                <a:cubicBezTo>
                  <a:pt x="172" y="998"/>
                  <a:pt x="172" y="998"/>
                  <a:pt x="173" y="998"/>
                </a:cubicBezTo>
                <a:cubicBezTo>
                  <a:pt x="173" y="999"/>
                  <a:pt x="173" y="1000"/>
                  <a:pt x="174" y="1001"/>
                </a:cubicBezTo>
                <a:cubicBezTo>
                  <a:pt x="174" y="1001"/>
                  <a:pt x="174" y="1000"/>
                  <a:pt x="174" y="1000"/>
                </a:cubicBezTo>
                <a:cubicBezTo>
                  <a:pt x="175" y="1000"/>
                  <a:pt x="175" y="1001"/>
                  <a:pt x="176" y="1001"/>
                </a:cubicBezTo>
                <a:cubicBezTo>
                  <a:pt x="176" y="1002"/>
                  <a:pt x="176" y="1002"/>
                  <a:pt x="177" y="1003"/>
                </a:cubicBezTo>
                <a:cubicBezTo>
                  <a:pt x="178" y="1005"/>
                  <a:pt x="179" y="1007"/>
                  <a:pt x="180" y="1009"/>
                </a:cubicBezTo>
                <a:cubicBezTo>
                  <a:pt x="180" y="1009"/>
                  <a:pt x="181" y="1010"/>
                  <a:pt x="181" y="1009"/>
                </a:cubicBezTo>
                <a:cubicBezTo>
                  <a:pt x="181" y="1009"/>
                  <a:pt x="180" y="1008"/>
                  <a:pt x="180" y="1008"/>
                </a:cubicBezTo>
                <a:cubicBezTo>
                  <a:pt x="181" y="1008"/>
                  <a:pt x="181" y="1009"/>
                  <a:pt x="181" y="1009"/>
                </a:cubicBezTo>
                <a:cubicBezTo>
                  <a:pt x="181" y="1009"/>
                  <a:pt x="182" y="1009"/>
                  <a:pt x="182" y="1010"/>
                </a:cubicBezTo>
                <a:cubicBezTo>
                  <a:pt x="182" y="1011"/>
                  <a:pt x="182" y="1011"/>
                  <a:pt x="183" y="1012"/>
                </a:cubicBezTo>
                <a:cubicBezTo>
                  <a:pt x="183" y="1013"/>
                  <a:pt x="183" y="1013"/>
                  <a:pt x="184" y="1013"/>
                </a:cubicBezTo>
                <a:cubicBezTo>
                  <a:pt x="184" y="1014"/>
                  <a:pt x="184" y="1014"/>
                  <a:pt x="185" y="1015"/>
                </a:cubicBezTo>
                <a:cubicBezTo>
                  <a:pt x="185" y="1015"/>
                  <a:pt x="186" y="1016"/>
                  <a:pt x="187" y="1017"/>
                </a:cubicBezTo>
                <a:cubicBezTo>
                  <a:pt x="187" y="1018"/>
                  <a:pt x="188" y="1019"/>
                  <a:pt x="189" y="1020"/>
                </a:cubicBezTo>
                <a:cubicBezTo>
                  <a:pt x="190" y="1020"/>
                  <a:pt x="190" y="1022"/>
                  <a:pt x="189" y="1021"/>
                </a:cubicBezTo>
                <a:cubicBezTo>
                  <a:pt x="188" y="1020"/>
                  <a:pt x="188" y="1019"/>
                  <a:pt x="187" y="1018"/>
                </a:cubicBezTo>
                <a:cubicBezTo>
                  <a:pt x="186" y="1017"/>
                  <a:pt x="185" y="1016"/>
                  <a:pt x="184" y="1015"/>
                </a:cubicBezTo>
                <a:cubicBezTo>
                  <a:pt x="184" y="1015"/>
                  <a:pt x="183" y="1014"/>
                  <a:pt x="183" y="1013"/>
                </a:cubicBezTo>
                <a:cubicBezTo>
                  <a:pt x="182" y="1013"/>
                  <a:pt x="182" y="1012"/>
                  <a:pt x="182" y="1011"/>
                </a:cubicBezTo>
                <a:cubicBezTo>
                  <a:pt x="181" y="1011"/>
                  <a:pt x="181" y="1011"/>
                  <a:pt x="181" y="1010"/>
                </a:cubicBezTo>
                <a:cubicBezTo>
                  <a:pt x="180" y="1010"/>
                  <a:pt x="179" y="1010"/>
                  <a:pt x="179" y="1009"/>
                </a:cubicBezTo>
                <a:cubicBezTo>
                  <a:pt x="178" y="1008"/>
                  <a:pt x="178" y="1007"/>
                  <a:pt x="178" y="1006"/>
                </a:cubicBezTo>
                <a:cubicBezTo>
                  <a:pt x="175" y="1004"/>
                  <a:pt x="175" y="1004"/>
                  <a:pt x="175" y="1004"/>
                </a:cubicBezTo>
                <a:cubicBezTo>
                  <a:pt x="175" y="1003"/>
                  <a:pt x="174" y="1002"/>
                  <a:pt x="174" y="1002"/>
                </a:cubicBezTo>
                <a:cubicBezTo>
                  <a:pt x="174" y="1003"/>
                  <a:pt x="174" y="1002"/>
                  <a:pt x="174" y="1001"/>
                </a:cubicBezTo>
                <a:cubicBezTo>
                  <a:pt x="173" y="1001"/>
                  <a:pt x="173" y="1000"/>
                  <a:pt x="173" y="1000"/>
                </a:cubicBezTo>
                <a:cubicBezTo>
                  <a:pt x="173" y="999"/>
                  <a:pt x="172" y="999"/>
                  <a:pt x="172" y="998"/>
                </a:cubicBezTo>
                <a:cubicBezTo>
                  <a:pt x="172" y="998"/>
                  <a:pt x="172" y="998"/>
                  <a:pt x="171" y="998"/>
                </a:cubicBezTo>
                <a:cubicBezTo>
                  <a:pt x="171" y="998"/>
                  <a:pt x="171" y="997"/>
                  <a:pt x="170" y="996"/>
                </a:cubicBezTo>
                <a:cubicBezTo>
                  <a:pt x="169" y="995"/>
                  <a:pt x="169" y="995"/>
                  <a:pt x="168" y="994"/>
                </a:cubicBezTo>
                <a:cubicBezTo>
                  <a:pt x="168" y="994"/>
                  <a:pt x="168" y="993"/>
                  <a:pt x="167" y="993"/>
                </a:cubicBezTo>
                <a:cubicBezTo>
                  <a:pt x="167" y="992"/>
                  <a:pt x="167" y="991"/>
                  <a:pt x="167" y="991"/>
                </a:cubicBezTo>
                <a:cubicBezTo>
                  <a:pt x="168" y="991"/>
                  <a:pt x="168" y="993"/>
                  <a:pt x="169" y="993"/>
                </a:cubicBezTo>
                <a:cubicBezTo>
                  <a:pt x="169" y="994"/>
                  <a:pt x="170" y="995"/>
                  <a:pt x="171" y="996"/>
                </a:cubicBezTo>
                <a:close/>
                <a:moveTo>
                  <a:pt x="166" y="982"/>
                </a:moveTo>
                <a:cubicBezTo>
                  <a:pt x="166" y="982"/>
                  <a:pt x="167" y="983"/>
                  <a:pt x="167" y="983"/>
                </a:cubicBezTo>
                <a:cubicBezTo>
                  <a:pt x="167" y="984"/>
                  <a:pt x="167" y="984"/>
                  <a:pt x="167" y="985"/>
                </a:cubicBezTo>
                <a:cubicBezTo>
                  <a:pt x="168" y="985"/>
                  <a:pt x="168" y="986"/>
                  <a:pt x="168" y="986"/>
                </a:cubicBezTo>
                <a:cubicBezTo>
                  <a:pt x="168" y="986"/>
                  <a:pt x="168" y="986"/>
                  <a:pt x="168" y="987"/>
                </a:cubicBezTo>
                <a:cubicBezTo>
                  <a:pt x="168" y="987"/>
                  <a:pt x="168" y="987"/>
                  <a:pt x="168" y="987"/>
                </a:cubicBezTo>
                <a:cubicBezTo>
                  <a:pt x="168" y="987"/>
                  <a:pt x="167" y="987"/>
                  <a:pt x="167" y="987"/>
                </a:cubicBezTo>
                <a:cubicBezTo>
                  <a:pt x="167" y="986"/>
                  <a:pt x="167" y="986"/>
                  <a:pt x="167" y="986"/>
                </a:cubicBezTo>
                <a:cubicBezTo>
                  <a:pt x="167" y="986"/>
                  <a:pt x="167" y="985"/>
                  <a:pt x="167" y="985"/>
                </a:cubicBezTo>
                <a:cubicBezTo>
                  <a:pt x="167" y="985"/>
                  <a:pt x="166" y="985"/>
                  <a:pt x="166" y="985"/>
                </a:cubicBezTo>
                <a:cubicBezTo>
                  <a:pt x="166" y="984"/>
                  <a:pt x="166" y="984"/>
                  <a:pt x="166" y="984"/>
                </a:cubicBezTo>
                <a:cubicBezTo>
                  <a:pt x="166" y="983"/>
                  <a:pt x="165" y="983"/>
                  <a:pt x="165" y="982"/>
                </a:cubicBezTo>
                <a:cubicBezTo>
                  <a:pt x="165" y="982"/>
                  <a:pt x="165" y="982"/>
                  <a:pt x="164" y="981"/>
                </a:cubicBezTo>
                <a:cubicBezTo>
                  <a:pt x="164" y="981"/>
                  <a:pt x="164" y="980"/>
                  <a:pt x="164" y="980"/>
                </a:cubicBezTo>
                <a:cubicBezTo>
                  <a:pt x="163" y="979"/>
                  <a:pt x="163" y="979"/>
                  <a:pt x="163" y="978"/>
                </a:cubicBezTo>
                <a:cubicBezTo>
                  <a:pt x="163" y="978"/>
                  <a:pt x="162" y="977"/>
                  <a:pt x="162" y="977"/>
                </a:cubicBezTo>
                <a:cubicBezTo>
                  <a:pt x="162" y="976"/>
                  <a:pt x="162" y="976"/>
                  <a:pt x="162" y="976"/>
                </a:cubicBezTo>
                <a:cubicBezTo>
                  <a:pt x="161" y="976"/>
                  <a:pt x="161" y="975"/>
                  <a:pt x="161" y="975"/>
                </a:cubicBezTo>
                <a:cubicBezTo>
                  <a:pt x="161" y="974"/>
                  <a:pt x="160" y="974"/>
                  <a:pt x="160" y="974"/>
                </a:cubicBezTo>
                <a:cubicBezTo>
                  <a:pt x="160" y="974"/>
                  <a:pt x="160" y="974"/>
                  <a:pt x="160" y="973"/>
                </a:cubicBezTo>
                <a:cubicBezTo>
                  <a:pt x="159" y="973"/>
                  <a:pt x="159" y="972"/>
                  <a:pt x="159" y="971"/>
                </a:cubicBezTo>
                <a:cubicBezTo>
                  <a:pt x="159" y="971"/>
                  <a:pt x="158" y="970"/>
                  <a:pt x="158" y="969"/>
                </a:cubicBezTo>
                <a:cubicBezTo>
                  <a:pt x="158" y="969"/>
                  <a:pt x="158" y="968"/>
                  <a:pt x="158" y="968"/>
                </a:cubicBezTo>
                <a:cubicBezTo>
                  <a:pt x="157" y="968"/>
                  <a:pt x="157" y="967"/>
                  <a:pt x="157" y="967"/>
                </a:cubicBezTo>
                <a:cubicBezTo>
                  <a:pt x="157" y="966"/>
                  <a:pt x="156" y="966"/>
                  <a:pt x="156" y="965"/>
                </a:cubicBezTo>
                <a:cubicBezTo>
                  <a:pt x="155" y="965"/>
                  <a:pt x="155" y="965"/>
                  <a:pt x="154" y="964"/>
                </a:cubicBezTo>
                <a:cubicBezTo>
                  <a:pt x="154" y="963"/>
                  <a:pt x="154" y="963"/>
                  <a:pt x="154" y="962"/>
                </a:cubicBezTo>
                <a:cubicBezTo>
                  <a:pt x="154" y="961"/>
                  <a:pt x="153" y="961"/>
                  <a:pt x="153" y="961"/>
                </a:cubicBezTo>
                <a:cubicBezTo>
                  <a:pt x="153" y="960"/>
                  <a:pt x="152" y="959"/>
                  <a:pt x="152" y="958"/>
                </a:cubicBezTo>
                <a:cubicBezTo>
                  <a:pt x="152" y="958"/>
                  <a:pt x="152" y="957"/>
                  <a:pt x="152" y="956"/>
                </a:cubicBezTo>
                <a:cubicBezTo>
                  <a:pt x="151" y="956"/>
                  <a:pt x="152" y="955"/>
                  <a:pt x="151" y="955"/>
                </a:cubicBezTo>
                <a:cubicBezTo>
                  <a:pt x="151" y="955"/>
                  <a:pt x="151" y="954"/>
                  <a:pt x="151" y="954"/>
                </a:cubicBezTo>
                <a:cubicBezTo>
                  <a:pt x="151" y="953"/>
                  <a:pt x="150" y="954"/>
                  <a:pt x="150" y="953"/>
                </a:cubicBezTo>
                <a:cubicBezTo>
                  <a:pt x="150" y="952"/>
                  <a:pt x="151" y="951"/>
                  <a:pt x="150" y="951"/>
                </a:cubicBezTo>
                <a:cubicBezTo>
                  <a:pt x="150" y="950"/>
                  <a:pt x="150" y="950"/>
                  <a:pt x="149" y="950"/>
                </a:cubicBezTo>
                <a:cubicBezTo>
                  <a:pt x="149" y="950"/>
                  <a:pt x="149" y="950"/>
                  <a:pt x="149" y="950"/>
                </a:cubicBezTo>
                <a:cubicBezTo>
                  <a:pt x="148" y="947"/>
                  <a:pt x="149" y="948"/>
                  <a:pt x="149" y="948"/>
                </a:cubicBezTo>
                <a:cubicBezTo>
                  <a:pt x="149" y="948"/>
                  <a:pt x="149" y="948"/>
                  <a:pt x="150" y="949"/>
                </a:cubicBezTo>
                <a:cubicBezTo>
                  <a:pt x="150" y="949"/>
                  <a:pt x="151" y="950"/>
                  <a:pt x="151" y="950"/>
                </a:cubicBezTo>
                <a:cubicBezTo>
                  <a:pt x="151" y="951"/>
                  <a:pt x="151" y="951"/>
                  <a:pt x="152" y="952"/>
                </a:cubicBezTo>
                <a:cubicBezTo>
                  <a:pt x="152" y="952"/>
                  <a:pt x="152" y="953"/>
                  <a:pt x="152" y="953"/>
                </a:cubicBezTo>
                <a:cubicBezTo>
                  <a:pt x="152" y="953"/>
                  <a:pt x="152" y="954"/>
                  <a:pt x="152" y="954"/>
                </a:cubicBezTo>
                <a:cubicBezTo>
                  <a:pt x="152" y="954"/>
                  <a:pt x="152" y="954"/>
                  <a:pt x="152" y="955"/>
                </a:cubicBezTo>
                <a:cubicBezTo>
                  <a:pt x="152" y="955"/>
                  <a:pt x="153" y="955"/>
                  <a:pt x="153" y="955"/>
                </a:cubicBezTo>
                <a:cubicBezTo>
                  <a:pt x="153" y="955"/>
                  <a:pt x="153" y="955"/>
                  <a:pt x="153" y="956"/>
                </a:cubicBezTo>
                <a:cubicBezTo>
                  <a:pt x="153" y="956"/>
                  <a:pt x="153" y="956"/>
                  <a:pt x="153" y="956"/>
                </a:cubicBezTo>
                <a:cubicBezTo>
                  <a:pt x="153" y="957"/>
                  <a:pt x="153" y="957"/>
                  <a:pt x="154" y="957"/>
                </a:cubicBezTo>
                <a:cubicBezTo>
                  <a:pt x="154" y="957"/>
                  <a:pt x="153" y="958"/>
                  <a:pt x="154" y="958"/>
                </a:cubicBezTo>
                <a:cubicBezTo>
                  <a:pt x="154" y="958"/>
                  <a:pt x="154" y="958"/>
                  <a:pt x="154" y="958"/>
                </a:cubicBezTo>
                <a:cubicBezTo>
                  <a:pt x="154" y="958"/>
                  <a:pt x="154" y="958"/>
                  <a:pt x="155" y="959"/>
                </a:cubicBezTo>
                <a:cubicBezTo>
                  <a:pt x="155" y="959"/>
                  <a:pt x="155" y="959"/>
                  <a:pt x="155" y="960"/>
                </a:cubicBezTo>
                <a:cubicBezTo>
                  <a:pt x="155" y="960"/>
                  <a:pt x="156" y="961"/>
                  <a:pt x="156" y="961"/>
                </a:cubicBezTo>
                <a:cubicBezTo>
                  <a:pt x="156" y="961"/>
                  <a:pt x="156" y="962"/>
                  <a:pt x="156" y="962"/>
                </a:cubicBezTo>
                <a:cubicBezTo>
                  <a:pt x="156" y="962"/>
                  <a:pt x="156" y="962"/>
                  <a:pt x="156" y="963"/>
                </a:cubicBezTo>
                <a:cubicBezTo>
                  <a:pt x="156" y="963"/>
                  <a:pt x="156" y="963"/>
                  <a:pt x="156" y="963"/>
                </a:cubicBezTo>
                <a:cubicBezTo>
                  <a:pt x="156" y="964"/>
                  <a:pt x="157" y="964"/>
                  <a:pt x="157" y="964"/>
                </a:cubicBezTo>
                <a:cubicBezTo>
                  <a:pt x="157" y="965"/>
                  <a:pt x="157" y="966"/>
                  <a:pt x="157" y="966"/>
                </a:cubicBezTo>
                <a:cubicBezTo>
                  <a:pt x="157" y="967"/>
                  <a:pt x="158" y="967"/>
                  <a:pt x="158" y="967"/>
                </a:cubicBezTo>
                <a:cubicBezTo>
                  <a:pt x="158" y="967"/>
                  <a:pt x="158" y="966"/>
                  <a:pt x="158" y="966"/>
                </a:cubicBezTo>
                <a:cubicBezTo>
                  <a:pt x="158" y="965"/>
                  <a:pt x="158" y="965"/>
                  <a:pt x="159" y="965"/>
                </a:cubicBezTo>
                <a:cubicBezTo>
                  <a:pt x="159" y="965"/>
                  <a:pt x="159" y="965"/>
                  <a:pt x="159" y="965"/>
                </a:cubicBezTo>
                <a:cubicBezTo>
                  <a:pt x="159" y="965"/>
                  <a:pt x="159" y="966"/>
                  <a:pt x="159" y="966"/>
                </a:cubicBezTo>
                <a:cubicBezTo>
                  <a:pt x="159" y="967"/>
                  <a:pt x="159" y="967"/>
                  <a:pt x="159" y="967"/>
                </a:cubicBezTo>
                <a:cubicBezTo>
                  <a:pt x="160" y="967"/>
                  <a:pt x="160" y="968"/>
                  <a:pt x="160" y="968"/>
                </a:cubicBezTo>
                <a:cubicBezTo>
                  <a:pt x="160" y="968"/>
                  <a:pt x="159" y="968"/>
                  <a:pt x="159" y="969"/>
                </a:cubicBezTo>
                <a:cubicBezTo>
                  <a:pt x="159" y="969"/>
                  <a:pt x="159" y="969"/>
                  <a:pt x="159" y="969"/>
                </a:cubicBezTo>
                <a:cubicBezTo>
                  <a:pt x="159" y="970"/>
                  <a:pt x="160" y="970"/>
                  <a:pt x="160" y="971"/>
                </a:cubicBezTo>
                <a:cubicBezTo>
                  <a:pt x="160" y="971"/>
                  <a:pt x="160" y="972"/>
                  <a:pt x="161" y="972"/>
                </a:cubicBezTo>
                <a:cubicBezTo>
                  <a:pt x="161" y="973"/>
                  <a:pt x="161" y="973"/>
                  <a:pt x="161" y="973"/>
                </a:cubicBezTo>
                <a:cubicBezTo>
                  <a:pt x="161" y="974"/>
                  <a:pt x="162" y="974"/>
                  <a:pt x="162" y="975"/>
                </a:cubicBezTo>
                <a:cubicBezTo>
                  <a:pt x="162" y="975"/>
                  <a:pt x="163" y="976"/>
                  <a:pt x="163" y="976"/>
                </a:cubicBezTo>
                <a:cubicBezTo>
                  <a:pt x="163" y="977"/>
                  <a:pt x="163" y="977"/>
                  <a:pt x="164" y="978"/>
                </a:cubicBezTo>
                <a:cubicBezTo>
                  <a:pt x="164" y="978"/>
                  <a:pt x="164" y="979"/>
                  <a:pt x="165" y="979"/>
                </a:cubicBezTo>
                <a:cubicBezTo>
                  <a:pt x="165" y="980"/>
                  <a:pt x="165" y="980"/>
                  <a:pt x="165" y="981"/>
                </a:cubicBezTo>
                <a:cubicBezTo>
                  <a:pt x="165" y="981"/>
                  <a:pt x="166" y="982"/>
                  <a:pt x="166" y="982"/>
                </a:cubicBezTo>
                <a:close/>
                <a:moveTo>
                  <a:pt x="195" y="205"/>
                </a:moveTo>
                <a:cubicBezTo>
                  <a:pt x="195" y="205"/>
                  <a:pt x="195" y="206"/>
                  <a:pt x="195" y="206"/>
                </a:cubicBezTo>
                <a:cubicBezTo>
                  <a:pt x="195" y="207"/>
                  <a:pt x="195" y="208"/>
                  <a:pt x="195" y="208"/>
                </a:cubicBezTo>
                <a:cubicBezTo>
                  <a:pt x="196" y="208"/>
                  <a:pt x="196" y="208"/>
                  <a:pt x="196" y="207"/>
                </a:cubicBezTo>
                <a:cubicBezTo>
                  <a:pt x="196" y="208"/>
                  <a:pt x="197" y="208"/>
                  <a:pt x="197" y="208"/>
                </a:cubicBezTo>
                <a:cubicBezTo>
                  <a:pt x="197" y="209"/>
                  <a:pt x="197" y="209"/>
                  <a:pt x="198" y="209"/>
                </a:cubicBezTo>
                <a:cubicBezTo>
                  <a:pt x="197" y="210"/>
                  <a:pt x="197" y="210"/>
                  <a:pt x="196" y="211"/>
                </a:cubicBezTo>
                <a:cubicBezTo>
                  <a:pt x="195" y="212"/>
                  <a:pt x="195" y="213"/>
                  <a:pt x="194" y="212"/>
                </a:cubicBezTo>
                <a:cubicBezTo>
                  <a:pt x="195" y="214"/>
                  <a:pt x="195" y="215"/>
                  <a:pt x="193" y="216"/>
                </a:cubicBezTo>
                <a:cubicBezTo>
                  <a:pt x="193" y="217"/>
                  <a:pt x="194" y="217"/>
                  <a:pt x="194" y="217"/>
                </a:cubicBezTo>
                <a:cubicBezTo>
                  <a:pt x="195" y="220"/>
                  <a:pt x="192" y="216"/>
                  <a:pt x="193" y="220"/>
                </a:cubicBezTo>
                <a:cubicBezTo>
                  <a:pt x="192" y="220"/>
                  <a:pt x="191" y="220"/>
                  <a:pt x="190" y="221"/>
                </a:cubicBezTo>
                <a:cubicBezTo>
                  <a:pt x="190" y="222"/>
                  <a:pt x="191" y="223"/>
                  <a:pt x="192" y="224"/>
                </a:cubicBezTo>
                <a:cubicBezTo>
                  <a:pt x="189" y="224"/>
                  <a:pt x="190" y="227"/>
                  <a:pt x="188" y="227"/>
                </a:cubicBezTo>
                <a:cubicBezTo>
                  <a:pt x="188" y="229"/>
                  <a:pt x="188" y="231"/>
                  <a:pt x="188" y="232"/>
                </a:cubicBezTo>
                <a:cubicBezTo>
                  <a:pt x="187" y="232"/>
                  <a:pt x="187" y="234"/>
                  <a:pt x="187" y="234"/>
                </a:cubicBezTo>
                <a:cubicBezTo>
                  <a:pt x="186" y="235"/>
                  <a:pt x="185" y="235"/>
                  <a:pt x="185" y="236"/>
                </a:cubicBezTo>
                <a:cubicBezTo>
                  <a:pt x="185" y="238"/>
                  <a:pt x="186" y="238"/>
                  <a:pt x="186" y="240"/>
                </a:cubicBezTo>
                <a:cubicBezTo>
                  <a:pt x="184" y="240"/>
                  <a:pt x="185" y="242"/>
                  <a:pt x="183" y="242"/>
                </a:cubicBezTo>
                <a:cubicBezTo>
                  <a:pt x="183" y="245"/>
                  <a:pt x="182" y="246"/>
                  <a:pt x="182" y="248"/>
                </a:cubicBezTo>
                <a:cubicBezTo>
                  <a:pt x="181" y="248"/>
                  <a:pt x="181" y="249"/>
                  <a:pt x="181" y="249"/>
                </a:cubicBezTo>
                <a:cubicBezTo>
                  <a:pt x="180" y="249"/>
                  <a:pt x="180" y="249"/>
                  <a:pt x="180" y="249"/>
                </a:cubicBezTo>
                <a:cubicBezTo>
                  <a:pt x="179" y="249"/>
                  <a:pt x="180" y="250"/>
                  <a:pt x="180" y="251"/>
                </a:cubicBezTo>
                <a:cubicBezTo>
                  <a:pt x="179" y="254"/>
                  <a:pt x="182" y="253"/>
                  <a:pt x="182" y="255"/>
                </a:cubicBezTo>
                <a:cubicBezTo>
                  <a:pt x="180" y="255"/>
                  <a:pt x="180" y="257"/>
                  <a:pt x="178" y="258"/>
                </a:cubicBezTo>
                <a:cubicBezTo>
                  <a:pt x="178" y="259"/>
                  <a:pt x="179" y="260"/>
                  <a:pt x="179" y="261"/>
                </a:cubicBezTo>
                <a:cubicBezTo>
                  <a:pt x="178" y="261"/>
                  <a:pt x="177" y="261"/>
                  <a:pt x="178" y="262"/>
                </a:cubicBezTo>
                <a:cubicBezTo>
                  <a:pt x="178" y="263"/>
                  <a:pt x="179" y="263"/>
                  <a:pt x="179" y="265"/>
                </a:cubicBezTo>
                <a:cubicBezTo>
                  <a:pt x="178" y="264"/>
                  <a:pt x="178" y="265"/>
                  <a:pt x="178" y="265"/>
                </a:cubicBezTo>
                <a:cubicBezTo>
                  <a:pt x="177" y="266"/>
                  <a:pt x="176" y="267"/>
                  <a:pt x="176" y="268"/>
                </a:cubicBezTo>
                <a:cubicBezTo>
                  <a:pt x="175" y="268"/>
                  <a:pt x="175" y="269"/>
                  <a:pt x="175" y="269"/>
                </a:cubicBezTo>
                <a:cubicBezTo>
                  <a:pt x="174" y="272"/>
                  <a:pt x="174" y="273"/>
                  <a:pt x="174" y="276"/>
                </a:cubicBezTo>
                <a:cubicBezTo>
                  <a:pt x="174" y="277"/>
                  <a:pt x="174" y="277"/>
                  <a:pt x="173" y="277"/>
                </a:cubicBezTo>
                <a:cubicBezTo>
                  <a:pt x="173" y="278"/>
                  <a:pt x="173" y="277"/>
                  <a:pt x="173" y="278"/>
                </a:cubicBezTo>
                <a:cubicBezTo>
                  <a:pt x="173" y="279"/>
                  <a:pt x="173" y="279"/>
                  <a:pt x="172" y="280"/>
                </a:cubicBezTo>
                <a:cubicBezTo>
                  <a:pt x="172" y="281"/>
                  <a:pt x="172" y="282"/>
                  <a:pt x="172" y="284"/>
                </a:cubicBezTo>
                <a:cubicBezTo>
                  <a:pt x="170" y="284"/>
                  <a:pt x="171" y="286"/>
                  <a:pt x="170" y="286"/>
                </a:cubicBezTo>
                <a:cubicBezTo>
                  <a:pt x="169" y="282"/>
                  <a:pt x="171" y="278"/>
                  <a:pt x="171" y="273"/>
                </a:cubicBezTo>
                <a:cubicBezTo>
                  <a:pt x="172" y="272"/>
                  <a:pt x="173" y="271"/>
                  <a:pt x="174" y="271"/>
                </a:cubicBezTo>
                <a:cubicBezTo>
                  <a:pt x="174" y="268"/>
                  <a:pt x="176" y="267"/>
                  <a:pt x="176" y="264"/>
                </a:cubicBezTo>
                <a:cubicBezTo>
                  <a:pt x="177" y="262"/>
                  <a:pt x="175" y="263"/>
                  <a:pt x="175" y="262"/>
                </a:cubicBezTo>
                <a:cubicBezTo>
                  <a:pt x="176" y="262"/>
                  <a:pt x="176" y="260"/>
                  <a:pt x="177" y="260"/>
                </a:cubicBezTo>
                <a:cubicBezTo>
                  <a:pt x="177" y="255"/>
                  <a:pt x="179" y="251"/>
                  <a:pt x="179" y="246"/>
                </a:cubicBezTo>
                <a:cubicBezTo>
                  <a:pt x="180" y="246"/>
                  <a:pt x="180" y="245"/>
                  <a:pt x="180" y="244"/>
                </a:cubicBezTo>
                <a:cubicBezTo>
                  <a:pt x="182" y="244"/>
                  <a:pt x="183" y="243"/>
                  <a:pt x="183" y="241"/>
                </a:cubicBezTo>
                <a:cubicBezTo>
                  <a:pt x="183" y="240"/>
                  <a:pt x="181" y="241"/>
                  <a:pt x="181" y="240"/>
                </a:cubicBezTo>
                <a:cubicBezTo>
                  <a:pt x="182" y="240"/>
                  <a:pt x="183" y="239"/>
                  <a:pt x="183" y="237"/>
                </a:cubicBezTo>
                <a:cubicBezTo>
                  <a:pt x="184" y="237"/>
                  <a:pt x="184" y="236"/>
                  <a:pt x="185" y="236"/>
                </a:cubicBezTo>
                <a:cubicBezTo>
                  <a:pt x="185" y="233"/>
                  <a:pt x="188" y="230"/>
                  <a:pt x="186" y="226"/>
                </a:cubicBezTo>
                <a:cubicBezTo>
                  <a:pt x="188" y="227"/>
                  <a:pt x="187" y="224"/>
                  <a:pt x="188" y="224"/>
                </a:cubicBezTo>
                <a:cubicBezTo>
                  <a:pt x="188" y="223"/>
                  <a:pt x="188" y="223"/>
                  <a:pt x="189" y="222"/>
                </a:cubicBezTo>
                <a:cubicBezTo>
                  <a:pt x="189" y="221"/>
                  <a:pt x="189" y="220"/>
                  <a:pt x="190" y="219"/>
                </a:cubicBezTo>
                <a:cubicBezTo>
                  <a:pt x="190" y="218"/>
                  <a:pt x="191" y="218"/>
                  <a:pt x="191" y="217"/>
                </a:cubicBezTo>
                <a:cubicBezTo>
                  <a:pt x="192" y="216"/>
                  <a:pt x="192" y="216"/>
                  <a:pt x="192" y="215"/>
                </a:cubicBezTo>
                <a:cubicBezTo>
                  <a:pt x="190" y="214"/>
                  <a:pt x="189" y="216"/>
                  <a:pt x="189" y="218"/>
                </a:cubicBezTo>
                <a:cubicBezTo>
                  <a:pt x="188" y="218"/>
                  <a:pt x="189" y="219"/>
                  <a:pt x="189" y="219"/>
                </a:cubicBezTo>
                <a:cubicBezTo>
                  <a:pt x="188" y="220"/>
                  <a:pt x="187" y="221"/>
                  <a:pt x="187" y="221"/>
                </a:cubicBezTo>
                <a:cubicBezTo>
                  <a:pt x="187" y="222"/>
                  <a:pt x="187" y="223"/>
                  <a:pt x="187" y="224"/>
                </a:cubicBezTo>
                <a:cubicBezTo>
                  <a:pt x="185" y="224"/>
                  <a:pt x="186" y="225"/>
                  <a:pt x="185" y="225"/>
                </a:cubicBezTo>
                <a:cubicBezTo>
                  <a:pt x="185" y="228"/>
                  <a:pt x="185" y="227"/>
                  <a:pt x="184" y="229"/>
                </a:cubicBezTo>
                <a:cubicBezTo>
                  <a:pt x="183" y="230"/>
                  <a:pt x="183" y="231"/>
                  <a:pt x="183" y="232"/>
                </a:cubicBezTo>
                <a:cubicBezTo>
                  <a:pt x="183" y="232"/>
                  <a:pt x="182" y="232"/>
                  <a:pt x="182" y="232"/>
                </a:cubicBezTo>
                <a:cubicBezTo>
                  <a:pt x="182" y="232"/>
                  <a:pt x="182" y="232"/>
                  <a:pt x="182" y="233"/>
                </a:cubicBezTo>
                <a:cubicBezTo>
                  <a:pt x="182" y="233"/>
                  <a:pt x="182" y="233"/>
                  <a:pt x="182" y="233"/>
                </a:cubicBezTo>
                <a:cubicBezTo>
                  <a:pt x="182" y="233"/>
                  <a:pt x="182" y="234"/>
                  <a:pt x="182" y="234"/>
                </a:cubicBezTo>
                <a:cubicBezTo>
                  <a:pt x="181" y="235"/>
                  <a:pt x="181" y="235"/>
                  <a:pt x="181" y="236"/>
                </a:cubicBezTo>
                <a:cubicBezTo>
                  <a:pt x="180" y="238"/>
                  <a:pt x="181" y="238"/>
                  <a:pt x="181" y="239"/>
                </a:cubicBezTo>
                <a:cubicBezTo>
                  <a:pt x="181" y="239"/>
                  <a:pt x="180" y="240"/>
                  <a:pt x="180" y="240"/>
                </a:cubicBezTo>
                <a:cubicBezTo>
                  <a:pt x="180" y="241"/>
                  <a:pt x="180" y="242"/>
                  <a:pt x="180" y="243"/>
                </a:cubicBezTo>
                <a:cubicBezTo>
                  <a:pt x="179" y="243"/>
                  <a:pt x="179" y="245"/>
                  <a:pt x="178" y="246"/>
                </a:cubicBezTo>
                <a:cubicBezTo>
                  <a:pt x="178" y="248"/>
                  <a:pt x="178" y="249"/>
                  <a:pt x="178" y="250"/>
                </a:cubicBezTo>
                <a:cubicBezTo>
                  <a:pt x="177" y="249"/>
                  <a:pt x="178" y="248"/>
                  <a:pt x="176" y="248"/>
                </a:cubicBezTo>
                <a:cubicBezTo>
                  <a:pt x="175" y="249"/>
                  <a:pt x="176" y="250"/>
                  <a:pt x="176" y="252"/>
                </a:cubicBezTo>
                <a:cubicBezTo>
                  <a:pt x="175" y="253"/>
                  <a:pt x="173" y="254"/>
                  <a:pt x="175" y="255"/>
                </a:cubicBezTo>
                <a:cubicBezTo>
                  <a:pt x="175" y="254"/>
                  <a:pt x="176" y="254"/>
                  <a:pt x="176" y="254"/>
                </a:cubicBezTo>
                <a:cubicBezTo>
                  <a:pt x="176" y="253"/>
                  <a:pt x="176" y="252"/>
                  <a:pt x="176" y="252"/>
                </a:cubicBezTo>
                <a:cubicBezTo>
                  <a:pt x="176" y="251"/>
                  <a:pt x="177" y="251"/>
                  <a:pt x="178" y="251"/>
                </a:cubicBezTo>
                <a:cubicBezTo>
                  <a:pt x="177" y="252"/>
                  <a:pt x="177" y="252"/>
                  <a:pt x="177" y="252"/>
                </a:cubicBezTo>
                <a:cubicBezTo>
                  <a:pt x="177" y="252"/>
                  <a:pt x="177" y="253"/>
                  <a:pt x="177" y="253"/>
                </a:cubicBezTo>
                <a:cubicBezTo>
                  <a:pt x="176" y="255"/>
                  <a:pt x="176" y="258"/>
                  <a:pt x="175" y="260"/>
                </a:cubicBezTo>
                <a:cubicBezTo>
                  <a:pt x="174" y="260"/>
                  <a:pt x="175" y="261"/>
                  <a:pt x="175" y="261"/>
                </a:cubicBezTo>
                <a:cubicBezTo>
                  <a:pt x="174" y="262"/>
                  <a:pt x="172" y="262"/>
                  <a:pt x="173" y="264"/>
                </a:cubicBezTo>
                <a:cubicBezTo>
                  <a:pt x="172" y="266"/>
                  <a:pt x="174" y="264"/>
                  <a:pt x="174" y="266"/>
                </a:cubicBezTo>
                <a:cubicBezTo>
                  <a:pt x="172" y="266"/>
                  <a:pt x="172" y="267"/>
                  <a:pt x="171" y="268"/>
                </a:cubicBezTo>
                <a:cubicBezTo>
                  <a:pt x="171" y="269"/>
                  <a:pt x="171" y="269"/>
                  <a:pt x="171" y="270"/>
                </a:cubicBezTo>
                <a:cubicBezTo>
                  <a:pt x="170" y="270"/>
                  <a:pt x="170" y="270"/>
                  <a:pt x="170" y="270"/>
                </a:cubicBezTo>
                <a:cubicBezTo>
                  <a:pt x="169" y="270"/>
                  <a:pt x="170" y="271"/>
                  <a:pt x="169" y="271"/>
                </a:cubicBezTo>
                <a:cubicBezTo>
                  <a:pt x="169" y="272"/>
                  <a:pt x="170" y="272"/>
                  <a:pt x="170" y="273"/>
                </a:cubicBezTo>
                <a:cubicBezTo>
                  <a:pt x="169" y="275"/>
                  <a:pt x="169" y="276"/>
                  <a:pt x="169" y="278"/>
                </a:cubicBezTo>
                <a:cubicBezTo>
                  <a:pt x="169" y="279"/>
                  <a:pt x="168" y="281"/>
                  <a:pt x="168" y="282"/>
                </a:cubicBezTo>
                <a:cubicBezTo>
                  <a:pt x="168" y="283"/>
                  <a:pt x="168" y="285"/>
                  <a:pt x="168" y="286"/>
                </a:cubicBezTo>
                <a:cubicBezTo>
                  <a:pt x="168" y="287"/>
                  <a:pt x="167" y="288"/>
                  <a:pt x="167" y="288"/>
                </a:cubicBezTo>
                <a:cubicBezTo>
                  <a:pt x="167" y="289"/>
                  <a:pt x="167" y="290"/>
                  <a:pt x="166" y="291"/>
                </a:cubicBezTo>
                <a:cubicBezTo>
                  <a:pt x="166" y="295"/>
                  <a:pt x="166" y="298"/>
                  <a:pt x="165" y="302"/>
                </a:cubicBezTo>
                <a:cubicBezTo>
                  <a:pt x="165" y="303"/>
                  <a:pt x="165" y="303"/>
                  <a:pt x="165" y="304"/>
                </a:cubicBezTo>
                <a:cubicBezTo>
                  <a:pt x="165" y="305"/>
                  <a:pt x="165" y="306"/>
                  <a:pt x="165" y="307"/>
                </a:cubicBezTo>
                <a:cubicBezTo>
                  <a:pt x="165" y="307"/>
                  <a:pt x="164" y="308"/>
                  <a:pt x="164" y="308"/>
                </a:cubicBezTo>
                <a:cubicBezTo>
                  <a:pt x="164" y="308"/>
                  <a:pt x="164" y="309"/>
                  <a:pt x="164" y="309"/>
                </a:cubicBezTo>
                <a:cubicBezTo>
                  <a:pt x="164" y="309"/>
                  <a:pt x="164" y="309"/>
                  <a:pt x="164" y="309"/>
                </a:cubicBezTo>
                <a:cubicBezTo>
                  <a:pt x="164" y="310"/>
                  <a:pt x="163" y="311"/>
                  <a:pt x="164" y="311"/>
                </a:cubicBezTo>
                <a:cubicBezTo>
                  <a:pt x="165" y="312"/>
                  <a:pt x="165" y="313"/>
                  <a:pt x="165" y="313"/>
                </a:cubicBezTo>
                <a:cubicBezTo>
                  <a:pt x="165" y="316"/>
                  <a:pt x="165" y="319"/>
                  <a:pt x="165" y="321"/>
                </a:cubicBezTo>
                <a:cubicBezTo>
                  <a:pt x="165" y="322"/>
                  <a:pt x="164" y="323"/>
                  <a:pt x="164" y="323"/>
                </a:cubicBezTo>
                <a:cubicBezTo>
                  <a:pt x="164" y="324"/>
                  <a:pt x="165" y="324"/>
                  <a:pt x="165" y="326"/>
                </a:cubicBezTo>
                <a:cubicBezTo>
                  <a:pt x="165" y="328"/>
                  <a:pt x="165" y="329"/>
                  <a:pt x="165" y="331"/>
                </a:cubicBezTo>
                <a:cubicBezTo>
                  <a:pt x="165" y="333"/>
                  <a:pt x="165" y="336"/>
                  <a:pt x="166" y="338"/>
                </a:cubicBezTo>
                <a:cubicBezTo>
                  <a:pt x="169" y="371"/>
                  <a:pt x="186" y="398"/>
                  <a:pt x="214" y="416"/>
                </a:cubicBezTo>
                <a:cubicBezTo>
                  <a:pt x="244" y="435"/>
                  <a:pt x="280" y="436"/>
                  <a:pt x="311" y="420"/>
                </a:cubicBezTo>
                <a:cubicBezTo>
                  <a:pt x="330" y="410"/>
                  <a:pt x="345" y="396"/>
                  <a:pt x="357" y="378"/>
                </a:cubicBezTo>
                <a:cubicBezTo>
                  <a:pt x="367" y="364"/>
                  <a:pt x="377" y="343"/>
                  <a:pt x="372" y="325"/>
                </a:cubicBezTo>
                <a:cubicBezTo>
                  <a:pt x="370" y="315"/>
                  <a:pt x="365" y="307"/>
                  <a:pt x="357" y="303"/>
                </a:cubicBezTo>
                <a:cubicBezTo>
                  <a:pt x="355" y="302"/>
                  <a:pt x="352" y="302"/>
                  <a:pt x="350" y="301"/>
                </a:cubicBezTo>
                <a:cubicBezTo>
                  <a:pt x="360" y="287"/>
                  <a:pt x="358" y="269"/>
                  <a:pt x="347" y="257"/>
                </a:cubicBezTo>
                <a:cubicBezTo>
                  <a:pt x="334" y="244"/>
                  <a:pt x="313" y="239"/>
                  <a:pt x="298" y="250"/>
                </a:cubicBezTo>
                <a:cubicBezTo>
                  <a:pt x="297" y="251"/>
                  <a:pt x="287" y="260"/>
                  <a:pt x="287" y="260"/>
                </a:cubicBezTo>
                <a:cubicBezTo>
                  <a:pt x="274" y="251"/>
                  <a:pt x="258" y="258"/>
                  <a:pt x="249" y="269"/>
                </a:cubicBezTo>
                <a:cubicBezTo>
                  <a:pt x="240" y="280"/>
                  <a:pt x="236" y="298"/>
                  <a:pt x="239" y="313"/>
                </a:cubicBezTo>
                <a:cubicBezTo>
                  <a:pt x="242" y="329"/>
                  <a:pt x="252" y="342"/>
                  <a:pt x="270" y="342"/>
                </a:cubicBezTo>
                <a:cubicBezTo>
                  <a:pt x="286" y="343"/>
                  <a:pt x="300" y="316"/>
                  <a:pt x="286" y="307"/>
                </a:cubicBezTo>
                <a:cubicBezTo>
                  <a:pt x="277" y="300"/>
                  <a:pt x="272" y="307"/>
                  <a:pt x="272" y="307"/>
                </a:cubicBezTo>
                <a:cubicBezTo>
                  <a:pt x="273" y="297"/>
                  <a:pt x="286" y="299"/>
                  <a:pt x="286" y="299"/>
                </a:cubicBezTo>
                <a:cubicBezTo>
                  <a:pt x="320" y="302"/>
                  <a:pt x="301" y="343"/>
                  <a:pt x="301" y="343"/>
                </a:cubicBezTo>
                <a:cubicBezTo>
                  <a:pt x="301" y="344"/>
                  <a:pt x="299" y="346"/>
                  <a:pt x="298" y="347"/>
                </a:cubicBezTo>
                <a:cubicBezTo>
                  <a:pt x="298" y="347"/>
                  <a:pt x="298" y="348"/>
                  <a:pt x="297" y="348"/>
                </a:cubicBezTo>
                <a:cubicBezTo>
                  <a:pt x="297" y="349"/>
                  <a:pt x="297" y="349"/>
                  <a:pt x="297" y="350"/>
                </a:cubicBezTo>
                <a:cubicBezTo>
                  <a:pt x="297" y="350"/>
                  <a:pt x="296" y="351"/>
                  <a:pt x="296" y="351"/>
                </a:cubicBezTo>
                <a:cubicBezTo>
                  <a:pt x="295" y="353"/>
                  <a:pt x="294" y="354"/>
                  <a:pt x="293" y="355"/>
                </a:cubicBezTo>
                <a:cubicBezTo>
                  <a:pt x="292" y="356"/>
                  <a:pt x="292" y="355"/>
                  <a:pt x="291" y="356"/>
                </a:cubicBezTo>
                <a:cubicBezTo>
                  <a:pt x="290" y="357"/>
                  <a:pt x="290" y="359"/>
                  <a:pt x="289" y="359"/>
                </a:cubicBezTo>
                <a:cubicBezTo>
                  <a:pt x="289" y="359"/>
                  <a:pt x="289" y="358"/>
                  <a:pt x="288" y="358"/>
                </a:cubicBezTo>
                <a:cubicBezTo>
                  <a:pt x="288" y="359"/>
                  <a:pt x="287" y="359"/>
                  <a:pt x="286" y="359"/>
                </a:cubicBezTo>
                <a:cubicBezTo>
                  <a:pt x="286" y="359"/>
                  <a:pt x="286" y="360"/>
                  <a:pt x="286" y="360"/>
                </a:cubicBezTo>
                <a:cubicBezTo>
                  <a:pt x="286" y="360"/>
                  <a:pt x="285" y="360"/>
                  <a:pt x="284" y="361"/>
                </a:cubicBezTo>
                <a:cubicBezTo>
                  <a:pt x="284" y="361"/>
                  <a:pt x="284" y="361"/>
                  <a:pt x="284" y="361"/>
                </a:cubicBezTo>
                <a:cubicBezTo>
                  <a:pt x="284" y="361"/>
                  <a:pt x="283" y="361"/>
                  <a:pt x="283" y="362"/>
                </a:cubicBezTo>
                <a:cubicBezTo>
                  <a:pt x="283" y="362"/>
                  <a:pt x="282" y="362"/>
                  <a:pt x="282" y="363"/>
                </a:cubicBezTo>
                <a:cubicBezTo>
                  <a:pt x="281" y="363"/>
                  <a:pt x="281" y="363"/>
                  <a:pt x="280" y="363"/>
                </a:cubicBezTo>
                <a:cubicBezTo>
                  <a:pt x="280" y="363"/>
                  <a:pt x="279" y="364"/>
                  <a:pt x="279" y="364"/>
                </a:cubicBezTo>
                <a:cubicBezTo>
                  <a:pt x="278" y="365"/>
                  <a:pt x="278" y="364"/>
                  <a:pt x="277" y="365"/>
                </a:cubicBezTo>
                <a:cubicBezTo>
                  <a:pt x="276" y="365"/>
                  <a:pt x="276" y="366"/>
                  <a:pt x="275" y="366"/>
                </a:cubicBezTo>
                <a:cubicBezTo>
                  <a:pt x="274" y="366"/>
                  <a:pt x="274" y="366"/>
                  <a:pt x="274" y="366"/>
                </a:cubicBezTo>
                <a:cubicBezTo>
                  <a:pt x="273" y="367"/>
                  <a:pt x="271" y="367"/>
                  <a:pt x="270" y="367"/>
                </a:cubicBezTo>
                <a:cubicBezTo>
                  <a:pt x="269" y="367"/>
                  <a:pt x="267" y="368"/>
                  <a:pt x="266" y="368"/>
                </a:cubicBezTo>
                <a:cubicBezTo>
                  <a:pt x="262" y="368"/>
                  <a:pt x="256" y="368"/>
                  <a:pt x="254" y="367"/>
                </a:cubicBezTo>
                <a:cubicBezTo>
                  <a:pt x="254" y="367"/>
                  <a:pt x="253" y="367"/>
                  <a:pt x="252" y="367"/>
                </a:cubicBezTo>
                <a:cubicBezTo>
                  <a:pt x="250" y="367"/>
                  <a:pt x="248" y="366"/>
                  <a:pt x="246" y="366"/>
                </a:cubicBezTo>
                <a:cubicBezTo>
                  <a:pt x="214" y="356"/>
                  <a:pt x="205" y="322"/>
                  <a:pt x="206" y="291"/>
                </a:cubicBezTo>
                <a:cubicBezTo>
                  <a:pt x="208" y="243"/>
                  <a:pt x="229" y="193"/>
                  <a:pt x="262" y="158"/>
                </a:cubicBezTo>
                <a:cubicBezTo>
                  <a:pt x="265" y="156"/>
                  <a:pt x="267" y="152"/>
                  <a:pt x="270" y="150"/>
                </a:cubicBezTo>
                <a:cubicBezTo>
                  <a:pt x="270" y="150"/>
                  <a:pt x="271" y="149"/>
                  <a:pt x="272" y="148"/>
                </a:cubicBezTo>
                <a:cubicBezTo>
                  <a:pt x="272" y="148"/>
                  <a:pt x="272" y="147"/>
                  <a:pt x="273" y="146"/>
                </a:cubicBezTo>
                <a:cubicBezTo>
                  <a:pt x="273" y="146"/>
                  <a:pt x="275" y="146"/>
                  <a:pt x="274" y="145"/>
                </a:cubicBezTo>
                <a:cubicBezTo>
                  <a:pt x="274" y="144"/>
                  <a:pt x="271" y="145"/>
                  <a:pt x="272" y="143"/>
                </a:cubicBezTo>
                <a:cubicBezTo>
                  <a:pt x="273" y="143"/>
                  <a:pt x="273" y="143"/>
                  <a:pt x="274" y="143"/>
                </a:cubicBezTo>
                <a:cubicBezTo>
                  <a:pt x="274" y="142"/>
                  <a:pt x="275" y="142"/>
                  <a:pt x="275" y="142"/>
                </a:cubicBezTo>
                <a:cubicBezTo>
                  <a:pt x="277" y="141"/>
                  <a:pt x="278" y="140"/>
                  <a:pt x="278" y="139"/>
                </a:cubicBezTo>
                <a:cubicBezTo>
                  <a:pt x="278" y="139"/>
                  <a:pt x="279" y="139"/>
                  <a:pt x="279" y="139"/>
                </a:cubicBezTo>
                <a:cubicBezTo>
                  <a:pt x="280" y="138"/>
                  <a:pt x="279" y="137"/>
                  <a:pt x="280" y="137"/>
                </a:cubicBezTo>
                <a:cubicBezTo>
                  <a:pt x="282" y="136"/>
                  <a:pt x="283" y="134"/>
                  <a:pt x="285" y="133"/>
                </a:cubicBezTo>
                <a:cubicBezTo>
                  <a:pt x="284" y="131"/>
                  <a:pt x="286" y="131"/>
                  <a:pt x="286" y="130"/>
                </a:cubicBezTo>
                <a:cubicBezTo>
                  <a:pt x="287" y="129"/>
                  <a:pt x="286" y="128"/>
                  <a:pt x="287" y="128"/>
                </a:cubicBezTo>
                <a:cubicBezTo>
                  <a:pt x="288" y="128"/>
                  <a:pt x="288" y="127"/>
                  <a:pt x="289" y="127"/>
                </a:cubicBezTo>
                <a:cubicBezTo>
                  <a:pt x="290" y="126"/>
                  <a:pt x="292" y="125"/>
                  <a:pt x="293" y="124"/>
                </a:cubicBezTo>
                <a:cubicBezTo>
                  <a:pt x="293" y="124"/>
                  <a:pt x="294" y="123"/>
                  <a:pt x="294" y="122"/>
                </a:cubicBezTo>
                <a:cubicBezTo>
                  <a:pt x="292" y="122"/>
                  <a:pt x="291" y="122"/>
                  <a:pt x="290" y="123"/>
                </a:cubicBezTo>
                <a:cubicBezTo>
                  <a:pt x="290" y="123"/>
                  <a:pt x="289" y="122"/>
                  <a:pt x="289" y="123"/>
                </a:cubicBezTo>
                <a:cubicBezTo>
                  <a:pt x="289" y="123"/>
                  <a:pt x="289" y="123"/>
                  <a:pt x="289" y="124"/>
                </a:cubicBezTo>
                <a:cubicBezTo>
                  <a:pt x="288" y="125"/>
                  <a:pt x="286" y="125"/>
                  <a:pt x="286" y="127"/>
                </a:cubicBezTo>
                <a:cubicBezTo>
                  <a:pt x="286" y="127"/>
                  <a:pt x="285" y="128"/>
                  <a:pt x="285" y="128"/>
                </a:cubicBezTo>
                <a:cubicBezTo>
                  <a:pt x="284" y="128"/>
                  <a:pt x="283" y="129"/>
                  <a:pt x="282" y="130"/>
                </a:cubicBezTo>
                <a:cubicBezTo>
                  <a:pt x="282" y="131"/>
                  <a:pt x="281" y="132"/>
                  <a:pt x="280" y="134"/>
                </a:cubicBezTo>
                <a:cubicBezTo>
                  <a:pt x="279" y="135"/>
                  <a:pt x="277" y="136"/>
                  <a:pt x="276" y="137"/>
                </a:cubicBezTo>
                <a:cubicBezTo>
                  <a:pt x="275" y="137"/>
                  <a:pt x="275" y="139"/>
                  <a:pt x="274" y="137"/>
                </a:cubicBezTo>
                <a:cubicBezTo>
                  <a:pt x="276" y="136"/>
                  <a:pt x="278" y="135"/>
                  <a:pt x="279" y="133"/>
                </a:cubicBezTo>
                <a:cubicBezTo>
                  <a:pt x="279" y="133"/>
                  <a:pt x="279" y="132"/>
                  <a:pt x="279" y="131"/>
                </a:cubicBezTo>
                <a:cubicBezTo>
                  <a:pt x="280" y="130"/>
                  <a:pt x="282" y="130"/>
                  <a:pt x="282" y="128"/>
                </a:cubicBezTo>
                <a:cubicBezTo>
                  <a:pt x="282" y="128"/>
                  <a:pt x="283" y="128"/>
                  <a:pt x="283" y="127"/>
                </a:cubicBezTo>
                <a:cubicBezTo>
                  <a:pt x="283" y="127"/>
                  <a:pt x="283" y="126"/>
                  <a:pt x="284" y="126"/>
                </a:cubicBezTo>
                <a:cubicBezTo>
                  <a:pt x="285" y="126"/>
                  <a:pt x="284" y="124"/>
                  <a:pt x="286" y="125"/>
                </a:cubicBezTo>
                <a:cubicBezTo>
                  <a:pt x="287" y="122"/>
                  <a:pt x="289" y="120"/>
                  <a:pt x="292" y="119"/>
                </a:cubicBezTo>
                <a:cubicBezTo>
                  <a:pt x="293" y="120"/>
                  <a:pt x="292" y="121"/>
                  <a:pt x="294" y="120"/>
                </a:cubicBezTo>
                <a:cubicBezTo>
                  <a:pt x="295" y="121"/>
                  <a:pt x="296" y="119"/>
                  <a:pt x="297" y="118"/>
                </a:cubicBezTo>
                <a:cubicBezTo>
                  <a:pt x="297" y="118"/>
                  <a:pt x="298" y="118"/>
                  <a:pt x="298" y="117"/>
                </a:cubicBezTo>
                <a:cubicBezTo>
                  <a:pt x="299" y="117"/>
                  <a:pt x="298" y="116"/>
                  <a:pt x="299" y="115"/>
                </a:cubicBezTo>
                <a:cubicBezTo>
                  <a:pt x="297" y="116"/>
                  <a:pt x="296" y="117"/>
                  <a:pt x="296" y="114"/>
                </a:cubicBezTo>
                <a:cubicBezTo>
                  <a:pt x="296" y="113"/>
                  <a:pt x="299" y="115"/>
                  <a:pt x="299" y="113"/>
                </a:cubicBezTo>
                <a:cubicBezTo>
                  <a:pt x="297" y="113"/>
                  <a:pt x="299" y="112"/>
                  <a:pt x="299" y="110"/>
                </a:cubicBezTo>
                <a:cubicBezTo>
                  <a:pt x="300" y="110"/>
                  <a:pt x="301" y="110"/>
                  <a:pt x="302" y="109"/>
                </a:cubicBezTo>
                <a:cubicBezTo>
                  <a:pt x="302" y="107"/>
                  <a:pt x="305" y="107"/>
                  <a:pt x="305" y="108"/>
                </a:cubicBezTo>
                <a:cubicBezTo>
                  <a:pt x="304" y="108"/>
                  <a:pt x="305" y="109"/>
                  <a:pt x="304" y="109"/>
                </a:cubicBezTo>
                <a:cubicBezTo>
                  <a:pt x="304" y="110"/>
                  <a:pt x="303" y="110"/>
                  <a:pt x="303" y="110"/>
                </a:cubicBezTo>
                <a:cubicBezTo>
                  <a:pt x="302" y="110"/>
                  <a:pt x="302" y="111"/>
                  <a:pt x="302" y="111"/>
                </a:cubicBezTo>
                <a:cubicBezTo>
                  <a:pt x="301" y="111"/>
                  <a:pt x="301" y="111"/>
                  <a:pt x="301" y="113"/>
                </a:cubicBezTo>
                <a:cubicBezTo>
                  <a:pt x="303" y="115"/>
                  <a:pt x="304" y="111"/>
                  <a:pt x="305" y="110"/>
                </a:cubicBezTo>
                <a:cubicBezTo>
                  <a:pt x="306" y="109"/>
                  <a:pt x="307" y="107"/>
                  <a:pt x="308" y="106"/>
                </a:cubicBezTo>
                <a:cubicBezTo>
                  <a:pt x="308" y="105"/>
                  <a:pt x="306" y="105"/>
                  <a:pt x="306" y="105"/>
                </a:cubicBezTo>
                <a:cubicBezTo>
                  <a:pt x="307" y="104"/>
                  <a:pt x="308" y="102"/>
                  <a:pt x="308" y="105"/>
                </a:cubicBezTo>
                <a:cubicBezTo>
                  <a:pt x="309" y="105"/>
                  <a:pt x="309" y="104"/>
                  <a:pt x="310" y="104"/>
                </a:cubicBezTo>
                <a:cubicBezTo>
                  <a:pt x="310" y="103"/>
                  <a:pt x="308" y="104"/>
                  <a:pt x="308" y="103"/>
                </a:cubicBezTo>
                <a:cubicBezTo>
                  <a:pt x="309" y="101"/>
                  <a:pt x="311" y="101"/>
                  <a:pt x="313" y="100"/>
                </a:cubicBezTo>
                <a:cubicBezTo>
                  <a:pt x="314" y="99"/>
                  <a:pt x="314" y="98"/>
                  <a:pt x="315" y="98"/>
                </a:cubicBezTo>
                <a:cubicBezTo>
                  <a:pt x="315" y="97"/>
                  <a:pt x="316" y="96"/>
                  <a:pt x="316" y="95"/>
                </a:cubicBezTo>
                <a:cubicBezTo>
                  <a:pt x="317" y="95"/>
                  <a:pt x="317" y="95"/>
                  <a:pt x="318" y="95"/>
                </a:cubicBezTo>
                <a:cubicBezTo>
                  <a:pt x="318" y="94"/>
                  <a:pt x="318" y="93"/>
                  <a:pt x="319" y="93"/>
                </a:cubicBezTo>
                <a:cubicBezTo>
                  <a:pt x="321" y="93"/>
                  <a:pt x="322" y="91"/>
                  <a:pt x="323" y="90"/>
                </a:cubicBezTo>
                <a:cubicBezTo>
                  <a:pt x="324" y="89"/>
                  <a:pt x="325" y="88"/>
                  <a:pt x="327" y="88"/>
                </a:cubicBezTo>
                <a:cubicBezTo>
                  <a:pt x="327" y="88"/>
                  <a:pt x="327" y="87"/>
                  <a:pt x="327" y="87"/>
                </a:cubicBezTo>
                <a:cubicBezTo>
                  <a:pt x="327" y="87"/>
                  <a:pt x="328" y="87"/>
                  <a:pt x="329" y="87"/>
                </a:cubicBezTo>
                <a:cubicBezTo>
                  <a:pt x="329" y="85"/>
                  <a:pt x="330" y="84"/>
                  <a:pt x="331" y="83"/>
                </a:cubicBezTo>
                <a:cubicBezTo>
                  <a:pt x="331" y="83"/>
                  <a:pt x="332" y="83"/>
                  <a:pt x="332" y="83"/>
                </a:cubicBezTo>
                <a:cubicBezTo>
                  <a:pt x="332" y="83"/>
                  <a:pt x="332" y="82"/>
                  <a:pt x="332" y="82"/>
                </a:cubicBezTo>
                <a:cubicBezTo>
                  <a:pt x="332" y="82"/>
                  <a:pt x="333" y="82"/>
                  <a:pt x="333" y="82"/>
                </a:cubicBezTo>
                <a:cubicBezTo>
                  <a:pt x="333" y="82"/>
                  <a:pt x="334" y="81"/>
                  <a:pt x="335" y="80"/>
                </a:cubicBezTo>
                <a:cubicBezTo>
                  <a:pt x="335" y="80"/>
                  <a:pt x="336" y="80"/>
                  <a:pt x="336" y="80"/>
                </a:cubicBezTo>
                <a:cubicBezTo>
                  <a:pt x="337" y="80"/>
                  <a:pt x="337" y="79"/>
                  <a:pt x="338" y="79"/>
                </a:cubicBezTo>
                <a:cubicBezTo>
                  <a:pt x="339" y="78"/>
                  <a:pt x="339" y="78"/>
                  <a:pt x="340" y="77"/>
                </a:cubicBezTo>
                <a:cubicBezTo>
                  <a:pt x="341" y="76"/>
                  <a:pt x="342" y="75"/>
                  <a:pt x="343" y="75"/>
                </a:cubicBezTo>
                <a:cubicBezTo>
                  <a:pt x="343" y="75"/>
                  <a:pt x="343" y="75"/>
                  <a:pt x="343" y="75"/>
                </a:cubicBezTo>
                <a:cubicBezTo>
                  <a:pt x="344" y="74"/>
                  <a:pt x="345" y="74"/>
                  <a:pt x="346" y="73"/>
                </a:cubicBezTo>
                <a:cubicBezTo>
                  <a:pt x="346" y="72"/>
                  <a:pt x="346" y="73"/>
                  <a:pt x="346" y="72"/>
                </a:cubicBezTo>
                <a:cubicBezTo>
                  <a:pt x="348" y="71"/>
                  <a:pt x="349" y="71"/>
                  <a:pt x="351" y="70"/>
                </a:cubicBezTo>
                <a:cubicBezTo>
                  <a:pt x="353" y="69"/>
                  <a:pt x="355" y="67"/>
                  <a:pt x="357" y="67"/>
                </a:cubicBezTo>
                <a:cubicBezTo>
                  <a:pt x="358" y="65"/>
                  <a:pt x="359" y="65"/>
                  <a:pt x="360" y="64"/>
                </a:cubicBezTo>
                <a:cubicBezTo>
                  <a:pt x="360" y="64"/>
                  <a:pt x="360" y="64"/>
                  <a:pt x="360" y="64"/>
                </a:cubicBezTo>
                <a:cubicBezTo>
                  <a:pt x="362" y="63"/>
                  <a:pt x="362" y="63"/>
                  <a:pt x="362" y="63"/>
                </a:cubicBezTo>
                <a:cubicBezTo>
                  <a:pt x="363" y="62"/>
                  <a:pt x="364" y="62"/>
                  <a:pt x="364" y="61"/>
                </a:cubicBezTo>
                <a:cubicBezTo>
                  <a:pt x="366" y="61"/>
                  <a:pt x="366" y="61"/>
                  <a:pt x="367" y="61"/>
                </a:cubicBezTo>
                <a:cubicBezTo>
                  <a:pt x="369" y="58"/>
                  <a:pt x="373" y="57"/>
                  <a:pt x="376" y="55"/>
                </a:cubicBezTo>
                <a:cubicBezTo>
                  <a:pt x="376" y="54"/>
                  <a:pt x="377" y="53"/>
                  <a:pt x="378" y="53"/>
                </a:cubicBezTo>
                <a:cubicBezTo>
                  <a:pt x="379" y="52"/>
                  <a:pt x="380" y="51"/>
                  <a:pt x="380" y="50"/>
                </a:cubicBezTo>
                <a:cubicBezTo>
                  <a:pt x="375" y="50"/>
                  <a:pt x="374" y="53"/>
                  <a:pt x="370" y="55"/>
                </a:cubicBezTo>
                <a:cubicBezTo>
                  <a:pt x="370" y="54"/>
                  <a:pt x="372" y="53"/>
                  <a:pt x="370" y="53"/>
                </a:cubicBezTo>
                <a:cubicBezTo>
                  <a:pt x="370" y="54"/>
                  <a:pt x="367" y="53"/>
                  <a:pt x="367" y="55"/>
                </a:cubicBezTo>
                <a:cubicBezTo>
                  <a:pt x="368" y="56"/>
                  <a:pt x="369" y="54"/>
                  <a:pt x="369" y="55"/>
                </a:cubicBezTo>
                <a:cubicBezTo>
                  <a:pt x="368" y="56"/>
                  <a:pt x="368" y="57"/>
                  <a:pt x="366" y="56"/>
                </a:cubicBezTo>
                <a:cubicBezTo>
                  <a:pt x="365" y="54"/>
                  <a:pt x="368" y="54"/>
                  <a:pt x="367" y="52"/>
                </a:cubicBezTo>
                <a:cubicBezTo>
                  <a:pt x="366" y="52"/>
                  <a:pt x="366" y="53"/>
                  <a:pt x="365" y="54"/>
                </a:cubicBezTo>
                <a:cubicBezTo>
                  <a:pt x="364" y="54"/>
                  <a:pt x="365" y="54"/>
                  <a:pt x="364" y="54"/>
                </a:cubicBezTo>
                <a:cubicBezTo>
                  <a:pt x="364" y="54"/>
                  <a:pt x="363" y="54"/>
                  <a:pt x="362" y="55"/>
                </a:cubicBezTo>
                <a:cubicBezTo>
                  <a:pt x="362" y="55"/>
                  <a:pt x="362" y="56"/>
                  <a:pt x="361" y="56"/>
                </a:cubicBezTo>
                <a:cubicBezTo>
                  <a:pt x="360" y="56"/>
                  <a:pt x="360" y="56"/>
                  <a:pt x="359" y="57"/>
                </a:cubicBezTo>
                <a:cubicBezTo>
                  <a:pt x="362" y="57"/>
                  <a:pt x="359" y="58"/>
                  <a:pt x="360" y="60"/>
                </a:cubicBezTo>
                <a:cubicBezTo>
                  <a:pt x="360" y="60"/>
                  <a:pt x="359" y="60"/>
                  <a:pt x="359" y="61"/>
                </a:cubicBezTo>
                <a:cubicBezTo>
                  <a:pt x="357" y="61"/>
                  <a:pt x="357" y="63"/>
                  <a:pt x="355" y="63"/>
                </a:cubicBezTo>
                <a:cubicBezTo>
                  <a:pt x="354" y="63"/>
                  <a:pt x="355" y="62"/>
                  <a:pt x="354" y="62"/>
                </a:cubicBezTo>
                <a:cubicBezTo>
                  <a:pt x="353" y="63"/>
                  <a:pt x="352" y="62"/>
                  <a:pt x="351" y="62"/>
                </a:cubicBezTo>
                <a:cubicBezTo>
                  <a:pt x="350" y="63"/>
                  <a:pt x="350" y="63"/>
                  <a:pt x="349" y="63"/>
                </a:cubicBezTo>
                <a:cubicBezTo>
                  <a:pt x="348" y="64"/>
                  <a:pt x="348" y="64"/>
                  <a:pt x="347" y="65"/>
                </a:cubicBezTo>
                <a:cubicBezTo>
                  <a:pt x="346" y="65"/>
                  <a:pt x="346" y="65"/>
                  <a:pt x="345" y="65"/>
                </a:cubicBezTo>
                <a:cubicBezTo>
                  <a:pt x="345" y="65"/>
                  <a:pt x="344" y="66"/>
                  <a:pt x="344" y="66"/>
                </a:cubicBezTo>
                <a:cubicBezTo>
                  <a:pt x="343" y="67"/>
                  <a:pt x="343" y="67"/>
                  <a:pt x="342" y="68"/>
                </a:cubicBezTo>
                <a:cubicBezTo>
                  <a:pt x="341" y="68"/>
                  <a:pt x="340" y="68"/>
                  <a:pt x="340" y="69"/>
                </a:cubicBezTo>
                <a:cubicBezTo>
                  <a:pt x="340" y="70"/>
                  <a:pt x="339" y="70"/>
                  <a:pt x="338" y="70"/>
                </a:cubicBezTo>
                <a:cubicBezTo>
                  <a:pt x="338" y="73"/>
                  <a:pt x="337" y="75"/>
                  <a:pt x="334" y="75"/>
                </a:cubicBezTo>
                <a:cubicBezTo>
                  <a:pt x="334" y="73"/>
                  <a:pt x="336" y="74"/>
                  <a:pt x="336" y="72"/>
                </a:cubicBezTo>
                <a:cubicBezTo>
                  <a:pt x="334" y="72"/>
                  <a:pt x="332" y="73"/>
                  <a:pt x="332" y="74"/>
                </a:cubicBezTo>
                <a:cubicBezTo>
                  <a:pt x="331" y="74"/>
                  <a:pt x="331" y="74"/>
                  <a:pt x="331" y="74"/>
                </a:cubicBezTo>
                <a:cubicBezTo>
                  <a:pt x="330" y="75"/>
                  <a:pt x="329" y="75"/>
                  <a:pt x="329" y="76"/>
                </a:cubicBezTo>
                <a:cubicBezTo>
                  <a:pt x="328" y="76"/>
                  <a:pt x="328" y="76"/>
                  <a:pt x="328" y="76"/>
                </a:cubicBezTo>
                <a:cubicBezTo>
                  <a:pt x="327" y="76"/>
                  <a:pt x="326" y="77"/>
                  <a:pt x="326" y="77"/>
                </a:cubicBezTo>
                <a:cubicBezTo>
                  <a:pt x="326" y="77"/>
                  <a:pt x="326" y="77"/>
                  <a:pt x="325" y="78"/>
                </a:cubicBezTo>
                <a:cubicBezTo>
                  <a:pt x="325" y="78"/>
                  <a:pt x="324" y="78"/>
                  <a:pt x="324" y="78"/>
                </a:cubicBezTo>
                <a:cubicBezTo>
                  <a:pt x="323" y="79"/>
                  <a:pt x="322" y="80"/>
                  <a:pt x="321" y="81"/>
                </a:cubicBezTo>
                <a:cubicBezTo>
                  <a:pt x="319" y="81"/>
                  <a:pt x="319" y="83"/>
                  <a:pt x="316" y="83"/>
                </a:cubicBezTo>
                <a:cubicBezTo>
                  <a:pt x="314" y="86"/>
                  <a:pt x="310" y="87"/>
                  <a:pt x="308" y="90"/>
                </a:cubicBezTo>
                <a:cubicBezTo>
                  <a:pt x="307" y="90"/>
                  <a:pt x="306" y="90"/>
                  <a:pt x="305" y="91"/>
                </a:cubicBezTo>
                <a:cubicBezTo>
                  <a:pt x="304" y="91"/>
                  <a:pt x="304" y="92"/>
                  <a:pt x="303" y="92"/>
                </a:cubicBezTo>
                <a:cubicBezTo>
                  <a:pt x="303" y="93"/>
                  <a:pt x="303" y="93"/>
                  <a:pt x="302" y="93"/>
                </a:cubicBezTo>
                <a:cubicBezTo>
                  <a:pt x="302" y="94"/>
                  <a:pt x="302" y="93"/>
                  <a:pt x="301" y="93"/>
                </a:cubicBezTo>
                <a:cubicBezTo>
                  <a:pt x="301" y="94"/>
                  <a:pt x="301" y="95"/>
                  <a:pt x="300" y="96"/>
                </a:cubicBezTo>
                <a:cubicBezTo>
                  <a:pt x="300" y="96"/>
                  <a:pt x="299" y="96"/>
                  <a:pt x="299" y="96"/>
                </a:cubicBezTo>
                <a:cubicBezTo>
                  <a:pt x="299" y="97"/>
                  <a:pt x="298" y="97"/>
                  <a:pt x="297" y="98"/>
                </a:cubicBezTo>
                <a:cubicBezTo>
                  <a:pt x="296" y="98"/>
                  <a:pt x="296" y="99"/>
                  <a:pt x="295" y="100"/>
                </a:cubicBezTo>
                <a:cubicBezTo>
                  <a:pt x="294" y="100"/>
                  <a:pt x="294" y="100"/>
                  <a:pt x="293" y="100"/>
                </a:cubicBezTo>
                <a:cubicBezTo>
                  <a:pt x="293" y="100"/>
                  <a:pt x="293" y="101"/>
                  <a:pt x="292" y="101"/>
                </a:cubicBezTo>
                <a:cubicBezTo>
                  <a:pt x="292" y="102"/>
                  <a:pt x="291" y="103"/>
                  <a:pt x="290" y="103"/>
                </a:cubicBezTo>
                <a:cubicBezTo>
                  <a:pt x="288" y="104"/>
                  <a:pt x="288" y="105"/>
                  <a:pt x="286" y="104"/>
                </a:cubicBezTo>
                <a:cubicBezTo>
                  <a:pt x="286" y="106"/>
                  <a:pt x="285" y="107"/>
                  <a:pt x="283" y="107"/>
                </a:cubicBezTo>
                <a:cubicBezTo>
                  <a:pt x="282" y="108"/>
                  <a:pt x="283" y="109"/>
                  <a:pt x="281" y="109"/>
                </a:cubicBezTo>
                <a:cubicBezTo>
                  <a:pt x="280" y="109"/>
                  <a:pt x="280" y="110"/>
                  <a:pt x="279" y="111"/>
                </a:cubicBezTo>
                <a:cubicBezTo>
                  <a:pt x="279" y="111"/>
                  <a:pt x="278" y="111"/>
                  <a:pt x="278" y="111"/>
                </a:cubicBezTo>
                <a:cubicBezTo>
                  <a:pt x="277" y="112"/>
                  <a:pt x="277" y="112"/>
                  <a:pt x="277" y="112"/>
                </a:cubicBezTo>
                <a:cubicBezTo>
                  <a:pt x="277" y="112"/>
                  <a:pt x="276" y="111"/>
                  <a:pt x="275" y="112"/>
                </a:cubicBezTo>
                <a:cubicBezTo>
                  <a:pt x="275" y="114"/>
                  <a:pt x="274" y="114"/>
                  <a:pt x="274" y="114"/>
                </a:cubicBezTo>
                <a:cubicBezTo>
                  <a:pt x="273" y="114"/>
                  <a:pt x="273" y="115"/>
                  <a:pt x="273" y="115"/>
                </a:cubicBezTo>
                <a:cubicBezTo>
                  <a:pt x="271" y="116"/>
                  <a:pt x="270" y="117"/>
                  <a:pt x="269" y="117"/>
                </a:cubicBezTo>
                <a:cubicBezTo>
                  <a:pt x="270" y="119"/>
                  <a:pt x="269" y="120"/>
                  <a:pt x="268" y="121"/>
                </a:cubicBezTo>
                <a:cubicBezTo>
                  <a:pt x="267" y="121"/>
                  <a:pt x="267" y="121"/>
                  <a:pt x="266" y="121"/>
                </a:cubicBezTo>
                <a:cubicBezTo>
                  <a:pt x="266" y="121"/>
                  <a:pt x="266" y="122"/>
                  <a:pt x="266" y="122"/>
                </a:cubicBezTo>
                <a:cubicBezTo>
                  <a:pt x="265" y="122"/>
                  <a:pt x="265" y="123"/>
                  <a:pt x="265" y="123"/>
                </a:cubicBezTo>
                <a:cubicBezTo>
                  <a:pt x="264" y="123"/>
                  <a:pt x="264" y="122"/>
                  <a:pt x="264" y="122"/>
                </a:cubicBezTo>
                <a:cubicBezTo>
                  <a:pt x="264" y="124"/>
                  <a:pt x="262" y="124"/>
                  <a:pt x="262" y="125"/>
                </a:cubicBezTo>
                <a:cubicBezTo>
                  <a:pt x="261" y="126"/>
                  <a:pt x="260" y="127"/>
                  <a:pt x="259" y="127"/>
                </a:cubicBezTo>
                <a:cubicBezTo>
                  <a:pt x="259" y="129"/>
                  <a:pt x="257" y="129"/>
                  <a:pt x="257" y="130"/>
                </a:cubicBezTo>
                <a:cubicBezTo>
                  <a:pt x="256" y="130"/>
                  <a:pt x="255" y="131"/>
                  <a:pt x="254" y="131"/>
                </a:cubicBezTo>
                <a:cubicBezTo>
                  <a:pt x="254" y="132"/>
                  <a:pt x="256" y="133"/>
                  <a:pt x="254" y="133"/>
                </a:cubicBezTo>
                <a:cubicBezTo>
                  <a:pt x="253" y="133"/>
                  <a:pt x="253" y="134"/>
                  <a:pt x="253" y="134"/>
                </a:cubicBezTo>
                <a:cubicBezTo>
                  <a:pt x="252" y="134"/>
                  <a:pt x="252" y="133"/>
                  <a:pt x="251" y="133"/>
                </a:cubicBezTo>
                <a:cubicBezTo>
                  <a:pt x="251" y="135"/>
                  <a:pt x="251" y="136"/>
                  <a:pt x="251" y="137"/>
                </a:cubicBezTo>
                <a:cubicBezTo>
                  <a:pt x="250" y="138"/>
                  <a:pt x="250" y="139"/>
                  <a:pt x="249" y="139"/>
                </a:cubicBezTo>
                <a:cubicBezTo>
                  <a:pt x="248" y="139"/>
                  <a:pt x="249" y="136"/>
                  <a:pt x="248" y="137"/>
                </a:cubicBezTo>
                <a:cubicBezTo>
                  <a:pt x="248" y="137"/>
                  <a:pt x="248" y="138"/>
                  <a:pt x="248" y="139"/>
                </a:cubicBezTo>
                <a:cubicBezTo>
                  <a:pt x="247" y="140"/>
                  <a:pt x="246" y="141"/>
                  <a:pt x="245" y="142"/>
                </a:cubicBezTo>
                <a:cubicBezTo>
                  <a:pt x="244" y="143"/>
                  <a:pt x="242" y="143"/>
                  <a:pt x="241" y="144"/>
                </a:cubicBezTo>
                <a:cubicBezTo>
                  <a:pt x="241" y="145"/>
                  <a:pt x="241" y="145"/>
                  <a:pt x="241" y="146"/>
                </a:cubicBezTo>
                <a:cubicBezTo>
                  <a:pt x="240" y="147"/>
                  <a:pt x="239" y="147"/>
                  <a:pt x="240" y="148"/>
                </a:cubicBezTo>
                <a:cubicBezTo>
                  <a:pt x="243" y="148"/>
                  <a:pt x="244" y="142"/>
                  <a:pt x="247" y="142"/>
                </a:cubicBezTo>
                <a:cubicBezTo>
                  <a:pt x="248" y="142"/>
                  <a:pt x="248" y="141"/>
                  <a:pt x="249" y="141"/>
                </a:cubicBezTo>
                <a:cubicBezTo>
                  <a:pt x="249" y="141"/>
                  <a:pt x="250" y="141"/>
                  <a:pt x="250" y="141"/>
                </a:cubicBezTo>
                <a:cubicBezTo>
                  <a:pt x="251" y="140"/>
                  <a:pt x="252" y="138"/>
                  <a:pt x="252" y="138"/>
                </a:cubicBezTo>
                <a:cubicBezTo>
                  <a:pt x="252" y="138"/>
                  <a:pt x="253" y="138"/>
                  <a:pt x="254" y="138"/>
                </a:cubicBezTo>
                <a:cubicBezTo>
                  <a:pt x="254" y="137"/>
                  <a:pt x="254" y="136"/>
                  <a:pt x="254" y="136"/>
                </a:cubicBezTo>
                <a:cubicBezTo>
                  <a:pt x="255" y="135"/>
                  <a:pt x="255" y="134"/>
                  <a:pt x="256" y="133"/>
                </a:cubicBezTo>
                <a:cubicBezTo>
                  <a:pt x="256" y="133"/>
                  <a:pt x="256" y="133"/>
                  <a:pt x="256" y="133"/>
                </a:cubicBezTo>
                <a:cubicBezTo>
                  <a:pt x="256" y="132"/>
                  <a:pt x="256" y="132"/>
                  <a:pt x="257" y="132"/>
                </a:cubicBezTo>
                <a:cubicBezTo>
                  <a:pt x="257" y="132"/>
                  <a:pt x="258" y="132"/>
                  <a:pt x="259" y="132"/>
                </a:cubicBezTo>
                <a:cubicBezTo>
                  <a:pt x="260" y="130"/>
                  <a:pt x="261" y="129"/>
                  <a:pt x="263" y="128"/>
                </a:cubicBezTo>
                <a:cubicBezTo>
                  <a:pt x="264" y="126"/>
                  <a:pt x="265" y="124"/>
                  <a:pt x="267" y="123"/>
                </a:cubicBezTo>
                <a:cubicBezTo>
                  <a:pt x="267" y="123"/>
                  <a:pt x="268" y="123"/>
                  <a:pt x="268" y="122"/>
                </a:cubicBezTo>
                <a:cubicBezTo>
                  <a:pt x="268" y="122"/>
                  <a:pt x="269" y="122"/>
                  <a:pt x="269" y="121"/>
                </a:cubicBezTo>
                <a:cubicBezTo>
                  <a:pt x="270" y="120"/>
                  <a:pt x="272" y="119"/>
                  <a:pt x="273" y="118"/>
                </a:cubicBezTo>
                <a:cubicBezTo>
                  <a:pt x="274" y="117"/>
                  <a:pt x="274" y="117"/>
                  <a:pt x="275" y="116"/>
                </a:cubicBezTo>
                <a:cubicBezTo>
                  <a:pt x="276" y="116"/>
                  <a:pt x="276" y="115"/>
                  <a:pt x="277" y="115"/>
                </a:cubicBezTo>
                <a:cubicBezTo>
                  <a:pt x="277" y="115"/>
                  <a:pt x="278" y="114"/>
                  <a:pt x="278" y="115"/>
                </a:cubicBezTo>
                <a:cubicBezTo>
                  <a:pt x="278" y="118"/>
                  <a:pt x="275" y="118"/>
                  <a:pt x="274" y="119"/>
                </a:cubicBezTo>
                <a:cubicBezTo>
                  <a:pt x="274" y="120"/>
                  <a:pt x="274" y="120"/>
                  <a:pt x="273" y="120"/>
                </a:cubicBezTo>
                <a:cubicBezTo>
                  <a:pt x="272" y="121"/>
                  <a:pt x="273" y="122"/>
                  <a:pt x="273" y="123"/>
                </a:cubicBezTo>
                <a:cubicBezTo>
                  <a:pt x="270" y="124"/>
                  <a:pt x="269" y="127"/>
                  <a:pt x="266" y="128"/>
                </a:cubicBezTo>
                <a:cubicBezTo>
                  <a:pt x="265" y="130"/>
                  <a:pt x="263" y="130"/>
                  <a:pt x="262" y="132"/>
                </a:cubicBezTo>
                <a:cubicBezTo>
                  <a:pt x="261" y="132"/>
                  <a:pt x="261" y="133"/>
                  <a:pt x="260" y="133"/>
                </a:cubicBezTo>
                <a:cubicBezTo>
                  <a:pt x="260" y="135"/>
                  <a:pt x="259" y="135"/>
                  <a:pt x="258" y="137"/>
                </a:cubicBezTo>
                <a:cubicBezTo>
                  <a:pt x="255" y="136"/>
                  <a:pt x="257" y="140"/>
                  <a:pt x="254" y="139"/>
                </a:cubicBezTo>
                <a:cubicBezTo>
                  <a:pt x="254" y="142"/>
                  <a:pt x="252" y="142"/>
                  <a:pt x="252" y="143"/>
                </a:cubicBezTo>
                <a:cubicBezTo>
                  <a:pt x="250" y="143"/>
                  <a:pt x="251" y="144"/>
                  <a:pt x="249" y="144"/>
                </a:cubicBezTo>
                <a:cubicBezTo>
                  <a:pt x="248" y="146"/>
                  <a:pt x="246" y="147"/>
                  <a:pt x="245" y="149"/>
                </a:cubicBezTo>
                <a:cubicBezTo>
                  <a:pt x="243" y="150"/>
                  <a:pt x="242" y="151"/>
                  <a:pt x="241" y="152"/>
                </a:cubicBezTo>
                <a:cubicBezTo>
                  <a:pt x="241" y="153"/>
                  <a:pt x="240" y="153"/>
                  <a:pt x="240" y="153"/>
                </a:cubicBezTo>
                <a:cubicBezTo>
                  <a:pt x="240" y="155"/>
                  <a:pt x="238" y="155"/>
                  <a:pt x="239" y="156"/>
                </a:cubicBezTo>
                <a:cubicBezTo>
                  <a:pt x="238" y="157"/>
                  <a:pt x="237" y="157"/>
                  <a:pt x="237" y="158"/>
                </a:cubicBezTo>
                <a:cubicBezTo>
                  <a:pt x="237" y="160"/>
                  <a:pt x="239" y="157"/>
                  <a:pt x="239" y="159"/>
                </a:cubicBezTo>
                <a:cubicBezTo>
                  <a:pt x="237" y="160"/>
                  <a:pt x="238" y="160"/>
                  <a:pt x="238" y="161"/>
                </a:cubicBezTo>
                <a:cubicBezTo>
                  <a:pt x="237" y="161"/>
                  <a:pt x="237" y="160"/>
                  <a:pt x="237" y="160"/>
                </a:cubicBezTo>
                <a:cubicBezTo>
                  <a:pt x="236" y="160"/>
                  <a:pt x="237" y="162"/>
                  <a:pt x="236" y="162"/>
                </a:cubicBezTo>
                <a:cubicBezTo>
                  <a:pt x="236" y="161"/>
                  <a:pt x="234" y="161"/>
                  <a:pt x="234" y="161"/>
                </a:cubicBezTo>
                <a:cubicBezTo>
                  <a:pt x="233" y="163"/>
                  <a:pt x="236" y="161"/>
                  <a:pt x="235" y="164"/>
                </a:cubicBezTo>
                <a:cubicBezTo>
                  <a:pt x="234" y="163"/>
                  <a:pt x="234" y="164"/>
                  <a:pt x="234" y="165"/>
                </a:cubicBezTo>
                <a:cubicBezTo>
                  <a:pt x="232" y="166"/>
                  <a:pt x="233" y="163"/>
                  <a:pt x="231" y="164"/>
                </a:cubicBezTo>
                <a:cubicBezTo>
                  <a:pt x="230" y="165"/>
                  <a:pt x="227" y="167"/>
                  <a:pt x="229" y="170"/>
                </a:cubicBezTo>
                <a:cubicBezTo>
                  <a:pt x="230" y="170"/>
                  <a:pt x="228" y="171"/>
                  <a:pt x="228" y="171"/>
                </a:cubicBezTo>
                <a:cubicBezTo>
                  <a:pt x="227" y="170"/>
                  <a:pt x="229" y="169"/>
                  <a:pt x="227" y="169"/>
                </a:cubicBezTo>
                <a:cubicBezTo>
                  <a:pt x="227" y="170"/>
                  <a:pt x="226" y="171"/>
                  <a:pt x="226" y="171"/>
                </a:cubicBezTo>
                <a:cubicBezTo>
                  <a:pt x="226" y="172"/>
                  <a:pt x="225" y="172"/>
                  <a:pt x="225" y="172"/>
                </a:cubicBezTo>
                <a:cubicBezTo>
                  <a:pt x="225" y="172"/>
                  <a:pt x="224" y="173"/>
                  <a:pt x="224" y="173"/>
                </a:cubicBezTo>
                <a:cubicBezTo>
                  <a:pt x="223" y="174"/>
                  <a:pt x="222" y="176"/>
                  <a:pt x="221" y="177"/>
                </a:cubicBezTo>
                <a:cubicBezTo>
                  <a:pt x="221" y="177"/>
                  <a:pt x="220" y="177"/>
                  <a:pt x="219" y="177"/>
                </a:cubicBezTo>
                <a:cubicBezTo>
                  <a:pt x="219" y="179"/>
                  <a:pt x="218" y="180"/>
                  <a:pt x="218" y="182"/>
                </a:cubicBezTo>
                <a:cubicBezTo>
                  <a:pt x="216" y="182"/>
                  <a:pt x="217" y="182"/>
                  <a:pt x="217" y="184"/>
                </a:cubicBezTo>
                <a:cubicBezTo>
                  <a:pt x="217" y="184"/>
                  <a:pt x="215" y="184"/>
                  <a:pt x="215" y="184"/>
                </a:cubicBezTo>
                <a:cubicBezTo>
                  <a:pt x="215" y="184"/>
                  <a:pt x="216" y="186"/>
                  <a:pt x="216" y="186"/>
                </a:cubicBezTo>
                <a:cubicBezTo>
                  <a:pt x="215" y="186"/>
                  <a:pt x="215" y="185"/>
                  <a:pt x="214" y="185"/>
                </a:cubicBezTo>
                <a:cubicBezTo>
                  <a:pt x="214" y="186"/>
                  <a:pt x="214" y="188"/>
                  <a:pt x="214" y="189"/>
                </a:cubicBezTo>
                <a:cubicBezTo>
                  <a:pt x="214" y="189"/>
                  <a:pt x="213" y="189"/>
                  <a:pt x="212" y="189"/>
                </a:cubicBezTo>
                <a:cubicBezTo>
                  <a:pt x="211" y="189"/>
                  <a:pt x="212" y="190"/>
                  <a:pt x="211" y="190"/>
                </a:cubicBezTo>
                <a:cubicBezTo>
                  <a:pt x="211" y="188"/>
                  <a:pt x="211" y="187"/>
                  <a:pt x="211" y="186"/>
                </a:cubicBezTo>
                <a:cubicBezTo>
                  <a:pt x="212" y="185"/>
                  <a:pt x="213" y="184"/>
                  <a:pt x="213" y="182"/>
                </a:cubicBezTo>
                <a:cubicBezTo>
                  <a:pt x="211" y="182"/>
                  <a:pt x="211" y="184"/>
                  <a:pt x="211" y="184"/>
                </a:cubicBezTo>
                <a:cubicBezTo>
                  <a:pt x="211" y="185"/>
                  <a:pt x="209" y="186"/>
                  <a:pt x="209" y="187"/>
                </a:cubicBezTo>
                <a:cubicBezTo>
                  <a:pt x="209" y="187"/>
                  <a:pt x="208" y="187"/>
                  <a:pt x="208" y="187"/>
                </a:cubicBezTo>
                <a:cubicBezTo>
                  <a:pt x="208" y="188"/>
                  <a:pt x="209" y="189"/>
                  <a:pt x="208" y="190"/>
                </a:cubicBezTo>
                <a:cubicBezTo>
                  <a:pt x="209" y="190"/>
                  <a:pt x="210" y="191"/>
                  <a:pt x="210" y="192"/>
                </a:cubicBezTo>
                <a:cubicBezTo>
                  <a:pt x="210" y="193"/>
                  <a:pt x="209" y="193"/>
                  <a:pt x="209" y="194"/>
                </a:cubicBezTo>
                <a:cubicBezTo>
                  <a:pt x="209" y="194"/>
                  <a:pt x="210" y="194"/>
                  <a:pt x="210" y="195"/>
                </a:cubicBezTo>
                <a:cubicBezTo>
                  <a:pt x="210" y="195"/>
                  <a:pt x="209" y="195"/>
                  <a:pt x="209" y="195"/>
                </a:cubicBezTo>
                <a:cubicBezTo>
                  <a:pt x="209" y="196"/>
                  <a:pt x="208" y="196"/>
                  <a:pt x="207" y="196"/>
                </a:cubicBezTo>
                <a:cubicBezTo>
                  <a:pt x="206" y="194"/>
                  <a:pt x="209" y="192"/>
                  <a:pt x="206" y="190"/>
                </a:cubicBezTo>
                <a:cubicBezTo>
                  <a:pt x="206" y="191"/>
                  <a:pt x="205" y="192"/>
                  <a:pt x="205" y="192"/>
                </a:cubicBezTo>
                <a:cubicBezTo>
                  <a:pt x="204" y="193"/>
                  <a:pt x="205" y="193"/>
                  <a:pt x="204" y="193"/>
                </a:cubicBezTo>
                <a:cubicBezTo>
                  <a:pt x="203" y="194"/>
                  <a:pt x="203" y="195"/>
                  <a:pt x="202" y="196"/>
                </a:cubicBezTo>
                <a:cubicBezTo>
                  <a:pt x="202" y="196"/>
                  <a:pt x="202" y="197"/>
                  <a:pt x="202" y="197"/>
                </a:cubicBezTo>
                <a:cubicBezTo>
                  <a:pt x="201" y="197"/>
                  <a:pt x="201" y="199"/>
                  <a:pt x="200" y="199"/>
                </a:cubicBezTo>
                <a:cubicBezTo>
                  <a:pt x="200" y="200"/>
                  <a:pt x="200" y="200"/>
                  <a:pt x="199" y="200"/>
                </a:cubicBezTo>
                <a:cubicBezTo>
                  <a:pt x="199" y="200"/>
                  <a:pt x="199" y="200"/>
                  <a:pt x="198" y="200"/>
                </a:cubicBezTo>
                <a:cubicBezTo>
                  <a:pt x="198" y="201"/>
                  <a:pt x="199" y="201"/>
                  <a:pt x="199" y="202"/>
                </a:cubicBezTo>
                <a:cubicBezTo>
                  <a:pt x="199" y="202"/>
                  <a:pt x="198" y="202"/>
                  <a:pt x="199" y="203"/>
                </a:cubicBezTo>
                <a:cubicBezTo>
                  <a:pt x="199" y="203"/>
                  <a:pt x="199" y="203"/>
                  <a:pt x="199" y="203"/>
                </a:cubicBezTo>
                <a:cubicBezTo>
                  <a:pt x="199" y="204"/>
                  <a:pt x="199" y="204"/>
                  <a:pt x="198" y="205"/>
                </a:cubicBezTo>
                <a:cubicBezTo>
                  <a:pt x="198" y="206"/>
                  <a:pt x="198" y="207"/>
                  <a:pt x="197" y="207"/>
                </a:cubicBezTo>
                <a:cubicBezTo>
                  <a:pt x="197" y="207"/>
                  <a:pt x="196" y="207"/>
                  <a:pt x="196" y="207"/>
                </a:cubicBezTo>
                <a:cubicBezTo>
                  <a:pt x="197" y="206"/>
                  <a:pt x="197" y="206"/>
                  <a:pt x="197" y="206"/>
                </a:cubicBezTo>
                <a:cubicBezTo>
                  <a:pt x="197" y="205"/>
                  <a:pt x="199" y="203"/>
                  <a:pt x="197" y="203"/>
                </a:cubicBezTo>
                <a:cubicBezTo>
                  <a:pt x="196" y="203"/>
                  <a:pt x="196" y="204"/>
                  <a:pt x="196" y="205"/>
                </a:cubicBezTo>
                <a:cubicBezTo>
                  <a:pt x="195" y="205"/>
                  <a:pt x="195" y="205"/>
                  <a:pt x="195" y="205"/>
                </a:cubicBezTo>
                <a:close/>
                <a:moveTo>
                  <a:pt x="168" y="290"/>
                </a:moveTo>
                <a:cubicBezTo>
                  <a:pt x="169" y="290"/>
                  <a:pt x="169" y="291"/>
                  <a:pt x="169" y="291"/>
                </a:cubicBezTo>
                <a:cubicBezTo>
                  <a:pt x="170" y="293"/>
                  <a:pt x="169" y="292"/>
                  <a:pt x="169" y="294"/>
                </a:cubicBezTo>
                <a:cubicBezTo>
                  <a:pt x="168" y="294"/>
                  <a:pt x="168" y="292"/>
                  <a:pt x="168" y="290"/>
                </a:cubicBezTo>
                <a:close/>
                <a:moveTo>
                  <a:pt x="168" y="328"/>
                </a:moveTo>
                <a:cubicBezTo>
                  <a:pt x="166" y="327"/>
                  <a:pt x="167" y="322"/>
                  <a:pt x="166" y="319"/>
                </a:cubicBezTo>
                <a:cubicBezTo>
                  <a:pt x="167" y="319"/>
                  <a:pt x="168" y="319"/>
                  <a:pt x="168" y="319"/>
                </a:cubicBezTo>
                <a:cubicBezTo>
                  <a:pt x="169" y="318"/>
                  <a:pt x="169" y="320"/>
                  <a:pt x="169" y="321"/>
                </a:cubicBezTo>
                <a:cubicBezTo>
                  <a:pt x="168" y="321"/>
                  <a:pt x="168" y="321"/>
                  <a:pt x="167" y="321"/>
                </a:cubicBezTo>
                <a:cubicBezTo>
                  <a:pt x="167" y="324"/>
                  <a:pt x="168" y="325"/>
                  <a:pt x="168" y="328"/>
                </a:cubicBezTo>
                <a:close/>
                <a:moveTo>
                  <a:pt x="169" y="324"/>
                </a:moveTo>
                <a:cubicBezTo>
                  <a:pt x="170" y="324"/>
                  <a:pt x="168" y="327"/>
                  <a:pt x="170" y="327"/>
                </a:cubicBezTo>
                <a:cubicBezTo>
                  <a:pt x="168" y="329"/>
                  <a:pt x="170" y="331"/>
                  <a:pt x="170" y="334"/>
                </a:cubicBezTo>
                <a:cubicBezTo>
                  <a:pt x="168" y="333"/>
                  <a:pt x="169" y="328"/>
                  <a:pt x="169" y="324"/>
                </a:cubicBezTo>
                <a:close/>
                <a:moveTo>
                  <a:pt x="171" y="343"/>
                </a:moveTo>
                <a:cubicBezTo>
                  <a:pt x="170" y="344"/>
                  <a:pt x="170" y="340"/>
                  <a:pt x="170" y="339"/>
                </a:cubicBezTo>
                <a:cubicBezTo>
                  <a:pt x="171" y="338"/>
                  <a:pt x="170" y="342"/>
                  <a:pt x="171" y="343"/>
                </a:cubicBezTo>
                <a:close/>
                <a:moveTo>
                  <a:pt x="171" y="338"/>
                </a:moveTo>
                <a:cubicBezTo>
                  <a:pt x="169" y="339"/>
                  <a:pt x="170" y="337"/>
                  <a:pt x="170" y="336"/>
                </a:cubicBezTo>
                <a:cubicBezTo>
                  <a:pt x="170" y="336"/>
                  <a:pt x="171" y="337"/>
                  <a:pt x="171" y="338"/>
                </a:cubicBezTo>
                <a:close/>
                <a:moveTo>
                  <a:pt x="171" y="305"/>
                </a:moveTo>
                <a:cubicBezTo>
                  <a:pt x="170" y="305"/>
                  <a:pt x="171" y="303"/>
                  <a:pt x="170" y="303"/>
                </a:cubicBezTo>
                <a:cubicBezTo>
                  <a:pt x="168" y="304"/>
                  <a:pt x="170" y="305"/>
                  <a:pt x="170" y="306"/>
                </a:cubicBezTo>
                <a:cubicBezTo>
                  <a:pt x="168" y="307"/>
                  <a:pt x="169" y="313"/>
                  <a:pt x="168" y="316"/>
                </a:cubicBezTo>
                <a:cubicBezTo>
                  <a:pt x="166" y="316"/>
                  <a:pt x="167" y="314"/>
                  <a:pt x="167" y="313"/>
                </a:cubicBezTo>
                <a:cubicBezTo>
                  <a:pt x="167" y="309"/>
                  <a:pt x="168" y="307"/>
                  <a:pt x="168" y="303"/>
                </a:cubicBezTo>
                <a:cubicBezTo>
                  <a:pt x="168" y="303"/>
                  <a:pt x="169" y="302"/>
                  <a:pt x="169" y="301"/>
                </a:cubicBezTo>
                <a:cubicBezTo>
                  <a:pt x="169" y="301"/>
                  <a:pt x="169" y="300"/>
                  <a:pt x="169" y="300"/>
                </a:cubicBezTo>
                <a:cubicBezTo>
                  <a:pt x="169" y="300"/>
                  <a:pt x="170" y="300"/>
                  <a:pt x="169" y="300"/>
                </a:cubicBezTo>
                <a:cubicBezTo>
                  <a:pt x="171" y="300"/>
                  <a:pt x="171" y="303"/>
                  <a:pt x="171" y="305"/>
                </a:cubicBezTo>
                <a:close/>
                <a:moveTo>
                  <a:pt x="175" y="283"/>
                </a:moveTo>
                <a:cubicBezTo>
                  <a:pt x="175" y="283"/>
                  <a:pt x="175" y="284"/>
                  <a:pt x="175" y="285"/>
                </a:cubicBezTo>
                <a:cubicBezTo>
                  <a:pt x="175" y="285"/>
                  <a:pt x="174" y="285"/>
                  <a:pt x="174" y="286"/>
                </a:cubicBezTo>
                <a:cubicBezTo>
                  <a:pt x="172" y="285"/>
                  <a:pt x="174" y="284"/>
                  <a:pt x="174" y="283"/>
                </a:cubicBezTo>
                <a:cubicBezTo>
                  <a:pt x="175" y="281"/>
                  <a:pt x="174" y="280"/>
                  <a:pt x="175" y="279"/>
                </a:cubicBezTo>
                <a:cubicBezTo>
                  <a:pt x="176" y="279"/>
                  <a:pt x="176" y="280"/>
                  <a:pt x="176" y="280"/>
                </a:cubicBezTo>
                <a:cubicBezTo>
                  <a:pt x="177" y="282"/>
                  <a:pt x="175" y="282"/>
                  <a:pt x="175" y="283"/>
                </a:cubicBezTo>
                <a:close/>
                <a:moveTo>
                  <a:pt x="365" y="58"/>
                </a:moveTo>
                <a:cubicBezTo>
                  <a:pt x="365" y="59"/>
                  <a:pt x="363" y="59"/>
                  <a:pt x="362" y="59"/>
                </a:cubicBezTo>
                <a:cubicBezTo>
                  <a:pt x="362" y="58"/>
                  <a:pt x="363" y="58"/>
                  <a:pt x="365" y="58"/>
                </a:cubicBezTo>
                <a:close/>
                <a:moveTo>
                  <a:pt x="345" y="70"/>
                </a:moveTo>
                <a:cubicBezTo>
                  <a:pt x="345" y="70"/>
                  <a:pt x="346" y="69"/>
                  <a:pt x="346" y="69"/>
                </a:cubicBezTo>
                <a:cubicBezTo>
                  <a:pt x="346" y="68"/>
                  <a:pt x="347" y="69"/>
                  <a:pt x="348" y="68"/>
                </a:cubicBezTo>
                <a:cubicBezTo>
                  <a:pt x="348" y="68"/>
                  <a:pt x="348" y="67"/>
                  <a:pt x="348" y="67"/>
                </a:cubicBezTo>
                <a:cubicBezTo>
                  <a:pt x="349" y="66"/>
                  <a:pt x="351" y="65"/>
                  <a:pt x="352" y="64"/>
                </a:cubicBezTo>
                <a:cubicBezTo>
                  <a:pt x="353" y="64"/>
                  <a:pt x="353" y="64"/>
                  <a:pt x="353" y="65"/>
                </a:cubicBezTo>
                <a:cubicBezTo>
                  <a:pt x="353" y="67"/>
                  <a:pt x="351" y="67"/>
                  <a:pt x="349" y="68"/>
                </a:cubicBezTo>
                <a:cubicBezTo>
                  <a:pt x="348" y="69"/>
                  <a:pt x="347" y="70"/>
                  <a:pt x="346" y="70"/>
                </a:cubicBezTo>
                <a:cubicBezTo>
                  <a:pt x="346" y="71"/>
                  <a:pt x="345" y="70"/>
                  <a:pt x="345" y="71"/>
                </a:cubicBezTo>
                <a:cubicBezTo>
                  <a:pt x="344" y="71"/>
                  <a:pt x="345" y="70"/>
                  <a:pt x="345" y="70"/>
                </a:cubicBezTo>
                <a:close/>
                <a:moveTo>
                  <a:pt x="344" y="70"/>
                </a:moveTo>
                <a:cubicBezTo>
                  <a:pt x="344" y="72"/>
                  <a:pt x="343" y="71"/>
                  <a:pt x="342" y="72"/>
                </a:cubicBezTo>
                <a:cubicBezTo>
                  <a:pt x="341" y="73"/>
                  <a:pt x="341" y="74"/>
                  <a:pt x="339" y="73"/>
                </a:cubicBezTo>
                <a:cubicBezTo>
                  <a:pt x="340" y="72"/>
                  <a:pt x="341" y="70"/>
                  <a:pt x="344" y="70"/>
                </a:cubicBezTo>
                <a:close/>
                <a:moveTo>
                  <a:pt x="328" y="77"/>
                </a:moveTo>
                <a:cubicBezTo>
                  <a:pt x="329" y="77"/>
                  <a:pt x="329" y="77"/>
                  <a:pt x="329" y="76"/>
                </a:cubicBezTo>
                <a:cubicBezTo>
                  <a:pt x="330" y="77"/>
                  <a:pt x="332" y="76"/>
                  <a:pt x="331" y="78"/>
                </a:cubicBezTo>
                <a:cubicBezTo>
                  <a:pt x="331" y="80"/>
                  <a:pt x="328" y="79"/>
                  <a:pt x="328" y="77"/>
                </a:cubicBezTo>
                <a:close/>
                <a:moveTo>
                  <a:pt x="300" y="98"/>
                </a:moveTo>
                <a:cubicBezTo>
                  <a:pt x="301" y="99"/>
                  <a:pt x="299" y="103"/>
                  <a:pt x="298" y="101"/>
                </a:cubicBezTo>
                <a:cubicBezTo>
                  <a:pt x="296" y="100"/>
                  <a:pt x="300" y="99"/>
                  <a:pt x="300" y="98"/>
                </a:cubicBezTo>
                <a:close/>
                <a:moveTo>
                  <a:pt x="297" y="102"/>
                </a:moveTo>
                <a:cubicBezTo>
                  <a:pt x="297" y="103"/>
                  <a:pt x="294" y="104"/>
                  <a:pt x="292" y="104"/>
                </a:cubicBezTo>
                <a:cubicBezTo>
                  <a:pt x="292" y="102"/>
                  <a:pt x="296" y="101"/>
                  <a:pt x="297" y="102"/>
                </a:cubicBezTo>
                <a:close/>
                <a:moveTo>
                  <a:pt x="290" y="104"/>
                </a:moveTo>
                <a:cubicBezTo>
                  <a:pt x="291" y="105"/>
                  <a:pt x="291" y="104"/>
                  <a:pt x="291" y="104"/>
                </a:cubicBezTo>
                <a:cubicBezTo>
                  <a:pt x="292" y="104"/>
                  <a:pt x="292" y="105"/>
                  <a:pt x="292" y="105"/>
                </a:cubicBezTo>
                <a:cubicBezTo>
                  <a:pt x="292" y="107"/>
                  <a:pt x="289" y="106"/>
                  <a:pt x="290" y="104"/>
                </a:cubicBezTo>
                <a:close/>
                <a:moveTo>
                  <a:pt x="256" y="141"/>
                </a:moveTo>
                <a:cubicBezTo>
                  <a:pt x="258" y="141"/>
                  <a:pt x="254" y="147"/>
                  <a:pt x="253" y="146"/>
                </a:cubicBezTo>
                <a:cubicBezTo>
                  <a:pt x="252" y="145"/>
                  <a:pt x="255" y="140"/>
                  <a:pt x="256" y="141"/>
                </a:cubicBezTo>
                <a:close/>
                <a:moveTo>
                  <a:pt x="251" y="148"/>
                </a:moveTo>
                <a:cubicBezTo>
                  <a:pt x="251" y="148"/>
                  <a:pt x="251" y="148"/>
                  <a:pt x="251" y="149"/>
                </a:cubicBezTo>
                <a:cubicBezTo>
                  <a:pt x="239" y="157"/>
                  <a:pt x="250" y="145"/>
                  <a:pt x="251" y="148"/>
                </a:cubicBezTo>
                <a:close/>
                <a:moveTo>
                  <a:pt x="242" y="153"/>
                </a:moveTo>
                <a:cubicBezTo>
                  <a:pt x="243" y="154"/>
                  <a:pt x="245" y="153"/>
                  <a:pt x="245" y="154"/>
                </a:cubicBezTo>
                <a:cubicBezTo>
                  <a:pt x="246" y="153"/>
                  <a:pt x="243" y="157"/>
                  <a:pt x="241" y="156"/>
                </a:cubicBezTo>
                <a:cubicBezTo>
                  <a:pt x="240" y="154"/>
                  <a:pt x="242" y="155"/>
                  <a:pt x="242" y="153"/>
                </a:cubicBezTo>
                <a:close/>
                <a:moveTo>
                  <a:pt x="241" y="158"/>
                </a:moveTo>
                <a:cubicBezTo>
                  <a:pt x="243" y="159"/>
                  <a:pt x="239" y="165"/>
                  <a:pt x="238" y="164"/>
                </a:cubicBezTo>
                <a:cubicBezTo>
                  <a:pt x="238" y="163"/>
                  <a:pt x="241" y="159"/>
                  <a:pt x="241" y="158"/>
                </a:cubicBezTo>
                <a:close/>
                <a:moveTo>
                  <a:pt x="189" y="238"/>
                </a:moveTo>
                <a:cubicBezTo>
                  <a:pt x="189" y="238"/>
                  <a:pt x="189" y="240"/>
                  <a:pt x="188" y="240"/>
                </a:cubicBezTo>
                <a:cubicBezTo>
                  <a:pt x="186" y="241"/>
                  <a:pt x="188" y="236"/>
                  <a:pt x="189" y="235"/>
                </a:cubicBezTo>
                <a:cubicBezTo>
                  <a:pt x="191" y="235"/>
                  <a:pt x="189" y="237"/>
                  <a:pt x="189" y="238"/>
                </a:cubicBezTo>
                <a:close/>
                <a:moveTo>
                  <a:pt x="192" y="231"/>
                </a:moveTo>
                <a:cubicBezTo>
                  <a:pt x="192" y="231"/>
                  <a:pt x="191" y="232"/>
                  <a:pt x="191" y="232"/>
                </a:cubicBezTo>
                <a:cubicBezTo>
                  <a:pt x="191" y="233"/>
                  <a:pt x="192" y="235"/>
                  <a:pt x="190" y="235"/>
                </a:cubicBezTo>
                <a:cubicBezTo>
                  <a:pt x="189" y="233"/>
                  <a:pt x="190" y="233"/>
                  <a:pt x="190" y="231"/>
                </a:cubicBezTo>
                <a:cubicBezTo>
                  <a:pt x="192" y="231"/>
                  <a:pt x="191" y="229"/>
                  <a:pt x="193" y="229"/>
                </a:cubicBezTo>
                <a:cubicBezTo>
                  <a:pt x="193" y="230"/>
                  <a:pt x="192" y="231"/>
                  <a:pt x="192" y="231"/>
                </a:cubicBezTo>
                <a:close/>
                <a:moveTo>
                  <a:pt x="204" y="197"/>
                </a:moveTo>
                <a:cubicBezTo>
                  <a:pt x="206" y="197"/>
                  <a:pt x="206" y="200"/>
                  <a:pt x="205" y="201"/>
                </a:cubicBezTo>
                <a:cubicBezTo>
                  <a:pt x="203" y="200"/>
                  <a:pt x="205" y="199"/>
                  <a:pt x="204" y="197"/>
                </a:cubicBezTo>
                <a:close/>
                <a:moveTo>
                  <a:pt x="200" y="209"/>
                </a:moveTo>
                <a:cubicBezTo>
                  <a:pt x="199" y="206"/>
                  <a:pt x="200" y="205"/>
                  <a:pt x="201" y="204"/>
                </a:cubicBezTo>
                <a:cubicBezTo>
                  <a:pt x="202" y="204"/>
                  <a:pt x="202" y="203"/>
                  <a:pt x="202" y="201"/>
                </a:cubicBezTo>
                <a:cubicBezTo>
                  <a:pt x="203" y="202"/>
                  <a:pt x="203" y="203"/>
                  <a:pt x="203" y="205"/>
                </a:cubicBezTo>
                <a:cubicBezTo>
                  <a:pt x="203" y="205"/>
                  <a:pt x="201" y="205"/>
                  <a:pt x="201" y="206"/>
                </a:cubicBezTo>
                <a:cubicBezTo>
                  <a:pt x="201" y="207"/>
                  <a:pt x="200" y="207"/>
                  <a:pt x="200" y="207"/>
                </a:cubicBezTo>
                <a:cubicBezTo>
                  <a:pt x="200" y="209"/>
                  <a:pt x="202" y="208"/>
                  <a:pt x="201" y="210"/>
                </a:cubicBezTo>
                <a:cubicBezTo>
                  <a:pt x="201" y="210"/>
                  <a:pt x="200" y="210"/>
                  <a:pt x="200" y="211"/>
                </a:cubicBezTo>
                <a:cubicBezTo>
                  <a:pt x="200" y="211"/>
                  <a:pt x="200" y="212"/>
                  <a:pt x="199" y="212"/>
                </a:cubicBezTo>
                <a:cubicBezTo>
                  <a:pt x="198" y="210"/>
                  <a:pt x="200" y="211"/>
                  <a:pt x="200" y="209"/>
                </a:cubicBezTo>
                <a:close/>
                <a:moveTo>
                  <a:pt x="198" y="214"/>
                </a:moveTo>
                <a:cubicBezTo>
                  <a:pt x="199" y="214"/>
                  <a:pt x="199" y="215"/>
                  <a:pt x="199" y="215"/>
                </a:cubicBezTo>
                <a:cubicBezTo>
                  <a:pt x="199" y="216"/>
                  <a:pt x="198" y="216"/>
                  <a:pt x="198" y="216"/>
                </a:cubicBezTo>
                <a:cubicBezTo>
                  <a:pt x="197" y="217"/>
                  <a:pt x="197" y="220"/>
                  <a:pt x="196" y="220"/>
                </a:cubicBezTo>
                <a:cubicBezTo>
                  <a:pt x="196" y="221"/>
                  <a:pt x="195" y="221"/>
                  <a:pt x="195" y="222"/>
                </a:cubicBezTo>
                <a:cubicBezTo>
                  <a:pt x="195" y="223"/>
                  <a:pt x="195" y="223"/>
                  <a:pt x="195" y="223"/>
                </a:cubicBezTo>
                <a:cubicBezTo>
                  <a:pt x="194" y="225"/>
                  <a:pt x="195" y="228"/>
                  <a:pt x="193" y="229"/>
                </a:cubicBezTo>
                <a:cubicBezTo>
                  <a:pt x="192" y="226"/>
                  <a:pt x="195" y="224"/>
                  <a:pt x="194" y="221"/>
                </a:cubicBezTo>
                <a:cubicBezTo>
                  <a:pt x="195" y="220"/>
                  <a:pt x="195" y="219"/>
                  <a:pt x="196" y="220"/>
                </a:cubicBezTo>
                <a:cubicBezTo>
                  <a:pt x="195" y="217"/>
                  <a:pt x="197" y="217"/>
                  <a:pt x="197" y="215"/>
                </a:cubicBezTo>
                <a:cubicBezTo>
                  <a:pt x="198" y="215"/>
                  <a:pt x="198" y="214"/>
                  <a:pt x="198" y="214"/>
                </a:cubicBezTo>
                <a:close/>
                <a:moveTo>
                  <a:pt x="172" y="263"/>
                </a:moveTo>
                <a:cubicBezTo>
                  <a:pt x="172" y="261"/>
                  <a:pt x="173" y="262"/>
                  <a:pt x="172" y="260"/>
                </a:cubicBezTo>
                <a:cubicBezTo>
                  <a:pt x="172" y="260"/>
                  <a:pt x="172" y="259"/>
                  <a:pt x="171" y="259"/>
                </a:cubicBezTo>
                <a:cubicBezTo>
                  <a:pt x="171" y="261"/>
                  <a:pt x="170" y="263"/>
                  <a:pt x="172" y="263"/>
                </a:cubicBezTo>
                <a:close/>
              </a:path>
            </a:pathLst>
          </a:custGeom>
          <a:solidFill>
            <a:srgbClr val="C8B3A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楷体" panose="02010609060101010101" pitchFamily="49" charset="-122"/>
              <a:ea typeface="楷体" panose="02010609060101010101" pitchFamily="49" charset="-122"/>
              <a:cs typeface="+mn-ea"/>
              <a:sym typeface="Arial" panose="020b0604020202020204" pitchFamily="34" charset="0"/>
            </a:endParaRPr>
          </a:p>
        </p:txBody>
      </p:sp>
      <p:pic>
        <p:nvPicPr>
          <p:cNvPr id="45061" name="图片 6" title=""/>
          <p:cNvPicPr>
            <a:picLocks noChangeAspect="1"/>
          </p:cNvPicPr>
          <p:nvPr>
            <p:custDataLst>
              <p:tags r:id="rId7"/>
            </p:custDataLst>
          </p:nvPr>
        </p:nvPicPr>
        <p:blipFill>
          <a:blip r:embed="rId6">
            <a:clrChange>
              <a:clrFrom>
                <a:srgbClr val="F5F6F0"/>
              </a:clrFrom>
              <a:clrTo>
                <a:srgbClr val="F5F6F0">
                  <a:alpha val="0"/>
                </a:srgbClr>
              </a:clrTo>
            </a:clrChange>
          </a:blip>
          <a:stretch>
            <a:fillRect/>
          </a:stretch>
        </p:blipFill>
        <p:spPr>
          <a:xfrm>
            <a:off x="130459" y="1421191"/>
            <a:ext cx="3020057" cy="2491517"/>
          </a:xfrm>
          <a:prstGeom prst="rect">
            <a:avLst/>
          </a:prstGeom>
          <a:noFill/>
          <a:ln>
            <a:noFill/>
            <a:miter lim="800000"/>
          </a:ln>
        </p:spPr>
      </p:pic>
      <p:sp>
        <p:nvSpPr>
          <p:cNvPr id="2" name="文本框 1" title=""/>
          <p:cNvSpPr txBox="1"/>
          <p:nvPr>
            <p:custDataLst>
              <p:tags r:id="rId8"/>
            </p:custDataLst>
          </p:nvPr>
        </p:nvSpPr>
        <p:spPr>
          <a:xfrm>
            <a:off x="3405505" y="3164205"/>
            <a:ext cx="8642985" cy="3230245"/>
          </a:xfrm>
          <a:prstGeom prst="rect">
            <a:avLst/>
          </a:prstGeom>
          <a:solidFill>
            <a:schemeClr val="accent6">
              <a:lumMod val="50000"/>
            </a:schemeClr>
          </a:solidFill>
        </p:spPr>
        <p:txBody>
          <a:bodyPr wrap="square" rtlCol="0" anchor="t">
            <a:spAutoFit/>
          </a:bodyPr>
          <a:lstStyle/>
          <a:p>
            <a:pPr marL="457200" lvl="0" indent="-457200">
              <a:lnSpc>
                <a:spcPct val="150000"/>
              </a:lnSpc>
              <a:buFont typeface="Wingdings" panose="05000000000000000000" charset="0"/>
              <a:buChar char="Ø"/>
            </a:pPr>
            <a:r>
              <a:rPr lang="zh-CN" altLang="en-US" sz="2000" b="1">
                <a:solidFill>
                  <a:schemeClr val="bg1"/>
                </a:solidFill>
                <a:latin typeface="仿宋" panose="02010609060101010101" charset="-122"/>
                <a:ea typeface="仿宋" panose="02010609060101010101" charset="-122"/>
                <a:sym typeface="+mn-ea"/>
              </a:rPr>
              <a:t>本纪:叙述历代帝王的历史。</a:t>
            </a:r>
            <a:endParaRPr lang="zh-CN" altLang="en-US" sz="2000" b="1">
              <a:solidFill>
                <a:schemeClr val="bg1"/>
              </a:solidFill>
              <a:latin typeface="仿宋" panose="02010609060101010101" charset="-122"/>
              <a:ea typeface="仿宋" panose="02010609060101010101" charset="-122"/>
            </a:endParaRPr>
          </a:p>
          <a:p>
            <a:pPr marL="457200" lvl="0" indent="-457200">
              <a:lnSpc>
                <a:spcPct val="150000"/>
              </a:lnSpc>
              <a:buFont typeface="Wingdings" panose="05000000000000000000" charset="0"/>
              <a:buChar char="Ø"/>
            </a:pPr>
            <a:r>
              <a:rPr lang="zh-CN" altLang="en-US" sz="2000" b="1">
                <a:solidFill>
                  <a:schemeClr val="bg1"/>
                </a:solidFill>
                <a:latin typeface="仿宋" panose="02010609060101010101" charset="-122"/>
                <a:ea typeface="仿宋" panose="02010609060101010101" charset="-122"/>
                <a:sym typeface="+mn-ea"/>
              </a:rPr>
              <a:t>世家:叙述贵族王侯的历史；</a:t>
            </a:r>
            <a:endParaRPr lang="zh-CN" altLang="en-US" sz="2000" b="1">
              <a:solidFill>
                <a:schemeClr val="bg1"/>
              </a:solidFill>
              <a:latin typeface="仿宋" panose="02010609060101010101" charset="-122"/>
              <a:ea typeface="仿宋" panose="02010609060101010101" charset="-122"/>
            </a:endParaRPr>
          </a:p>
          <a:p>
            <a:pPr marL="457200" lvl="0" indent="-457200">
              <a:lnSpc>
                <a:spcPct val="150000"/>
              </a:lnSpc>
              <a:buFont typeface="Wingdings" panose="05000000000000000000" charset="0"/>
              <a:buChar char="Ø"/>
            </a:pPr>
            <a:r>
              <a:rPr lang="zh-CN" altLang="en-US" sz="2000" b="1">
                <a:solidFill>
                  <a:schemeClr val="bg1"/>
                </a:solidFill>
                <a:latin typeface="仿宋" panose="02010609060101010101" charset="-122"/>
                <a:ea typeface="仿宋" panose="02010609060101010101" charset="-122"/>
                <a:sym typeface="+mn-ea"/>
              </a:rPr>
              <a:t>列传:历代诸侯之外名官名人的事迹；</a:t>
            </a:r>
            <a:endParaRPr lang="zh-CN" altLang="en-US" sz="2000" b="1">
              <a:solidFill>
                <a:schemeClr val="bg1"/>
              </a:solidFill>
              <a:latin typeface="仿宋" panose="02010609060101010101" charset="-122"/>
              <a:ea typeface="仿宋" panose="02010609060101010101" charset="-122"/>
            </a:endParaRPr>
          </a:p>
          <a:p>
            <a:pPr marL="457200" lvl="0" indent="-457200">
              <a:lnSpc>
                <a:spcPct val="150000"/>
              </a:lnSpc>
              <a:buFont typeface="Wingdings" panose="05000000000000000000" charset="0"/>
              <a:buChar char="Ø"/>
            </a:pPr>
            <a:r>
              <a:rPr lang="zh-CN" altLang="en-US" sz="2000" b="1">
                <a:solidFill>
                  <a:schemeClr val="bg1"/>
                </a:solidFill>
                <a:latin typeface="仿宋" panose="02010609060101010101" charset="-122"/>
                <a:ea typeface="仿宋" panose="02010609060101010101" charset="-122"/>
                <a:sym typeface="+mn-ea"/>
              </a:rPr>
              <a:t>表:各个历史时期的简单大事记；</a:t>
            </a:r>
            <a:endParaRPr lang="zh-CN" altLang="en-US" sz="2000" b="1">
              <a:solidFill>
                <a:schemeClr val="bg1"/>
              </a:solidFill>
              <a:latin typeface="仿宋" panose="02010609060101010101" charset="-122"/>
              <a:ea typeface="仿宋" panose="02010609060101010101" charset="-122"/>
            </a:endParaRPr>
          </a:p>
          <a:p>
            <a:pPr marL="457200" lvl="0" indent="-457200">
              <a:lnSpc>
                <a:spcPct val="150000"/>
              </a:lnSpc>
              <a:buFont typeface="Wingdings" panose="05000000000000000000" charset="0"/>
              <a:buChar char="Ø"/>
            </a:pPr>
            <a:r>
              <a:rPr lang="zh-CN" altLang="en-US" sz="2000" b="1">
                <a:solidFill>
                  <a:schemeClr val="bg1"/>
                </a:solidFill>
                <a:latin typeface="仿宋" panose="02010609060101010101" charset="-122"/>
                <a:ea typeface="仿宋" panose="02010609060101010101" charset="-122"/>
                <a:sym typeface="+mn-ea"/>
              </a:rPr>
              <a:t>书:记载典章制度,天文地理。</a:t>
            </a:r>
            <a:endParaRPr lang="zh-CN" altLang="en-US" sz="2000" b="1">
              <a:solidFill>
                <a:schemeClr val="bg1"/>
              </a:solidFill>
              <a:latin typeface="仿宋" panose="02010609060101010101" charset="-122"/>
              <a:ea typeface="仿宋" panose="02010609060101010101" charset="-122"/>
            </a:endParaRPr>
          </a:p>
          <a:p>
            <a:pPr marL="457200" lvl="0" indent="-457200">
              <a:lnSpc>
                <a:spcPct val="150000"/>
              </a:lnSpc>
              <a:buFont typeface="Wingdings" panose="05000000000000000000" charset="0"/>
              <a:buChar char="Ø"/>
            </a:pPr>
            <a:r>
              <a:rPr lang="zh-CN" altLang="en-US" b="1">
                <a:solidFill>
                  <a:schemeClr val="bg1"/>
                </a:solidFill>
                <a:sym typeface="+mn-ea"/>
              </a:rPr>
              <a:t>全书人物塑造形象鲜明,文笔简练朴素，其中也有许多思想性和艺术性高度结合的作品。鲁迅赞誉它为</a:t>
            </a:r>
            <a:r>
              <a:rPr lang="zh-CN" altLang="en-US" b="1">
                <a:solidFill>
                  <a:srgbClr val="FFC000"/>
                </a:solidFill>
                <a:sym typeface="+mn-ea"/>
              </a:rPr>
              <a:t>“</a:t>
            </a:r>
            <a:r>
              <a:rPr lang="zh-CN" altLang="en-US" b="1">
                <a:solidFill>
                  <a:srgbClr val="FFC000"/>
                </a:solidFill>
                <a:latin typeface="宋体" panose="02010600030101010101" pitchFamily="2" charset="-122"/>
                <a:sym typeface="+mn-ea"/>
              </a:rPr>
              <a:t>史家之绝唱,无韵之离骚</a:t>
            </a:r>
            <a:r>
              <a:rPr lang="zh-CN" altLang="en-US" b="1">
                <a:solidFill>
                  <a:srgbClr val="FFC000"/>
                </a:solidFill>
                <a:sym typeface="+mn-ea"/>
              </a:rPr>
              <a:t>”。</a:t>
            </a:r>
          </a:p>
        </p:txBody>
      </p:sp>
      <p:pic>
        <p:nvPicPr>
          <p:cNvPr id="4" name="图片 3" title=""/>
          <p:cNvPicPr>
            <a:picLocks noChangeAspect="1"/>
          </p:cNvPicPr>
          <p:nvPr>
            <p:custDataLst>
              <p:tags r:id="rId10"/>
            </p:custDataLst>
          </p:nvPr>
        </p:nvPicPr>
        <p:blipFill>
          <a:blip r:embed="rId9"/>
          <a:stretch>
            <a:fillRect/>
          </a:stretch>
        </p:blipFill>
        <p:spPr>
          <a:xfrm flipH="1">
            <a:off x="0" y="4380865"/>
            <a:ext cx="3655060" cy="2411730"/>
          </a:xfrm>
          <a:prstGeom prst="rect">
            <a:avLst/>
          </a:prstGeom>
        </p:spPr>
      </p:pic>
      <p:pic>
        <p:nvPicPr>
          <p:cNvPr id="5" name="Picture 5" title=""/>
          <p:cNvPicPr>
            <a:picLocks noChangeAspect="1"/>
          </p:cNvPicPr>
          <p:nvPr>
            <p:custDataLst>
              <p:tags r:id="rId12"/>
            </p:custDataLst>
          </p:nvPr>
        </p:nvPicPr>
        <p:blipFill>
          <a:blip r:embed="rId11"/>
          <a:stretch>
            <a:fillRect/>
          </a:stretch>
        </p:blipFill>
        <p:spPr>
          <a:xfrm flipH="1">
            <a:off x="12306300" y="10172700"/>
            <a:ext cx="0" cy="0"/>
          </a:xfrm>
          <a:prstGeom prst="rect">
            <a:avLst/>
          </a:prstGeom>
          <a:ln>
            <a:noFill/>
          </a:ln>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26627" name="文本框 24581" title=""/>
          <p:cNvSpPr txBox="1"/>
          <p:nvPr>
            <p:custDataLst>
              <p:tags r:id="rId3"/>
            </p:custDataLst>
          </p:nvPr>
        </p:nvSpPr>
        <p:spPr>
          <a:xfrm>
            <a:off x="660400" y="1417320"/>
            <a:ext cx="10958195" cy="4274820"/>
          </a:xfrm>
          <a:prstGeom prst="rect">
            <a:avLst/>
          </a:prstGeom>
          <a:solidFill>
            <a:schemeClr val="bg2"/>
          </a:solidFill>
        </p:spPr>
        <p:txBody>
          <a:bodyPr wrap="square" anchor="t">
            <a:spAutoFit/>
            <a:scene3d>
              <a:camera prst="orthographicFront"/>
              <a:lightRig rig="threePt" dir="t"/>
            </a:scene3d>
          </a:bodyPr>
          <a:lstStyle>
            <a:defPPr>
              <a:defRPr lang="zh-CN"/>
            </a:defPPr>
            <a:lvl1pPr>
              <a:lnSpc>
                <a:spcPct val="120000"/>
              </a:lnSpc>
              <a:spcBef>
                <a:spcPct val="20000"/>
              </a:spcBef>
              <a:defRPr sz="2000" b="1">
                <a:solidFill>
                  <a:schemeClr val="bg1"/>
                </a:solidFill>
                <a:latin typeface="微软雅黑" panose="020b0503020204020204" charset="-122"/>
                <a:ea typeface="微软雅黑"/>
              </a:defRPr>
            </a:lvl1pPr>
          </a:lstStyle>
          <a:p>
            <a:pPr lvl="0" indent="457200" algn="l" fontAlgn="auto">
              <a:lnSpc>
                <a:spcPct val="170000"/>
              </a:lnSpc>
              <a:spcBef>
                <a:spcPct val="0"/>
              </a:spcBef>
              <a:buClrTx/>
              <a:buSzTx/>
              <a:buFont typeface="Wingdings" panose="05000000000000000000" charset="0"/>
              <a:defRPr/>
            </a:pPr>
            <a:r>
              <a:rPr lang="zh-CN" altLang="en-US" sz="3200" b="0">
                <a:solidFill>
                  <a:schemeClr val="tx1"/>
                </a:solidFill>
                <a:effectLst/>
                <a:latin typeface="柳公权楷书" panose="02010600010101010101" charset="-122"/>
                <a:ea typeface="柳公权楷书" panose="02010600010101010101" charset="-122"/>
                <a:cs typeface="柳公权楷书" panose="02010600010101010101" charset="-122"/>
                <a:sym typeface="+mn-ea"/>
              </a:rPr>
              <a:t>课文节选自</a:t>
            </a:r>
            <a:r>
              <a:rPr lang="zh-CN" altLang="en-US" sz="3200" b="0">
                <a:solidFill>
                  <a:srgbClr val="FF0000"/>
                </a:solidFill>
                <a:effectLst/>
                <a:latin typeface="柳公权楷书" panose="02010600010101010101" charset="-122"/>
                <a:ea typeface="柳公权楷书" panose="02010600010101010101" charset="-122"/>
                <a:cs typeface="柳公权楷书" panose="02010600010101010101" charset="-122"/>
                <a:sym typeface="+mn-ea"/>
              </a:rPr>
              <a:t>《史记·屈原贾生列传》</a:t>
            </a:r>
            <a:r>
              <a:rPr lang="zh-CN" altLang="en-US" sz="3200" b="0">
                <a:solidFill>
                  <a:schemeClr val="tx1"/>
                </a:solidFill>
                <a:effectLst/>
                <a:latin typeface="柳公权楷书" panose="02010600010101010101" charset="-122"/>
                <a:ea typeface="柳公权楷书" panose="02010600010101010101" charset="-122"/>
                <a:cs typeface="柳公权楷书" panose="02010600010101010101" charset="-122"/>
                <a:sym typeface="+mn-ea"/>
              </a:rPr>
              <a:t>。司马迁大概是因为屈原、贾谊都是文学家,又都怀才不遇,贾谊还作过《吊屈原赋》,所以就把他们合写一传。课文选的是屈原的传文部分(有删节)。《史记》中的这篇传记,是现已知的记载屈原生平事迹最早、最完整的文献。</a:t>
            </a:r>
            <a:endParaRPr lang="zh-CN" altLang="en-US" sz="3200" b="0" strike="noStrike" noProof="1">
              <a:solidFill>
                <a:srgbClr val="372314"/>
              </a:solidFill>
              <a:effectLst/>
              <a:latin typeface="柳公权楷书" panose="02010600010101010101" charset="-122"/>
              <a:ea typeface="柳公权楷书" panose="02010600010101010101" charset="-122"/>
              <a:cs typeface="柳公权楷书" panose="02010600010101010101" charset="-122"/>
              <a:sym typeface="+mn-ea"/>
            </a:endParaRPr>
          </a:p>
        </p:txBody>
      </p:sp>
      <p:sp>
        <p:nvSpPr>
          <p:cNvPr id="7" name="文本框 6" title=""/>
          <p:cNvSpPr txBox="1"/>
          <p:nvPr>
            <p:custDataLst>
              <p:tags r:id="rId4"/>
            </p:custDataLst>
          </p:nvPr>
        </p:nvSpPr>
        <p:spPr>
          <a:xfrm>
            <a:off x="194945" y="208915"/>
            <a:ext cx="2779395" cy="706755"/>
          </a:xfrm>
          <a:prstGeom prst="rect">
            <a:avLst/>
          </a:prstGeom>
          <a:solidFill>
            <a:srgbClr val="C00000"/>
          </a:solidFill>
        </p:spPr>
        <p:txBody>
          <a:bodyPr wrap="square" rtlCol="0">
            <a:spAutoFit/>
          </a:bodyPr>
          <a:lstStyle/>
          <a:p>
            <a:pPr algn="ctr"/>
            <a:r>
              <a:rPr lang="zh-CN" sz="4000" b="1">
                <a:solidFill>
                  <a:schemeClr val="bg1"/>
                </a:solidFill>
                <a:latin typeface="华文新魏" panose="02010800040101010101" charset="-122"/>
                <a:ea typeface="华文新魏" panose="02010800040101010101" charset="-122"/>
              </a:rPr>
              <a:t>创作背景</a:t>
            </a:r>
          </a:p>
        </p:txBody>
      </p:sp>
      <p:pic>
        <p:nvPicPr>
          <p:cNvPr id="2" name="图片 2" title=""/>
          <p:cNvPicPr>
            <a:picLocks noChangeAspect="1"/>
          </p:cNvPicPr>
          <p:nvPr>
            <p:custDataLst>
              <p:tags r:id="rId6"/>
            </p:custDataLst>
          </p:nvPr>
        </p:nvPicPr>
        <p:blipFill>
          <a:blip r:embed="rId5">
            <a:lum contrast="-6000"/>
          </a:blip>
          <a:stretch>
            <a:fillRect/>
          </a:stretch>
        </p:blipFill>
        <p:spPr>
          <a:xfrm>
            <a:off x="7523480" y="4626928"/>
            <a:ext cx="4432300" cy="2336800"/>
          </a:xfrm>
          <a:prstGeom prst="rect">
            <a:avLst/>
          </a:prstGeom>
          <a:noFill/>
          <a:ln>
            <a:noFill/>
            <a:miter lim="800000"/>
          </a:ln>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linds(horizontal)">
                                      <p:cBhvr>
                                        <p:cTn id="7" dur="500" fill="hold"/>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11" name="矩形 15" title=""/>
          <p:cNvSpPr/>
          <p:nvPr>
            <p:custDataLst>
              <p:tags r:id="rId3"/>
            </p:custDataLst>
          </p:nvPr>
        </p:nvSpPr>
        <p:spPr>
          <a:xfrm>
            <a:off x="2868930" y="123825"/>
            <a:ext cx="162560" cy="5308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微软雅黑" panose="020b0503020204020204" charset="-122"/>
              <a:ea typeface="微软雅黑"/>
            </a:endParaRPr>
          </a:p>
        </p:txBody>
      </p:sp>
      <p:sp>
        <p:nvSpPr>
          <p:cNvPr id="12" name="矩形 16" title=""/>
          <p:cNvSpPr/>
          <p:nvPr>
            <p:custDataLst>
              <p:tags r:id="rId4"/>
            </p:custDataLst>
          </p:nvPr>
        </p:nvSpPr>
        <p:spPr>
          <a:xfrm>
            <a:off x="4370070" y="2752090"/>
            <a:ext cx="7637780" cy="534035"/>
          </a:xfrm>
          <a:prstGeom prst="rect">
            <a:avLst/>
          </a:prstGeom>
        </p:spPr>
        <p:txBody>
          <a:bodyPr wrap="square">
            <a:spAutoFit/>
          </a:bodyPr>
          <a:lstStyle/>
          <a:p>
            <a:pPr indent="0">
              <a:lnSpc>
                <a:spcPct val="120000"/>
              </a:lnSpc>
              <a:buFont typeface="Wingdings" panose="05000000000000000000" pitchFamily="2" charset="2"/>
              <a:buNone/>
            </a:pPr>
            <a:r>
              <a:rPr lang="en-US" altLang="zh-CN" sz="2400" b="1">
                <a:solidFill>
                  <a:schemeClr val="tx1">
                    <a:lumMod val="50000"/>
                  </a:schemeClr>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400">
                <a:latin typeface="微软雅黑" panose="020b0503020204020204" charset="-122"/>
                <a:ea typeface="微软雅黑"/>
                <a:sym typeface="+mn-ea"/>
              </a:rPr>
              <a:t> </a:t>
            </a:r>
            <a:endParaRPr lang="zh-CN" altLang="en-US" sz="2400" b="1">
              <a:solidFill>
                <a:srgbClr val="310E0D"/>
              </a:solidFill>
              <a:latin typeface="黑体" panose="02010609060101010101" pitchFamily="49" charset="-122"/>
              <a:ea typeface="黑体" panose="02010609060101010101" pitchFamily="49" charset="-122"/>
              <a:cs typeface="黑体" panose="02010609060101010101" pitchFamily="49" charset="-122"/>
            </a:endParaRPr>
          </a:p>
        </p:txBody>
      </p:sp>
      <p:cxnSp>
        <p:nvCxnSpPr>
          <p:cNvPr id="14" name="直接连接符 19" title=""/>
          <p:cNvCxnSpPr/>
          <p:nvPr>
            <p:custDataLst>
              <p:tags r:id="rId5"/>
            </p:custDataLst>
          </p:nvPr>
        </p:nvCxnSpPr>
        <p:spPr>
          <a:xfrm flipV="1">
            <a:off x="2318385" y="802005"/>
            <a:ext cx="7437755" cy="762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矩形 14" title=""/>
          <p:cNvSpPr/>
          <p:nvPr>
            <p:custDataLst>
              <p:tags r:id="rId6"/>
            </p:custDataLst>
          </p:nvPr>
        </p:nvSpPr>
        <p:spPr>
          <a:xfrm>
            <a:off x="3192780" y="123825"/>
            <a:ext cx="6140450" cy="530225"/>
          </a:xfrm>
          <a:prstGeom prst="rect">
            <a:avLst/>
          </a:prstGeom>
          <a:solidFill>
            <a:srgbClr val="9D0B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smtClean="0">
                <a:sym typeface="+mn-ea"/>
              </a:rPr>
              <a:t>屈原（约公元前</a:t>
            </a:r>
            <a:r>
              <a:rPr lang="en-US" altLang="zh-CN" sz="2800" smtClean="0">
                <a:sym typeface="+mn-ea"/>
              </a:rPr>
              <a:t>340—</a:t>
            </a:r>
            <a:r>
              <a:rPr lang="zh-CN" altLang="en-US" sz="2800" smtClean="0">
                <a:sym typeface="+mn-ea"/>
              </a:rPr>
              <a:t>公元前</a:t>
            </a:r>
            <a:r>
              <a:rPr lang="en-US" altLang="zh-CN" sz="2800" smtClean="0">
                <a:sym typeface="+mn-ea"/>
              </a:rPr>
              <a:t>278</a:t>
            </a:r>
            <a:r>
              <a:rPr lang="zh-CN" altLang="en-US" sz="2800" smtClean="0">
                <a:sym typeface="+mn-ea"/>
              </a:rPr>
              <a:t>年）</a:t>
            </a:r>
            <a:endParaRPr lang="en-US" altLang="zh-CN" sz="2800" b="1">
              <a:ln w="9525" cap="flat" cmpd="sng" algn="ctr">
                <a:noFill/>
                <a:prstDash val="solid"/>
                <a:round/>
                <a:headEnd type="none" w="med" len="med"/>
                <a:tailEnd type="none" w="med" len="med"/>
              </a:ln>
              <a:solidFill>
                <a:schemeClr val="bg1"/>
              </a:solidFill>
              <a:latin typeface="隶书" panose="02010509060101010101" pitchFamily="49" charset="-122"/>
              <a:ea typeface="字魂105号-简雅黑" pitchFamily="2" charset="-122"/>
              <a:cs typeface="隶书" panose="02010509060101010101" pitchFamily="49" charset="-122"/>
              <a:sym typeface="+mn-ea"/>
            </a:endParaRPr>
          </a:p>
        </p:txBody>
      </p:sp>
      <p:sp>
        <p:nvSpPr>
          <p:cNvPr id="18" name="矩形 17" title=""/>
          <p:cNvSpPr/>
          <p:nvPr>
            <p:custDataLst>
              <p:tags r:id="rId7"/>
            </p:custDataLst>
          </p:nvPr>
        </p:nvSpPr>
        <p:spPr>
          <a:xfrm>
            <a:off x="179705" y="966470"/>
            <a:ext cx="11744960" cy="2667000"/>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panose="02010509060101010101" pitchFamily="49" charset="-122"/>
              <a:ea typeface="字魂105号-简雅黑" pitchFamily="2" charset="-122"/>
              <a:cs typeface="隶书" panose="02010509060101010101" pitchFamily="49" charset="-122"/>
            </a:endParaRPr>
          </a:p>
        </p:txBody>
      </p:sp>
      <p:sp>
        <p:nvSpPr>
          <p:cNvPr id="3" name="文本框 2" title=""/>
          <p:cNvSpPr txBox="1"/>
          <p:nvPr>
            <p:custDataLst>
              <p:tags r:id="rId8"/>
            </p:custDataLst>
          </p:nvPr>
        </p:nvSpPr>
        <p:spPr>
          <a:xfrm>
            <a:off x="2490470" y="1188389"/>
            <a:ext cx="9517380" cy="2245360"/>
          </a:xfrm>
          <a:prstGeom prst="rect">
            <a:avLst/>
          </a:prstGeom>
          <a:noFill/>
        </p:spPr>
        <p:txBody>
          <a:bodyPr wrap="square" rtlCol="0" anchor="t">
            <a:spAutoFit/>
          </a:bodyPr>
          <a:lstStyle/>
          <a:p>
            <a:pPr indent="457200" fontAlgn="auto">
              <a:lnSpc>
                <a:spcPct val="100000"/>
              </a:lnSpc>
            </a:pPr>
            <a:r>
              <a:rPr lang="zh-CN" altLang="en-US" sz="2000" smtClean="0">
                <a:sym typeface="+mn-ea"/>
              </a:rPr>
              <a:t>屈原，出生于楚国丹阳秭归（今湖北宜昌）战国末期楚国人，杰出的政治家和爱国诗人，我国第一位浪漫主义诗人，世界四大文化名人。 代表作品有</a:t>
            </a:r>
            <a:r>
              <a:rPr lang="en-US" altLang="zh-CN" sz="2000" smtClean="0">
                <a:sym typeface="+mn-ea"/>
              </a:rPr>
              <a:t>《</a:t>
            </a:r>
            <a:r>
              <a:rPr lang="zh-CN" altLang="en-US" sz="2000" smtClean="0">
                <a:sym typeface="+mn-ea"/>
              </a:rPr>
              <a:t>离骚</a:t>
            </a:r>
            <a:r>
              <a:rPr lang="en-US" altLang="zh-CN" sz="2000" smtClean="0">
                <a:sym typeface="+mn-ea"/>
              </a:rPr>
              <a:t>》《</a:t>
            </a:r>
            <a:r>
              <a:rPr lang="zh-CN" altLang="en-US" sz="2000" smtClean="0">
                <a:sym typeface="+mn-ea"/>
              </a:rPr>
              <a:t>九歌</a:t>
            </a:r>
            <a:r>
              <a:rPr lang="en-US" altLang="zh-CN" sz="2000" smtClean="0">
                <a:sym typeface="+mn-ea"/>
              </a:rPr>
              <a:t>》《</a:t>
            </a:r>
            <a:r>
              <a:rPr lang="zh-CN" altLang="en-US" sz="2000" smtClean="0">
                <a:sym typeface="+mn-ea"/>
              </a:rPr>
              <a:t>天问</a:t>
            </a:r>
            <a:r>
              <a:rPr lang="en-US" altLang="zh-CN" sz="2000" smtClean="0">
                <a:sym typeface="+mn-ea"/>
              </a:rPr>
              <a:t>》</a:t>
            </a:r>
            <a:r>
              <a:rPr lang="zh-CN" altLang="en-US" sz="2000" smtClean="0">
                <a:sym typeface="+mn-ea"/>
              </a:rPr>
              <a:t>等。</a:t>
            </a:r>
            <a:r>
              <a:rPr lang="en-US" altLang="zh-CN" sz="2000" smtClean="0">
                <a:sym typeface="+mn-ea"/>
              </a:rPr>
              <a:t>《</a:t>
            </a:r>
            <a:r>
              <a:rPr lang="zh-CN" altLang="en-US" sz="2000" smtClean="0">
                <a:sym typeface="+mn-ea"/>
              </a:rPr>
              <a:t>离骚</a:t>
            </a:r>
            <a:r>
              <a:rPr lang="en-US" altLang="zh-CN" sz="2000" smtClean="0">
                <a:sym typeface="+mn-ea"/>
              </a:rPr>
              <a:t>》</a:t>
            </a:r>
            <a:r>
              <a:rPr lang="zh-CN" altLang="en-US" sz="2000" smtClean="0">
                <a:sym typeface="+mn-ea"/>
              </a:rPr>
              <a:t>是我国古代最长的抒情诗。中国浪漫主义文学的奠基人，被誉为</a:t>
            </a:r>
            <a:r>
              <a:rPr lang="zh-CN" altLang="en-US" sz="2000" smtClean="0">
                <a:solidFill>
                  <a:srgbClr val="C00000"/>
                </a:solidFill>
                <a:sym typeface="+mn-ea"/>
              </a:rPr>
              <a:t>“中华诗祖”、“辞赋之祖”</a:t>
            </a:r>
            <a:r>
              <a:rPr lang="zh-CN" altLang="en-US" sz="2000" smtClean="0">
                <a:sym typeface="+mn-ea"/>
              </a:rPr>
              <a:t>。屈原的出现，标志着中国诗歌进入了</a:t>
            </a:r>
            <a:r>
              <a:rPr lang="zh-CN" altLang="en-US" sz="2000" smtClean="0">
                <a:solidFill>
                  <a:srgbClr val="C00000"/>
                </a:solidFill>
                <a:sym typeface="+mn-ea"/>
              </a:rPr>
              <a:t>一个由集体歌唱到个人独创的新时代。</a:t>
            </a:r>
            <a:r>
              <a:rPr lang="zh-CN" altLang="en-US" sz="2000" smtClean="0">
                <a:sym typeface="+mn-ea"/>
              </a:rPr>
              <a:t>他被后人称为</a:t>
            </a:r>
            <a:r>
              <a:rPr lang="zh-CN" altLang="en-US" sz="2000" smtClean="0">
                <a:solidFill>
                  <a:srgbClr val="C00000"/>
                </a:solidFill>
                <a:sym typeface="+mn-ea"/>
              </a:rPr>
              <a:t>“诗魂"。</a:t>
            </a:r>
          </a:p>
          <a:p>
            <a:pPr indent="457200" fontAlgn="auto">
              <a:lnSpc>
                <a:spcPct val="100000"/>
              </a:lnSpc>
            </a:pPr>
            <a:r>
              <a:rPr lang="zh-CN" altLang="en-US" sz="2000" smtClean="0">
                <a:sym typeface="+mn-ea"/>
              </a:rPr>
              <a:t>芈姓，屈氏，名平，字原；又自云名正则，</a:t>
            </a:r>
            <a:r>
              <a:rPr lang="zh-CN" altLang="en-US" sz="2000" smtClean="0">
                <a:solidFill>
                  <a:srgbClr val="C00000"/>
                </a:solidFill>
                <a:sym typeface="+mn-ea"/>
              </a:rPr>
              <a:t>字灵均。楚武王熊通之子屈瑕的后代。</a:t>
            </a:r>
            <a:r>
              <a:rPr lang="zh-CN" altLang="en-US" sz="2000">
                <a:sym typeface="+mn-ea"/>
              </a:rPr>
              <a:t>屈原一生经历了楚威王、楚怀王、楚襄王三个时期</a:t>
            </a:r>
            <a:r>
              <a:rPr lang="en-US" altLang="zh-CN" sz="2000">
                <a:sym typeface="+mn-ea"/>
              </a:rPr>
              <a:t>,</a:t>
            </a:r>
            <a:r>
              <a:rPr lang="zh-CN" altLang="en-US" sz="2000">
                <a:sym typeface="+mn-ea"/>
              </a:rPr>
              <a:t>而主要活动于楚怀王时期。</a:t>
            </a:r>
            <a:endParaRPr lang="zh-CN" altLang="en-US" sz="2000" smtClean="0">
              <a:solidFill>
                <a:srgbClr val="C00000"/>
              </a:solidFill>
              <a:sym typeface="+mn-ea"/>
            </a:endParaRPr>
          </a:p>
        </p:txBody>
      </p:sp>
      <p:sp>
        <p:nvSpPr>
          <p:cNvPr id="10" name="矩形: 圆角 9" title=""/>
          <p:cNvSpPr/>
          <p:nvPr>
            <p:custDataLst>
              <p:tags r:id="rId9"/>
            </p:custDataLst>
          </p:nvPr>
        </p:nvSpPr>
        <p:spPr>
          <a:xfrm>
            <a:off x="138430" y="3757295"/>
            <a:ext cx="11827510" cy="2969895"/>
          </a:xfrm>
          <a:prstGeom prst="roundRect">
            <a:avLst>
              <a:gd name="adj" fmla="val 2394"/>
            </a:avLst>
          </a:prstGeom>
          <a:solidFill>
            <a:schemeClr val="bg1"/>
          </a:solidFill>
          <a:ln w="19050">
            <a:solidFill>
              <a:srgbClr val="FFC000"/>
            </a:solidFill>
          </a:ln>
          <a:effectLst>
            <a:outerShdw blurRad="101600" dist="38100" dir="5400000" algn="t" rotWithShape="0">
              <a:prstClr val="black">
                <a:alpha val="40000"/>
              </a:prstClr>
            </a:outerShdw>
          </a:effectLst>
        </p:spPr>
        <p:txBody>
          <a:bodyPr wrap="square" lIns="216000" rIns="180000" anchor="ctr">
            <a:noAutofit/>
          </a:bodyPr>
          <a:lstStyle/>
          <a:p>
            <a:pPr fontAlgn="auto">
              <a:lnSpc>
                <a:spcPct val="100000"/>
              </a:lnSpc>
              <a:spcAft>
                <a:spcPts val="1000"/>
              </a:spcAft>
            </a:pPr>
            <a:r>
              <a:rPr lang="en-US" altLang="zh-CN" sz="2400" b="1">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  </a:t>
            </a:r>
            <a:r>
              <a:rPr lang="zh-CN" altLang="en-US" sz="2400" b="1">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战国时代的伟大诗人</a:t>
            </a:r>
            <a:r>
              <a:rPr lang="zh-CN" altLang="en-US" sz="2400" b="1" u="sng">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屈原</a:t>
            </a:r>
            <a:r>
              <a:rPr lang="zh-CN" altLang="en-US" sz="2400" b="1">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创造的一种新诗体。作品运用楚地的文学样式、方言声韵，叙写楚地的山川人物、历史风情，具有浓厚的地方特色。因其中最有代表性的是屈原的代表作</a:t>
            </a:r>
            <a:r>
              <a:rPr lang="en-US" altLang="zh-CN" sz="2400" b="1">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离骚</a:t>
            </a:r>
            <a:r>
              <a:rPr lang="en-US" altLang="zh-CN" sz="2400" b="1">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，后人又把“楚辞”的体裁称为“骚体”。</a:t>
            </a:r>
          </a:p>
          <a:p>
            <a:pPr fontAlgn="auto">
              <a:lnSpc>
                <a:spcPct val="100000"/>
              </a:lnSpc>
              <a:spcAft>
                <a:spcPts val="1000"/>
              </a:spcAft>
            </a:pPr>
            <a:r>
              <a:rPr lang="zh-CN" altLang="en-US" sz="2400" b="1">
                <a:latin typeface="楷体" panose="02010609060101010101" pitchFamily="49" charset="-122"/>
                <a:ea typeface="楷体" panose="02010609060101010101" pitchFamily="49" charset="-122"/>
                <a:cs typeface="+mn-ea"/>
                <a:sym typeface="宋体" panose="02010600030101010101" pitchFamily="2" charset="-122"/>
              </a:rPr>
              <a:t>  汉代时，</a:t>
            </a:r>
            <a:r>
              <a:rPr lang="zh-CN" altLang="en-US" sz="2400" b="1" u="sng">
                <a:solidFill>
                  <a:srgbClr val="FF0000"/>
                </a:solidFill>
                <a:latin typeface="楷体" panose="02010609060101010101" pitchFamily="49" charset="-122"/>
                <a:ea typeface="楷体" panose="02010609060101010101" pitchFamily="49" charset="-122"/>
                <a:cs typeface="+mn-ea"/>
                <a:sym typeface="宋体" panose="02010600030101010101" pitchFamily="2" charset="-122"/>
              </a:rPr>
              <a:t>刘向</a:t>
            </a:r>
            <a:r>
              <a:rPr lang="zh-CN" altLang="en-US" sz="2400" b="1">
                <a:latin typeface="楷体" panose="02010609060101010101" pitchFamily="49" charset="-122"/>
                <a:ea typeface="楷体" panose="02010609060101010101" pitchFamily="49" charset="-122"/>
                <a:cs typeface="+mn-ea"/>
                <a:sym typeface="宋体" panose="02010600030101010101" pitchFamily="2" charset="-122"/>
              </a:rPr>
              <a:t>把屈原、宋玉等人的作品编辑成集，名为</a:t>
            </a:r>
            <a:r>
              <a:rPr lang="en-US" altLang="zh-CN" sz="2400" b="1">
                <a:latin typeface="楷体" panose="02010609060101010101" pitchFamily="49" charset="-122"/>
                <a:ea typeface="楷体" panose="02010609060101010101" pitchFamily="49" charset="-122"/>
                <a:cs typeface="+mn-ea"/>
                <a:sym typeface="宋体" panose="02010600030101010101" pitchFamily="2" charset="-122"/>
              </a:rPr>
              <a:t>《</a:t>
            </a:r>
            <a:r>
              <a:rPr lang="zh-CN" altLang="en-US" sz="2400" b="1">
                <a:latin typeface="楷体" panose="02010609060101010101" pitchFamily="49" charset="-122"/>
                <a:ea typeface="楷体" panose="02010609060101010101" pitchFamily="49" charset="-122"/>
                <a:cs typeface="+mn-ea"/>
                <a:sym typeface="宋体" panose="02010600030101010101" pitchFamily="2" charset="-122"/>
              </a:rPr>
              <a:t>楚辞</a:t>
            </a:r>
            <a:r>
              <a:rPr lang="en-US" altLang="zh-CN" sz="2400" b="1">
                <a:latin typeface="楷体" panose="02010609060101010101" pitchFamily="49" charset="-122"/>
                <a:ea typeface="楷体" panose="02010609060101010101" pitchFamily="49" charset="-122"/>
                <a:cs typeface="+mn-ea"/>
                <a:sym typeface="宋体" panose="02010600030101010101" pitchFamily="2" charset="-122"/>
              </a:rPr>
              <a:t>》</a:t>
            </a:r>
            <a:r>
              <a:rPr lang="zh-CN" altLang="en-US" sz="2400" b="1">
                <a:latin typeface="楷体" panose="02010609060101010101" pitchFamily="49" charset="-122"/>
                <a:ea typeface="楷体" panose="02010609060101010101" pitchFamily="49" charset="-122"/>
                <a:cs typeface="+mn-ea"/>
                <a:sym typeface="宋体" panose="02010600030101010101" pitchFamily="2" charset="-122"/>
              </a:rPr>
              <a:t>。它是中国文学史上</a:t>
            </a:r>
            <a:r>
              <a:rPr lang="zh-CN" altLang="en-US" sz="2400" b="1" u="sng">
                <a:solidFill>
                  <a:srgbClr val="FF0000"/>
                </a:solidFill>
                <a:latin typeface="楷体" panose="02010609060101010101" pitchFamily="49" charset="-122"/>
                <a:ea typeface="楷体" panose="02010609060101010101" pitchFamily="49" charset="-122"/>
                <a:cs typeface="+mn-ea"/>
                <a:sym typeface="宋体" panose="02010600030101010101" pitchFamily="2" charset="-122"/>
              </a:rPr>
              <a:t>第一部浪漫主义诗歌总集</a:t>
            </a:r>
            <a:r>
              <a:rPr lang="zh-CN" altLang="en-US" sz="2400" b="1">
                <a:latin typeface="楷体" panose="02010609060101010101" pitchFamily="49" charset="-122"/>
                <a:ea typeface="楷体" panose="02010609060101010101" pitchFamily="49" charset="-122"/>
                <a:cs typeface="+mn-ea"/>
                <a:sym typeface="宋体" panose="02010600030101010101" pitchFamily="2" charset="-122"/>
              </a:rPr>
              <a:t>，并成为继</a:t>
            </a:r>
            <a:r>
              <a:rPr lang="en-US" altLang="zh-CN" sz="2400" b="1">
                <a:latin typeface="楷体" panose="02010609060101010101" pitchFamily="49" charset="-122"/>
                <a:ea typeface="楷体" panose="02010609060101010101" pitchFamily="49" charset="-122"/>
                <a:cs typeface="+mn-ea"/>
                <a:sym typeface="宋体" panose="02010600030101010101" pitchFamily="2" charset="-122"/>
              </a:rPr>
              <a:t>《</a:t>
            </a:r>
            <a:r>
              <a:rPr lang="zh-CN" altLang="en-US" sz="2400" b="1">
                <a:latin typeface="楷体" panose="02010609060101010101" pitchFamily="49" charset="-122"/>
                <a:ea typeface="楷体" panose="02010609060101010101" pitchFamily="49" charset="-122"/>
                <a:cs typeface="+mn-ea"/>
                <a:sym typeface="宋体" panose="02010600030101010101" pitchFamily="2" charset="-122"/>
              </a:rPr>
              <a:t>诗经</a:t>
            </a:r>
            <a:r>
              <a:rPr lang="en-US" altLang="zh-CN" sz="2400" b="1">
                <a:latin typeface="楷体" panose="02010609060101010101" pitchFamily="49" charset="-122"/>
                <a:ea typeface="楷体" panose="02010609060101010101" pitchFamily="49" charset="-122"/>
                <a:cs typeface="+mn-ea"/>
                <a:sym typeface="宋体" panose="02010600030101010101" pitchFamily="2" charset="-122"/>
              </a:rPr>
              <a:t>》</a:t>
            </a:r>
            <a:r>
              <a:rPr lang="zh-CN" altLang="en-US" sz="2400" b="1">
                <a:latin typeface="楷体" panose="02010609060101010101" pitchFamily="49" charset="-122"/>
                <a:ea typeface="楷体" panose="02010609060101010101" pitchFamily="49" charset="-122"/>
                <a:cs typeface="+mn-ea"/>
                <a:sym typeface="宋体" panose="02010600030101010101" pitchFamily="2" charset="-122"/>
              </a:rPr>
              <a:t>以后，对后世诗歌具有深远影响的一部诗歌总集。</a:t>
            </a:r>
            <a:r>
              <a:rPr lang="zh-CN" altLang="en-US" sz="2400" b="1">
                <a:latin typeface="楷体" panose="02010609060101010101" pitchFamily="49" charset="-122"/>
                <a:ea typeface="楷体" panose="02010609060101010101" pitchFamily="49" charset="-122"/>
                <a:cs typeface="+mn-ea"/>
                <a:sym typeface="+mn-ea"/>
              </a:rPr>
              <a:t>“风、骚”是中国诗歌史上现实主义和浪漫主义两大优良传统的源头。</a:t>
            </a:r>
            <a:endParaRPr lang="zh-CN" altLang="en-US" sz="2400" b="1">
              <a:latin typeface="楷体" panose="02010609060101010101" pitchFamily="49" charset="-122"/>
              <a:ea typeface="楷体" panose="02010609060101010101" pitchFamily="49" charset="-122"/>
              <a:cs typeface="+mn-ea"/>
              <a:sym typeface="宋体" panose="02010600030101010101" pitchFamily="2" charset="-122"/>
            </a:endParaRPr>
          </a:p>
        </p:txBody>
      </p:sp>
      <p:pic>
        <p:nvPicPr>
          <p:cNvPr id="1026" name="Picture 2" title=""/>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260667" y="1049813"/>
            <a:ext cx="2108085" cy="2500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3" name="内容占位符 2" title=""/>
          <p:cNvSpPr txBox="1"/>
          <p:nvPr>
            <p:custDataLst>
              <p:tags r:id="rId3"/>
            </p:custDataLst>
          </p:nvPr>
        </p:nvSpPr>
        <p:spPr>
          <a:xfrm>
            <a:off x="2009775" y="1356360"/>
            <a:ext cx="9918700" cy="35420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nSpc>
                <a:spcPct val="150000"/>
              </a:lnSpc>
              <a:buNone/>
            </a:pPr>
            <a:endParaRPr lang="zh-CN" altLang="en-US">
              <a:latin typeface="微软雅黑" panose="020b0503020204020204" charset="-122"/>
              <a:ea typeface="微软雅黑"/>
            </a:endParaRPr>
          </a:p>
        </p:txBody>
      </p:sp>
      <p:pic>
        <p:nvPicPr>
          <p:cNvPr id="1048" name="图片 1047" title=""/>
          <p:cNvPicPr>
            <a:picLocks noChangeAspect="1"/>
          </p:cNvPicPr>
          <p:nvPr>
            <p:custDataLst>
              <p:tags r:id="rId6"/>
            </p:custDataLst>
          </p:nvPr>
        </p:nvPicPr>
        <p:blipFill>
          <a:blip r:embed="rId4">
            <a:alphaModFix amt="20000"/>
            <a:biLevel thresh="50000"/>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3183890" y="215265"/>
            <a:ext cx="6129020" cy="6326505"/>
          </a:xfrm>
          <a:prstGeom prst="rect">
            <a:avLst/>
          </a:prstGeom>
          <a:ln>
            <a:noFill/>
          </a:ln>
        </p:spPr>
      </p:pic>
      <p:sp>
        <p:nvSpPr>
          <p:cNvPr id="63" name="任意多边形: 形状 62" title=""/>
          <p:cNvSpPr/>
          <p:nvPr>
            <p:custDataLst>
              <p:tags r:id="rId7"/>
            </p:custDataLst>
          </p:nvPr>
        </p:nvSpPr>
        <p:spPr>
          <a:xfrm rot="16200000">
            <a:off x="5229860" y="-78740"/>
            <a:ext cx="2108835" cy="6500495"/>
          </a:xfrm>
          <a:custGeom>
            <a:gdLst>
              <a:gd name="connsiteX0" fmla="*/ 320326 w 1496080"/>
              <a:gd name="connsiteY0" fmla="*/ 0 h 5143274"/>
              <a:gd name="connsiteX1" fmla="*/ 1193765 w 1496080"/>
              <a:gd name="connsiteY1" fmla="*/ 0 h 5143274"/>
              <a:gd name="connsiteX2" fmla="*/ 1417287 w 1496080"/>
              <a:gd name="connsiteY2" fmla="*/ 337217 h 5143274"/>
              <a:gd name="connsiteX3" fmla="*/ 1496080 w 1496080"/>
              <a:gd name="connsiteY3" fmla="*/ 353125 h 5143274"/>
              <a:gd name="connsiteX4" fmla="*/ 1496080 w 1496080"/>
              <a:gd name="connsiteY4" fmla="*/ 4799392 h 5143274"/>
              <a:gd name="connsiteX5" fmla="*/ 1417287 w 1496080"/>
              <a:gd name="connsiteY5" fmla="*/ 4815298 h 5143274"/>
              <a:gd name="connsiteX6" fmla="*/ 1201202 w 1496080"/>
              <a:gd name="connsiteY6" fmla="*/ 5078758 h 5143274"/>
              <a:gd name="connsiteX7" fmla="*/ 1194697 w 1496080"/>
              <a:gd name="connsiteY7" fmla="*/ 5143274 h 5143274"/>
              <a:gd name="connsiteX8" fmla="*/ 319394 w 1496080"/>
              <a:gd name="connsiteY8" fmla="*/ 5143274 h 5143274"/>
              <a:gd name="connsiteX9" fmla="*/ 312891 w 1496080"/>
              <a:gd name="connsiteY9" fmla="*/ 5078758 h 5143274"/>
              <a:gd name="connsiteX10" fmla="*/ 96804 w 1496080"/>
              <a:gd name="connsiteY10" fmla="*/ 4815298 h 5143274"/>
              <a:gd name="connsiteX11" fmla="*/ 0 w 1496080"/>
              <a:gd name="connsiteY11" fmla="*/ 4795755 h 5143274"/>
              <a:gd name="connsiteX12" fmla="*/ 0 w 1496080"/>
              <a:gd name="connsiteY12" fmla="*/ 356761 h 5143274"/>
              <a:gd name="connsiteX13" fmla="*/ 96804 w 1496080"/>
              <a:gd name="connsiteY13" fmla="*/ 337217 h 5143274"/>
              <a:gd name="connsiteX14" fmla="*/ 320326 w 1496080"/>
              <a:gd name="connsiteY14" fmla="*/ 0 h 51432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96080" h="5143274">
                <a:moveTo>
                  <a:pt x="320326" y="0"/>
                </a:moveTo>
                <a:lnTo>
                  <a:pt x="1193765" y="0"/>
                </a:lnTo>
                <a:cubicBezTo>
                  <a:pt x="1193765" y="151593"/>
                  <a:pt x="1285933" y="281659"/>
                  <a:pt x="1417287" y="337217"/>
                </a:cubicBezTo>
                <a:lnTo>
                  <a:pt x="1496080" y="353125"/>
                </a:lnTo>
                <a:lnTo>
                  <a:pt x="1496080" y="4799392"/>
                </a:lnTo>
                <a:lnTo>
                  <a:pt x="1417287" y="4815298"/>
                </a:lnTo>
                <a:cubicBezTo>
                  <a:pt x="1307824" y="4861597"/>
                  <a:pt x="1225576" y="4959636"/>
                  <a:pt x="1201202" y="5078758"/>
                </a:cubicBezTo>
                <a:lnTo>
                  <a:pt x="1194697" y="5143274"/>
                </a:lnTo>
                <a:lnTo>
                  <a:pt x="319394" y="5143274"/>
                </a:lnTo>
                <a:lnTo>
                  <a:pt x="312891" y="5078758"/>
                </a:lnTo>
                <a:cubicBezTo>
                  <a:pt x="288515" y="4959636"/>
                  <a:pt x="206267" y="4861597"/>
                  <a:pt x="96804" y="4815298"/>
                </a:cubicBezTo>
                <a:lnTo>
                  <a:pt x="0" y="4795755"/>
                </a:lnTo>
                <a:lnTo>
                  <a:pt x="0" y="356761"/>
                </a:lnTo>
                <a:lnTo>
                  <a:pt x="96804" y="337217"/>
                </a:lnTo>
                <a:cubicBezTo>
                  <a:pt x="228160" y="281659"/>
                  <a:pt x="320326" y="151593"/>
                  <a:pt x="320326" y="0"/>
                </a:cubicBezTo>
                <a:close/>
              </a:path>
            </a:pathLst>
          </a:custGeom>
          <a:no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任意多边形: 形状 43" title=""/>
          <p:cNvSpPr/>
          <p:nvPr>
            <p:custDataLst>
              <p:tags r:id="rId8"/>
            </p:custDataLst>
          </p:nvPr>
        </p:nvSpPr>
        <p:spPr>
          <a:xfrm rot="16200000">
            <a:off x="5380158" y="70874"/>
            <a:ext cx="1807601" cy="6200625"/>
          </a:xfrm>
          <a:custGeom>
            <a:gdLst>
              <a:gd name="connsiteX0" fmla="*/ 194233 w 907165"/>
              <a:gd name="connsiteY0" fmla="*/ 0 h 3280223"/>
              <a:gd name="connsiteX1" fmla="*/ 723853 w 907165"/>
              <a:gd name="connsiteY1" fmla="*/ 0 h 3280223"/>
              <a:gd name="connsiteX2" fmla="*/ 859388 w 907165"/>
              <a:gd name="connsiteY2" fmla="*/ 204475 h 3280223"/>
              <a:gd name="connsiteX3" fmla="*/ 907165 w 907165"/>
              <a:gd name="connsiteY3" fmla="*/ 214121 h 3280223"/>
              <a:gd name="connsiteX4" fmla="*/ 907165 w 907165"/>
              <a:gd name="connsiteY4" fmla="*/ 3071706 h 3280223"/>
              <a:gd name="connsiteX5" fmla="*/ 859388 w 907165"/>
              <a:gd name="connsiteY5" fmla="*/ 3081351 h 3280223"/>
              <a:gd name="connsiteX6" fmla="*/ 728362 w 907165"/>
              <a:gd name="connsiteY6" fmla="*/ 3241103 h 3280223"/>
              <a:gd name="connsiteX7" fmla="*/ 724418 w 907165"/>
              <a:gd name="connsiteY7" fmla="*/ 3280223 h 3280223"/>
              <a:gd name="connsiteX8" fmla="*/ 193668 w 907165"/>
              <a:gd name="connsiteY8" fmla="*/ 3280223 h 3280223"/>
              <a:gd name="connsiteX9" fmla="*/ 189725 w 907165"/>
              <a:gd name="connsiteY9" fmla="*/ 3241103 h 3280223"/>
              <a:gd name="connsiteX10" fmla="*/ 58698 w 907165"/>
              <a:gd name="connsiteY10" fmla="*/ 3081351 h 3280223"/>
              <a:gd name="connsiteX11" fmla="*/ 0 w 907165"/>
              <a:gd name="connsiteY11" fmla="*/ 3069501 h 3280223"/>
              <a:gd name="connsiteX12" fmla="*/ 0 w 907165"/>
              <a:gd name="connsiteY12" fmla="*/ 216326 h 3280223"/>
              <a:gd name="connsiteX13" fmla="*/ 58698 w 907165"/>
              <a:gd name="connsiteY13" fmla="*/ 204475 h 3280223"/>
              <a:gd name="connsiteX14" fmla="*/ 194233 w 907165"/>
              <a:gd name="connsiteY14" fmla="*/ 0 h 328022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07164" h="3280223">
                <a:moveTo>
                  <a:pt x="194233" y="0"/>
                </a:moveTo>
                <a:lnTo>
                  <a:pt x="723853" y="0"/>
                </a:lnTo>
                <a:cubicBezTo>
                  <a:pt x="723853" y="91920"/>
                  <a:pt x="779740" y="170787"/>
                  <a:pt x="859388" y="204475"/>
                </a:cubicBezTo>
                <a:lnTo>
                  <a:pt x="907165" y="214121"/>
                </a:lnTo>
                <a:lnTo>
                  <a:pt x="907165" y="3071706"/>
                </a:lnTo>
                <a:lnTo>
                  <a:pt x="859388" y="3081351"/>
                </a:lnTo>
                <a:cubicBezTo>
                  <a:pt x="793014" y="3109425"/>
                  <a:pt x="743142" y="3168872"/>
                  <a:pt x="728362" y="3241103"/>
                </a:cubicBezTo>
                <a:lnTo>
                  <a:pt x="724418" y="3280223"/>
                </a:lnTo>
                <a:lnTo>
                  <a:pt x="193668" y="3280223"/>
                </a:lnTo>
                <a:lnTo>
                  <a:pt x="189725" y="3241103"/>
                </a:lnTo>
                <a:cubicBezTo>
                  <a:pt x="174944" y="3168872"/>
                  <a:pt x="125072" y="3109425"/>
                  <a:pt x="58698" y="3081351"/>
                </a:cubicBezTo>
                <a:lnTo>
                  <a:pt x="0" y="3069501"/>
                </a:lnTo>
                <a:lnTo>
                  <a:pt x="0" y="216326"/>
                </a:lnTo>
                <a:lnTo>
                  <a:pt x="58698" y="204475"/>
                </a:lnTo>
                <a:cubicBezTo>
                  <a:pt x="138347" y="170787"/>
                  <a:pt x="194233" y="91920"/>
                  <a:pt x="194233" y="0"/>
                </a:cubicBezTo>
                <a:close/>
              </a:path>
            </a:pathLst>
          </a:custGeom>
          <a:solidFill>
            <a:schemeClr val="tx2"/>
          </a:solidFill>
          <a:ln w="6350">
            <a:solidFill>
              <a:srgbClr val="3B55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title=""/>
          <p:cNvSpPr txBox="1"/>
          <p:nvPr>
            <p:custDataLst>
              <p:tags r:id="rId9"/>
            </p:custDataLst>
          </p:nvPr>
        </p:nvSpPr>
        <p:spPr>
          <a:xfrm>
            <a:off x="3691890" y="2571750"/>
            <a:ext cx="5185410" cy="1198880"/>
          </a:xfrm>
          <a:prstGeom prst="rect">
            <a:avLst/>
          </a:prstGeom>
          <a:solidFill>
            <a:schemeClr val="bg1"/>
          </a:solidFill>
        </p:spPr>
        <p:txBody>
          <a:bodyPr wrap="square" rtlCol="0">
            <a:spAutoFit/>
          </a:bodyPr>
          <a:lstStyle/>
          <a:p>
            <a:pPr algn="ctr"/>
            <a:r>
              <a:rPr lang="zh-CN" altLang="en-US" sz="7200">
                <a:latin typeface="华文隶书" panose="02010800040101010101" charset="-122"/>
                <a:ea typeface="华文隶书" panose="02010800040101010101" charset="-122"/>
              </a:rPr>
              <a:t>疏通文意</a:t>
            </a:r>
          </a:p>
        </p:txBody>
      </p:sp>
      <p:pic>
        <p:nvPicPr>
          <p:cNvPr id="2097162" name="Picture 272" title=""/>
          <p:cNvPicPr>
            <a:picLocks noChangeAspect="1" noChangeArrowheads="1"/>
          </p:cNvPicPr>
          <p:nvPr>
            <p:custDataLst>
              <p:tags r:id="rId11"/>
            </p:custDataLst>
          </p:nvPr>
        </p:nvPicPr>
        <p:blipFill>
          <a:blip r:embed="rId10"/>
          <a:stretch>
            <a:fillRect/>
          </a:stretch>
        </p:blipFill>
        <p:spPr bwMode="auto">
          <a:xfrm>
            <a:off x="8611304" y="2051773"/>
            <a:ext cx="1579746" cy="1207037"/>
          </a:xfrm>
          <a:prstGeom prst="rect">
            <a:avLst/>
          </a:prstGeom>
          <a:noFill/>
        </p:spPr>
      </p:pic>
      <p:pic>
        <p:nvPicPr>
          <p:cNvPr id="52" name="图片 51" title=""/>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rcRect l="20464" t="16719" r="69336" b="53532"/>
          <a:stretch>
            <a:fillRect/>
          </a:stretch>
        </p:blipFill>
        <p:spPr>
          <a:xfrm>
            <a:off x="1167765" y="83185"/>
            <a:ext cx="1703070" cy="954405"/>
          </a:xfrm>
          <a:prstGeom prst="rect">
            <a:avLst/>
          </a:prstGeom>
        </p:spPr>
      </p:pic>
      <p:pic>
        <p:nvPicPr>
          <p:cNvPr id="5" name="图片 4" title=""/>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8920480" y="3586480"/>
            <a:ext cx="3271520" cy="3271520"/>
          </a:xfrm>
          <a:prstGeom prst="rect">
            <a:avLst/>
          </a:prstGeom>
        </p:spPr>
      </p:pic>
      <p:sp>
        <p:nvSpPr>
          <p:cNvPr id="21" name="矩形 20" title=""/>
          <p:cNvSpPr/>
          <p:nvPr>
            <p:custDataLst>
              <p:tags r:id="rId16"/>
            </p:custDataLst>
          </p:nvPr>
        </p:nvSpPr>
        <p:spPr>
          <a:xfrm>
            <a:off x="158750" y="203200"/>
            <a:ext cx="11874500" cy="6451600"/>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n>
                <a:solidFill>
                  <a:schemeClr val="bg2"/>
                </a:solidFill>
              </a:ln>
              <a:solidFill>
                <a:schemeClr val="bg2"/>
              </a:solidFill>
            </a:endParaRPr>
          </a:p>
        </p:txBody>
      </p:sp>
      <p:pic>
        <p:nvPicPr>
          <p:cNvPr id="4" name="图片 3" title=""/>
          <p:cNvPicPr>
            <a:picLocks noChangeAspect="1"/>
          </p:cNvPicPr>
          <p:nvPr>
            <p:custDataLst>
              <p:tags r:id="rId18"/>
            </p:custDataLst>
          </p:nvPr>
        </p:nvPicPr>
        <p:blipFill>
          <a:blip r:embed="rId17"/>
          <a:stretch>
            <a:fillRect/>
          </a:stretch>
        </p:blipFill>
        <p:spPr>
          <a:xfrm flipH="1">
            <a:off x="8996045" y="0"/>
            <a:ext cx="3120390" cy="1761490"/>
          </a:xfrm>
          <a:prstGeom prst="rect">
            <a:avLst/>
          </a:prstGeom>
        </p:spPr>
      </p:pic>
      <p:pic>
        <p:nvPicPr>
          <p:cNvPr id="6" name="图片 5" title=""/>
          <p:cNvPicPr>
            <a:picLocks noChangeAspect="1"/>
          </p:cNvPicPr>
          <p:nvPr>
            <p:custDataLst>
              <p:tags r:id="rId20"/>
            </p:custDataLst>
          </p:nvPr>
        </p:nvPicPr>
        <p:blipFill>
          <a:blip r:embed="rId19">
            <a:alphaModFix amt="80000"/>
            <a:lum bright="-24000"/>
          </a:blip>
          <a:stretch>
            <a:fillRect/>
          </a:stretch>
        </p:blipFill>
        <p:spPr>
          <a:xfrm>
            <a:off x="224155" y="1156970"/>
            <a:ext cx="4055110" cy="4670425"/>
          </a:xfrm>
          <a:prstGeom prst="rect">
            <a:avLst/>
          </a:prstGeom>
        </p:spPr>
      </p:pic>
    </p:spTree>
  </p:cSld>
  <p:clrMapOvr>
    <a:masterClrMapping/>
  </p:clrMapOvr>
  <p:transition/>
  <p:timing/>
</p:sld>
</file>

<file path=ppt/tags/tag1.xml><?xml version="1.0" encoding="utf-8"?>
<p:tagLst xmlns:p="http://schemas.openxmlformats.org/presentationml/2006/main">
  <p:tag name="AS_UNIQUEID" val="7654"/>
</p:tagLst>
</file>

<file path=ppt/tags/tag10.xml><?xml version="1.0" encoding="utf-8"?>
<p:tagLst xmlns:p="http://schemas.openxmlformats.org/presentationml/2006/main">
  <p:tag name="AS_UNIQUEID" val="748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4185"/>
</p:tagLst>
</file>

<file path=ppt/tags/tag101.xml><?xml version="1.0" encoding="utf-8"?>
<p:tagLst xmlns:p="http://schemas.openxmlformats.org/presentationml/2006/main">
  <p:tag name="AS_UNIQUEID" val="4186"/>
</p:tagLst>
</file>

<file path=ppt/tags/tag102.xml><?xml version="1.0" encoding="utf-8"?>
<p:tagLst xmlns:p="http://schemas.openxmlformats.org/presentationml/2006/main">
  <p:tag name="AS_UNIQUEID" val="4187"/>
</p:tagLst>
</file>

<file path=ppt/tags/tag103.xml><?xml version="1.0" encoding="utf-8"?>
<p:tagLst xmlns:p="http://schemas.openxmlformats.org/presentationml/2006/main">
  <p:tag name="AS_UNIQUEID" val="4188"/>
</p:tagLst>
</file>

<file path=ppt/tags/tag104.xml><?xml version="1.0" encoding="utf-8"?>
<p:tagLst xmlns:p="http://schemas.openxmlformats.org/presentationml/2006/main">
  <p:tag name="AS_UNIQUEID" val="7565"/>
</p:tagLst>
</file>

<file path=ppt/tags/tag105.xml><?xml version="1.0" encoding="utf-8"?>
<p:tagLst xmlns:p="http://schemas.openxmlformats.org/presentationml/2006/main">
  <p:tag name="AS_UNIQUEID" val="4179"/>
</p:tagLst>
</file>

<file path=ppt/tags/tag106.xml><?xml version="1.0" encoding="utf-8"?>
<p:tagLst xmlns:p="http://schemas.openxmlformats.org/presentationml/2006/main">
  <p:tag name="AS_UNIQUEID" val="4190"/>
</p:tagLst>
</file>

<file path=ppt/tags/tag107.xml><?xml version="1.0" encoding="utf-8"?>
<p:tagLst xmlns:p="http://schemas.openxmlformats.org/presentationml/2006/main">
  <p:tag name="AS_UNIQUEID" val="7673"/>
</p:tagLst>
</file>

<file path=ppt/tags/tag108.xml><?xml version="1.0" encoding="utf-8"?>
<p:tagLst xmlns:p="http://schemas.openxmlformats.org/presentationml/2006/main">
  <p:tag name="AS_UNIQUEID" val="154"/>
</p:tagLst>
</file>

<file path=ppt/tags/tag109.xml><?xml version="1.0" encoding="utf-8"?>
<p:tagLst xmlns:p="http://schemas.openxmlformats.org/presentationml/2006/main">
  <p:tag name="AS_UNIQUEID" val="1557"/>
</p:tagLst>
</file>

<file path=ppt/tags/tag11.xml><?xml version="1.0" encoding="utf-8"?>
<p:tagLst xmlns:p="http://schemas.openxmlformats.org/presentationml/2006/main">
  <p:tag name="AS_UNIQUEID" val="748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1695"/>
</p:tagLst>
</file>

<file path=ppt/tags/tag111.xml><?xml version="1.0" encoding="utf-8"?>
<p:tagLst xmlns:p="http://schemas.openxmlformats.org/presentationml/2006/main">
  <p:tag name="AS_UNIQUEID" val="1559"/>
</p:tagLst>
</file>

<file path=ppt/tags/tag112.xml><?xml version="1.0" encoding="utf-8"?>
<p:tagLst xmlns:p="http://schemas.openxmlformats.org/presentationml/2006/main">
  <p:tag name="AS_UNIQUEID" val="728"/>
</p:tagLst>
</file>

<file path=ppt/tags/tag113.xml><?xml version="1.0" encoding="utf-8"?>
<p:tagLst xmlns:p="http://schemas.openxmlformats.org/presentationml/2006/main">
  <p:tag name="AS_UNIQUEID" val="7567"/>
</p:tagLst>
</file>

<file path=ppt/tags/tag114.xml><?xml version="1.0" encoding="utf-8"?>
<p:tagLst xmlns:p="http://schemas.openxmlformats.org/presentationml/2006/main">
  <p:tag name="AS_UNIQUEID" val="2658"/>
</p:tagLst>
</file>

<file path=ppt/tags/tag115.xml><?xml version="1.0" encoding="utf-8"?>
<p:tagLst xmlns:p="http://schemas.openxmlformats.org/presentationml/2006/main">
  <p:tag name="AS_UNIQUEID" val="7674"/>
</p:tagLst>
</file>

<file path=ppt/tags/tag116.xml><?xml version="1.0" encoding="utf-8"?>
<p:tagLst xmlns:p="http://schemas.openxmlformats.org/presentationml/2006/main">
  <p:tag name="AS_UNIQUEID" val="156"/>
</p:tagLst>
</file>

<file path=ppt/tags/tag117.xml><?xml version="1.0" encoding="utf-8"?>
<p:tagLst xmlns:p="http://schemas.openxmlformats.org/presentationml/2006/main">
  <p:tag name="AS_UNIQUEID" val="157"/>
</p:tagLst>
</file>

<file path=ppt/tags/tag118.xml><?xml version="1.0" encoding="utf-8"?>
<p:tagLst xmlns:p="http://schemas.openxmlformats.org/presentationml/2006/main">
  <p:tag name="AS_UNIQUEID" val="158"/>
</p:tagLst>
</file>

<file path=ppt/tags/tag119.xml><?xml version="1.0" encoding="utf-8"?>
<p:tagLst xmlns:p="http://schemas.openxmlformats.org/presentationml/2006/main">
  <p:tag name="AS_UNIQUEID" val="159"/>
</p:tagLst>
</file>

<file path=ppt/tags/tag12.xml><?xml version="1.0" encoding="utf-8"?>
<p:tagLst xmlns:p="http://schemas.openxmlformats.org/presentationml/2006/main">
  <p:tag name="AS_UNIQUEID" val="749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160"/>
</p:tagLst>
</file>

<file path=ppt/tags/tag121.xml><?xml version="1.0" encoding="utf-8"?>
<p:tagLst xmlns:p="http://schemas.openxmlformats.org/presentationml/2006/main">
  <p:tag name="AS_UNIQUEID" val="161"/>
</p:tagLst>
</file>

<file path=ppt/tags/tag122.xml><?xml version="1.0" encoding="utf-8"?>
<p:tagLst xmlns:p="http://schemas.openxmlformats.org/presentationml/2006/main">
  <p:tag name="AS_UNIQUEID" val="162"/>
</p:tagLst>
</file>

<file path=ppt/tags/tag123.xml><?xml version="1.0" encoding="utf-8"?>
<p:tagLst xmlns:p="http://schemas.openxmlformats.org/presentationml/2006/main">
  <p:tag name="AS_UNIQUEID" val="163"/>
</p:tagLst>
</file>

<file path=ppt/tags/tag124.xml><?xml version="1.0" encoding="utf-8"?>
<p:tagLst xmlns:p="http://schemas.openxmlformats.org/presentationml/2006/main">
  <p:tag name="AS_UNIQUEID" val="164"/>
</p:tagLst>
</file>

<file path=ppt/tags/tag125.xml><?xml version="1.0" encoding="utf-8"?>
<p:tagLst xmlns:p="http://schemas.openxmlformats.org/presentationml/2006/main">
  <p:tag name="AS_UNIQUEID" val="165"/>
</p:tagLst>
</file>

<file path=ppt/tags/tag126.xml><?xml version="1.0" encoding="utf-8"?>
<p:tagLst xmlns:p="http://schemas.openxmlformats.org/presentationml/2006/main">
  <p:tag name="AS_UNIQUEID" val="166"/>
</p:tagLst>
</file>

<file path=ppt/tags/tag127.xml><?xml version="1.0" encoding="utf-8"?>
<p:tagLst xmlns:p="http://schemas.openxmlformats.org/presentationml/2006/main">
  <p:tag name="AS_UNIQUEID" val="167"/>
</p:tagLst>
</file>

<file path=ppt/tags/tag128.xml><?xml version="1.0" encoding="utf-8"?>
<p:tagLst xmlns:p="http://schemas.openxmlformats.org/presentationml/2006/main">
  <p:tag name="AS_UNIQUEID" val="211"/>
</p:tagLst>
</file>

<file path=ppt/tags/tag129.xml><?xml version="1.0" encoding="utf-8"?>
<p:tagLst xmlns:p="http://schemas.openxmlformats.org/presentationml/2006/main">
  <p:tag name="AS_UNIQUEID" val="64"/>
</p:tagLst>
</file>

<file path=ppt/tags/tag13.xml><?xml version="1.0" encoding="utf-8"?>
<p:tagLst xmlns:p="http://schemas.openxmlformats.org/presentationml/2006/main">
  <p:tag name="AS_UNIQUEID" val="7656"/>
</p:tagLst>
</file>

<file path=ppt/tags/tag130.xml><?xml version="1.0" encoding="utf-8"?>
<p:tagLst xmlns:p="http://schemas.openxmlformats.org/presentationml/2006/main">
  <p:tag name="AS_UNIQUEID" val="1559"/>
</p:tagLst>
</file>

<file path=ppt/tags/tag131.xml><?xml version="1.0" encoding="utf-8"?>
<p:tagLst xmlns:p="http://schemas.openxmlformats.org/presentationml/2006/main">
  <p:tag name="AS_UNIQUEID" val="1557"/>
</p:tagLst>
</file>

<file path=ppt/tags/tag132.xml><?xml version="1.0" encoding="utf-8"?>
<p:tagLst xmlns:p="http://schemas.openxmlformats.org/presentationml/2006/main">
  <p:tag name="AS_UNIQUEID" val="1559"/>
</p:tagLst>
</file>

<file path=ppt/tags/tag133.xml><?xml version="1.0" encoding="utf-8"?>
<p:tagLst xmlns:p="http://schemas.openxmlformats.org/presentationml/2006/main">
  <p:tag name="AS_UNIQUEID" val="7675"/>
</p:tagLst>
</file>

<file path=ppt/tags/tag134.xml><?xml version="1.0" encoding="utf-8"?>
<p:tagLst xmlns:p="http://schemas.openxmlformats.org/presentationml/2006/main">
  <p:tag name="AS_UNIQUEID" val="171"/>
</p:tagLst>
</file>

<file path=ppt/tags/tag135.xml><?xml version="1.0" encoding="utf-8"?>
<p:tagLst xmlns:p="http://schemas.openxmlformats.org/presentationml/2006/main">
  <p:tag name="AS_UNIQUEID" val="7570"/>
</p:tagLst>
</file>

<file path=ppt/tags/tag136.xml><?xml version="1.0" encoding="utf-8"?>
<p:tagLst xmlns:p="http://schemas.openxmlformats.org/presentationml/2006/main">
  <p:tag name="AS_UNIQUEID" val="7571"/>
</p:tagLst>
</file>

<file path=ppt/tags/tag137.xml><?xml version="1.0" encoding="utf-8"?>
<p:tagLst xmlns:p="http://schemas.openxmlformats.org/presentationml/2006/main">
  <p:tag name="AS_UNIQUEID" val="7572"/>
</p:tagLst>
</file>

<file path=ppt/tags/tag138.xml><?xml version="1.0" encoding="utf-8"?>
<p:tagLst xmlns:p="http://schemas.openxmlformats.org/presentationml/2006/main">
  <p:tag name="AS_UNIQUEID" val="7573"/>
</p:tagLst>
</file>

<file path=ppt/tags/tag139.xml><?xml version="1.0" encoding="utf-8"?>
<p:tagLst xmlns:p="http://schemas.openxmlformats.org/presentationml/2006/main">
  <p:tag name="AS_UNIQUEID" val="794"/>
</p:tagLst>
</file>

<file path=ppt/tags/tag14.xml><?xml version="1.0" encoding="utf-8"?>
<p:tagLst xmlns:p="http://schemas.openxmlformats.org/presentationml/2006/main">
  <p:tag name="AS_UNIQUEID" val="749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1557"/>
</p:tagLst>
</file>

<file path=ppt/tags/tag141.xml><?xml version="1.0" encoding="utf-8"?>
<p:tagLst xmlns:p="http://schemas.openxmlformats.org/presentationml/2006/main">
  <p:tag name="AS_UNIQUEID" val="1559"/>
</p:tagLst>
</file>

<file path=ppt/tags/tag142.xml><?xml version="1.0" encoding="utf-8"?>
<p:tagLst xmlns:p="http://schemas.openxmlformats.org/presentationml/2006/main">
  <p:tag name="AS_UNIQUEID" val="64"/>
</p:tagLst>
</file>

<file path=ppt/tags/tag143.xml><?xml version="1.0" encoding="utf-8"?>
<p:tagLst xmlns:p="http://schemas.openxmlformats.org/presentationml/2006/main">
  <p:tag name="AS_UNIQUEID" val="7574"/>
</p:tagLst>
</file>

<file path=ppt/tags/tag144.xml><?xml version="1.0" encoding="utf-8"?>
<p:tagLst xmlns:p="http://schemas.openxmlformats.org/presentationml/2006/main">
  <p:tag name="AS_UNIQUEID" val="7444"/>
</p:tagLst>
</file>

<file path=ppt/tags/tag145.xml><?xml version="1.0" encoding="utf-8"?>
<p:tagLst xmlns:p="http://schemas.openxmlformats.org/presentationml/2006/main">
  <p:tag name="AS_UNIQUEID" val="7676"/>
</p:tagLst>
</file>

<file path=ppt/tags/tag146.xml><?xml version="1.0" encoding="utf-8"?>
<p:tagLst xmlns:p="http://schemas.openxmlformats.org/presentationml/2006/main">
  <p:tag name="AS_UNIQUEID" val="174"/>
</p:tagLst>
</file>

<file path=ppt/tags/tag147.xml><?xml version="1.0" encoding="utf-8"?>
<p:tagLst xmlns:p="http://schemas.openxmlformats.org/presentationml/2006/main">
  <p:tag name="AS_UNIQUEID" val="175"/>
</p:tagLst>
</file>

<file path=ppt/tags/tag148.xml><?xml version="1.0" encoding="utf-8"?>
<p:tagLst xmlns:p="http://schemas.openxmlformats.org/presentationml/2006/main">
  <p:tag name="AS_UNIQUEID" val="176"/>
</p:tagLst>
</file>

<file path=ppt/tags/tag149.xml><?xml version="1.0" encoding="utf-8"?>
<p:tagLst xmlns:p="http://schemas.openxmlformats.org/presentationml/2006/main">
  <p:tag name="AS_UNIQUEID" val="179"/>
</p:tagLst>
</file>

<file path=ppt/tags/tag15.xml><?xml version="1.0" encoding="utf-8"?>
<p:tagLst xmlns:p="http://schemas.openxmlformats.org/presentationml/2006/main">
  <p:tag name="AS_UNIQUEID" val="749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180"/>
</p:tagLst>
</file>

<file path=ppt/tags/tag151.xml><?xml version="1.0" encoding="utf-8"?>
<p:tagLst xmlns:p="http://schemas.openxmlformats.org/presentationml/2006/main">
  <p:tag name="AS_UNIQUEID" val="7067"/>
</p:tagLst>
</file>

<file path=ppt/tags/tag152.xml><?xml version="1.0" encoding="utf-8"?>
<p:tagLst xmlns:p="http://schemas.openxmlformats.org/presentationml/2006/main">
  <p:tag name="AS_UNIQUEID" val="7677"/>
</p:tagLst>
</file>

<file path=ppt/tags/tag153.xml><?xml version="1.0" encoding="utf-8"?>
<p:tagLst xmlns:p="http://schemas.openxmlformats.org/presentationml/2006/main">
  <p:tag name="AS_UNIQUEID" val="211"/>
</p:tagLst>
</file>

<file path=ppt/tags/tag154.xml><?xml version="1.0" encoding="utf-8"?>
<p:tagLst xmlns:p="http://schemas.openxmlformats.org/presentationml/2006/main">
  <p:tag name="AS_UNIQUEID" val="212"/>
</p:tagLst>
</file>

<file path=ppt/tags/tag155.xml><?xml version="1.0" encoding="utf-8"?>
<p:tagLst xmlns:p="http://schemas.openxmlformats.org/presentationml/2006/main">
  <p:tag name="AS_UNIQUEID" val="967"/>
</p:tagLst>
</file>

<file path=ppt/tags/tag156.xml><?xml version="1.0" encoding="utf-8"?>
<p:tagLst xmlns:p="http://schemas.openxmlformats.org/presentationml/2006/main">
  <p:tag name="AS_UNIQUEID" val="1450"/>
</p:tagLst>
</file>

<file path=ppt/tags/tag157.xml><?xml version="1.0" encoding="utf-8"?>
<p:tagLst xmlns:p="http://schemas.openxmlformats.org/presentationml/2006/main">
  <p:tag name="AS_UNIQUEID" val="7577"/>
</p:tagLst>
</file>

<file path=ppt/tags/tag158.xml><?xml version="1.0" encoding="utf-8"?>
<p:tagLst xmlns:p="http://schemas.openxmlformats.org/presentationml/2006/main">
  <p:tag name="AS_UNIQUEID" val="7578"/>
</p:tagLst>
</file>

<file path=ppt/tags/tag159.xml><?xml version="1.0" encoding="utf-8"?>
<p:tagLst xmlns:p="http://schemas.openxmlformats.org/presentationml/2006/main">
  <p:tag name="AS_UNIQUEID" val="7653"/>
</p:tagLst>
</file>

<file path=ppt/tags/tag16.xml><?xml version="1.0" encoding="utf-8"?>
<p:tagLst xmlns:p="http://schemas.openxmlformats.org/presentationml/2006/main">
  <p:tag name="AS_UNIQUEID" val="749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7678"/>
</p:tagLst>
</file>

<file path=ppt/tags/tag161.xml><?xml version="1.0" encoding="utf-8"?>
<p:tagLst xmlns:p="http://schemas.openxmlformats.org/presentationml/2006/main">
  <p:tag name="AS_UNIQUEID" val="1522"/>
</p:tagLst>
</file>

<file path=ppt/tags/tag162.xml><?xml version="1.0" encoding="utf-8"?>
<p:tagLst xmlns:p="http://schemas.openxmlformats.org/presentationml/2006/main">
  <p:tag name="AS_UNIQUEID" val="2325"/>
</p:tagLst>
</file>

<file path=ppt/tags/tag163.xml><?xml version="1.0" encoding="utf-8"?>
<p:tagLst xmlns:p="http://schemas.openxmlformats.org/presentationml/2006/main">
  <p:tag name="AS_UNIQUEID" val="1521"/>
</p:tagLst>
</file>

<file path=ppt/tags/tag16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65.xml><?xml version="1.0" encoding="utf-8"?>
<p:tagLst xmlns:p="http://schemas.openxmlformats.org/presentationml/2006/main">
  <p:tag name="AS_UNIQUEID" val="7679"/>
</p:tagLst>
</file>

<file path=ppt/tags/tag166.xml><?xml version="1.0" encoding="utf-8"?>
<p:tagLst xmlns:p="http://schemas.openxmlformats.org/presentationml/2006/main">
  <p:tag name="AS_UNIQUEID" val="176"/>
</p:tagLst>
</file>

<file path=ppt/tags/tag167.xml><?xml version="1.0" encoding="utf-8"?>
<p:tagLst xmlns:p="http://schemas.openxmlformats.org/presentationml/2006/main">
  <p:tag name="AS_UNIQUEID" val="177"/>
</p:tagLst>
</file>

<file path=ppt/tags/tag168.xml><?xml version="1.0" encoding="utf-8"?>
<p:tagLst xmlns:p="http://schemas.openxmlformats.org/presentationml/2006/main">
  <p:tag name="AS_UNIQUEID" val="179"/>
</p:tagLst>
</file>

<file path=ppt/tags/tag169.xml><?xml version="1.0" encoding="utf-8"?>
<p:tagLst xmlns:p="http://schemas.openxmlformats.org/presentationml/2006/main">
  <p:tag name="AS_UNIQUEID" val="180"/>
</p:tagLst>
</file>

<file path=ppt/tags/tag17.xml><?xml version="1.0" encoding="utf-8"?>
<p:tagLst xmlns:p="http://schemas.openxmlformats.org/presentationml/2006/main">
  <p:tag name="AS_UNIQUEID" val="749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2463"/>
  <p:tag name="KSO_WM_UNIT_LINE_FILL_TYPE" val="2"/>
  <p:tag name="KSO_WM_UNIT_LINE_FORE_SCHEMECOLOR_INDEX" val="8"/>
  <p:tag name="KSO_WM_UNIT_LINE_FORE_SCHEMECOLOR_INDEX_BRIGHTNESS" val="-0.5"/>
  <p:tag name="KSO_WM_UNIT_TEXT_FILL_FORE_SCHEMECOLOR_INDEX" val="2"/>
  <p:tag name="KSO_WM_UNIT_TEXT_FILL_FORE_SCHEMECOLOR_INDEX_BRIGHTNESS" val="0"/>
  <p:tag name="KSO_WM_UNIT_TEXT_FILL_TYPE" val="1"/>
</p:tagLst>
</file>

<file path=ppt/tags/tag171.xml><?xml version="1.0" encoding="utf-8"?>
<p:tagLst xmlns:p="http://schemas.openxmlformats.org/presentationml/2006/main">
  <p:tag name="AS_UNIQUEID" val="7581"/>
</p:tagLst>
</file>

<file path=ppt/tags/tag172.xml><?xml version="1.0" encoding="utf-8"?>
<p:tagLst xmlns:p="http://schemas.openxmlformats.org/presentationml/2006/main">
  <p:tag name="AS_UNIQUEID" val="7582"/>
</p:tagLst>
</file>

<file path=ppt/tags/tag173.xml><?xml version="1.0" encoding="utf-8"?>
<p:tagLst xmlns:p="http://schemas.openxmlformats.org/presentationml/2006/main">
  <p:tag name="AS_UNIQUEID" val="7583"/>
</p:tagLst>
</file>

<file path=ppt/tags/tag174.xml><?xml version="1.0" encoding="utf-8"?>
<p:tagLst xmlns:p="http://schemas.openxmlformats.org/presentationml/2006/main">
  <p:tag name="AS_UNIQUEID" val="7680"/>
</p:tagLst>
</file>

<file path=ppt/tags/tag175.xml><?xml version="1.0" encoding="utf-8"?>
<p:tagLst xmlns:p="http://schemas.openxmlformats.org/presentationml/2006/main">
  <p:tag name="AS_UNIQUEID" val="171"/>
</p:tagLst>
</file>

<file path=ppt/tags/tag176.xml><?xml version="1.0" encoding="utf-8"?>
<p:tagLst xmlns:p="http://schemas.openxmlformats.org/presentationml/2006/main">
  <p:tag name="AS_UNIQUEID" val="7585"/>
</p:tagLst>
</file>

<file path=ppt/tags/tag177.xml><?xml version="1.0" encoding="utf-8"?>
<p:tagLst xmlns:p="http://schemas.openxmlformats.org/presentationml/2006/main">
  <p:tag name="AS_UNIQUEID" val="7586"/>
</p:tagLst>
</file>

<file path=ppt/tags/tag178.xml><?xml version="1.0" encoding="utf-8"?>
<p:tagLst xmlns:p="http://schemas.openxmlformats.org/presentationml/2006/main">
  <p:tag name="AS_UNIQUEID" val="7587"/>
</p:tagLst>
</file>

<file path=ppt/tags/tag179.xml><?xml version="1.0" encoding="utf-8"?>
<p:tagLst xmlns:p="http://schemas.openxmlformats.org/presentationml/2006/main">
  <p:tag name="AS_UNIQUEID" val="7588"/>
</p:tagLst>
</file>

<file path=ppt/tags/tag18.xml><?xml version="1.0" encoding="utf-8"?>
<p:tagLst xmlns:p="http://schemas.openxmlformats.org/presentationml/2006/main">
  <p:tag name="AS_UNIQUEID" val="749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794"/>
</p:tagLst>
</file>

<file path=ppt/tags/tag181.xml><?xml version="1.0" encoding="utf-8"?>
<p:tagLst xmlns:p="http://schemas.openxmlformats.org/presentationml/2006/main">
  <p:tag name="AS_UNIQUEID" val="1557"/>
</p:tagLst>
</file>

<file path=ppt/tags/tag182.xml><?xml version="1.0" encoding="utf-8"?>
<p:tagLst xmlns:p="http://schemas.openxmlformats.org/presentationml/2006/main">
  <p:tag name="AS_UNIQUEID" val="1559"/>
</p:tagLst>
</file>

<file path=ppt/tags/tag183.xml><?xml version="1.0" encoding="utf-8"?>
<p:tagLst xmlns:p="http://schemas.openxmlformats.org/presentationml/2006/main">
  <p:tag name="AS_UNIQUEID" val="64"/>
</p:tagLst>
</file>

<file path=ppt/tags/tag184.xml><?xml version="1.0" encoding="utf-8"?>
<p:tagLst xmlns:p="http://schemas.openxmlformats.org/presentationml/2006/main">
  <p:tag name="AS_UNIQUEID" val="7589"/>
</p:tagLst>
</file>

<file path=ppt/tags/tag185.xml><?xml version="1.0" encoding="utf-8"?>
<p:tagLst xmlns:p="http://schemas.openxmlformats.org/presentationml/2006/main">
  <p:tag name="AS_UNIQUEID" val="7444"/>
</p:tagLst>
</file>

<file path=ppt/tags/tag186.xml><?xml version="1.0" encoding="utf-8"?>
<p:tagLst xmlns:p="http://schemas.openxmlformats.org/presentationml/2006/main">
  <p:tag name="AS_UNIQUEID" val="7681"/>
</p:tagLst>
</file>

<file path=ppt/tags/tag187.xml><?xml version="1.0" encoding="utf-8"?>
<p:tagLst xmlns:p="http://schemas.openxmlformats.org/presentationml/2006/main">
  <p:tag name="AS_UNIQUEID" val="290"/>
</p:tagLst>
</file>

<file path=ppt/tags/tag188.xml><?xml version="1.0" encoding="utf-8"?>
<p:tagLst xmlns:p="http://schemas.openxmlformats.org/presentationml/2006/main">
  <p:tag name="AS_UNIQUEID" val="292"/>
</p:tagLst>
</file>

<file path=ppt/tags/tag189.xml><?xml version="1.0" encoding="utf-8"?>
<p:tagLst xmlns:p="http://schemas.openxmlformats.org/presentationml/2006/main">
  <p:tag name="AS_UNIQUEID" val="293"/>
</p:tagLst>
</file>

<file path=ppt/tags/tag19.xml><?xml version="1.0" encoding="utf-8"?>
<p:tagLst xmlns:p="http://schemas.openxmlformats.org/presentationml/2006/main">
  <p:tag name="AS_UNIQUEID" val="7657"/>
</p:tagLst>
</file>

<file path=ppt/tags/tag190.xml><?xml version="1.0" encoding="utf-8"?>
<p:tagLst xmlns:p="http://schemas.openxmlformats.org/presentationml/2006/main">
  <p:tag name="AS_UNIQUEID" val="294"/>
</p:tagLst>
</file>

<file path=ppt/tags/tag191.xml><?xml version="1.0" encoding="utf-8"?>
<p:tagLst xmlns:p="http://schemas.openxmlformats.org/presentationml/2006/main">
  <p:tag name="AS_UNIQUEID" val="296"/>
</p:tagLst>
</file>

<file path=ppt/tags/tag192.xml><?xml version="1.0" encoding="utf-8"?>
<p:tagLst xmlns:p="http://schemas.openxmlformats.org/presentationml/2006/main">
  <p:tag name="AS_UNIQUEID" val="297"/>
</p:tagLst>
</file>

<file path=ppt/tags/tag193.xml><?xml version="1.0" encoding="utf-8"?>
<p:tagLst xmlns:p="http://schemas.openxmlformats.org/presentationml/2006/main">
  <p:tag name="AS_UNIQUEID" val="7478"/>
  <p:tag name="KSO_WM_UNIT_PLACING_PICTURE_USER_VIEWPORT" val="{&quot;height&quot;:3703,&quot;width&quot;:4993}"/>
</p:tagLst>
</file>

<file path=ppt/tags/tag194.xml><?xml version="1.0" encoding="utf-8"?>
<p:tagLst xmlns:p="http://schemas.openxmlformats.org/presentationml/2006/main">
  <p:tag name="AS_UNIQUEID" val="64"/>
</p:tagLst>
</file>

<file path=ppt/tags/tag195.xml><?xml version="1.0" encoding="utf-8"?>
<p:tagLst xmlns:p="http://schemas.openxmlformats.org/presentationml/2006/main">
  <p:tag name="AS_UNIQUEID" val="7682"/>
</p:tagLst>
</file>

<file path=ppt/tags/tag196.xml><?xml version="1.0" encoding="utf-8"?>
<p:tagLst xmlns:p="http://schemas.openxmlformats.org/presentationml/2006/main">
  <p:tag name="AS_UNIQUEID" val="290"/>
</p:tagLst>
</file>

<file path=ppt/tags/tag197.xml><?xml version="1.0" encoding="utf-8"?>
<p:tagLst xmlns:p="http://schemas.openxmlformats.org/presentationml/2006/main">
  <p:tag name="AS_UNIQUEID" val="292"/>
</p:tagLst>
</file>

<file path=ppt/tags/tag198.xml><?xml version="1.0" encoding="utf-8"?>
<p:tagLst xmlns:p="http://schemas.openxmlformats.org/presentationml/2006/main">
  <p:tag name="AS_UNIQUEID" val="293"/>
</p:tagLst>
</file>

<file path=ppt/tags/tag199.xml><?xml version="1.0" encoding="utf-8"?>
<p:tagLst xmlns:p="http://schemas.openxmlformats.org/presentationml/2006/main">
  <p:tag name="AS_UNIQUEID" val="294"/>
</p:tagLst>
</file>

<file path=ppt/tags/tag2.xml><?xml version="1.0" encoding="utf-8"?>
<p:tagLst xmlns:p="http://schemas.openxmlformats.org/presentationml/2006/main">
  <p:tag name="AS_UNIQUEID" val="748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749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296"/>
</p:tagLst>
</file>

<file path=ppt/tags/tag201.xml><?xml version="1.0" encoding="utf-8"?>
<p:tagLst xmlns:p="http://schemas.openxmlformats.org/presentationml/2006/main">
  <p:tag name="AS_UNIQUEID" val="296"/>
</p:tagLst>
</file>

<file path=ppt/tags/tag202.xml><?xml version="1.0" encoding="utf-8"?>
<p:tagLst xmlns:p="http://schemas.openxmlformats.org/presentationml/2006/main">
  <p:tag name="AS_UNIQUEID" val="7683"/>
</p:tagLst>
</file>

<file path=ppt/tags/tag203.xml><?xml version="1.0" encoding="utf-8"?>
<p:tagLst xmlns:p="http://schemas.openxmlformats.org/presentationml/2006/main">
  <p:tag name="AS_UNIQUEID" val="290"/>
</p:tagLst>
</file>

<file path=ppt/tags/tag204.xml><?xml version="1.0" encoding="utf-8"?>
<p:tagLst xmlns:p="http://schemas.openxmlformats.org/presentationml/2006/main">
  <p:tag name="AS_UNIQUEID" val="292"/>
</p:tagLst>
</file>

<file path=ppt/tags/tag205.xml><?xml version="1.0" encoding="utf-8"?>
<p:tagLst xmlns:p="http://schemas.openxmlformats.org/presentationml/2006/main">
  <p:tag name="AS_UNIQUEID" val="293"/>
</p:tagLst>
</file>

<file path=ppt/tags/tag206.xml><?xml version="1.0" encoding="utf-8"?>
<p:tagLst xmlns:p="http://schemas.openxmlformats.org/presentationml/2006/main">
  <p:tag name="AS_UNIQUEID" val="294"/>
</p:tagLst>
</file>

<file path=ppt/tags/tag207.xml><?xml version="1.0" encoding="utf-8"?>
<p:tagLst xmlns:p="http://schemas.openxmlformats.org/presentationml/2006/main">
  <p:tag name="AS_UNIQUEID" val="296"/>
</p:tagLst>
</file>

<file path=ppt/tags/tag208.xml><?xml version="1.0" encoding="utf-8"?>
<p:tagLst xmlns:p="http://schemas.openxmlformats.org/presentationml/2006/main">
  <p:tag name="AS_UNIQUEID" val="296"/>
</p:tagLst>
</file>

<file path=ppt/tags/tag209.xml><?xml version="1.0" encoding="utf-8"?>
<p:tagLst xmlns:p="http://schemas.openxmlformats.org/presentationml/2006/main">
  <p:tag name="AS_UNIQUEID" val="7684"/>
</p:tagLst>
</file>

<file path=ppt/tags/tag21.xml><?xml version="1.0" encoding="utf-8"?>
<p:tagLst xmlns:p="http://schemas.openxmlformats.org/presentationml/2006/main">
  <p:tag name="AS_UNIQUEID" val="749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903"/>
</p:tagLst>
</file>

<file path=ppt/tags/tag211.xml><?xml version="1.0" encoding="utf-8"?>
<p:tagLst xmlns:p="http://schemas.openxmlformats.org/presentationml/2006/main">
  <p:tag name="AS_UNIQUEID" val="904"/>
</p:tagLst>
</file>

<file path=ppt/tags/tag212.xml><?xml version="1.0" encoding="utf-8"?>
<p:tagLst xmlns:p="http://schemas.openxmlformats.org/presentationml/2006/main">
  <p:tag name="AS_UNIQUEID" val="905"/>
</p:tagLst>
</file>

<file path=ppt/tags/tag213.xml><?xml version="1.0" encoding="utf-8"?>
<p:tagLst xmlns:p="http://schemas.openxmlformats.org/presentationml/2006/main">
  <p:tag name="AS_UNIQUEID" val="3623"/>
</p:tagLst>
</file>

<file path=ppt/tags/tag214.xml><?xml version="1.0" encoding="utf-8"?>
<p:tagLst xmlns:p="http://schemas.openxmlformats.org/presentationml/2006/main">
  <p:tag name="AS_UNIQUEID" val="3625"/>
</p:tagLst>
</file>

<file path=ppt/tags/tag215.xml><?xml version="1.0" encoding="utf-8"?>
<p:tagLst xmlns:p="http://schemas.openxmlformats.org/presentationml/2006/main">
  <p:tag name="AS_UNIQUEID" val="7685"/>
</p:tagLst>
</file>

<file path=ppt/tags/tag216.xml><?xml version="1.0" encoding="utf-8"?>
<p:tagLst xmlns:p="http://schemas.openxmlformats.org/presentationml/2006/main">
  <p:tag name="AS_UNIQUEID" val="903"/>
</p:tagLst>
</file>

<file path=ppt/tags/tag217.xml><?xml version="1.0" encoding="utf-8"?>
<p:tagLst xmlns:p="http://schemas.openxmlformats.org/presentationml/2006/main">
  <p:tag name="AS_UNIQUEID" val="904"/>
</p:tagLst>
</file>

<file path=ppt/tags/tag218.xml><?xml version="1.0" encoding="utf-8"?>
<p:tagLst xmlns:p="http://schemas.openxmlformats.org/presentationml/2006/main">
  <p:tag name="AS_UNIQUEID" val="905"/>
</p:tagLst>
</file>

<file path=ppt/tags/tag219.xml><?xml version="1.0" encoding="utf-8"?>
<p:tagLst xmlns:p="http://schemas.openxmlformats.org/presentationml/2006/main">
  <p:tag name="AS_UNIQUEID" val="3627"/>
</p:tagLst>
</file>

<file path=ppt/tags/tag22.xml><?xml version="1.0" encoding="utf-8"?>
<p:tagLst xmlns:p="http://schemas.openxmlformats.org/presentationml/2006/main">
  <p:tag name="AS_UNIQUEID" val="750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3629"/>
</p:tagLst>
</file>

<file path=ppt/tags/tag221.xml><?xml version="1.0" encoding="utf-8"?>
<p:tagLst xmlns:p="http://schemas.openxmlformats.org/presentationml/2006/main">
  <p:tag name="AS_UNIQUEID" val="7686"/>
</p:tagLst>
</file>

<file path=ppt/tags/tag222.xml><?xml version="1.0" encoding="utf-8"?>
<p:tagLst xmlns:p="http://schemas.openxmlformats.org/presentationml/2006/main">
  <p:tag name="AS_UNIQUEID" val="903"/>
</p:tagLst>
</file>

<file path=ppt/tags/tag223.xml><?xml version="1.0" encoding="utf-8"?>
<p:tagLst xmlns:p="http://schemas.openxmlformats.org/presentationml/2006/main">
  <p:tag name="AS_UNIQUEID" val="904"/>
</p:tagLst>
</file>

<file path=ppt/tags/tag224.xml><?xml version="1.0" encoding="utf-8"?>
<p:tagLst xmlns:p="http://schemas.openxmlformats.org/presentationml/2006/main">
  <p:tag name="AS_UNIQUEID" val="905"/>
</p:tagLst>
</file>

<file path=ppt/tags/tag225.xml><?xml version="1.0" encoding="utf-8"?>
<p:tagLst xmlns:p="http://schemas.openxmlformats.org/presentationml/2006/main">
  <p:tag name="AS_UNIQUEID" val="3635"/>
</p:tagLst>
</file>

<file path=ppt/tags/tag226.xml><?xml version="1.0" encoding="utf-8"?>
<p:tagLst xmlns:p="http://schemas.openxmlformats.org/presentationml/2006/main">
  <p:tag name="AS_UNIQUEID" val="3637"/>
</p:tagLst>
</file>

<file path=ppt/tags/tag227.xml><?xml version="1.0" encoding="utf-8"?>
<p:tagLst xmlns:p="http://schemas.openxmlformats.org/presentationml/2006/main">
  <p:tag name="AS_UNIQUEID" val="3638"/>
</p:tagLst>
</file>

<file path=ppt/tags/tag228.xml><?xml version="1.0" encoding="utf-8"?>
<p:tagLst xmlns:p="http://schemas.openxmlformats.org/presentationml/2006/main">
  <p:tag name="AS_UNIQUEID" val="7687"/>
</p:tagLst>
</file>

<file path=ppt/tags/tag229.xml><?xml version="1.0" encoding="utf-8"?>
<p:tagLst xmlns:p="http://schemas.openxmlformats.org/presentationml/2006/main">
  <p:tag name="AS_UNIQUEID" val="903"/>
</p:tagLst>
</file>

<file path=ppt/tags/tag23.xml><?xml version="1.0" encoding="utf-8"?>
<p:tagLst xmlns:p="http://schemas.openxmlformats.org/presentationml/2006/main">
  <p:tag name="AS_UNIQUEID" val="750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904"/>
</p:tagLst>
</file>

<file path=ppt/tags/tag231.xml><?xml version="1.0" encoding="utf-8"?>
<p:tagLst xmlns:p="http://schemas.openxmlformats.org/presentationml/2006/main">
  <p:tag name="AS_UNIQUEID" val="905"/>
</p:tagLst>
</file>

<file path=ppt/tags/tag232.xml><?xml version="1.0" encoding="utf-8"?>
<p:tagLst xmlns:p="http://schemas.openxmlformats.org/presentationml/2006/main">
  <p:tag name="AS_UNIQUEID" val="3640"/>
</p:tagLst>
</file>

<file path=ppt/tags/tag233.xml><?xml version="1.0" encoding="utf-8"?>
<p:tagLst xmlns:p="http://schemas.openxmlformats.org/presentationml/2006/main">
  <p:tag name="AS_UNIQUEID" val="3642"/>
</p:tagLst>
</file>

<file path=ppt/tags/tag234.xml><?xml version="1.0" encoding="utf-8"?>
<p:tagLst xmlns:p="http://schemas.openxmlformats.org/presentationml/2006/main">
  <p:tag name="AS_UNIQUEID" val="7478"/>
  <p:tag name="KSO_WM_UNIT_PLACING_PICTURE_USER_VIEWPORT" val="{&quot;height&quot;:3703,&quot;width&quot;:4993}"/>
</p:tagLst>
</file>

<file path=ppt/tags/tag235.xml><?xml version="1.0" encoding="utf-8"?>
<p:tagLst xmlns:p="http://schemas.openxmlformats.org/presentationml/2006/main">
  <p:tag name="AS_UNIQUEID" val="7688"/>
</p:tagLst>
</file>

<file path=ppt/tags/tag236.xml><?xml version="1.0" encoding="utf-8"?>
<p:tagLst xmlns:p="http://schemas.openxmlformats.org/presentationml/2006/main">
  <p:tag name="AS_UNIQUEID" val="903"/>
</p:tagLst>
</file>

<file path=ppt/tags/tag237.xml><?xml version="1.0" encoding="utf-8"?>
<p:tagLst xmlns:p="http://schemas.openxmlformats.org/presentationml/2006/main">
  <p:tag name="AS_UNIQUEID" val="904"/>
</p:tagLst>
</file>

<file path=ppt/tags/tag238.xml><?xml version="1.0" encoding="utf-8"?>
<p:tagLst xmlns:p="http://schemas.openxmlformats.org/presentationml/2006/main">
  <p:tag name="AS_UNIQUEID" val="905"/>
</p:tagLst>
</file>

<file path=ppt/tags/tag239.xml><?xml version="1.0" encoding="utf-8"?>
<p:tagLst xmlns:p="http://schemas.openxmlformats.org/presentationml/2006/main">
  <p:tag name="AS_UNIQUEID" val="3644"/>
</p:tagLst>
</file>

<file path=ppt/tags/tag24.xml><?xml version="1.0" encoding="utf-8"?>
<p:tagLst xmlns:p="http://schemas.openxmlformats.org/presentationml/2006/main">
  <p:tag name="AS_UNIQUEID" val="750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3646"/>
</p:tagLst>
</file>

<file path=ppt/tags/tag241.xml><?xml version="1.0" encoding="utf-8"?>
<p:tagLst xmlns:p="http://schemas.openxmlformats.org/presentationml/2006/main">
  <p:tag name="AS_UNIQUEID" val="3647"/>
</p:tagLst>
</file>

<file path=ppt/tags/tag242.xml><?xml version="1.0" encoding="utf-8"?>
<p:tagLst xmlns:p="http://schemas.openxmlformats.org/presentationml/2006/main">
  <p:tag name="AS_UNIQUEID" val="7689"/>
</p:tagLst>
</file>

<file path=ppt/tags/tag243.xml><?xml version="1.0" encoding="utf-8"?>
<p:tagLst xmlns:p="http://schemas.openxmlformats.org/presentationml/2006/main">
  <p:tag name="AS_UNIQUEID" val="903"/>
</p:tagLst>
</file>

<file path=ppt/tags/tag244.xml><?xml version="1.0" encoding="utf-8"?>
<p:tagLst xmlns:p="http://schemas.openxmlformats.org/presentationml/2006/main">
  <p:tag name="AS_UNIQUEID" val="904"/>
</p:tagLst>
</file>

<file path=ppt/tags/tag245.xml><?xml version="1.0" encoding="utf-8"?>
<p:tagLst xmlns:p="http://schemas.openxmlformats.org/presentationml/2006/main">
  <p:tag name="AS_UNIQUEID" val="905"/>
</p:tagLst>
</file>

<file path=ppt/tags/tag246.xml><?xml version="1.0" encoding="utf-8"?>
<p:tagLst xmlns:p="http://schemas.openxmlformats.org/presentationml/2006/main">
  <p:tag name="AS_UNIQUEID" val="3649"/>
</p:tagLst>
</file>

<file path=ppt/tags/tag247.xml><?xml version="1.0" encoding="utf-8"?>
<p:tagLst xmlns:p="http://schemas.openxmlformats.org/presentationml/2006/main">
  <p:tag name="AS_UNIQUEID" val="3651"/>
</p:tagLst>
</file>

<file path=ppt/tags/tag248.xml><?xml version="1.0" encoding="utf-8"?>
<p:tagLst xmlns:p="http://schemas.openxmlformats.org/presentationml/2006/main">
  <p:tag name="AS_UNIQUEID" val="3652"/>
</p:tagLst>
</file>

<file path=ppt/tags/tag249.xml><?xml version="1.0" encoding="utf-8"?>
<p:tagLst xmlns:p="http://schemas.openxmlformats.org/presentationml/2006/main">
  <p:tag name="AS_UNIQUEID" val="7690"/>
</p:tagLst>
</file>

<file path=ppt/tags/tag25.xml><?xml version="1.0" encoding="utf-8"?>
<p:tagLst xmlns:p="http://schemas.openxmlformats.org/presentationml/2006/main">
  <p:tag name="AS_UNIQUEID" val="750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903"/>
</p:tagLst>
</file>

<file path=ppt/tags/tag251.xml><?xml version="1.0" encoding="utf-8"?>
<p:tagLst xmlns:p="http://schemas.openxmlformats.org/presentationml/2006/main">
  <p:tag name="AS_UNIQUEID" val="904"/>
</p:tagLst>
</file>

<file path=ppt/tags/tag252.xml><?xml version="1.0" encoding="utf-8"?>
<p:tagLst xmlns:p="http://schemas.openxmlformats.org/presentationml/2006/main">
  <p:tag name="AS_UNIQUEID" val="905"/>
</p:tagLst>
</file>

<file path=ppt/tags/tag253.xml><?xml version="1.0" encoding="utf-8"?>
<p:tagLst xmlns:p="http://schemas.openxmlformats.org/presentationml/2006/main">
  <p:tag name="AS_UNIQUEID" val="3654"/>
</p:tagLst>
</file>

<file path=ppt/tags/tag254.xml><?xml version="1.0" encoding="utf-8"?>
<p:tagLst xmlns:p="http://schemas.openxmlformats.org/presentationml/2006/main">
  <p:tag name="AS_UNIQUEID" val="3656"/>
</p:tagLst>
</file>

<file path=ppt/tags/tag255.xml><?xml version="1.0" encoding="utf-8"?>
<p:tagLst xmlns:p="http://schemas.openxmlformats.org/presentationml/2006/main">
  <p:tag name="AS_UNIQUEID" val="7478"/>
  <p:tag name="KSO_WM_UNIT_PLACING_PICTURE_USER_VIEWPORT" val="{&quot;height&quot;:3703,&quot;width&quot;:4993}"/>
</p:tagLst>
</file>

<file path=ppt/tags/tag256.xml><?xml version="1.0" encoding="utf-8"?>
<p:tagLst xmlns:p="http://schemas.openxmlformats.org/presentationml/2006/main">
  <p:tag name="AS_UNIQUEID" val="7691"/>
</p:tagLst>
</file>

<file path=ppt/tags/tag257.xml><?xml version="1.0" encoding="utf-8"?>
<p:tagLst xmlns:p="http://schemas.openxmlformats.org/presentationml/2006/main">
  <p:tag name="AS_UNIQUEID" val="903"/>
</p:tagLst>
</file>

<file path=ppt/tags/tag258.xml><?xml version="1.0" encoding="utf-8"?>
<p:tagLst xmlns:p="http://schemas.openxmlformats.org/presentationml/2006/main">
  <p:tag name="AS_UNIQUEID" val="904"/>
</p:tagLst>
</file>

<file path=ppt/tags/tag259.xml><?xml version="1.0" encoding="utf-8"?>
<p:tagLst xmlns:p="http://schemas.openxmlformats.org/presentationml/2006/main">
  <p:tag name="AS_UNIQUEID" val="905"/>
</p:tagLst>
</file>

<file path=ppt/tags/tag26.xml><?xml version="1.0" encoding="utf-8"?>
<p:tagLst xmlns:p="http://schemas.openxmlformats.org/presentationml/2006/main">
  <p:tag name="AS_UNIQUEID" val="7658"/>
</p:tagLst>
</file>

<file path=ppt/tags/tag260.xml><?xml version="1.0" encoding="utf-8"?>
<p:tagLst xmlns:p="http://schemas.openxmlformats.org/presentationml/2006/main">
  <p:tag name="AS_UNIQUEID" val="3658"/>
</p:tagLst>
</file>

<file path=ppt/tags/tag261.xml><?xml version="1.0" encoding="utf-8"?>
<p:tagLst xmlns:p="http://schemas.openxmlformats.org/presentationml/2006/main">
  <p:tag name="AS_UNIQUEID" val="3660"/>
</p:tagLst>
</file>

<file path=ppt/tags/tag262.xml><?xml version="1.0" encoding="utf-8"?>
<p:tagLst xmlns:p="http://schemas.openxmlformats.org/presentationml/2006/main">
  <p:tag name="AS_UNIQUEID" val="7478"/>
  <p:tag name="KSO_WM_UNIT_PLACING_PICTURE_USER_VIEWPORT" val="{&quot;height&quot;:3703,&quot;width&quot;:4993}"/>
</p:tagLst>
</file>

<file path=ppt/tags/tag263.xml><?xml version="1.0" encoding="utf-8"?>
<p:tagLst xmlns:p="http://schemas.openxmlformats.org/presentationml/2006/main">
  <p:tag name="AS_UNIQUEID" val="7692"/>
</p:tagLst>
</file>

<file path=ppt/tags/tag264.xml><?xml version="1.0" encoding="utf-8"?>
<p:tagLst xmlns:p="http://schemas.openxmlformats.org/presentationml/2006/main">
  <p:tag name="AS_UNIQUEID" val="903"/>
</p:tagLst>
</file>

<file path=ppt/tags/tag265.xml><?xml version="1.0" encoding="utf-8"?>
<p:tagLst xmlns:p="http://schemas.openxmlformats.org/presentationml/2006/main">
  <p:tag name="AS_UNIQUEID" val="904"/>
</p:tagLst>
</file>

<file path=ppt/tags/tag266.xml><?xml version="1.0" encoding="utf-8"?>
<p:tagLst xmlns:p="http://schemas.openxmlformats.org/presentationml/2006/main">
  <p:tag name="AS_UNIQUEID" val="905"/>
</p:tagLst>
</file>

<file path=ppt/tags/tag267.xml><?xml version="1.0" encoding="utf-8"?>
<p:tagLst xmlns:p="http://schemas.openxmlformats.org/presentationml/2006/main">
  <p:tag name="AS_UNIQUEID" val="3662"/>
</p:tagLst>
</file>

<file path=ppt/tags/tag268.xml><?xml version="1.0" encoding="utf-8"?>
<p:tagLst xmlns:p="http://schemas.openxmlformats.org/presentationml/2006/main">
  <p:tag name="AS_UNIQUEID" val="3664"/>
</p:tagLst>
</file>

<file path=ppt/tags/tag269.xml><?xml version="1.0" encoding="utf-8"?>
<p:tagLst xmlns:p="http://schemas.openxmlformats.org/presentationml/2006/main">
  <p:tag name="AS_UNIQUEID" val="7478"/>
  <p:tag name="KSO_WM_UNIT_PLACING_PICTURE_USER_VIEWPORT" val="{&quot;height&quot;:3703,&quot;width&quot;:4993}"/>
</p:tagLst>
</file>

<file path=ppt/tags/tag27.xml><?xml version="1.0" encoding="utf-8"?>
<p:tagLst xmlns:p="http://schemas.openxmlformats.org/presentationml/2006/main">
  <p:tag name="AS_UNIQUEID" val="750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7693"/>
</p:tagLst>
</file>

<file path=ppt/tags/tag271.xml><?xml version="1.0" encoding="utf-8"?>
<p:tagLst xmlns:p="http://schemas.openxmlformats.org/presentationml/2006/main">
  <p:tag name="AS_UNIQUEID" val="903"/>
</p:tagLst>
</file>

<file path=ppt/tags/tag272.xml><?xml version="1.0" encoding="utf-8"?>
<p:tagLst xmlns:p="http://schemas.openxmlformats.org/presentationml/2006/main">
  <p:tag name="AS_UNIQUEID" val="904"/>
</p:tagLst>
</file>

<file path=ppt/tags/tag273.xml><?xml version="1.0" encoding="utf-8"?>
<p:tagLst xmlns:p="http://schemas.openxmlformats.org/presentationml/2006/main">
  <p:tag name="AS_UNIQUEID" val="905"/>
</p:tagLst>
</file>

<file path=ppt/tags/tag274.xml><?xml version="1.0" encoding="utf-8"?>
<p:tagLst xmlns:p="http://schemas.openxmlformats.org/presentationml/2006/main">
  <p:tag name="AS_UNIQUEID" val="3666"/>
</p:tagLst>
</file>

<file path=ppt/tags/tag275.xml><?xml version="1.0" encoding="utf-8"?>
<p:tagLst xmlns:p="http://schemas.openxmlformats.org/presentationml/2006/main">
  <p:tag name="AS_UNIQUEID" val="3668"/>
</p:tagLst>
</file>

<file path=ppt/tags/tag276.xml><?xml version="1.0" encoding="utf-8"?>
<p:tagLst xmlns:p="http://schemas.openxmlformats.org/presentationml/2006/main">
  <p:tag name="AS_UNIQUEID" val="7478"/>
  <p:tag name="KSO_WM_UNIT_PLACING_PICTURE_USER_VIEWPORT" val="{&quot;height&quot;:3703,&quot;width&quot;:4993}"/>
</p:tagLst>
</file>

<file path=ppt/tags/tag277.xml><?xml version="1.0" encoding="utf-8"?>
<p:tagLst xmlns:p="http://schemas.openxmlformats.org/presentationml/2006/main">
  <p:tag name="AS_UNIQUEID" val="7694"/>
</p:tagLst>
</file>

<file path=ppt/tags/tag278.xml><?xml version="1.0" encoding="utf-8"?>
<p:tagLst xmlns:p="http://schemas.openxmlformats.org/presentationml/2006/main">
  <p:tag name="AS_UNIQUEID" val="903"/>
</p:tagLst>
</file>

<file path=ppt/tags/tag279.xml><?xml version="1.0" encoding="utf-8"?>
<p:tagLst xmlns:p="http://schemas.openxmlformats.org/presentationml/2006/main">
  <p:tag name="AS_UNIQUEID" val="904"/>
</p:tagLst>
</file>

<file path=ppt/tags/tag28.xml><?xml version="1.0" encoding="utf-8"?>
<p:tagLst xmlns:p="http://schemas.openxmlformats.org/presentationml/2006/main">
  <p:tag name="AS_UNIQUEID" val="750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905"/>
</p:tagLst>
</file>

<file path=ppt/tags/tag281.xml><?xml version="1.0" encoding="utf-8"?>
<p:tagLst xmlns:p="http://schemas.openxmlformats.org/presentationml/2006/main">
  <p:tag name="AS_UNIQUEID" val="3673"/>
</p:tagLst>
</file>

<file path=ppt/tags/tag282.xml><?xml version="1.0" encoding="utf-8"?>
<p:tagLst xmlns:p="http://schemas.openxmlformats.org/presentationml/2006/main">
  <p:tag name="AS_UNIQUEID" val="3675"/>
</p:tagLst>
</file>

<file path=ppt/tags/tag283.xml><?xml version="1.0" encoding="utf-8"?>
<p:tagLst xmlns:p="http://schemas.openxmlformats.org/presentationml/2006/main">
  <p:tag name="AS_UNIQUEID" val="7478"/>
  <p:tag name="KSO_WM_UNIT_PLACING_PICTURE_USER_VIEWPORT" val="{&quot;height&quot;:3703,&quot;width&quot;:4993}"/>
</p:tagLst>
</file>

<file path=ppt/tags/tag284.xml><?xml version="1.0" encoding="utf-8"?>
<p:tagLst xmlns:p="http://schemas.openxmlformats.org/presentationml/2006/main">
  <p:tag name="AS_UNIQUEID" val="7695"/>
</p:tagLst>
</file>

<file path=ppt/tags/tag285.xml><?xml version="1.0" encoding="utf-8"?>
<p:tagLst xmlns:p="http://schemas.openxmlformats.org/presentationml/2006/main">
  <p:tag name="AS_UNIQUEID" val="903"/>
</p:tagLst>
</file>

<file path=ppt/tags/tag286.xml><?xml version="1.0" encoding="utf-8"?>
<p:tagLst xmlns:p="http://schemas.openxmlformats.org/presentationml/2006/main">
  <p:tag name="AS_UNIQUEID" val="904"/>
</p:tagLst>
</file>

<file path=ppt/tags/tag287.xml><?xml version="1.0" encoding="utf-8"?>
<p:tagLst xmlns:p="http://schemas.openxmlformats.org/presentationml/2006/main">
  <p:tag name="AS_UNIQUEID" val="905"/>
</p:tagLst>
</file>

<file path=ppt/tags/tag288.xml><?xml version="1.0" encoding="utf-8"?>
<p:tagLst xmlns:p="http://schemas.openxmlformats.org/presentationml/2006/main">
  <p:tag name="AS_UNIQUEID" val="3681"/>
</p:tagLst>
</file>

<file path=ppt/tags/tag289.xml><?xml version="1.0" encoding="utf-8"?>
<p:tagLst xmlns:p="http://schemas.openxmlformats.org/presentationml/2006/main">
  <p:tag name="AS_UNIQUEID" val="3683"/>
</p:tagLst>
</file>

<file path=ppt/tags/tag29.xml><?xml version="1.0" encoding="utf-8"?>
<p:tagLst xmlns:p="http://schemas.openxmlformats.org/presentationml/2006/main">
  <p:tag name="AS_UNIQUEID" val="750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7478"/>
  <p:tag name="KSO_WM_UNIT_PLACING_PICTURE_USER_VIEWPORT" val="{&quot;height&quot;:3703,&quot;width&quot;:4993}"/>
</p:tagLst>
</file>

<file path=ppt/tags/tag291.xml><?xml version="1.0" encoding="utf-8"?>
<p:tagLst xmlns:p="http://schemas.openxmlformats.org/presentationml/2006/main">
  <p:tag name="AS_UNIQUEID" val="7696"/>
</p:tagLst>
</file>

<file path=ppt/tags/tag292.xml><?xml version="1.0" encoding="utf-8"?>
<p:tagLst xmlns:p="http://schemas.openxmlformats.org/presentationml/2006/main">
  <p:tag name="AS_UNIQUEID" val="903"/>
</p:tagLst>
</file>

<file path=ppt/tags/tag293.xml><?xml version="1.0" encoding="utf-8"?>
<p:tagLst xmlns:p="http://schemas.openxmlformats.org/presentationml/2006/main">
  <p:tag name="AS_UNIQUEID" val="904"/>
</p:tagLst>
</file>

<file path=ppt/tags/tag294.xml><?xml version="1.0" encoding="utf-8"?>
<p:tagLst xmlns:p="http://schemas.openxmlformats.org/presentationml/2006/main">
  <p:tag name="AS_UNIQUEID" val="905"/>
</p:tagLst>
</file>

<file path=ppt/tags/tag295.xml><?xml version="1.0" encoding="utf-8"?>
<p:tagLst xmlns:p="http://schemas.openxmlformats.org/presentationml/2006/main">
  <p:tag name="AS_UNIQUEID" val="3685"/>
</p:tagLst>
</file>

<file path=ppt/tags/tag296.xml><?xml version="1.0" encoding="utf-8"?>
<p:tagLst xmlns:p="http://schemas.openxmlformats.org/presentationml/2006/main">
  <p:tag name="AS_UNIQUEID" val="3687"/>
</p:tagLst>
</file>

<file path=ppt/tags/tag297.xml><?xml version="1.0" encoding="utf-8"?>
<p:tagLst xmlns:p="http://schemas.openxmlformats.org/presentationml/2006/main">
  <p:tag name="AS_UNIQUEID" val="7478"/>
  <p:tag name="KSO_WM_UNIT_PLACING_PICTURE_USER_VIEWPORT" val="{&quot;height&quot;:3703,&quot;width&quot;:4993}"/>
</p:tagLst>
</file>

<file path=ppt/tags/tag298.xml><?xml version="1.0" encoding="utf-8"?>
<p:tagLst xmlns:p="http://schemas.openxmlformats.org/presentationml/2006/main">
  <p:tag name="AS_UNIQUEID" val="7697"/>
</p:tagLst>
</file>

<file path=ppt/tags/tag299.xml><?xml version="1.0" encoding="utf-8"?>
<p:tagLst xmlns:p="http://schemas.openxmlformats.org/presentationml/2006/main">
  <p:tag name="AS_UNIQUEID" val="171"/>
</p:tagLst>
</file>

<file path=ppt/tags/tag3.xml><?xml version="1.0" encoding="utf-8"?>
<p:tagLst xmlns:p="http://schemas.openxmlformats.org/presentationml/2006/main">
  <p:tag name="AS_UNIQUEID" val="748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750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7607"/>
</p:tagLst>
</file>

<file path=ppt/tags/tag301.xml><?xml version="1.0" encoding="utf-8"?>
<p:tagLst xmlns:p="http://schemas.openxmlformats.org/presentationml/2006/main">
  <p:tag name="AS_UNIQUEID" val="7608"/>
</p:tagLst>
</file>

<file path=ppt/tags/tag302.xml><?xml version="1.0" encoding="utf-8"?>
<p:tagLst xmlns:p="http://schemas.openxmlformats.org/presentationml/2006/main">
  <p:tag name="AS_UNIQUEID" val="7609"/>
</p:tagLst>
</file>

<file path=ppt/tags/tag303.xml><?xml version="1.0" encoding="utf-8"?>
<p:tagLst xmlns:p="http://schemas.openxmlformats.org/presentationml/2006/main">
  <p:tag name="AS_UNIQUEID" val="7610"/>
</p:tagLst>
</file>

<file path=ppt/tags/tag304.xml><?xml version="1.0" encoding="utf-8"?>
<p:tagLst xmlns:p="http://schemas.openxmlformats.org/presentationml/2006/main">
  <p:tag name="AS_UNIQUEID" val="794"/>
</p:tagLst>
</file>

<file path=ppt/tags/tag305.xml><?xml version="1.0" encoding="utf-8"?>
<p:tagLst xmlns:p="http://schemas.openxmlformats.org/presentationml/2006/main">
  <p:tag name="AS_UNIQUEID" val="1557"/>
</p:tagLst>
</file>

<file path=ppt/tags/tag306.xml><?xml version="1.0" encoding="utf-8"?>
<p:tagLst xmlns:p="http://schemas.openxmlformats.org/presentationml/2006/main">
  <p:tag name="AS_UNIQUEID" val="1559"/>
</p:tagLst>
</file>

<file path=ppt/tags/tag307.xml><?xml version="1.0" encoding="utf-8"?>
<p:tagLst xmlns:p="http://schemas.openxmlformats.org/presentationml/2006/main">
  <p:tag name="AS_UNIQUEID" val="64"/>
</p:tagLst>
</file>

<file path=ppt/tags/tag308.xml><?xml version="1.0" encoding="utf-8"?>
<p:tagLst xmlns:p="http://schemas.openxmlformats.org/presentationml/2006/main">
  <p:tag name="AS_UNIQUEID" val="7611"/>
</p:tagLst>
</file>

<file path=ppt/tags/tag309.xml><?xml version="1.0" encoding="utf-8"?>
<p:tagLst xmlns:p="http://schemas.openxmlformats.org/presentationml/2006/main">
  <p:tag name="AS_UNIQUEID" val="7444"/>
</p:tagLst>
</file>

<file path=ppt/tags/tag31.xml><?xml version="1.0" encoding="utf-8"?>
<p:tagLst xmlns:p="http://schemas.openxmlformats.org/presentationml/2006/main">
  <p:tag name="AS_UNIQUEID" val="750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7698"/>
</p:tagLst>
</file>

<file path=ppt/tags/tag311.xml><?xml version="1.0" encoding="utf-8"?>
<p:tagLst xmlns:p="http://schemas.openxmlformats.org/presentationml/2006/main">
  <p:tag name="AS_UNIQUEID" val="3587"/>
</p:tagLst>
</file>

<file path=ppt/tags/tag312.xml><?xml version="1.0" encoding="utf-8"?>
<p:tagLst xmlns:p="http://schemas.openxmlformats.org/presentationml/2006/main">
  <p:tag name="AS_UNIQUEID" val="3588"/>
</p:tagLst>
</file>

<file path=ppt/tags/tag313.xml><?xml version="1.0" encoding="utf-8"?>
<p:tagLst xmlns:p="http://schemas.openxmlformats.org/presentationml/2006/main">
  <p:tag name="AS_UNIQUEID" val="3589"/>
</p:tagLst>
</file>

<file path=ppt/tags/tag314.xml><?xml version="1.0" encoding="utf-8"?>
<p:tagLst xmlns:p="http://schemas.openxmlformats.org/presentationml/2006/main">
  <p:tag name="AS_UNIQUEID" val="7478"/>
  <p:tag name="KSO_WM_UNIT_PLACING_PICTURE_USER_VIEWPORT" val="{&quot;height&quot;:3703,&quot;width&quot;:4993}"/>
</p:tagLst>
</file>

<file path=ppt/tags/tag315.xml><?xml version="1.0" encoding="utf-8"?>
<p:tagLst xmlns:p="http://schemas.openxmlformats.org/presentationml/2006/main">
  <p:tag name="AS_UNIQUEID" val="7699"/>
</p:tagLst>
</file>

<file path=ppt/tags/tag316.xml><?xml version="1.0" encoding="utf-8"?>
<p:tagLst xmlns:p="http://schemas.openxmlformats.org/presentationml/2006/main">
  <p:tag name="AS_UNIQUEID" val="1417"/>
</p:tagLst>
</file>

<file path=ppt/tags/tag317.xml><?xml version="1.0" encoding="utf-8"?>
<p:tagLst xmlns:p="http://schemas.openxmlformats.org/presentationml/2006/main">
  <p:tag name="AS_UNIQUEID" val="1418"/>
</p:tagLst>
</file>

<file path=ppt/tags/tag318.xml><?xml version="1.0" encoding="utf-8"?>
<p:tagLst xmlns:p="http://schemas.openxmlformats.org/presentationml/2006/main">
  <p:tag name="AS_UNIQUEID" val="1419"/>
</p:tagLst>
</file>

<file path=ppt/tags/tag319.xml><?xml version="1.0" encoding="utf-8"?>
<p:tagLst xmlns:p="http://schemas.openxmlformats.org/presentationml/2006/main">
  <p:tag name="AS_UNIQUEID" val="7700"/>
</p:tagLst>
</file>

<file path=ppt/tags/tag32.xml><?xml version="1.0" encoding="utf-8"?>
<p:tagLst xmlns:p="http://schemas.openxmlformats.org/presentationml/2006/main">
  <p:tag name="AS_UNIQUEID" val="751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2826"/>
</p:tagLst>
</file>

<file path=ppt/tags/tag321.xml><?xml version="1.0" encoding="utf-8"?>
<p:tagLst xmlns:p="http://schemas.openxmlformats.org/presentationml/2006/main">
  <p:tag name="AS_UNIQUEID" val="2827"/>
</p:tagLst>
</file>

<file path=ppt/tags/tag322.xml><?xml version="1.0" encoding="utf-8"?>
<p:tagLst xmlns:p="http://schemas.openxmlformats.org/presentationml/2006/main">
  <p:tag name="AS_UNIQUEID" val="2828"/>
</p:tagLst>
</file>

<file path=ppt/tags/tag323.xml><?xml version="1.0" encoding="utf-8"?>
<p:tagLst xmlns:p="http://schemas.openxmlformats.org/presentationml/2006/main">
  <p:tag name="AS_UNIQUEID" val="2829"/>
</p:tagLst>
</file>

<file path=ppt/tags/tag324.xml><?xml version="1.0" encoding="utf-8"?>
<p:tagLst xmlns:p="http://schemas.openxmlformats.org/presentationml/2006/main">
  <p:tag name="AS_UNIQUEID" val="2830"/>
</p:tagLst>
</file>

<file path=ppt/tags/tag325.xml><?xml version="1.0" encoding="utf-8"?>
<p:tagLst xmlns:p="http://schemas.openxmlformats.org/presentationml/2006/main">
  <p:tag name="AS_UNIQUEID" val="2831"/>
</p:tagLst>
</file>

<file path=ppt/tags/tag326.xml><?xml version="1.0" encoding="utf-8"?>
<p:tagLst xmlns:p="http://schemas.openxmlformats.org/presentationml/2006/main">
  <p:tag name="AS_UNIQUEID" val="2832"/>
</p:tagLst>
</file>

<file path=ppt/tags/tag327.xml><?xml version="1.0" encoding="utf-8"?>
<p:tagLst xmlns:p="http://schemas.openxmlformats.org/presentationml/2006/main">
  <p:tag name="AS_UNIQUEID" val="2833"/>
</p:tagLst>
</file>

<file path=ppt/tags/tag328.xml><?xml version="1.0" encoding="utf-8"?>
<p:tagLst xmlns:p="http://schemas.openxmlformats.org/presentationml/2006/main">
  <p:tag name="AS_UNIQUEID" val="2834"/>
</p:tagLst>
</file>

<file path=ppt/tags/tag329.xml><?xml version="1.0" encoding="utf-8"?>
<p:tagLst xmlns:p="http://schemas.openxmlformats.org/presentationml/2006/main">
  <p:tag name="AS_UNIQUEID" val="2835"/>
</p:tagLst>
</file>

<file path=ppt/tags/tag33.xml><?xml version="1.0" encoding="utf-8"?>
<p:tagLst xmlns:p="http://schemas.openxmlformats.org/presentationml/2006/main">
  <p:tag name="AS_UNIQUEID" val="751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2836"/>
</p:tagLst>
</file>

<file path=ppt/tags/tag331.xml><?xml version="1.0" encoding="utf-8"?>
<p:tagLst xmlns:p="http://schemas.openxmlformats.org/presentationml/2006/main">
  <p:tag name="AS_UNIQUEID" val="2837"/>
</p:tagLst>
</file>

<file path=ppt/tags/tag332.xml><?xml version="1.0" encoding="utf-8"?>
<p:tagLst xmlns:p="http://schemas.openxmlformats.org/presentationml/2006/main">
  <p:tag name="AS_UNIQUEID" val="2838"/>
</p:tagLst>
</file>

<file path=ppt/tags/tag333.xml><?xml version="1.0" encoding="utf-8"?>
<p:tagLst xmlns:p="http://schemas.openxmlformats.org/presentationml/2006/main">
  <p:tag name="AS_UNIQUEID" val="2839"/>
</p:tagLst>
</file>

<file path=ppt/tags/tag334.xml><?xml version="1.0" encoding="utf-8"?>
<p:tagLst xmlns:p="http://schemas.openxmlformats.org/presentationml/2006/main">
  <p:tag name="AS_UNIQUEID" val="2841"/>
</p:tagLst>
</file>

<file path=ppt/tags/tag335.xml><?xml version="1.0" encoding="utf-8"?>
<p:tagLst xmlns:p="http://schemas.openxmlformats.org/presentationml/2006/main">
  <p:tag name="AS_UNIQUEID" val="2842"/>
</p:tagLst>
</file>

<file path=ppt/tags/tag336.xml><?xml version="1.0" encoding="utf-8"?>
<p:tagLst xmlns:p="http://schemas.openxmlformats.org/presentationml/2006/main">
  <p:tag name="AS_UNIQUEID" val="3690"/>
</p:tagLst>
</file>

<file path=ppt/tags/tag337.xml><?xml version="1.0" encoding="utf-8"?>
<p:tagLst xmlns:p="http://schemas.openxmlformats.org/presentationml/2006/main">
  <p:tag name="AS_UNIQUEID" val="3691"/>
</p:tagLst>
</file>

<file path=ppt/tags/tag338.xml><?xml version="1.0" encoding="utf-8"?>
<p:tagLst xmlns:p="http://schemas.openxmlformats.org/presentationml/2006/main">
  <p:tag name="AS_UNIQUEID" val="3692"/>
</p:tagLst>
</file>

<file path=ppt/tags/tag339.xml><?xml version="1.0" encoding="utf-8"?>
<p:tagLst xmlns:p="http://schemas.openxmlformats.org/presentationml/2006/main">
  <p:tag name="AS_UNIQUEID" val="3693"/>
</p:tagLst>
</file>

<file path=ppt/tags/tag34.xml><?xml version="1.0" encoding="utf-8"?>
<p:tagLst xmlns:p="http://schemas.openxmlformats.org/presentationml/2006/main">
  <p:tag name="AS_UNIQUEID" val="751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3694"/>
</p:tagLst>
</file>

<file path=ppt/tags/tag341.xml><?xml version="1.0" encoding="utf-8"?>
<p:tagLst xmlns:p="http://schemas.openxmlformats.org/presentationml/2006/main">
  <p:tag name="AS_UNIQUEID" val="3695"/>
</p:tagLst>
</file>

<file path=ppt/tags/tag342.xml><?xml version="1.0" encoding="utf-8"?>
<p:tagLst xmlns:p="http://schemas.openxmlformats.org/presentationml/2006/main">
  <p:tag name="AS_UNIQUEID" val="3696"/>
</p:tagLst>
</file>

<file path=ppt/tags/tag343.xml><?xml version="1.0" encoding="utf-8"?>
<p:tagLst xmlns:p="http://schemas.openxmlformats.org/presentationml/2006/main">
  <p:tag name="AS_UNIQUEID" val="7478"/>
  <p:tag name="KSO_WM_UNIT_PLACING_PICTURE_USER_VIEWPORT" val="{&quot;height&quot;:3703,&quot;width&quot;:4993}"/>
</p:tagLst>
</file>

<file path=ppt/tags/tag344.xml><?xml version="1.0" encoding="utf-8"?>
<p:tagLst xmlns:p="http://schemas.openxmlformats.org/presentationml/2006/main">
  <p:tag name="AS_UNIQUEID" val="7313"/>
</p:tagLst>
</file>

<file path=ppt/tags/tag345.xml><?xml version="1.0" encoding="utf-8"?>
<p:tagLst xmlns:p="http://schemas.openxmlformats.org/presentationml/2006/main">
  <p:tag name="AS_UNIQUEID" val="7701"/>
</p:tagLst>
</file>

<file path=ppt/tags/tag346.xml><?xml version="1.0" encoding="utf-8"?>
<p:tagLst xmlns:p="http://schemas.openxmlformats.org/presentationml/2006/main">
  <p:tag name="AS_UNIQUEID" val="7616"/>
</p:tagLst>
</file>

<file path=ppt/tags/tag347.xml><?xml version="1.0" encoding="utf-8"?>
<p:tagLst xmlns:p="http://schemas.openxmlformats.org/presentationml/2006/main">
  <p:tag name="AS_UNIQUEID" val="7617"/>
</p:tagLst>
</file>

<file path=ppt/tags/tag348.xml><?xml version="1.0" encoding="utf-8"?>
<p:tagLst xmlns:p="http://schemas.openxmlformats.org/presentationml/2006/main">
  <p:tag name="AS_UNIQUEID" val="7702"/>
</p:tagLst>
</file>

<file path=ppt/tags/tag349.xml><?xml version="1.0" encoding="utf-8"?>
<p:tagLst xmlns:p="http://schemas.openxmlformats.org/presentationml/2006/main">
  <p:tag name="AS_UNIQUEID" val="154"/>
</p:tagLst>
</file>

<file path=ppt/tags/tag35.xml><?xml version="1.0" encoding="utf-8"?>
<p:tagLst xmlns:p="http://schemas.openxmlformats.org/presentationml/2006/main">
  <p:tag name="AS_UNIQUEID" val="7659"/>
</p:tagLst>
</file>

<file path=ppt/tags/tag350.xml><?xml version="1.0" encoding="utf-8"?>
<p:tagLst xmlns:p="http://schemas.openxmlformats.org/presentationml/2006/main">
  <p:tag name="AS_UNIQUEID" val="7619"/>
</p:tagLst>
</file>

<file path=ppt/tags/tag351.xml><?xml version="1.0" encoding="utf-8"?>
<p:tagLst xmlns:p="http://schemas.openxmlformats.org/presentationml/2006/main">
  <p:tag name="AS_UNIQUEID" val="294"/>
</p:tagLst>
</file>

<file path=ppt/tags/tag352.xml><?xml version="1.0" encoding="utf-8"?>
<p:tagLst xmlns:p="http://schemas.openxmlformats.org/presentationml/2006/main">
  <p:tag name="AS_UNIQUEID" val="7620"/>
</p:tagLst>
</file>

<file path=ppt/tags/tag353.xml><?xml version="1.0" encoding="utf-8"?>
<p:tagLst xmlns:p="http://schemas.openxmlformats.org/presentationml/2006/main">
  <p:tag name="AS_UNIQUEID" val="7703"/>
</p:tagLst>
</file>

<file path=ppt/tags/tag354.xml><?xml version="1.0" encoding="utf-8"?>
<p:tagLst xmlns:p="http://schemas.openxmlformats.org/presentationml/2006/main">
  <p:tag name="AS_UNIQUEID" val="171"/>
</p:tagLst>
</file>

<file path=ppt/tags/tag355.xml><?xml version="1.0" encoding="utf-8"?>
<p:tagLst xmlns:p="http://schemas.openxmlformats.org/presentationml/2006/main">
  <p:tag name="AS_UNIQUEID" val="7622"/>
</p:tagLst>
</file>

<file path=ppt/tags/tag356.xml><?xml version="1.0" encoding="utf-8"?>
<p:tagLst xmlns:p="http://schemas.openxmlformats.org/presentationml/2006/main">
  <p:tag name="AS_UNIQUEID" val="7623"/>
</p:tagLst>
</file>

<file path=ppt/tags/tag357.xml><?xml version="1.0" encoding="utf-8"?>
<p:tagLst xmlns:p="http://schemas.openxmlformats.org/presentationml/2006/main">
  <p:tag name="AS_UNIQUEID" val="7624"/>
</p:tagLst>
</file>

<file path=ppt/tags/tag358.xml><?xml version="1.0" encoding="utf-8"?>
<p:tagLst xmlns:p="http://schemas.openxmlformats.org/presentationml/2006/main">
  <p:tag name="AS_UNIQUEID" val="7625"/>
</p:tagLst>
</file>

<file path=ppt/tags/tag359.xml><?xml version="1.0" encoding="utf-8"?>
<p:tagLst xmlns:p="http://schemas.openxmlformats.org/presentationml/2006/main">
  <p:tag name="AS_UNIQUEID" val="794"/>
</p:tagLst>
</file>

<file path=ppt/tags/tag36.xml><?xml version="1.0" encoding="utf-8"?>
<p:tagLst xmlns:p="http://schemas.openxmlformats.org/presentationml/2006/main">
  <p:tag name="AS_UNIQUEID" val="751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1557"/>
</p:tagLst>
</file>

<file path=ppt/tags/tag361.xml><?xml version="1.0" encoding="utf-8"?>
<p:tagLst xmlns:p="http://schemas.openxmlformats.org/presentationml/2006/main">
  <p:tag name="AS_UNIQUEID" val="1559"/>
</p:tagLst>
</file>

<file path=ppt/tags/tag362.xml><?xml version="1.0" encoding="utf-8"?>
<p:tagLst xmlns:p="http://schemas.openxmlformats.org/presentationml/2006/main">
  <p:tag name="AS_UNIQUEID" val="64"/>
</p:tagLst>
</file>

<file path=ppt/tags/tag363.xml><?xml version="1.0" encoding="utf-8"?>
<p:tagLst xmlns:p="http://schemas.openxmlformats.org/presentationml/2006/main">
  <p:tag name="AS_UNIQUEID" val="7626"/>
</p:tagLst>
</file>

<file path=ppt/tags/tag364.xml><?xml version="1.0" encoding="utf-8"?>
<p:tagLst xmlns:p="http://schemas.openxmlformats.org/presentationml/2006/main">
  <p:tag name="AS_UNIQUEID" val="7444"/>
</p:tagLst>
</file>

<file path=ppt/tags/tag365.xml><?xml version="1.0" encoding="utf-8"?>
<p:tagLst xmlns:p="http://schemas.openxmlformats.org/presentationml/2006/main">
  <p:tag name="AS_UNIQUEID" val="7722"/>
</p:tagLst>
</file>

<file path=ppt/tags/tag366.xml><?xml version="1.0" encoding="utf-8"?>
<p:tagLst xmlns:p="http://schemas.openxmlformats.org/presentationml/2006/main">
  <p:tag name="AS_UNIQUEID" val="7704"/>
</p:tagLst>
</file>

<file path=ppt/tags/tag367.xml><?xml version="1.0" encoding="utf-8"?>
<p:tagLst xmlns:p="http://schemas.openxmlformats.org/presentationml/2006/main">
  <p:tag name="AS_UNIQUEID" val="1417"/>
</p:tagLst>
</file>

<file path=ppt/tags/tag368.xml><?xml version="1.0" encoding="utf-8"?>
<p:tagLst xmlns:p="http://schemas.openxmlformats.org/presentationml/2006/main">
  <p:tag name="AS_UNIQUEID" val="1418"/>
</p:tagLst>
</file>

<file path=ppt/tags/tag369.xml><?xml version="1.0" encoding="utf-8"?>
<p:tagLst xmlns:p="http://schemas.openxmlformats.org/presentationml/2006/main">
  <p:tag name="AS_UNIQUEID" val="1419"/>
</p:tagLst>
</file>

<file path=ppt/tags/tag37.xml><?xml version="1.0" encoding="utf-8"?>
<p:tagLst xmlns:p="http://schemas.openxmlformats.org/presentationml/2006/main">
  <p:tag name="AS_UNIQUEID" val="751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7705"/>
</p:tagLst>
</file>

<file path=ppt/tags/tag371.xml><?xml version="1.0" encoding="utf-8"?>
<p:tagLst xmlns:p="http://schemas.openxmlformats.org/presentationml/2006/main">
  <p:tag name="AS_UNIQUEID" val="2128"/>
</p:tagLst>
</file>

<file path=ppt/tags/tag372.xml><?xml version="1.0" encoding="utf-8"?>
<p:tagLst xmlns:p="http://schemas.openxmlformats.org/presentationml/2006/main">
  <p:tag name="AS_UNIQUEID" val="718"/>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VALUE" val="104"/>
</p:tagLst>
</file>

<file path=ppt/tags/tag373.xml><?xml version="1.0" encoding="utf-8"?>
<p:tagLst xmlns:p="http://schemas.openxmlformats.org/presentationml/2006/main">
  <p:tag name="AS_UNIQUEID" val="1559"/>
</p:tagLst>
</file>

<file path=ppt/tags/tag374.xml><?xml version="1.0" encoding="utf-8"?>
<p:tagLst xmlns:p="http://schemas.openxmlformats.org/presentationml/2006/main">
  <p:tag name="AS_UNIQUEID" val="7706"/>
</p:tagLst>
</file>

<file path=ppt/tags/tag375.xml><?xml version="1.0" encoding="utf-8"?>
<p:tagLst xmlns:p="http://schemas.openxmlformats.org/presentationml/2006/main">
  <p:tag name="AS_UNIQUEID" val="1417"/>
</p:tagLst>
</file>

<file path=ppt/tags/tag376.xml><?xml version="1.0" encoding="utf-8"?>
<p:tagLst xmlns:p="http://schemas.openxmlformats.org/presentationml/2006/main">
  <p:tag name="AS_UNIQUEID" val="1418"/>
</p:tagLst>
</file>

<file path=ppt/tags/tag377.xml><?xml version="1.0" encoding="utf-8"?>
<p:tagLst xmlns:p="http://schemas.openxmlformats.org/presentationml/2006/main">
  <p:tag name="AS_UNIQUEID" val="1419"/>
</p:tagLst>
</file>

<file path=ppt/tags/tag378.xml><?xml version="1.0" encoding="utf-8"?>
<p:tagLst xmlns:p="http://schemas.openxmlformats.org/presentationml/2006/main">
  <p:tag name="AS_UNIQUEID" val="7707"/>
</p:tagLst>
</file>

<file path=ppt/tags/tag379.xml><?xml version="1.0" encoding="utf-8"?>
<p:tagLst xmlns:p="http://schemas.openxmlformats.org/presentationml/2006/main">
  <p:tag name="AS_UNIQUEID" val="718"/>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VALUE" val="104"/>
</p:tagLst>
</file>

<file path=ppt/tags/tag38.xml><?xml version="1.0" encoding="utf-8"?>
<p:tagLst xmlns:p="http://schemas.openxmlformats.org/presentationml/2006/main">
  <p:tag name="AS_UNIQUEID" val="751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1559"/>
</p:tagLst>
</file>

<file path=ppt/tags/tag381.xml><?xml version="1.0" encoding="utf-8"?>
<p:tagLst xmlns:p="http://schemas.openxmlformats.org/presentationml/2006/main">
  <p:tag name="AS_UNIQUEID" val="7631"/>
</p:tagLst>
</file>

<file path=ppt/tags/tag382.xml><?xml version="1.0" encoding="utf-8"?>
<p:tagLst xmlns:p="http://schemas.openxmlformats.org/presentationml/2006/main">
  <p:tag name="AS_UNIQUEID" val="7708"/>
</p:tagLst>
</file>

<file path=ppt/tags/tag383.xml><?xml version="1.0" encoding="utf-8"?>
<p:tagLst xmlns:p="http://schemas.openxmlformats.org/presentationml/2006/main">
  <p:tag name="AS_UNIQUEID" val="1417"/>
</p:tagLst>
</file>

<file path=ppt/tags/tag384.xml><?xml version="1.0" encoding="utf-8"?>
<p:tagLst xmlns:p="http://schemas.openxmlformats.org/presentationml/2006/main">
  <p:tag name="AS_UNIQUEID" val="1418"/>
</p:tagLst>
</file>

<file path=ppt/tags/tag385.xml><?xml version="1.0" encoding="utf-8"?>
<p:tagLst xmlns:p="http://schemas.openxmlformats.org/presentationml/2006/main">
  <p:tag name="AS_UNIQUEID" val="1419"/>
</p:tagLst>
</file>

<file path=ppt/tags/tag386.xml><?xml version="1.0" encoding="utf-8"?>
<p:tagLst xmlns:p="http://schemas.openxmlformats.org/presentationml/2006/main">
  <p:tag name="AS_UNIQUEID" val="7709"/>
</p:tagLst>
</file>

<file path=ppt/tags/tag387.xml><?xml version="1.0" encoding="utf-8"?>
<p:tagLst xmlns:p="http://schemas.openxmlformats.org/presentationml/2006/main">
  <p:tag name="AS_UNIQUEID" val="2148"/>
  <p:tag name="KSO_WM_UNIT_TABLE_BEAUTIFY" val="smartTable{c4e994ab-34f7-4016-998c-000dee0e2038}"/>
</p:tagLst>
</file>

<file path=ppt/tags/tag388.xml><?xml version="1.0" encoding="utf-8"?>
<p:tagLst xmlns:p="http://schemas.openxmlformats.org/presentationml/2006/main">
  <p:tag name="AS_UNIQUEID" val="2149"/>
</p:tagLst>
</file>

<file path=ppt/tags/tag389.xml><?xml version="1.0" encoding="utf-8"?>
<p:tagLst xmlns:p="http://schemas.openxmlformats.org/presentationml/2006/main">
  <p:tag name="AS_UNIQUEID" val="2150"/>
</p:tagLst>
</file>

<file path=ppt/tags/tag39.xml><?xml version="1.0" encoding="utf-8"?>
<p:tagLst xmlns:p="http://schemas.openxmlformats.org/presentationml/2006/main">
  <p:tag name="AS_UNIQUEID" val="751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AS_UNIQUEID" val="2151"/>
</p:tagLst>
</file>

<file path=ppt/tags/tag391.xml><?xml version="1.0" encoding="utf-8"?>
<p:tagLst xmlns:p="http://schemas.openxmlformats.org/presentationml/2006/main">
  <p:tag name="AS_UNIQUEID" val="2152"/>
</p:tagLst>
</file>

<file path=ppt/tags/tag392.xml><?xml version="1.0" encoding="utf-8"?>
<p:tagLst xmlns:p="http://schemas.openxmlformats.org/presentationml/2006/main">
  <p:tag name="AS_UNIQUEID" val="2153"/>
</p:tagLst>
</file>

<file path=ppt/tags/tag393.xml><?xml version="1.0" encoding="utf-8"?>
<p:tagLst xmlns:p="http://schemas.openxmlformats.org/presentationml/2006/main">
  <p:tag name="AS_UNIQUEID" val="2154"/>
</p:tagLst>
</file>

<file path=ppt/tags/tag394.xml><?xml version="1.0" encoding="utf-8"?>
<p:tagLst xmlns:p="http://schemas.openxmlformats.org/presentationml/2006/main">
  <p:tag name="AS_UNIQUEID" val="2155"/>
</p:tagLst>
</file>

<file path=ppt/tags/tag395.xml><?xml version="1.0" encoding="utf-8"?>
<p:tagLst xmlns:p="http://schemas.openxmlformats.org/presentationml/2006/main">
  <p:tag name="AS_UNIQUEID" val="2165"/>
</p:tagLst>
</file>

<file path=ppt/tags/tag396.xml><?xml version="1.0" encoding="utf-8"?>
<p:tagLst xmlns:p="http://schemas.openxmlformats.org/presentationml/2006/main">
  <p:tag name="AS_UNIQUEID" val="2166"/>
</p:tagLst>
</file>

<file path=ppt/tags/tag397.xml><?xml version="1.0" encoding="utf-8"?>
<p:tagLst xmlns:p="http://schemas.openxmlformats.org/presentationml/2006/main">
  <p:tag name="AS_UNIQUEID" val="2162"/>
</p:tagLst>
</file>

<file path=ppt/tags/tag398.xml><?xml version="1.0" encoding="utf-8"?>
<p:tagLst xmlns:p="http://schemas.openxmlformats.org/presentationml/2006/main">
  <p:tag name="AS_UNIQUEID" val="2164"/>
</p:tagLst>
</file>

<file path=ppt/tags/tag399.xml><?xml version="1.0" encoding="utf-8"?>
<p:tagLst xmlns:p="http://schemas.openxmlformats.org/presentationml/2006/main">
  <p:tag name="AS_UNIQUEID" val="2170"/>
</p:tagLst>
</file>

<file path=ppt/tags/tag4.xml><?xml version="1.0" encoding="utf-8"?>
<p:tagLst xmlns:p="http://schemas.openxmlformats.org/presentationml/2006/main">
  <p:tag name="AS_UNIQUEID" val="748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7660"/>
</p:tagLst>
</file>

<file path=ppt/tags/tag400.xml><?xml version="1.0" encoding="utf-8"?>
<p:tagLst xmlns:p="http://schemas.openxmlformats.org/presentationml/2006/main">
  <p:tag name="AS_UNIQUEID" val="2167"/>
</p:tagLst>
</file>

<file path=ppt/tags/tag401.xml><?xml version="1.0" encoding="utf-8"?>
<p:tagLst xmlns:p="http://schemas.openxmlformats.org/presentationml/2006/main">
  <p:tag name="AS_UNIQUEID" val="2150"/>
</p:tagLst>
</file>

<file path=ppt/tags/tag402.xml><?xml version="1.0" encoding="utf-8"?>
<p:tagLst xmlns:p="http://schemas.openxmlformats.org/presentationml/2006/main">
  <p:tag name="AS_UNIQUEID" val="718"/>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VALUE" val="104"/>
</p:tagLst>
</file>

<file path=ppt/tags/tag403.xml><?xml version="1.0" encoding="utf-8"?>
<p:tagLst xmlns:p="http://schemas.openxmlformats.org/presentationml/2006/main">
  <p:tag name="AS_UNIQUEID" val="7710"/>
</p:tagLst>
</file>

<file path=ppt/tags/tag404.xml><?xml version="1.0" encoding="utf-8"?>
<p:tagLst xmlns:p="http://schemas.openxmlformats.org/presentationml/2006/main">
  <p:tag name="AS_UNIQUEID" val="1417"/>
</p:tagLst>
</file>

<file path=ppt/tags/tag405.xml><?xml version="1.0" encoding="utf-8"?>
<p:tagLst xmlns:p="http://schemas.openxmlformats.org/presentationml/2006/main">
  <p:tag name="AS_UNIQUEID" val="1418"/>
</p:tagLst>
</file>

<file path=ppt/tags/tag406.xml><?xml version="1.0" encoding="utf-8"?>
<p:tagLst xmlns:p="http://schemas.openxmlformats.org/presentationml/2006/main">
  <p:tag name="AS_UNIQUEID" val="1419"/>
</p:tagLst>
</file>

<file path=ppt/tags/tag407.xml><?xml version="1.0" encoding="utf-8"?>
<p:tagLst xmlns:p="http://schemas.openxmlformats.org/presentationml/2006/main">
  <p:tag name="AS_UNIQUEID" val="7711"/>
</p:tagLst>
</file>

<file path=ppt/tags/tag408.xml><?xml version="1.0" encoding="utf-8"?>
<p:tagLst xmlns:p="http://schemas.openxmlformats.org/presentationml/2006/main">
  <p:tag name="AS_UNIQUEID" val="2128"/>
</p:tagLst>
</file>

<file path=ppt/tags/tag409.xml><?xml version="1.0" encoding="utf-8"?>
<p:tagLst xmlns:p="http://schemas.openxmlformats.org/presentationml/2006/main">
  <p:tag name="AS_UNIQUEID" val="718"/>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VALUE" val="104"/>
</p:tagLst>
</file>

<file path=ppt/tags/tag41.xml><?xml version="1.0" encoding="utf-8"?>
<p:tagLst xmlns:p="http://schemas.openxmlformats.org/presentationml/2006/main">
  <p:tag name="AS_UNIQUEID" val="751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p="http://schemas.openxmlformats.org/presentationml/2006/main">
  <p:tag name="AS_UNIQUEID" val="7712"/>
</p:tagLst>
</file>

<file path=ppt/tags/tag411.xml><?xml version="1.0" encoding="utf-8"?>
<p:tagLst xmlns:p="http://schemas.openxmlformats.org/presentationml/2006/main">
  <p:tag name="AS_UNIQUEID" val="1417"/>
</p:tagLst>
</file>

<file path=ppt/tags/tag412.xml><?xml version="1.0" encoding="utf-8"?>
<p:tagLst xmlns:p="http://schemas.openxmlformats.org/presentationml/2006/main">
  <p:tag name="AS_UNIQUEID" val="1418"/>
</p:tagLst>
</file>

<file path=ppt/tags/tag413.xml><?xml version="1.0" encoding="utf-8"?>
<p:tagLst xmlns:p="http://schemas.openxmlformats.org/presentationml/2006/main">
  <p:tag name="AS_UNIQUEID" val="1419"/>
</p:tagLst>
</file>

<file path=ppt/tags/tag414.xml><?xml version="1.0" encoding="utf-8"?>
<p:tagLst xmlns:p="http://schemas.openxmlformats.org/presentationml/2006/main">
  <p:tag name="AS_UNIQUEID" val="7713"/>
</p:tagLst>
</file>

<file path=ppt/tags/tag415.xml><?xml version="1.0" encoding="utf-8"?>
<p:tagLst xmlns:p="http://schemas.openxmlformats.org/presentationml/2006/main">
  <p:tag name="AS_UNIQUEID" val="2128"/>
</p:tagLst>
</file>

<file path=ppt/tags/tag416.xml><?xml version="1.0" encoding="utf-8"?>
<p:tagLst xmlns:p="http://schemas.openxmlformats.org/presentationml/2006/main">
  <p:tag name="AS_UNIQUEID" val="718"/>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VALUE" val="104"/>
</p:tagLst>
</file>

<file path=ppt/tags/tag417.xml><?xml version="1.0" encoding="utf-8"?>
<p:tagLst xmlns:p="http://schemas.openxmlformats.org/presentationml/2006/main">
  <p:tag name="AS_UNIQUEID" val="1559"/>
</p:tagLst>
</file>

<file path=ppt/tags/tag418.xml><?xml version="1.0" encoding="utf-8"?>
<p:tagLst xmlns:p="http://schemas.openxmlformats.org/presentationml/2006/main">
  <p:tag name="AS_UNIQUEID" val="2658"/>
</p:tagLst>
</file>

<file path=ppt/tags/tag419.xml><?xml version="1.0" encoding="utf-8"?>
<p:tagLst xmlns:p="http://schemas.openxmlformats.org/presentationml/2006/main">
  <p:tag name="AS_UNIQUEID" val="7714"/>
</p:tagLst>
</file>

<file path=ppt/tags/tag42.xml><?xml version="1.0" encoding="utf-8"?>
<p:tagLst xmlns:p="http://schemas.openxmlformats.org/presentationml/2006/main">
  <p:tag name="AS_UNIQUEID" val="752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p="http://schemas.openxmlformats.org/presentationml/2006/main">
  <p:tag name="AS_UNIQUEID" val="1417"/>
</p:tagLst>
</file>

<file path=ppt/tags/tag421.xml><?xml version="1.0" encoding="utf-8"?>
<p:tagLst xmlns:p="http://schemas.openxmlformats.org/presentationml/2006/main">
  <p:tag name="AS_UNIQUEID" val="1418"/>
</p:tagLst>
</file>

<file path=ppt/tags/tag422.xml><?xml version="1.0" encoding="utf-8"?>
<p:tagLst xmlns:p="http://schemas.openxmlformats.org/presentationml/2006/main">
  <p:tag name="AS_UNIQUEID" val="1419"/>
</p:tagLst>
</file>

<file path=ppt/tags/tag423.xml><?xml version="1.0" encoding="utf-8"?>
<p:tagLst xmlns:p="http://schemas.openxmlformats.org/presentationml/2006/main">
  <p:tag name="AS_UNIQUEID" val="7715"/>
</p:tagLst>
</file>

<file path=ppt/tags/tag424.xml><?xml version="1.0" encoding="utf-8"?>
<p:tagLst xmlns:p="http://schemas.openxmlformats.org/presentationml/2006/main">
  <p:tag name="AS_UNIQUEID" val="2128"/>
</p:tagLst>
</file>

<file path=ppt/tags/tag425.xml><?xml version="1.0" encoding="utf-8"?>
<p:tagLst xmlns:p="http://schemas.openxmlformats.org/presentationml/2006/main">
  <p:tag name="AS_UNIQUEID" val="718"/>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VALUE" val="104"/>
</p:tagLst>
</file>

<file path=ppt/tags/tag426.xml><?xml version="1.0" encoding="utf-8"?>
<p:tagLst xmlns:p="http://schemas.openxmlformats.org/presentationml/2006/main">
  <p:tag name="AS_UNIQUEID" val="1559"/>
</p:tagLst>
</file>

<file path=ppt/tags/tag427.xml><?xml version="1.0" encoding="utf-8"?>
<p:tagLst xmlns:p="http://schemas.openxmlformats.org/presentationml/2006/main">
  <p:tag name="AS_UNIQUEID" val="2658"/>
</p:tagLst>
</file>

<file path=ppt/tags/tag428.xml><?xml version="1.0" encoding="utf-8"?>
<p:tagLst xmlns:p="http://schemas.openxmlformats.org/presentationml/2006/main">
  <p:tag name="AS_UNIQUEID" val="7716"/>
</p:tagLst>
</file>

<file path=ppt/tags/tag429.xml><?xml version="1.0" encoding="utf-8"?>
<p:tagLst xmlns:p="http://schemas.openxmlformats.org/presentationml/2006/main">
  <p:tag name="AS_UNIQUEID" val="48"/>
</p:tagLst>
</file>

<file path=ppt/tags/tag43.xml><?xml version="1.0" encoding="utf-8"?>
<p:tagLst xmlns:p="http://schemas.openxmlformats.org/presentationml/2006/main">
  <p:tag name="AS_UNIQUEID" val="752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p="http://schemas.openxmlformats.org/presentationml/2006/main">
  <p:tag name="AS_UNIQUEID" val="537"/>
</p:tagLst>
</file>

<file path=ppt/tags/tag431.xml><?xml version="1.0" encoding="utf-8"?>
<p:tagLst xmlns:p="http://schemas.openxmlformats.org/presentationml/2006/main">
  <p:tag name="AS_UNIQUEID" val="538"/>
</p:tagLst>
</file>

<file path=ppt/tags/tag432.xml><?xml version="1.0" encoding="utf-8"?>
<p:tagLst xmlns:p="http://schemas.openxmlformats.org/presentationml/2006/main">
  <p:tag name="AS_UNIQUEID" val="539"/>
</p:tagLst>
</file>

<file path=ppt/tags/tag433.xml><?xml version="1.0" encoding="utf-8"?>
<p:tagLst xmlns:p="http://schemas.openxmlformats.org/presentationml/2006/main">
  <p:tag name="AS_UNIQUEID" val="718"/>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VALUE" val="104"/>
</p:tagLst>
</file>

<file path=ppt/tags/tag434.xml><?xml version="1.0" encoding="utf-8"?>
<p:tagLst xmlns:p="http://schemas.openxmlformats.org/presentationml/2006/main">
  <p:tag name="AS_UNIQUEID" val="719"/>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435.xml><?xml version="1.0" encoding="utf-8"?>
<p:tagLst xmlns:p="http://schemas.openxmlformats.org/presentationml/2006/main">
  <p:tag name="AS_UNIQUEID" val="7478"/>
  <p:tag name="KSO_WM_UNIT_PLACING_PICTURE_USER_VIEWPORT" val="{&quot;height&quot;:3703,&quot;width&quot;:4993}"/>
</p:tagLst>
</file>

<file path=ppt/tags/tag436.xml><?xml version="1.0" encoding="utf-8"?>
<p:tagLst xmlns:p="http://schemas.openxmlformats.org/presentationml/2006/main">
  <p:tag name="AS_UNIQUEID" val="7717"/>
</p:tagLst>
</file>

<file path=ppt/tags/tag437.xml><?xml version="1.0" encoding="utf-8"?>
<p:tagLst xmlns:p="http://schemas.openxmlformats.org/presentationml/2006/main">
  <p:tag name="AS_UNIQUEID" val="598"/>
</p:tagLst>
</file>

<file path=ppt/tags/tag438.xml><?xml version="1.0" encoding="utf-8"?>
<p:tagLst xmlns:p="http://schemas.openxmlformats.org/presentationml/2006/main">
  <p:tag name="AS_UNIQUEID" val="3679"/>
</p:tagLst>
</file>

<file path=ppt/tags/tag439.xml><?xml version="1.0" encoding="utf-8"?>
<p:tagLst xmlns:p="http://schemas.openxmlformats.org/presentationml/2006/main">
  <p:tag name="AS_UNIQUEID" val="724"/>
</p:tagLst>
</file>

<file path=ppt/tags/tag44.xml><?xml version="1.0" encoding="utf-8"?>
<p:tagLst xmlns:p="http://schemas.openxmlformats.org/presentationml/2006/main">
  <p:tag name="AS_UNIQUEID" val="7661"/>
</p:tagLst>
</file>

<file path=ppt/tags/tag440.xml><?xml version="1.0" encoding="utf-8"?>
<p:tagLst xmlns:p="http://schemas.openxmlformats.org/presentationml/2006/main">
  <p:tag name="AS_UNIQUEID" val="598"/>
</p:tagLst>
</file>

<file path=ppt/tags/tag441.xml><?xml version="1.0" encoding="utf-8"?>
<p:tagLst xmlns:p="http://schemas.openxmlformats.org/presentationml/2006/main">
  <p:tag name="AS_UNIQUEID" val="7718"/>
</p:tagLst>
</file>

<file path=ppt/tags/tag442.xml><?xml version="1.0" encoding="utf-8"?>
<p:tagLst xmlns:p="http://schemas.openxmlformats.org/presentationml/2006/main">
  <p:tag name="AS_UNIQUEID" val="3679"/>
</p:tagLst>
</file>

<file path=ppt/tags/tag443.xml><?xml version="1.0" encoding="utf-8"?>
<p:tagLst xmlns:p="http://schemas.openxmlformats.org/presentationml/2006/main">
  <p:tag name="AS_UNIQUEID" val="724"/>
</p:tagLst>
</file>

<file path=ppt/tags/tag444.xml><?xml version="1.0" encoding="utf-8"?>
<p:tagLst xmlns:p="http://schemas.openxmlformats.org/presentationml/2006/main">
  <p:tag name="AS_UNIQUEID" val="598"/>
</p:tagLst>
</file>

<file path=ppt/tags/tag445.xml><?xml version="1.0" encoding="utf-8"?>
<p:tagLst xmlns:p="http://schemas.openxmlformats.org/presentationml/2006/main">
  <p:tag name="AS_UNIQUEID" val="7719"/>
</p:tagLst>
</file>

<file path=ppt/tags/tag446.xml><?xml version="1.0" encoding="utf-8"?>
<p:tagLst xmlns:p="http://schemas.openxmlformats.org/presentationml/2006/main">
  <p:tag name="AS_UNIQUEID" val="1417"/>
</p:tagLst>
</file>

<file path=ppt/tags/tag447.xml><?xml version="1.0" encoding="utf-8"?>
<p:tagLst xmlns:p="http://schemas.openxmlformats.org/presentationml/2006/main">
  <p:tag name="AS_UNIQUEID" val="1418"/>
</p:tagLst>
</file>

<file path=ppt/tags/tag448.xml><?xml version="1.0" encoding="utf-8"?>
<p:tagLst xmlns:p="http://schemas.openxmlformats.org/presentationml/2006/main">
  <p:tag name="AS_UNIQUEID" val="1419"/>
</p:tagLst>
</file>

<file path=ppt/tags/tag449.xml><?xml version="1.0" encoding="utf-8"?>
<p:tagLst xmlns:p="http://schemas.openxmlformats.org/presentationml/2006/main">
  <p:tag name="AS_UNIQUEID" val="7720"/>
</p:tagLst>
</file>

<file path=ppt/tags/tag45.xml><?xml version="1.0" encoding="utf-8"?>
<p:tagLst xmlns:p="http://schemas.openxmlformats.org/presentationml/2006/main">
  <p:tag name="AS_UNIQUEID" val="752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p="http://schemas.openxmlformats.org/presentationml/2006/main">
  <p:tag name="AS_UNIQUEID" val="2128"/>
</p:tagLst>
</file>

<file path=ppt/tags/tag451.xml><?xml version="1.0" encoding="utf-8"?>
<p:tagLst xmlns:p="http://schemas.openxmlformats.org/presentationml/2006/main">
  <p:tag name="AS_UNIQUEID" val="718"/>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VALUE" val="104"/>
</p:tagLst>
</file>

<file path=ppt/tags/tag452.xml><?xml version="1.0" encoding="utf-8"?>
<p:tagLst xmlns:p="http://schemas.openxmlformats.org/presentationml/2006/main">
  <p:tag name="AS_UNIQUEID" val="7721"/>
</p:tagLst>
</file>

<file path=ppt/tags/tag453.xml><?xml version="1.0" encoding="utf-8"?>
<p:tagLst xmlns:p="http://schemas.openxmlformats.org/presentationml/2006/main">
  <p:tag name="AS_UNIQUEID" val="171"/>
</p:tagLst>
</file>

<file path=ppt/tags/tag454.xml><?xml version="1.0" encoding="utf-8"?>
<p:tagLst xmlns:p="http://schemas.openxmlformats.org/presentationml/2006/main">
  <p:tag name="AS_UNIQUEID" val="7646"/>
</p:tagLst>
</file>

<file path=ppt/tags/tag455.xml><?xml version="1.0" encoding="utf-8"?>
<p:tagLst xmlns:p="http://schemas.openxmlformats.org/presentationml/2006/main">
  <p:tag name="AS_UNIQUEID" val="7647"/>
</p:tagLst>
</file>

<file path=ppt/tags/tag456.xml><?xml version="1.0" encoding="utf-8"?>
<p:tagLst xmlns:p="http://schemas.openxmlformats.org/presentationml/2006/main">
  <p:tag name="AS_UNIQUEID" val="7648"/>
</p:tagLst>
</file>

<file path=ppt/tags/tag457.xml><?xml version="1.0" encoding="utf-8"?>
<p:tagLst xmlns:p="http://schemas.openxmlformats.org/presentationml/2006/main">
  <p:tag name="AS_UNIQUEID" val="7649"/>
</p:tagLst>
</file>

<file path=ppt/tags/tag458.xml><?xml version="1.0" encoding="utf-8"?>
<p:tagLst xmlns:p="http://schemas.openxmlformats.org/presentationml/2006/main">
  <p:tag name="AS_UNIQUEID" val="794"/>
</p:tagLst>
</file>

<file path=ppt/tags/tag459.xml><?xml version="1.0" encoding="utf-8"?>
<p:tagLst xmlns:p="http://schemas.openxmlformats.org/presentationml/2006/main">
  <p:tag name="AS_UNIQUEID" val="1557"/>
</p:tagLst>
</file>

<file path=ppt/tags/tag46.xml><?xml version="1.0" encoding="utf-8"?>
<p:tagLst xmlns:p="http://schemas.openxmlformats.org/presentationml/2006/main">
  <p:tag name="AS_UNIQUEID" val="752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p="http://schemas.openxmlformats.org/presentationml/2006/main">
  <p:tag name="AS_UNIQUEID" val="1559"/>
</p:tagLst>
</file>

<file path=ppt/tags/tag461.xml><?xml version="1.0" encoding="utf-8"?>
<p:tagLst xmlns:p="http://schemas.openxmlformats.org/presentationml/2006/main">
  <p:tag name="AS_UNIQUEID" val="64"/>
</p:tagLst>
</file>

<file path=ppt/tags/tag462.xml><?xml version="1.0" encoding="utf-8"?>
<p:tagLst xmlns:p="http://schemas.openxmlformats.org/presentationml/2006/main">
  <p:tag name="AS_UNIQUEID" val="7650"/>
</p:tagLst>
</file>

<file path=ppt/tags/tag463.xml><?xml version="1.0" encoding="utf-8"?>
<p:tagLst xmlns:p="http://schemas.openxmlformats.org/presentationml/2006/main">
  <p:tag name="AS_UNIQUEID" val="7444"/>
</p:tagLst>
</file>

<file path=ppt/tags/tag464.xml><?xml version="1.0" encoding="utf-8"?>
<p:tagLst xmlns:p="http://schemas.openxmlformats.org/presentationml/2006/main">
  <p:tag name="AS_UNIQUEID" val="7651"/>
</p:tagLst>
</file>

<file path=ppt/tags/tag465.xml><?xml version="1.0" encoding="utf-8"?>
<p:tagLst xmlns:p="http://schemas.openxmlformats.org/presentationml/2006/main">
  <p:tag name="AS_OS" val="Unix 3.10 unknown"/>
  <p:tag name="AS_RELEASE_DATE" val="2023.03.31"/>
  <p:tag name="AS_TITLE" val="Aspose.Slides for Java"/>
  <p:tag name="AS_VERSION" val="23.3"/>
  <p:tag name="COMMONDATA" val="eyJoZGlkIjoiMzc3NGQzMTMxNWJjMGI1ZmFjNWM3ZjM5OWFlZWU1ZjMifQ=="/>
</p:tagLst>
</file>

<file path=ppt/tags/tag47.xml><?xml version="1.0" encoding="utf-8"?>
<p:tagLst xmlns:p="http://schemas.openxmlformats.org/presentationml/2006/main">
  <p:tag name="AS_UNIQUEID" val="752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752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752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748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752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7662"/>
</p:tagLst>
</file>

<file path=ppt/tags/tag52.xml><?xml version="1.0" encoding="utf-8"?>
<p:tagLst xmlns:p="http://schemas.openxmlformats.org/presentationml/2006/main">
  <p:tag name="AS_UNIQUEID" val="753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753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753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753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753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7663"/>
</p:tagLst>
</file>

<file path=ppt/tags/tag58.xml><?xml version="1.0" encoding="utf-8"?>
<p:tagLst xmlns:p="http://schemas.openxmlformats.org/presentationml/2006/main">
  <p:tag name="AS_UNIQUEID" val="753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753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748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753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753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7664"/>
</p:tagLst>
</file>

<file path=ppt/tags/tag63.xml><?xml version="1.0" encoding="utf-8"?>
<p:tagLst xmlns:p="http://schemas.openxmlformats.org/presentationml/2006/main">
  <p:tag name="AS_UNIQUEID" val="754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754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754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754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754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7665"/>
</p:tagLst>
</file>

<file path=ppt/tags/tag69.xml><?xml version="1.0" encoding="utf-8"?>
<p:tagLst xmlns:p="http://schemas.openxmlformats.org/presentationml/2006/main">
  <p:tag name="AS_UNIQUEID" val="121"/>
</p:tagLst>
</file>

<file path=ppt/tags/tag7.xml><?xml version="1.0" encoding="utf-8"?>
<p:tagLst xmlns:p="http://schemas.openxmlformats.org/presentationml/2006/main">
  <p:tag name="AS_UNIQUEID" val="7655"/>
</p:tagLst>
</file>

<file path=ppt/tags/tag70.xml><?xml version="1.0" encoding="utf-8"?>
<p:tagLst xmlns:p="http://schemas.openxmlformats.org/presentationml/2006/main">
  <p:tag name="AS_UNIQUEID" val="122"/>
</p:tagLst>
</file>

<file path=ppt/tags/tag71.xml><?xml version="1.0" encoding="utf-8"?>
<p:tagLst xmlns:p="http://schemas.openxmlformats.org/presentationml/2006/main">
  <p:tag name="AS_UNIQUEID" val="123"/>
</p:tagLst>
</file>

<file path=ppt/tags/tag72.xml><?xml version="1.0" encoding="utf-8"?>
<p:tagLst xmlns:p="http://schemas.openxmlformats.org/presentationml/2006/main">
  <p:tag name="AS_UNIQUEID" val="124"/>
</p:tagLst>
</file>

<file path=ppt/tags/tag73.xml><?xml version="1.0" encoding="utf-8"?>
<p:tagLst xmlns:p="http://schemas.openxmlformats.org/presentationml/2006/main">
  <p:tag name="AS_UNIQUEID" val="7666"/>
</p:tagLst>
</file>

<file path=ppt/tags/tag74.xml><?xml version="1.0" encoding="utf-8"?>
<p:tagLst xmlns:p="http://schemas.openxmlformats.org/presentationml/2006/main">
  <p:tag name="AS_UNIQUEID" val="7667"/>
</p:tagLst>
</file>

<file path=ppt/tags/tag75.xml><?xml version="1.0" encoding="utf-8"?>
<p:tagLst xmlns:p="http://schemas.openxmlformats.org/presentationml/2006/main">
  <p:tag name="AS_UNIQUEID" val="7668"/>
</p:tagLst>
</file>

<file path=ppt/tags/tag76.xml><?xml version="1.0" encoding="utf-8"?>
<p:tagLst xmlns:p="http://schemas.openxmlformats.org/presentationml/2006/main">
  <p:tag name="AS_UNIQUEID" val="7550"/>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7.xml><?xml version="1.0" encoding="utf-8"?>
<p:tagLst xmlns:p="http://schemas.openxmlformats.org/presentationml/2006/main">
  <p:tag name="AS_UNIQUEID" val="7551"/>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8.xml><?xml version="1.0" encoding="utf-8"?>
<p:tagLst xmlns:p="http://schemas.openxmlformats.org/presentationml/2006/main">
  <p:tag name="AS_UNIQUEID" val="755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9.xml><?xml version="1.0" encoding="utf-8"?>
<p:tagLst xmlns:p="http://schemas.openxmlformats.org/presentationml/2006/main">
  <p:tag name="AS_UNIQUEID" val="755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p="http://schemas.openxmlformats.org/presentationml/2006/main">
  <p:tag name="AS_UNIQUEID" val="748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755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1.xml><?xml version="1.0" encoding="utf-8"?>
<p:tagLst xmlns:p="http://schemas.openxmlformats.org/presentationml/2006/main">
  <p:tag name="AS_UNIQUEID" val="7669"/>
</p:tagLst>
</file>

<file path=ppt/tags/tag8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p="http://schemas.openxmlformats.org/presentationml/2006/main">
  <p:tag name="AS_UNIQUEID" val="7670"/>
</p:tagLst>
</file>

<file path=ppt/tags/tag84.xml><?xml version="1.0" encoding="utf-8"?>
<p:tagLst xmlns:p="http://schemas.openxmlformats.org/presentationml/2006/main">
  <p:tag name="AS_UNIQUEID" val="7557"/>
</p:tagLst>
</file>

<file path=ppt/tags/tag85.xml><?xml version="1.0" encoding="utf-8"?>
<p:tagLst xmlns:p="http://schemas.openxmlformats.org/presentationml/2006/main">
  <p:tag name="AS_UNIQUEID" val="7558"/>
</p:tagLst>
</file>

<file path=ppt/tags/tag86.xml><?xml version="1.0" encoding="utf-8"?>
<p:tagLst xmlns:p="http://schemas.openxmlformats.org/presentationml/2006/main">
  <p:tag name="AS_UNIQUEID" val="7559"/>
</p:tagLst>
</file>

<file path=ppt/tags/tag87.xml><?xml version="1.0" encoding="utf-8"?>
<p:tagLst xmlns:p="http://schemas.openxmlformats.org/presentationml/2006/main">
  <p:tag name="AS_UNIQUEID" val="7560"/>
</p:tagLst>
</file>

<file path=ppt/tags/tag88.xml><?xml version="1.0" encoding="utf-8"?>
<p:tagLst xmlns:p="http://schemas.openxmlformats.org/presentationml/2006/main">
  <p:tag name="AS_UNIQUEID" val="7561"/>
</p:tagLst>
</file>

<file path=ppt/tags/tag89.xml><?xml version="1.0" encoding="utf-8"?>
<p:tagLst xmlns:p="http://schemas.openxmlformats.org/presentationml/2006/main">
  <p:tag name="AS_UNIQUEID" val="7562"/>
</p:tagLst>
</file>

<file path=ppt/tags/tag9.xml><?xml version="1.0" encoding="utf-8"?>
<p:tagLst xmlns:p="http://schemas.openxmlformats.org/presentationml/2006/main">
  <p:tag name="AS_UNIQUEID" val="748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7671"/>
</p:tagLst>
</file>

<file path=ppt/tags/tag91.xml><?xml version="1.0" encoding="utf-8"?>
<p:tagLst xmlns:p="http://schemas.openxmlformats.org/presentationml/2006/main">
  <p:tag name="AS_UNIQUEID" val="4243"/>
</p:tagLst>
</file>

<file path=ppt/tags/tag92.xml><?xml version="1.0" encoding="utf-8"?>
<p:tagLst xmlns:p="http://schemas.openxmlformats.org/presentationml/2006/main">
  <p:tag name="AS_UNIQUEID" val="4244"/>
</p:tagLst>
</file>

<file path=ppt/tags/tag93.xml><?xml version="1.0" encoding="utf-8"?>
<p:tagLst xmlns:p="http://schemas.openxmlformats.org/presentationml/2006/main">
  <p:tag name="AS_UNIQUEID" val="4245"/>
</p:tagLst>
</file>

<file path=ppt/tags/tag94.xml><?xml version="1.0" encoding="utf-8"?>
<p:tagLst xmlns:p="http://schemas.openxmlformats.org/presentationml/2006/main">
  <p:tag name="AS_UNIQUEID" val="7672"/>
</p:tagLst>
</file>

<file path=ppt/tags/tag95.xml><?xml version="1.0" encoding="utf-8"?>
<p:tagLst xmlns:p="http://schemas.openxmlformats.org/presentationml/2006/main">
  <p:tag name="AS_UNIQUEID" val="4180"/>
</p:tagLst>
</file>

<file path=ppt/tags/tag96.xml><?xml version="1.0" encoding="utf-8"?>
<p:tagLst xmlns:p="http://schemas.openxmlformats.org/presentationml/2006/main">
  <p:tag name="AS_UNIQUEID" val="4181"/>
</p:tagLst>
</file>

<file path=ppt/tags/tag97.xml><?xml version="1.0" encoding="utf-8"?>
<p:tagLst xmlns:p="http://schemas.openxmlformats.org/presentationml/2006/main">
  <p:tag name="AS_UNIQUEID" val="4182"/>
</p:tagLst>
</file>

<file path=ppt/tags/tag98.xml><?xml version="1.0" encoding="utf-8"?>
<p:tagLst xmlns:p="http://schemas.openxmlformats.org/presentationml/2006/main">
  <p:tag name="AS_UNIQUEID" val="4183"/>
</p:tagLst>
</file>

<file path=ppt/tags/tag99.xml><?xml version="1.0" encoding="utf-8"?>
<p:tagLst xmlns:p="http://schemas.openxmlformats.org/presentationml/2006/main">
  <p:tag name="AS_UNIQUEID" val="4184"/>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310</Paragraphs>
  <Slides>41</Slides>
  <Notes>10</Notes>
  <TotalTime>0</TotalTime>
  <HiddenSlides>0</HiddenSlides>
  <MMClips>0</MMClips>
  <ScaleCrop>0</ScaleCrop>
  <HeadingPairs>
    <vt:vector baseType="variant" size="6">
      <vt:variant>
        <vt:lpstr>Fonts used</vt:lpstr>
      </vt:variant>
      <vt:variant>
        <vt:i4>21</vt:i4>
      </vt:variant>
      <vt:variant>
        <vt:lpstr>Theme</vt:lpstr>
      </vt:variant>
      <vt:variant>
        <vt:i4>1</vt:i4>
      </vt:variant>
      <vt:variant>
        <vt:lpstr>Slide Titles</vt:lpstr>
      </vt:variant>
      <vt:variant>
        <vt:i4>41</vt:i4>
      </vt:variant>
    </vt:vector>
  </HeadingPairs>
  <TitlesOfParts>
    <vt:vector baseType="lpstr" size="63">
      <vt:lpstr>Arial</vt:lpstr>
      <vt:lpstr>微软雅黑</vt:lpstr>
      <vt:lpstr>Wingdings</vt:lpstr>
      <vt:lpstr>隶书</vt:lpstr>
      <vt:lpstr>Calibri Light</vt:lpstr>
      <vt:lpstr>Calibri</vt:lpstr>
      <vt:lpstr>宋体</vt:lpstr>
      <vt:lpstr>华文行楷</vt:lpstr>
      <vt:lpstr>Times New Roman</vt:lpstr>
      <vt:lpstr>楷体</vt:lpstr>
      <vt:lpstr>三极行书简</vt:lpstr>
      <vt:lpstr>华文隶书</vt:lpstr>
      <vt:lpstr>柳公权楷书</vt:lpstr>
      <vt:lpstr>黑体</vt:lpstr>
      <vt:lpstr>仿宋</vt:lpstr>
      <vt:lpstr>华文新魏</vt:lpstr>
      <vt:lpstr>字魂105号-简雅黑</vt:lpstr>
      <vt:lpstr>方正粗黑宋简体</vt:lpstr>
      <vt:lpstr>新宋体</vt:lpstr>
      <vt:lpstr>楷体_GB2312</vt:lpstr>
      <vt:lpstr>华文楷体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2023-09-23T23:26:02.748</cp:lastPrinted>
  <dcterms:created xsi:type="dcterms:W3CDTF">2023-09-23T23:26:02Z</dcterms:created>
  <dcterms:modified xsi:type="dcterms:W3CDTF">2023-09-23T15:26:02Z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