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15"/>
  </p:notesMasterIdLst>
  <p:sldIdLst>
    <p:sldId id="256" r:id="rId4"/>
    <p:sldId id="300" r:id="rId5"/>
    <p:sldId id="301" r:id="rId6"/>
    <p:sldId id="298" r:id="rId7"/>
    <p:sldId id="302" r:id="rId8"/>
    <p:sldId id="281" r:id="rId9"/>
    <p:sldId id="303" r:id="rId10"/>
    <p:sldId id="266" r:id="rId11"/>
    <p:sldId id="304" r:id="rId12"/>
    <p:sldId id="299" r:id="rId13"/>
    <p:sldId id="280" r:id="rId14"/>
    <p:sldId id="330" r:id="rId16"/>
    <p:sldId id="335" r:id="rId17"/>
    <p:sldId id="331" r:id="rId18"/>
    <p:sldId id="332" r:id="rId19"/>
    <p:sldId id="337" r:id="rId20"/>
    <p:sldId id="333" r:id="rId21"/>
    <p:sldId id="334" r:id="rId22"/>
    <p:sldId id="269" r:id="rId23"/>
    <p:sldId id="305" r:id="rId24"/>
    <p:sldId id="259" r:id="rId25"/>
    <p:sldId id="268" r:id="rId26"/>
    <p:sldId id="267" r:id="rId27"/>
    <p:sldId id="339" r:id="rId28"/>
    <p:sldId id="338" r:id="rId29"/>
    <p:sldId id="340" r:id="rId30"/>
    <p:sldId id="328" r:id="rId31"/>
    <p:sldId id="341" r:id="rId32"/>
    <p:sldId id="342" r:id="rId33"/>
    <p:sldId id="261" r:id="rId34"/>
    <p:sldId id="262" r:id="rId35"/>
    <p:sldId id="257"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notesMaster" Target="notesMasters/notesMaster1.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image" Target="../media/image2.png"/><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image" Target="../media/image2.png"/><Relationship Id="rId4" Type="http://schemas.openxmlformats.org/officeDocument/2006/relationships/tags" Target="../tags/tag69.xml"/><Relationship Id="rId3" Type="http://schemas.openxmlformats.org/officeDocument/2006/relationships/image" Target="../media/image1.jpeg"/><Relationship Id="rId2" Type="http://schemas.openxmlformats.org/officeDocument/2006/relationships/tags" Target="../tags/tag6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image" Target="../media/image2.png"/><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image" Target="../media/image2.pn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image" Target="../media/image1.jpeg"/><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image" Target="../media/image1.jpeg"/><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image" Target="../media/image1.jpeg"/><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image" Target="../media/image1.jpeg"/><Relationship Id="rId10"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image" Target="../media/image2.png"/><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image" Target="../media/image1.jpeg"/><Relationship Id="rId2" Type="http://schemas.openxmlformats.org/officeDocument/2006/relationships/tags" Target="../tags/tag130.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image" Target="../media/image2.png"/><Relationship Id="rId4" Type="http://schemas.openxmlformats.org/officeDocument/2006/relationships/tags" Target="../tags/tag148.xml"/><Relationship Id="rId3" Type="http://schemas.openxmlformats.org/officeDocument/2006/relationships/image" Target="../media/image1.jpeg"/><Relationship Id="rId2" Type="http://schemas.openxmlformats.org/officeDocument/2006/relationships/tags" Target="../tags/tag147.xml"/><Relationship Id="rId16" Type="http://schemas.openxmlformats.org/officeDocument/2006/relationships/tags" Target="../tags/tag159.xml"/><Relationship Id="rId15" Type="http://schemas.openxmlformats.org/officeDocument/2006/relationships/tags" Target="../tags/tag158.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image" Target="../media/image1.jpeg"/><Relationship Id="rId10" Type="http://schemas.openxmlformats.org/officeDocument/2006/relationships/tags" Target="../tags/tag17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image" Target="../media/image2.png"/><Relationship Id="rId3" Type="http://schemas.openxmlformats.org/officeDocument/2006/relationships/tags" Target="../tags/tag174.xm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image" Target="../media/image2.png"/><Relationship Id="rId4" Type="http://schemas.openxmlformats.org/officeDocument/2006/relationships/tags" Target="../tags/tag198.xml"/><Relationship Id="rId3" Type="http://schemas.openxmlformats.org/officeDocument/2006/relationships/image" Target="../media/image1.jpeg"/><Relationship Id="rId2" Type="http://schemas.openxmlformats.org/officeDocument/2006/relationships/tags" Target="../tags/tag19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image" Target="../media/image2.png"/><Relationship Id="rId4" Type="http://schemas.openxmlformats.org/officeDocument/2006/relationships/tags" Target="../tags/tag19.xml"/><Relationship Id="rId3" Type="http://schemas.openxmlformats.org/officeDocument/2006/relationships/image" Target="../media/image1.jpeg"/><Relationship Id="rId2" Type="http://schemas.openxmlformats.org/officeDocument/2006/relationships/tags" Target="../tags/tag18.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image" Target="../media/image2.png"/><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image" Target="../media/image2.png"/><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image" Target="../media/image1.jpeg"/><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image" Target="../media/image2.png"/><Relationship Id="rId3" Type="http://schemas.openxmlformats.org/officeDocument/2006/relationships/tags" Target="../tags/tag229.xml"/><Relationship Id="rId2" Type="http://schemas.openxmlformats.org/officeDocument/2006/relationships/image" Target="../media/image1.jpeg"/><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image" Target="../media/image1.jpeg"/><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image" Target="../media/image1.jpeg"/><Relationship Id="rId10"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image" Target="../media/image1.jpeg"/><Relationship Id="rId10" Type="http://schemas.openxmlformats.org/officeDocument/2006/relationships/tags" Target="../tags/tag44.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image" Target="../media/image2.png"/><Relationship Id="rId3" Type="http://schemas.openxmlformats.org/officeDocument/2006/relationships/tags" Target="../tags/tag45.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14" name="图片 1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7" name="直接连接符 6"/>
          <p:cNvCxnSpPr/>
          <p:nvPr>
            <p:custDataLst>
              <p:tags r:id="rId4"/>
            </p:custDataLst>
          </p:nvPr>
        </p:nvCxnSpPr>
        <p:spPr>
          <a:xfrm>
            <a:off x="2791460" y="2964728"/>
            <a:ext cx="3780155"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4" name="Freeform 5"/>
          <p:cNvSpPr/>
          <p:nvPr>
            <p:custDataLst>
              <p:tags r:id="rId5"/>
            </p:custDataLst>
          </p:nvPr>
        </p:nvSpPr>
        <p:spPr bwMode="auto">
          <a:xfrm>
            <a:off x="2791460" y="2450638"/>
            <a:ext cx="360045" cy="35941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980104"/>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980104"/>
              </a:solidFill>
              <a:effectLst/>
              <a:uLnTx/>
              <a:uFillTx/>
              <a:latin typeface="Arial" panose="020B0604020202020204"/>
              <a:ea typeface="微软雅黑" panose="020B0503020204020204" charset="-122"/>
              <a:cs typeface="+mn-ea"/>
              <a:sym typeface="+mn-lt"/>
            </a:endParaRPr>
          </a:p>
        </p:txBody>
      </p:sp>
      <p:pic>
        <p:nvPicPr>
          <p:cNvPr id="6" name="图片 5" descr="图片3"/>
          <p:cNvPicPr>
            <a:picLocks noChangeAspect="1"/>
          </p:cNvPicPr>
          <p:nvPr>
            <p:custDataLst>
              <p:tags r:id="rId6"/>
            </p:custDataLst>
          </p:nvPr>
        </p:nvPicPr>
        <p:blipFill>
          <a:blip r:embed="rId7">
            <a:lum bright="-42000" contrast="42000"/>
          </a:blip>
          <a:stretch>
            <a:fillRect/>
          </a:stretch>
        </p:blipFill>
        <p:spPr>
          <a:xfrm flipH="1">
            <a:off x="627380" y="509651"/>
            <a:ext cx="3240405" cy="1180313"/>
          </a:xfrm>
          <a:prstGeom prst="rect">
            <a:avLst/>
          </a:prstGeom>
        </p:spPr>
      </p:pic>
      <p:cxnSp>
        <p:nvCxnSpPr>
          <p:cNvPr id="8" name="直接连接符 7"/>
          <p:cNvCxnSpPr/>
          <p:nvPr>
            <p:custDataLst>
              <p:tags r:id="rId8"/>
            </p:custDataLst>
          </p:nvPr>
        </p:nvCxnSpPr>
        <p:spPr>
          <a:xfrm>
            <a:off x="6151880" y="4131729"/>
            <a:ext cx="3780155"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2698725" y="2966084"/>
            <a:ext cx="3493770" cy="987670"/>
          </a:xfrm>
        </p:spPr>
        <p:txBody>
          <a:bodyPr lIns="90000" tIns="46800" rIns="90000" bIns="46800" anchor="t" anchorCtr="0">
            <a:normAutofit/>
          </a:bodyPr>
          <a:lstStyle>
            <a:lvl1pPr algn="ctr">
              <a:defRPr sz="540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13"/>
            </p:custDataLst>
          </p:nvPr>
        </p:nvSpPr>
        <p:spPr>
          <a:xfrm>
            <a:off x="6220459" y="3047366"/>
            <a:ext cx="4080312" cy="1042524"/>
          </a:xfrm>
        </p:spPr>
        <p:txBody>
          <a:bodyPr lIns="90000" tIns="46800" rIns="90000" bIns="46800" anchor="ctr">
            <a:normAutofit/>
          </a:bodyPr>
          <a:lstStyle>
            <a:lvl1pPr marL="0" indent="0" algn="ctr" eaLnBrk="1" fontAlgn="auto" latinLnBrk="0" hangingPunct="1">
              <a:lnSpc>
                <a:spcPct val="100000"/>
              </a:lnSpc>
              <a:buNone/>
              <a:defRPr sz="4800" u="none" strike="noStrike" kern="1200" cap="none" spc="200" normalizeH="0" baseline="0">
                <a:solidFill>
                  <a:schemeClr val="accent1"/>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编辑副标题</a:t>
            </a:r>
            <a:endParaRPr lang="zh-CN" altLang="en-US" dirty="0"/>
          </a:p>
        </p:txBody>
      </p:sp>
      <p:sp>
        <p:nvSpPr>
          <p:cNvPr id="11" name="文本占位符 10"/>
          <p:cNvSpPr>
            <a:spLocks noGrp="1"/>
          </p:cNvSpPr>
          <p:nvPr>
            <p:ph type="body" sz="quarter" idx="13" hasCustomPrompt="1"/>
            <p:custDataLst>
              <p:tags r:id="rId14"/>
            </p:custDataLst>
          </p:nvPr>
        </p:nvSpPr>
        <p:spPr>
          <a:xfrm>
            <a:off x="3231516" y="2349502"/>
            <a:ext cx="3434080" cy="533134"/>
          </a:xfrm>
        </p:spPr>
        <p:txBody>
          <a:bodyPr lIns="90000" tIns="46800" rIns="90000" bIns="46800" anchor="ctr" anchorCtr="0">
            <a:normAutofit/>
          </a:bodyPr>
          <a:lstStyle>
            <a:lvl1pPr marL="0" indent="0" algn="ctr">
              <a:buNone/>
              <a:defRPr sz="2400" baseline="0">
                <a:solidFill>
                  <a:schemeClr val="bg1">
                    <a:lumMod val="50000"/>
                  </a:schemeClr>
                </a:solidFill>
                <a:latin typeface="Arial" panose="020B0604020202020204" pitchFamily="34" charset="0"/>
                <a:ea typeface="隶书" panose="02010509060101010101" pitchFamily="49" charset="-122"/>
              </a:defRPr>
            </a:lvl1pPr>
          </a:lstStyle>
          <a:p>
            <a:pPr lvl="0"/>
            <a:r>
              <a:rPr lang="zh-CN" altLang="en-US" dirty="0"/>
              <a:t>单击此处编辑文本</a:t>
            </a:r>
            <a:endParaRPr lang="zh-CN" altLang="en-US" dirty="0"/>
          </a:p>
        </p:txBody>
      </p:sp>
      <p:sp>
        <p:nvSpPr>
          <p:cNvPr id="13" name="文本占位符 12"/>
          <p:cNvSpPr>
            <a:spLocks noGrp="1"/>
          </p:cNvSpPr>
          <p:nvPr>
            <p:ph type="body" sz="quarter" idx="14" hasCustomPrompt="1"/>
            <p:custDataLst>
              <p:tags r:id="rId15"/>
            </p:custDataLst>
          </p:nvPr>
        </p:nvSpPr>
        <p:spPr>
          <a:xfrm>
            <a:off x="4514850" y="3990847"/>
            <a:ext cx="1525271" cy="507487"/>
          </a:xfrm>
        </p:spPr>
        <p:txBody>
          <a:bodyPr lIns="90000" tIns="0" rIns="90000" bIns="46800" anchor="t" anchorCtr="0">
            <a:normAutofit/>
          </a:bodyPr>
          <a:lstStyle>
            <a:lvl1pPr marL="0" indent="0" algn="ctr">
              <a:buNone/>
              <a:defRPr sz="2400" baseline="0">
                <a:solidFill>
                  <a:schemeClr val="bg1">
                    <a:lumMod val="50000"/>
                  </a:schemeClr>
                </a:solidFill>
                <a:latin typeface="Arial" panose="020B0604020202020204" pitchFamily="34" charset="0"/>
                <a:ea typeface="隶书" panose="02010509060101010101" pitchFamily="49" charset="-122"/>
              </a:defRPr>
            </a:lvl1pPr>
          </a:lstStyle>
          <a:p>
            <a:pPr lvl="0"/>
            <a:r>
              <a:rPr lang="zh-CN" altLang="en-US" dirty="0"/>
              <a:t>编辑文本</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descr="图片3"/>
          <p:cNvPicPr>
            <a:picLocks noChangeAspect="1"/>
          </p:cNvPicPr>
          <p:nvPr>
            <p:custDataLst>
              <p:tags r:id="rId4"/>
            </p:custDataLst>
          </p:nvPr>
        </p:nvPicPr>
        <p:blipFill>
          <a:blip r:embed="rId5">
            <a:lum bright="-42000" contrast="42000"/>
          </a:blip>
          <a:stretch>
            <a:fillRect/>
          </a:stretch>
        </p:blipFill>
        <p:spPr>
          <a:xfrm flipH="1">
            <a:off x="628093" y="504836"/>
            <a:ext cx="3235190" cy="1169163"/>
          </a:xfrm>
          <a:prstGeom prst="rect">
            <a:avLst/>
          </a:prstGeom>
        </p:spPr>
      </p:pic>
      <p:sp>
        <p:nvSpPr>
          <p:cNvPr id="16" name="日期占位符 15"/>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a:lstStyle/>
          <a:p>
            <a:endParaRPr lang="zh-CN" altLang="en-US" dirty="0"/>
          </a:p>
        </p:txBody>
      </p:sp>
      <p:sp>
        <p:nvSpPr>
          <p:cNvPr id="18" name="灯片编号占位符 17"/>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9"/>
            </p:custDataLst>
          </p:nvPr>
        </p:nvSpPr>
        <p:spPr>
          <a:xfrm>
            <a:off x="2692206" y="1952005"/>
            <a:ext cx="6807587" cy="2953990"/>
          </a:xfrm>
        </p:spPr>
        <p:txBody>
          <a:bodyPr lIns="90000" tIns="46800" rIns="90000" bIns="46800" anchor="ctr" anchorCtr="0">
            <a:normAutofit/>
          </a:bodyPr>
          <a:lstStyle>
            <a:lvl1pPr algn="ctr">
              <a:defRPr sz="11000" spc="600" baseline="0">
                <a:solidFill>
                  <a:schemeClr val="accent1"/>
                </a:solidFill>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p:txBody>
          <a:bodyPr/>
          <a:lstStyle>
            <a:lvl1pPr>
              <a:defRPr baseline="0">
                <a:solidFill>
                  <a:schemeClr val="accent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6" name="矩形 5"/>
          <p:cNvSpPr/>
          <p:nvPr>
            <p:custDataLst>
              <p:tags r:id="rId2"/>
            </p:custDataLst>
          </p:nvPr>
        </p:nvSpPr>
        <p:spPr>
          <a:xfrm>
            <a:off x="301625" y="247015"/>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ea typeface="隶书" panose="02010509060101010101" pitchFamily="49" charset="-122"/>
              <a:sym typeface="+mn-ea"/>
            </a:endParaRPr>
          </a:p>
        </p:txBody>
      </p:sp>
      <p:pic>
        <p:nvPicPr>
          <p:cNvPr id="10" name="图片 9" descr="图片3"/>
          <p:cNvPicPr>
            <a:picLocks noChangeAspect="1"/>
          </p:cNvPicPr>
          <p:nvPr>
            <p:custDataLst>
              <p:tags r:id="rId3"/>
            </p:custDataLst>
          </p:nvPr>
        </p:nvPicPr>
        <p:blipFill>
          <a:blip r:embed="rId4">
            <a:lum bright="-42000" contrast="42000"/>
          </a:blip>
          <a:stretch>
            <a:fillRect/>
          </a:stretch>
        </p:blipFill>
        <p:spPr>
          <a:xfrm flipH="1">
            <a:off x="9675178" y="0"/>
            <a:ext cx="2465070" cy="899795"/>
          </a:xfrm>
          <a:prstGeom prst="rect">
            <a:avLst/>
          </a:prstGeom>
        </p:spPr>
      </p:pic>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accent1"/>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p:custDataLst>
              <p:tags r:id="rId3"/>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ea typeface="隶书" panose="02010509060101010101" pitchFamily="49" charset="-122"/>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lIns="90000" tIns="46800" rIns="90000" bIns="46800" anchor="ctr">
            <a:normAutofit/>
          </a:bodyPr>
          <a:lstStyle>
            <a:lvl1pPr>
              <a:defRPr sz="3600" baseline="0">
                <a:solidFill>
                  <a:schemeClr val="accent1"/>
                </a:solidFill>
                <a:latin typeface="Arial" panose="020B0604020202020204" pitchFamily="34" charset="0"/>
                <a:ea typeface="隶书"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5101200" y="769938"/>
            <a:ext cx="6480000" cy="5087937"/>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隶书" panose="02010509060101010101" pitchFamily="49" charset="-122"/>
              <a:sym typeface="+mn-ea"/>
            </a:endParaRPr>
          </a:p>
        </p:txBody>
      </p:sp>
      <p:pic>
        <p:nvPicPr>
          <p:cNvPr id="11" name="图片 10" descr="图片3"/>
          <p:cNvPicPr>
            <a:picLocks noChangeAspect="1"/>
          </p:cNvPicPr>
          <p:nvPr>
            <p:custDataLst>
              <p:tags r:id="rId4"/>
            </p:custDataLst>
          </p:nvPr>
        </p:nvPicPr>
        <p:blipFill>
          <a:blip r:embed="rId5">
            <a:lum bright="-42000" contrast="42000"/>
          </a:blip>
          <a:stretch>
            <a:fillRect/>
          </a:stretch>
        </p:blipFill>
        <p:spPr>
          <a:xfrm flipH="1">
            <a:off x="9746822" y="1"/>
            <a:ext cx="2268648" cy="828000"/>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lIns="90000" tIns="46800" rIns="90000" bIns="46800" anchor="ctr">
            <a:normAutofit/>
          </a:bodyPr>
          <a:lstStyle>
            <a:lvl1pPr algn="ctr">
              <a:defRPr sz="3600" baseline="0">
                <a:solidFill>
                  <a:schemeClr val="accent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1"/>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图片 10" descr="图片3"/>
          <p:cNvPicPr>
            <a:picLocks noChangeAspect="1"/>
          </p:cNvPicPr>
          <p:nvPr>
            <p:custDataLst>
              <p:tags r:id="rId3"/>
            </p:custDataLst>
          </p:nvPr>
        </p:nvPicPr>
        <p:blipFill>
          <a:blip r:embed="rId4">
            <a:lum bright="-42000" contrast="42000"/>
          </a:blip>
          <a:stretch>
            <a:fillRect/>
          </a:stretch>
        </p:blipFill>
        <p:spPr>
          <a:xfrm flipH="1">
            <a:off x="9746822" y="1"/>
            <a:ext cx="2268648" cy="828000"/>
          </a:xfrm>
          <a:prstGeom prst="rect">
            <a:avLst/>
          </a:prstGeom>
        </p:spPr>
      </p:pic>
      <p:sp>
        <p:nvSpPr>
          <p:cNvPr id="8" name="矩形 7"/>
          <p:cNvSpPr/>
          <p:nvPr>
            <p:custDataLst>
              <p:tags r:id="rId5"/>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隶书" panose="02010509060101010101" pitchFamily="49" charset="-122"/>
              <a:sym typeface="+mn-ea"/>
            </a:endParaRPr>
          </a:p>
        </p:txBody>
      </p:sp>
      <p:sp>
        <p:nvSpPr>
          <p:cNvPr id="2" name="标题 1"/>
          <p:cNvSpPr>
            <a:spLocks noGrp="1"/>
          </p:cNvSpPr>
          <p:nvPr>
            <p:ph type="title"/>
            <p:custDataLst>
              <p:tags r:id="rId6"/>
            </p:custDataLst>
          </p:nvPr>
        </p:nvSpPr>
        <p:spPr>
          <a:xfrm>
            <a:off x="604800" y="669600"/>
            <a:ext cx="10976400" cy="565200"/>
          </a:xfrm>
        </p:spPr>
        <p:txBody>
          <a:bodyPr lIns="90000" tIns="46800" rIns="90000" bIns="46800" anchor="ctr">
            <a:normAutofit/>
          </a:bodyPr>
          <a:lstStyle>
            <a:lvl1pPr algn="ctr">
              <a:defRPr sz="3200" baseline="0">
                <a:solidFill>
                  <a:schemeClr val="accent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1"/>
            </p:custDataLst>
          </p:nvPr>
        </p:nvSpPr>
        <p:spPr>
          <a:xfrm>
            <a:off x="594000" y="5180400"/>
            <a:ext cx="11001600" cy="10116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lIns="90000" tIns="46800" rIns="90000" bIns="46800">
            <a:normAutofit/>
          </a:bodyPr>
          <a:lstStyle>
            <a:lvl1pPr>
              <a:defRPr baseline="0">
                <a:solidFill>
                  <a:schemeClr val="accent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6242400" y="1663200"/>
            <a:ext cx="53676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0"/>
            </p:custDataLst>
          </p:nvPr>
        </p:nvSpPr>
        <p:spPr>
          <a:xfrm>
            <a:off x="572400" y="4816800"/>
            <a:ext cx="53424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1"/>
            </p:custDataLst>
          </p:nvPr>
        </p:nvSpPr>
        <p:spPr>
          <a:xfrm>
            <a:off x="6253200" y="4813200"/>
            <a:ext cx="53676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custDataLst>
              <p:tags r:id="rId3"/>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1522800" y="1339200"/>
            <a:ext cx="9144000" cy="2386800"/>
          </a:xfrm>
        </p:spPr>
        <p:txBody>
          <a:bodyPr lIns="90000" tIns="46800" rIns="90000" bIns="46800" anchor="b">
            <a:normAutofit/>
          </a:bodyPr>
          <a:lstStyle>
            <a:lvl1pPr algn="ctr">
              <a:defRPr sz="6000" baseline="0">
                <a:solidFill>
                  <a:schemeClr val="accent1"/>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pic>
        <p:nvPicPr>
          <p:cNvPr id="11" name="图片 10" descr="图片3"/>
          <p:cNvPicPr>
            <a:picLocks noChangeAspect="1"/>
          </p:cNvPicPr>
          <p:nvPr>
            <p:custDataLst>
              <p:tags r:id="rId9"/>
            </p:custDataLst>
          </p:nvPr>
        </p:nvPicPr>
        <p:blipFill>
          <a:blip r:embed="rId10">
            <a:lum bright="-42000" contrast="42000"/>
          </a:blip>
          <a:stretch>
            <a:fillRect/>
          </a:stretch>
        </p:blipFill>
        <p:spPr>
          <a:xfrm flipH="1">
            <a:off x="241300" y="154067"/>
            <a:ext cx="3176270" cy="1159259"/>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14" name="图片 13"/>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7" name="直接连接符 6"/>
          <p:cNvCxnSpPr/>
          <p:nvPr>
            <p:custDataLst>
              <p:tags r:id="rId4"/>
            </p:custDataLst>
          </p:nvPr>
        </p:nvCxnSpPr>
        <p:spPr>
          <a:xfrm>
            <a:off x="2791460" y="2964728"/>
            <a:ext cx="3780155"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4" name="Freeform 5"/>
          <p:cNvSpPr/>
          <p:nvPr>
            <p:custDataLst>
              <p:tags r:id="rId5"/>
            </p:custDataLst>
          </p:nvPr>
        </p:nvSpPr>
        <p:spPr bwMode="auto">
          <a:xfrm>
            <a:off x="2791460" y="2450638"/>
            <a:ext cx="360045" cy="35941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980104"/>
          </a:soli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980104"/>
              </a:solidFill>
              <a:effectLst/>
              <a:uLnTx/>
              <a:uFillTx/>
              <a:latin typeface="Arial" panose="020B0604020202020204"/>
              <a:ea typeface="微软雅黑" panose="020B0503020204020204" charset="-122"/>
              <a:cs typeface="+mn-ea"/>
              <a:sym typeface="+mn-lt"/>
            </a:endParaRPr>
          </a:p>
        </p:txBody>
      </p:sp>
      <p:pic>
        <p:nvPicPr>
          <p:cNvPr id="6" name="图片 5" descr="图片3"/>
          <p:cNvPicPr>
            <a:picLocks noChangeAspect="1"/>
          </p:cNvPicPr>
          <p:nvPr>
            <p:custDataLst>
              <p:tags r:id="rId6"/>
            </p:custDataLst>
          </p:nvPr>
        </p:nvPicPr>
        <p:blipFill>
          <a:blip r:embed="rId7">
            <a:lum bright="-42000" contrast="42000"/>
          </a:blip>
          <a:stretch>
            <a:fillRect/>
          </a:stretch>
        </p:blipFill>
        <p:spPr>
          <a:xfrm flipH="1">
            <a:off x="627380" y="509651"/>
            <a:ext cx="3240405" cy="1180313"/>
          </a:xfrm>
          <a:prstGeom prst="rect">
            <a:avLst/>
          </a:prstGeom>
        </p:spPr>
      </p:pic>
      <p:cxnSp>
        <p:nvCxnSpPr>
          <p:cNvPr id="8" name="直接连接符 7"/>
          <p:cNvCxnSpPr/>
          <p:nvPr>
            <p:custDataLst>
              <p:tags r:id="rId8"/>
            </p:custDataLst>
          </p:nvPr>
        </p:nvCxnSpPr>
        <p:spPr>
          <a:xfrm>
            <a:off x="6151880" y="4131729"/>
            <a:ext cx="3780155"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2698725" y="2966084"/>
            <a:ext cx="3493770" cy="987670"/>
          </a:xfrm>
        </p:spPr>
        <p:txBody>
          <a:bodyPr lIns="90000" tIns="46800" rIns="90000" bIns="46800" anchor="t" anchorCtr="0">
            <a:normAutofit/>
          </a:bodyPr>
          <a:lstStyle>
            <a:lvl1pPr algn="ctr">
              <a:defRPr sz="540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13"/>
            </p:custDataLst>
          </p:nvPr>
        </p:nvSpPr>
        <p:spPr>
          <a:xfrm>
            <a:off x="6220459" y="3047366"/>
            <a:ext cx="4080312" cy="1042524"/>
          </a:xfrm>
        </p:spPr>
        <p:txBody>
          <a:bodyPr lIns="90000" tIns="46800" rIns="90000" bIns="46800" anchor="ctr">
            <a:normAutofit/>
          </a:bodyPr>
          <a:lstStyle>
            <a:lvl1pPr marL="0" indent="0" algn="ctr" eaLnBrk="1" fontAlgn="auto" latinLnBrk="0" hangingPunct="1">
              <a:lnSpc>
                <a:spcPct val="100000"/>
              </a:lnSpc>
              <a:buNone/>
              <a:defRPr sz="4800" u="none" strike="noStrike" kern="1200" cap="none" spc="200" normalizeH="0" baseline="0">
                <a:solidFill>
                  <a:schemeClr val="accent1"/>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编辑副标题</a:t>
            </a:r>
            <a:endParaRPr lang="zh-CN" altLang="en-US" dirty="0"/>
          </a:p>
        </p:txBody>
      </p:sp>
      <p:sp>
        <p:nvSpPr>
          <p:cNvPr id="11" name="文本占位符 10"/>
          <p:cNvSpPr>
            <a:spLocks noGrp="1"/>
          </p:cNvSpPr>
          <p:nvPr>
            <p:ph type="body" sz="quarter" idx="13" hasCustomPrompt="1"/>
            <p:custDataLst>
              <p:tags r:id="rId14"/>
            </p:custDataLst>
          </p:nvPr>
        </p:nvSpPr>
        <p:spPr>
          <a:xfrm>
            <a:off x="3231516" y="2349502"/>
            <a:ext cx="3434080" cy="533134"/>
          </a:xfrm>
        </p:spPr>
        <p:txBody>
          <a:bodyPr lIns="90000" tIns="46800" rIns="90000" bIns="46800" anchor="ctr" anchorCtr="0">
            <a:normAutofit/>
          </a:bodyPr>
          <a:lstStyle>
            <a:lvl1pPr marL="0" indent="0" algn="ctr">
              <a:buNone/>
              <a:defRPr sz="2400" baseline="0">
                <a:solidFill>
                  <a:schemeClr val="bg1">
                    <a:lumMod val="50000"/>
                  </a:schemeClr>
                </a:solidFill>
                <a:latin typeface="Arial" panose="020B0604020202020204" pitchFamily="34" charset="0"/>
                <a:ea typeface="隶书" panose="02010509060101010101" pitchFamily="49" charset="-122"/>
              </a:defRPr>
            </a:lvl1pPr>
          </a:lstStyle>
          <a:p>
            <a:pPr lvl="0"/>
            <a:r>
              <a:rPr lang="zh-CN" altLang="en-US" dirty="0"/>
              <a:t>单击此处编辑文本</a:t>
            </a:r>
            <a:endParaRPr lang="zh-CN" altLang="en-US" dirty="0"/>
          </a:p>
        </p:txBody>
      </p:sp>
      <p:sp>
        <p:nvSpPr>
          <p:cNvPr id="13" name="文本占位符 12"/>
          <p:cNvSpPr>
            <a:spLocks noGrp="1"/>
          </p:cNvSpPr>
          <p:nvPr>
            <p:ph type="body" sz="quarter" idx="14" hasCustomPrompt="1"/>
            <p:custDataLst>
              <p:tags r:id="rId15"/>
            </p:custDataLst>
          </p:nvPr>
        </p:nvSpPr>
        <p:spPr>
          <a:xfrm>
            <a:off x="4514850" y="3990847"/>
            <a:ext cx="1525271" cy="507487"/>
          </a:xfrm>
        </p:spPr>
        <p:txBody>
          <a:bodyPr lIns="90000" tIns="0" rIns="90000" bIns="46800" anchor="t" anchorCtr="0">
            <a:normAutofit/>
          </a:bodyPr>
          <a:lstStyle>
            <a:lvl1pPr marL="0" indent="0" algn="ctr">
              <a:buNone/>
              <a:defRPr sz="2400" baseline="0">
                <a:solidFill>
                  <a:schemeClr val="bg1">
                    <a:lumMod val="50000"/>
                  </a:schemeClr>
                </a:solidFill>
                <a:latin typeface="Arial" panose="020B0604020202020204" pitchFamily="34" charset="0"/>
                <a:ea typeface="隶书" panose="02010509060101010101" pitchFamily="49" charset="-122"/>
              </a:defRPr>
            </a:lvl1pPr>
          </a:lstStyle>
          <a:p>
            <a:pPr lvl="0"/>
            <a:r>
              <a:rPr lang="zh-CN" altLang="en-US" dirty="0"/>
              <a:t>编辑文本</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pic>
        <p:nvPicPr>
          <p:cNvPr id="19" name="图片 1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descr="图片3"/>
          <p:cNvPicPr>
            <a:picLocks noChangeAspect="1"/>
          </p:cNvPicPr>
          <p:nvPr>
            <p:custDataLst>
              <p:tags r:id="rId4"/>
            </p:custDataLst>
          </p:nvPr>
        </p:nvPicPr>
        <p:blipFill>
          <a:blip r:embed="rId5">
            <a:lum bright="-42000" contrast="42000"/>
          </a:blip>
          <a:stretch>
            <a:fillRect/>
          </a:stretch>
        </p:blipFill>
        <p:spPr>
          <a:xfrm flipH="1">
            <a:off x="1558951" y="504836"/>
            <a:ext cx="3235190" cy="1169163"/>
          </a:xfrm>
          <a:prstGeom prst="rect">
            <a:avLst/>
          </a:prstGeom>
        </p:spPr>
      </p:pic>
      <p:grpSp>
        <p:nvGrpSpPr>
          <p:cNvPr id="13" name="组合 12"/>
          <p:cNvGrpSpPr/>
          <p:nvPr>
            <p:custDataLst>
              <p:tags r:id="rId6"/>
            </p:custDataLst>
          </p:nvPr>
        </p:nvGrpSpPr>
        <p:grpSpPr>
          <a:xfrm>
            <a:off x="5116830" y="2966720"/>
            <a:ext cx="2454910" cy="436880"/>
            <a:chOff x="1304" y="-3753"/>
            <a:chExt cx="3866" cy="688"/>
          </a:xfrm>
        </p:grpSpPr>
        <p:sp>
          <p:nvSpPr>
            <p:cNvPr id="14" name="平行四边形 13"/>
            <p:cNvSpPr/>
            <p:nvPr>
              <p:custDataLst>
                <p:tags r:id="rId7"/>
              </p:custDataLst>
            </p:nvPr>
          </p:nvSpPr>
          <p:spPr>
            <a:xfrm flipH="1">
              <a:off x="1964" y="-3753"/>
              <a:ext cx="3206" cy="689"/>
            </a:xfrm>
            <a:prstGeom prst="parallelogram">
              <a:avLst>
                <a:gd name="adj" fmla="val 516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custDataLst>
                <p:tags r:id="rId8"/>
              </p:custDataLst>
            </p:nvPr>
          </p:nvSpPr>
          <p:spPr>
            <a:xfrm flipH="1">
              <a:off x="1740" y="-3753"/>
              <a:ext cx="3206" cy="689"/>
            </a:xfrm>
            <a:prstGeom prst="parallelogram">
              <a:avLst>
                <a:gd name="adj" fmla="val 516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p:cNvSpPr/>
            <p:nvPr>
              <p:custDataLst>
                <p:tags r:id="rId9"/>
              </p:custDataLst>
            </p:nvPr>
          </p:nvSpPr>
          <p:spPr>
            <a:xfrm flipH="1">
              <a:off x="1644" y="-3753"/>
              <a:ext cx="3206" cy="689"/>
            </a:xfrm>
            <a:prstGeom prst="parallelogram">
              <a:avLst>
                <a:gd name="adj" fmla="val 516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custDataLst>
                <p:tags r:id="rId10"/>
              </p:custDataLst>
            </p:nvPr>
          </p:nvSpPr>
          <p:spPr>
            <a:xfrm flipH="1">
              <a:off x="1417" y="-3753"/>
              <a:ext cx="3206" cy="689"/>
            </a:xfrm>
            <a:prstGeom prst="parallelogram">
              <a:avLst>
                <a:gd name="adj" fmla="val 516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custDataLst>
                <p:tags r:id="rId11"/>
              </p:custDataLst>
            </p:nvPr>
          </p:nvSpPr>
          <p:spPr>
            <a:xfrm flipH="1">
              <a:off x="1304" y="-3753"/>
              <a:ext cx="3206" cy="689"/>
            </a:xfrm>
            <a:prstGeom prst="parallelogram">
              <a:avLst>
                <a:gd name="adj" fmla="val 516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日期占位符 3"/>
          <p:cNvSpPr>
            <a:spLocks noGrp="1"/>
          </p:cNvSpPr>
          <p:nvPr>
            <p:ph type="dt" sz="half" idx="10"/>
            <p:custDataLst>
              <p:tags r:id="rId1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a:xfrm>
            <a:off x="4116000" y="6349833"/>
            <a:ext cx="3960000" cy="316800"/>
          </a:xfrm>
        </p:spPr>
        <p:txBody>
          <a:bodyPr/>
          <a:lstStyle/>
          <a:p>
            <a:endParaRPr lang="zh-CN" altLang="en-US"/>
          </a:p>
        </p:txBody>
      </p:sp>
      <p:sp>
        <p:nvSpPr>
          <p:cNvPr id="6" name="灯片编号占位符 5"/>
          <p:cNvSpPr>
            <a:spLocks noGrp="1"/>
          </p:cNvSpPr>
          <p:nvPr>
            <p:ph type="sldNum" sz="quarter" idx="12"/>
            <p:custDataLst>
              <p:tags r:id="rId14"/>
            </p:custDataLst>
          </p:nvPr>
        </p:nvSpPr>
        <p:spPr>
          <a:xfrm>
            <a:off x="8610600" y="6349833"/>
            <a:ext cx="2700000" cy="316800"/>
          </a:xfrm>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5"/>
            </p:custDataLst>
          </p:nvPr>
        </p:nvSpPr>
        <p:spPr>
          <a:xfrm>
            <a:off x="5116830" y="3479800"/>
            <a:ext cx="4331969" cy="778435"/>
          </a:xfrm>
        </p:spPr>
        <p:txBody>
          <a:bodyPr lIns="90000" tIns="46800" rIns="90000" bIns="46800" anchor="t"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hasCustomPrompt="1"/>
            <p:custDataLst>
              <p:tags r:id="rId16"/>
            </p:custDataLst>
          </p:nvPr>
        </p:nvSpPr>
        <p:spPr>
          <a:xfrm>
            <a:off x="5127625" y="2958194"/>
            <a:ext cx="1953895" cy="437515"/>
          </a:xfrm>
        </p:spPr>
        <p:txBody>
          <a:bodyPr lIns="90000" tIns="0" rIns="90000" bIns="38100" anchor="t" anchorCtr="0">
            <a:noAutofit/>
          </a:bodyPr>
          <a:lstStyle>
            <a:lvl1pPr marL="0" indent="0" algn="ctr" eaLnBrk="1" fontAlgn="auto" latinLnBrk="0" hangingPunct="1">
              <a:buNone/>
              <a:defRPr kumimoji="0" lang="zh-CN" altLang="en-US" sz="23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编辑文本</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a:noAutofit/>
          </a:bodyPr>
          <a:lstStyle>
            <a:lvl1pPr>
              <a:defRPr sz="1400" baseline="0">
                <a:latin typeface="Arial" panose="020B0604020202020204" pitchFamily="34" charset="0"/>
                <a:ea typeface="隶书" panose="02010509060101010101" pitchFamily="49" charset="-122"/>
              </a:defRPr>
            </a:lvl1pPr>
            <a:lvl2pPr>
              <a:defRPr sz="1400" baseline="0">
                <a:latin typeface="Arial" panose="020B0604020202020204" pitchFamily="34" charset="0"/>
                <a:ea typeface="隶书" panose="02010509060101010101" pitchFamily="49" charset="-122"/>
              </a:defRPr>
            </a:lvl2pPr>
            <a:lvl3pPr>
              <a:defRPr sz="1400" baseline="0">
                <a:latin typeface="Arial" panose="020B0604020202020204" pitchFamily="34" charset="0"/>
                <a:ea typeface="隶书" panose="02010509060101010101" pitchFamily="49" charset="-122"/>
              </a:defRPr>
            </a:lvl3pPr>
            <a:lvl4pPr>
              <a:defRPr sz="1400" baseline="0">
                <a:latin typeface="Arial" panose="020B0604020202020204" pitchFamily="34" charset="0"/>
                <a:ea typeface="隶书" panose="02010509060101010101" pitchFamily="49" charset="-122"/>
              </a:defRPr>
            </a:lvl4pPr>
            <a:lvl5pPr>
              <a:defRPr sz="1400"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5"/>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7"/>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图片 10" descr="图片3"/>
          <p:cNvPicPr>
            <a:picLocks noChangeAspect="1"/>
          </p:cNvPicPr>
          <p:nvPr>
            <p:custDataLst>
              <p:tags r:id="rId3"/>
            </p:custDataLst>
          </p:nvPr>
        </p:nvPicPr>
        <p:blipFill>
          <a:blip r:embed="rId4">
            <a:lum bright="-42000" contrast="42000"/>
          </a:blip>
          <a:stretch>
            <a:fillRect/>
          </a:stretch>
        </p:blipFill>
        <p:spPr>
          <a:xfrm flipH="1">
            <a:off x="627380" y="498475"/>
            <a:ext cx="3240405" cy="1182370"/>
          </a:xfrm>
          <a:prstGeom prst="rect">
            <a:avLst/>
          </a:prstGeom>
        </p:spPr>
      </p:pic>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4" name="灯片编号占位符 3"/>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all" spc="200" normalizeH="0" baseline="0" noProof="1" dirty="0">
                <a:solidFill>
                  <a:schemeClr val="accent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400" b="0" i="0" u="none" strike="noStrike" kern="1200" cap="all"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all"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7"/>
            </p:custDataLst>
          </p:nvPr>
        </p:nvSpPr>
        <p:spPr/>
        <p:txBody>
          <a:bodyPr/>
          <a:lstStyle/>
          <a:p>
            <a:endParaRPr lang="zh-CN" altLang="en-US" dirty="0"/>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3"/>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normAutofit/>
          </a:bodyPr>
          <a:lstStyle>
            <a:lvl1pPr indent="0" eaLnBrk="1" fontAlgn="auto" latinLnBrk="0" hangingPunct="1">
              <a:defRPr sz="1400" baseline="0">
                <a:latin typeface="Arial" panose="020B0604020202020204" pitchFamily="34" charset="0"/>
                <a:ea typeface="微软雅黑" panose="020B0503020204020204" charset="-122"/>
              </a:defRPr>
            </a:lvl1pPr>
            <a:lvl2pPr indent="0" eaLnBrk="1" fontAlgn="auto" latinLnBrk="0" hangingPunct="1">
              <a:defRPr sz="1400" baseline="0">
                <a:latin typeface="Arial" panose="020B0604020202020204" pitchFamily="34" charset="0"/>
                <a:ea typeface="微软雅黑" panose="020B0503020204020204" charset="-122"/>
              </a:defRPr>
            </a:lvl2pPr>
            <a:lvl3pPr indent="0" eaLnBrk="1" fontAlgn="auto" latinLnBrk="0" hangingPunct="1">
              <a:defRPr sz="1400" baseline="0">
                <a:latin typeface="Arial" panose="020B0604020202020204" pitchFamily="34" charset="0"/>
                <a:ea typeface="微软雅黑" panose="020B0503020204020204" charset="-122"/>
              </a:defRPr>
            </a:lvl3pPr>
            <a:lvl4pPr indent="0" eaLnBrk="1" fontAlgn="auto" latinLnBrk="0" hangingPunct="1">
              <a:defRPr sz="1400" baseline="0">
                <a:latin typeface="Arial" panose="020B0604020202020204" pitchFamily="34" charset="0"/>
                <a:ea typeface="微软雅黑" panose="020B0503020204020204" charset="-122"/>
              </a:defRPr>
            </a:lvl4pPr>
            <a:lvl5pPr indent="0" eaLnBrk="1" fontAlgn="auto" latinLnBrk="0" hangingPunct="1">
              <a:defRPr sz="14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descr="图片3"/>
          <p:cNvPicPr>
            <a:picLocks noChangeAspect="1"/>
          </p:cNvPicPr>
          <p:nvPr>
            <p:custDataLst>
              <p:tags r:id="rId4"/>
            </p:custDataLst>
          </p:nvPr>
        </p:nvPicPr>
        <p:blipFill>
          <a:blip r:embed="rId5">
            <a:lum bright="-42000" contrast="42000"/>
          </a:blip>
          <a:stretch>
            <a:fillRect/>
          </a:stretch>
        </p:blipFill>
        <p:spPr>
          <a:xfrm flipH="1">
            <a:off x="628093" y="504836"/>
            <a:ext cx="3235190" cy="1169163"/>
          </a:xfrm>
          <a:prstGeom prst="rect">
            <a:avLst/>
          </a:prstGeom>
        </p:spPr>
      </p:pic>
      <p:sp>
        <p:nvSpPr>
          <p:cNvPr id="16" name="日期占位符 15"/>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a:lstStyle/>
          <a:p>
            <a:endParaRPr lang="zh-CN" altLang="en-US" dirty="0"/>
          </a:p>
        </p:txBody>
      </p:sp>
      <p:sp>
        <p:nvSpPr>
          <p:cNvPr id="18" name="灯片编号占位符 17"/>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9"/>
            </p:custDataLst>
          </p:nvPr>
        </p:nvSpPr>
        <p:spPr>
          <a:xfrm>
            <a:off x="2692206" y="1952005"/>
            <a:ext cx="6807587" cy="2953990"/>
          </a:xfrm>
        </p:spPr>
        <p:txBody>
          <a:bodyPr lIns="90000" tIns="46800" rIns="90000" bIns="46800" anchor="ctr" anchorCtr="0">
            <a:normAutofit/>
          </a:bodyPr>
          <a:lstStyle>
            <a:lvl1pPr algn="ctr">
              <a:defRPr sz="11000" spc="600" baseline="0">
                <a:solidFill>
                  <a:schemeClr val="accent1"/>
                </a:solidFill>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pic>
        <p:nvPicPr>
          <p:cNvPr id="19" name="图片 1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descr="图片3"/>
          <p:cNvPicPr>
            <a:picLocks noChangeAspect="1"/>
          </p:cNvPicPr>
          <p:nvPr>
            <p:custDataLst>
              <p:tags r:id="rId4"/>
            </p:custDataLst>
          </p:nvPr>
        </p:nvPicPr>
        <p:blipFill>
          <a:blip r:embed="rId5">
            <a:lum bright="-42000" contrast="42000"/>
          </a:blip>
          <a:stretch>
            <a:fillRect/>
          </a:stretch>
        </p:blipFill>
        <p:spPr>
          <a:xfrm flipH="1">
            <a:off x="1558951" y="504836"/>
            <a:ext cx="3235190" cy="1169163"/>
          </a:xfrm>
          <a:prstGeom prst="rect">
            <a:avLst/>
          </a:prstGeom>
        </p:spPr>
      </p:pic>
      <p:grpSp>
        <p:nvGrpSpPr>
          <p:cNvPr id="13" name="组合 12"/>
          <p:cNvGrpSpPr/>
          <p:nvPr>
            <p:custDataLst>
              <p:tags r:id="rId6"/>
            </p:custDataLst>
          </p:nvPr>
        </p:nvGrpSpPr>
        <p:grpSpPr>
          <a:xfrm>
            <a:off x="5116830" y="2966720"/>
            <a:ext cx="2454910" cy="436880"/>
            <a:chOff x="1304" y="-3753"/>
            <a:chExt cx="3866" cy="688"/>
          </a:xfrm>
        </p:grpSpPr>
        <p:sp>
          <p:nvSpPr>
            <p:cNvPr id="14" name="平行四边形 13"/>
            <p:cNvSpPr/>
            <p:nvPr>
              <p:custDataLst>
                <p:tags r:id="rId7"/>
              </p:custDataLst>
            </p:nvPr>
          </p:nvSpPr>
          <p:spPr>
            <a:xfrm flipH="1">
              <a:off x="1964" y="-3753"/>
              <a:ext cx="3206" cy="689"/>
            </a:xfrm>
            <a:prstGeom prst="parallelogram">
              <a:avLst>
                <a:gd name="adj" fmla="val 516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custDataLst>
                <p:tags r:id="rId8"/>
              </p:custDataLst>
            </p:nvPr>
          </p:nvSpPr>
          <p:spPr>
            <a:xfrm flipH="1">
              <a:off x="1740" y="-3753"/>
              <a:ext cx="3206" cy="689"/>
            </a:xfrm>
            <a:prstGeom prst="parallelogram">
              <a:avLst>
                <a:gd name="adj" fmla="val 516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p:cNvSpPr/>
            <p:nvPr>
              <p:custDataLst>
                <p:tags r:id="rId9"/>
              </p:custDataLst>
            </p:nvPr>
          </p:nvSpPr>
          <p:spPr>
            <a:xfrm flipH="1">
              <a:off x="1644" y="-3753"/>
              <a:ext cx="3206" cy="689"/>
            </a:xfrm>
            <a:prstGeom prst="parallelogram">
              <a:avLst>
                <a:gd name="adj" fmla="val 516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custDataLst>
                <p:tags r:id="rId10"/>
              </p:custDataLst>
            </p:nvPr>
          </p:nvSpPr>
          <p:spPr>
            <a:xfrm flipH="1">
              <a:off x="1417" y="-3753"/>
              <a:ext cx="3206" cy="689"/>
            </a:xfrm>
            <a:prstGeom prst="parallelogram">
              <a:avLst>
                <a:gd name="adj" fmla="val 516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custDataLst>
                <p:tags r:id="rId11"/>
              </p:custDataLst>
            </p:nvPr>
          </p:nvSpPr>
          <p:spPr>
            <a:xfrm flipH="1">
              <a:off x="1304" y="-3753"/>
              <a:ext cx="3206" cy="689"/>
            </a:xfrm>
            <a:prstGeom prst="parallelogram">
              <a:avLst>
                <a:gd name="adj" fmla="val 516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日期占位符 3"/>
          <p:cNvSpPr>
            <a:spLocks noGrp="1"/>
          </p:cNvSpPr>
          <p:nvPr>
            <p:ph type="dt" sz="half" idx="10"/>
            <p:custDataLst>
              <p:tags r:id="rId1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a:xfrm>
            <a:off x="4116000" y="6349833"/>
            <a:ext cx="3960000" cy="316800"/>
          </a:xfrm>
        </p:spPr>
        <p:txBody>
          <a:bodyPr/>
          <a:lstStyle/>
          <a:p>
            <a:endParaRPr lang="zh-CN" altLang="en-US"/>
          </a:p>
        </p:txBody>
      </p:sp>
      <p:sp>
        <p:nvSpPr>
          <p:cNvPr id="6" name="灯片编号占位符 5"/>
          <p:cNvSpPr>
            <a:spLocks noGrp="1"/>
          </p:cNvSpPr>
          <p:nvPr>
            <p:ph type="sldNum" sz="quarter" idx="12"/>
            <p:custDataLst>
              <p:tags r:id="rId14"/>
            </p:custDataLst>
          </p:nvPr>
        </p:nvSpPr>
        <p:spPr>
          <a:xfrm>
            <a:off x="8610600" y="6349833"/>
            <a:ext cx="2700000" cy="316800"/>
          </a:xfrm>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5"/>
            </p:custDataLst>
          </p:nvPr>
        </p:nvSpPr>
        <p:spPr>
          <a:xfrm>
            <a:off x="5116830" y="3479800"/>
            <a:ext cx="4331969" cy="778435"/>
          </a:xfrm>
        </p:spPr>
        <p:txBody>
          <a:bodyPr lIns="90000" tIns="46800" rIns="90000" bIns="46800" anchor="t"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hasCustomPrompt="1"/>
            <p:custDataLst>
              <p:tags r:id="rId16"/>
            </p:custDataLst>
          </p:nvPr>
        </p:nvSpPr>
        <p:spPr>
          <a:xfrm>
            <a:off x="5127625" y="2958194"/>
            <a:ext cx="1953895" cy="437515"/>
          </a:xfrm>
        </p:spPr>
        <p:txBody>
          <a:bodyPr lIns="90000" tIns="0" rIns="90000" bIns="38100" anchor="t" anchorCtr="0">
            <a:noAutofit/>
          </a:bodyPr>
          <a:lstStyle>
            <a:lvl1pPr marL="0" indent="0" algn="ctr" eaLnBrk="1" fontAlgn="auto" latinLnBrk="0" hangingPunct="1">
              <a:buNone/>
              <a:defRPr kumimoji="0" lang="zh-CN" altLang="en-US" sz="23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编辑文本</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p:txBody>
          <a:bodyPr/>
          <a:lstStyle>
            <a:lvl1pPr>
              <a:defRPr baseline="0">
                <a:solidFill>
                  <a:schemeClr val="accent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6" name="矩形 5"/>
          <p:cNvSpPr/>
          <p:nvPr>
            <p:custDataLst>
              <p:tags r:id="rId2"/>
            </p:custDataLst>
          </p:nvPr>
        </p:nvSpPr>
        <p:spPr>
          <a:xfrm>
            <a:off x="301625" y="247015"/>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ea typeface="隶书" panose="02010509060101010101" pitchFamily="49" charset="-122"/>
              <a:sym typeface="+mn-ea"/>
            </a:endParaRPr>
          </a:p>
        </p:txBody>
      </p:sp>
      <p:pic>
        <p:nvPicPr>
          <p:cNvPr id="10" name="图片 9" descr="图片3"/>
          <p:cNvPicPr>
            <a:picLocks noChangeAspect="1"/>
          </p:cNvPicPr>
          <p:nvPr>
            <p:custDataLst>
              <p:tags r:id="rId3"/>
            </p:custDataLst>
          </p:nvPr>
        </p:nvPicPr>
        <p:blipFill>
          <a:blip r:embed="rId4">
            <a:lum bright="-42000" contrast="42000"/>
          </a:blip>
          <a:stretch>
            <a:fillRect/>
          </a:stretch>
        </p:blipFill>
        <p:spPr>
          <a:xfrm flipH="1">
            <a:off x="9675178" y="0"/>
            <a:ext cx="2465070" cy="899795"/>
          </a:xfrm>
          <a:prstGeom prst="rect">
            <a:avLst/>
          </a:prstGeom>
        </p:spPr>
      </p:pic>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accent1"/>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p:custDataLst>
              <p:tags r:id="rId3"/>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dirty="0">
              <a:ea typeface="隶书" panose="02010509060101010101" pitchFamily="49" charset="-122"/>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lIns="90000" tIns="46800" rIns="90000" bIns="46800" anchor="ctr">
            <a:normAutofit/>
          </a:bodyPr>
          <a:lstStyle>
            <a:lvl1pPr>
              <a:defRPr sz="3600" baseline="0">
                <a:solidFill>
                  <a:schemeClr val="accent1"/>
                </a:solidFill>
                <a:latin typeface="Arial" panose="020B0604020202020204" pitchFamily="34" charset="0"/>
                <a:ea typeface="隶书"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5101200" y="769938"/>
            <a:ext cx="6480000" cy="5087937"/>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隶书" panose="02010509060101010101" pitchFamily="49" charset="-122"/>
              <a:sym typeface="+mn-ea"/>
            </a:endParaRPr>
          </a:p>
        </p:txBody>
      </p:sp>
      <p:pic>
        <p:nvPicPr>
          <p:cNvPr id="11" name="图片 10" descr="图片3"/>
          <p:cNvPicPr>
            <a:picLocks noChangeAspect="1"/>
          </p:cNvPicPr>
          <p:nvPr>
            <p:custDataLst>
              <p:tags r:id="rId4"/>
            </p:custDataLst>
          </p:nvPr>
        </p:nvPicPr>
        <p:blipFill>
          <a:blip r:embed="rId5">
            <a:lum bright="-42000" contrast="42000"/>
          </a:blip>
          <a:stretch>
            <a:fillRect/>
          </a:stretch>
        </p:blipFill>
        <p:spPr>
          <a:xfrm flipH="1">
            <a:off x="9746822" y="1"/>
            <a:ext cx="2268648" cy="828000"/>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lIns="90000" tIns="46800" rIns="90000" bIns="46800" anchor="ctr">
            <a:normAutofit/>
          </a:bodyPr>
          <a:lstStyle>
            <a:lvl1pPr algn="ctr">
              <a:defRPr sz="3600" baseline="0">
                <a:solidFill>
                  <a:schemeClr val="accent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612000" y="1659600"/>
            <a:ext cx="10975975" cy="828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1"/>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图片 10" descr="图片3"/>
          <p:cNvPicPr>
            <a:picLocks noChangeAspect="1"/>
          </p:cNvPicPr>
          <p:nvPr>
            <p:custDataLst>
              <p:tags r:id="rId3"/>
            </p:custDataLst>
          </p:nvPr>
        </p:nvPicPr>
        <p:blipFill>
          <a:blip r:embed="rId4">
            <a:lum bright="-42000" contrast="42000"/>
          </a:blip>
          <a:stretch>
            <a:fillRect/>
          </a:stretch>
        </p:blipFill>
        <p:spPr>
          <a:xfrm flipH="1">
            <a:off x="9746822" y="1"/>
            <a:ext cx="2268648" cy="828000"/>
          </a:xfrm>
          <a:prstGeom prst="rect">
            <a:avLst/>
          </a:prstGeom>
        </p:spPr>
      </p:pic>
      <p:sp>
        <p:nvSpPr>
          <p:cNvPr id="8" name="矩形 7"/>
          <p:cNvSpPr/>
          <p:nvPr>
            <p:custDataLst>
              <p:tags r:id="rId5"/>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隶书" panose="02010509060101010101" pitchFamily="49" charset="-122"/>
              <a:sym typeface="+mn-ea"/>
            </a:endParaRPr>
          </a:p>
        </p:txBody>
      </p:sp>
      <p:sp>
        <p:nvSpPr>
          <p:cNvPr id="2" name="标题 1"/>
          <p:cNvSpPr>
            <a:spLocks noGrp="1"/>
          </p:cNvSpPr>
          <p:nvPr>
            <p:ph type="title"/>
            <p:custDataLst>
              <p:tags r:id="rId6"/>
            </p:custDataLst>
          </p:nvPr>
        </p:nvSpPr>
        <p:spPr>
          <a:xfrm>
            <a:off x="604800" y="669600"/>
            <a:ext cx="10976400" cy="565200"/>
          </a:xfrm>
        </p:spPr>
        <p:txBody>
          <a:bodyPr lIns="90000" tIns="46800" rIns="90000" bIns="46800" anchor="ctr">
            <a:normAutofit/>
          </a:bodyPr>
          <a:lstStyle>
            <a:lvl1pPr algn="ctr">
              <a:defRPr sz="3200" baseline="0">
                <a:solidFill>
                  <a:schemeClr val="accent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1"/>
            </p:custDataLst>
          </p:nvPr>
        </p:nvSpPr>
        <p:spPr>
          <a:xfrm>
            <a:off x="594000" y="5180400"/>
            <a:ext cx="11001600" cy="10116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lIns="90000" tIns="46800" rIns="90000" bIns="46800">
            <a:normAutofit/>
          </a:bodyPr>
          <a:lstStyle>
            <a:lvl1pPr>
              <a:defRPr baseline="0">
                <a:solidFill>
                  <a:schemeClr val="accent1"/>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6242400" y="1663200"/>
            <a:ext cx="53676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0"/>
            </p:custDataLst>
          </p:nvPr>
        </p:nvSpPr>
        <p:spPr>
          <a:xfrm>
            <a:off x="572400" y="4816800"/>
            <a:ext cx="53424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1"/>
            </p:custDataLst>
          </p:nvPr>
        </p:nvSpPr>
        <p:spPr>
          <a:xfrm>
            <a:off x="6253200" y="4813200"/>
            <a:ext cx="53676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custDataLst>
              <p:tags r:id="rId3"/>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1522800" y="1339200"/>
            <a:ext cx="9144000" cy="2386800"/>
          </a:xfrm>
        </p:spPr>
        <p:txBody>
          <a:bodyPr lIns="90000" tIns="46800" rIns="90000" bIns="46800" anchor="b">
            <a:normAutofit/>
          </a:bodyPr>
          <a:lstStyle>
            <a:lvl1pPr algn="ctr">
              <a:defRPr sz="6000" baseline="0">
                <a:solidFill>
                  <a:schemeClr val="accent1"/>
                </a:solidFill>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pic>
        <p:nvPicPr>
          <p:cNvPr id="11" name="图片 10" descr="图片3"/>
          <p:cNvPicPr>
            <a:picLocks noChangeAspect="1"/>
          </p:cNvPicPr>
          <p:nvPr>
            <p:custDataLst>
              <p:tags r:id="rId9"/>
            </p:custDataLst>
          </p:nvPr>
        </p:nvPicPr>
        <p:blipFill>
          <a:blip r:embed="rId10">
            <a:lum bright="-42000" contrast="42000"/>
          </a:blip>
          <a:stretch>
            <a:fillRect/>
          </a:stretch>
        </p:blipFill>
        <p:spPr>
          <a:xfrm flipH="1">
            <a:off x="241300" y="154067"/>
            <a:ext cx="3176270" cy="1159259"/>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a:noAutofit/>
          </a:bodyPr>
          <a:lstStyle>
            <a:lvl1pPr>
              <a:defRPr sz="1400" baseline="0">
                <a:latin typeface="Arial" panose="020B0604020202020204" pitchFamily="34" charset="0"/>
                <a:ea typeface="隶书" panose="02010509060101010101" pitchFamily="49" charset="-122"/>
              </a:defRPr>
            </a:lvl1pPr>
            <a:lvl2pPr>
              <a:defRPr sz="1400" baseline="0">
                <a:latin typeface="Arial" panose="020B0604020202020204" pitchFamily="34" charset="0"/>
                <a:ea typeface="隶书" panose="02010509060101010101" pitchFamily="49" charset="-122"/>
              </a:defRPr>
            </a:lvl2pPr>
            <a:lvl3pPr>
              <a:defRPr sz="1400" baseline="0">
                <a:latin typeface="Arial" panose="020B0604020202020204" pitchFamily="34" charset="0"/>
                <a:ea typeface="隶书" panose="02010509060101010101" pitchFamily="49" charset="-122"/>
              </a:defRPr>
            </a:lvl3pPr>
            <a:lvl4pPr>
              <a:defRPr sz="1400" baseline="0">
                <a:latin typeface="Arial" panose="020B0604020202020204" pitchFamily="34" charset="0"/>
                <a:ea typeface="隶书" panose="02010509060101010101" pitchFamily="49" charset="-122"/>
              </a:defRPr>
            </a:lvl4pPr>
            <a:lvl5pPr>
              <a:defRPr sz="1400"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5"/>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7"/>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图片 10" descr="图片3"/>
          <p:cNvPicPr>
            <a:picLocks noChangeAspect="1"/>
          </p:cNvPicPr>
          <p:nvPr>
            <p:custDataLst>
              <p:tags r:id="rId3"/>
            </p:custDataLst>
          </p:nvPr>
        </p:nvPicPr>
        <p:blipFill>
          <a:blip r:embed="rId4">
            <a:lum bright="-42000" contrast="42000"/>
          </a:blip>
          <a:stretch>
            <a:fillRect/>
          </a:stretch>
        </p:blipFill>
        <p:spPr>
          <a:xfrm flipH="1">
            <a:off x="627380" y="498475"/>
            <a:ext cx="3240405" cy="1182370"/>
          </a:xfrm>
          <a:prstGeom prst="rect">
            <a:avLst/>
          </a:prstGeom>
        </p:spPr>
      </p:pic>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4" name="灯片编号占位符 3"/>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all" spc="200" normalizeH="0" baseline="0" noProof="1" dirty="0">
                <a:solidFill>
                  <a:schemeClr val="accent1"/>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400" b="0" i="0" u="none" strike="noStrike" kern="1200" cap="all"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all"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7"/>
            </p:custDataLst>
          </p:nvPr>
        </p:nvSpPr>
        <p:spPr/>
        <p:txBody>
          <a:bodyPr/>
          <a:lstStyle/>
          <a:p>
            <a:endParaRPr lang="zh-CN" altLang="en-US" dirty="0"/>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3"/>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normAutofit/>
          </a:bodyPr>
          <a:lstStyle>
            <a:lvl1pPr indent="0" eaLnBrk="1" fontAlgn="auto" latinLnBrk="0" hangingPunct="1">
              <a:defRPr sz="1400" baseline="0">
                <a:latin typeface="Arial" panose="020B0604020202020204" pitchFamily="34" charset="0"/>
                <a:ea typeface="微软雅黑" panose="020B0503020204020204" charset="-122"/>
              </a:defRPr>
            </a:lvl1pPr>
            <a:lvl2pPr indent="0" eaLnBrk="1" fontAlgn="auto" latinLnBrk="0" hangingPunct="1">
              <a:defRPr sz="1400" baseline="0">
                <a:latin typeface="Arial" panose="020B0604020202020204" pitchFamily="34" charset="0"/>
                <a:ea typeface="微软雅黑" panose="020B0503020204020204" charset="-122"/>
              </a:defRPr>
            </a:lvl2pPr>
            <a:lvl3pPr indent="0" eaLnBrk="1" fontAlgn="auto" latinLnBrk="0" hangingPunct="1">
              <a:defRPr sz="1400" baseline="0">
                <a:latin typeface="Arial" panose="020B0604020202020204" pitchFamily="34" charset="0"/>
                <a:ea typeface="微软雅黑" panose="020B0503020204020204" charset="-122"/>
              </a:defRPr>
            </a:lvl3pPr>
            <a:lvl4pPr indent="0" eaLnBrk="1" fontAlgn="auto" latinLnBrk="0" hangingPunct="1">
              <a:defRPr sz="1400" baseline="0">
                <a:latin typeface="Arial" panose="020B0604020202020204" pitchFamily="34" charset="0"/>
                <a:ea typeface="微软雅黑" panose="020B0503020204020204" charset="-122"/>
              </a:defRPr>
            </a:lvl4pPr>
            <a:lvl5pPr indent="0" eaLnBrk="1" fontAlgn="auto" latinLnBrk="0" hangingPunct="1">
              <a:defRPr sz="14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29.xml"/><Relationship Id="rId23" Type="http://schemas.openxmlformats.org/officeDocument/2006/relationships/tags" Target="../tags/tag128.xml"/><Relationship Id="rId22" Type="http://schemas.openxmlformats.org/officeDocument/2006/relationships/tags" Target="../tags/tag127.xml"/><Relationship Id="rId21" Type="http://schemas.openxmlformats.org/officeDocument/2006/relationships/tags" Target="../tags/tag126.xml"/><Relationship Id="rId20" Type="http://schemas.openxmlformats.org/officeDocument/2006/relationships/tags" Target="../tags/tag125.xml"/><Relationship Id="rId2" Type="http://schemas.openxmlformats.org/officeDocument/2006/relationships/slideLayout" Target="../slideLayouts/slideLayout2.xml"/><Relationship Id="rId19" Type="http://schemas.openxmlformats.org/officeDocument/2006/relationships/tags" Target="../tags/tag124.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6" Type="http://schemas.openxmlformats.org/officeDocument/2006/relationships/theme" Target="../theme/theme2.xml"/><Relationship Id="rId25" Type="http://schemas.openxmlformats.org/officeDocument/2006/relationships/tags" Target="../tags/tag258.xml"/><Relationship Id="rId24" Type="http://schemas.openxmlformats.org/officeDocument/2006/relationships/tags" Target="../tags/tag257.xml"/><Relationship Id="rId23" Type="http://schemas.openxmlformats.org/officeDocument/2006/relationships/tags" Target="../tags/tag256.xml"/><Relationship Id="rId22" Type="http://schemas.openxmlformats.org/officeDocument/2006/relationships/tags" Target="../tags/tag255.xml"/><Relationship Id="rId21" Type="http://schemas.openxmlformats.org/officeDocument/2006/relationships/tags" Target="../tags/tag254.xml"/><Relationship Id="rId20" Type="http://schemas.openxmlformats.org/officeDocument/2006/relationships/tags" Target="../tags/tag253.xml"/><Relationship Id="rId2" Type="http://schemas.openxmlformats.org/officeDocument/2006/relationships/slideLayout" Target="../slideLayouts/slideLayout20.xml"/><Relationship Id="rId19" Type="http://schemas.openxmlformats.org/officeDocument/2006/relationships/slideLayout" Target="../slideLayouts/slideLayout37.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259.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6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0.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1.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2.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3.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4.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5.xml"/><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6.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9.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0.xml"/><Relationship Id="rId1" Type="http://schemas.openxmlformats.org/officeDocument/2006/relationships/image" Target="../media/image17.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2.xml"/><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3.xml"/><Relationship Id="rId1"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4.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5.xml"/><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6.xml"/><Relationship Id="rId1"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7.xml"/><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9.xml"/><Relationship Id="rId2" Type="http://schemas.openxmlformats.org/officeDocument/2006/relationships/image" Target="../media/image25.jpeg"/><Relationship Id="rId1" Type="http://schemas.openxmlformats.org/officeDocument/2006/relationships/tags" Target="../tags/tag288.xml"/></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4.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65.xml"/><Relationship Id="rId5" Type="http://schemas.openxmlformats.org/officeDocument/2006/relationships/image" Target="../media/image9.png"/><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2698750" y="2966085"/>
            <a:ext cx="7400290" cy="987425"/>
          </a:xfrm>
        </p:spPr>
        <p:txBody>
          <a:bodyPr>
            <a:normAutofit fontScale="90000"/>
          </a:bodyPr>
          <a:p>
            <a:r>
              <a:rPr lang="zh-CN" altLang="en-US">
                <a:sym typeface="+mn-ea"/>
              </a:rPr>
              <a:t>我的审美观</a:t>
            </a:r>
            <a:br>
              <a:rPr lang="zh-CN" altLang="en-US"/>
            </a:br>
            <a:endParaRPr lang="zh-CN" altLang="en-US"/>
          </a:p>
        </p:txBody>
      </p:sp>
      <p:sp>
        <p:nvSpPr>
          <p:cNvPr id="5" name="副标题 4"/>
          <p:cNvSpPr>
            <a:spLocks noGrp="1"/>
          </p:cNvSpPr>
          <p:nvPr>
            <p:ph type="subTitle" idx="1"/>
          </p:nvPr>
        </p:nvSpPr>
        <p:spPr>
          <a:xfrm>
            <a:off x="7016114" y="3723641"/>
            <a:ext cx="4080312" cy="1042524"/>
          </a:xfrm>
        </p:spPr>
        <p:txBody>
          <a:bodyPr/>
          <a:p>
            <a:r>
              <a:rPr lang="zh-CN" altLang="en-US" sz="2000">
                <a:solidFill>
                  <a:schemeClr val="tx1"/>
                </a:solidFill>
                <a:sym typeface="+mn-ea"/>
              </a:rPr>
              <a:t>发言稿的写作</a:t>
            </a:r>
            <a:endParaRPr lang="zh-CN" altLang="en-US" sz="2000">
              <a:solidFill>
                <a:schemeClr val="tx1"/>
              </a:solidFill>
            </a:endParaRPr>
          </a:p>
          <a:p>
            <a:endParaRPr lang="zh-CN" altLang="en-US" sz="2000">
              <a:solidFill>
                <a:schemeClr val="tx1"/>
              </a:solidFill>
            </a:endParaRPr>
          </a:p>
        </p:txBody>
      </p:sp>
      <p:sp>
        <p:nvSpPr>
          <p:cNvPr id="6" name="文本占位符 5"/>
          <p:cNvSpPr>
            <a:spLocks noGrp="1"/>
          </p:cNvSpPr>
          <p:nvPr>
            <p:ph type="body" sz="quarter" idx="13"/>
          </p:nvPr>
        </p:nvSpPr>
        <p:spPr>
          <a:xfrm>
            <a:off x="3110866" y="2366647"/>
            <a:ext cx="3434080" cy="533134"/>
          </a:xfrm>
        </p:spPr>
        <p:txBody>
          <a:bodyPr>
            <a:normAutofit/>
          </a:bodyPr>
          <a:p>
            <a:r>
              <a:rPr lang="zh-CN" altLang="en-US" sz="2000"/>
              <a:t>高三作文讲评</a:t>
            </a:r>
            <a:r>
              <a:rPr lang="en-US" altLang="zh-CN" sz="2000">
                <a:sym typeface="+mn-ea"/>
              </a:rPr>
              <a:t>2020.4.11</a:t>
            </a:r>
            <a:endParaRPr lang="en-US" altLang="zh-CN" sz="2000">
              <a:sym typeface="+mn-ea"/>
            </a:endParaRPr>
          </a:p>
        </p:txBody>
      </p:sp>
      <p:sp>
        <p:nvSpPr>
          <p:cNvPr id="7" name="文本占位符 6"/>
          <p:cNvSpPr>
            <a:spLocks noGrp="1"/>
          </p:cNvSpPr>
          <p:nvPr>
            <p:ph type="body" sz="quarter" idx="14"/>
          </p:nvPr>
        </p:nvSpPr>
        <p:spPr>
          <a:xfrm>
            <a:off x="6544945" y="4766310"/>
            <a:ext cx="4867910" cy="507365"/>
          </a:xfrm>
        </p:spPr>
        <p:txBody>
          <a:bodyPr>
            <a:noAutofit/>
          </a:bodyPr>
          <a:p>
            <a:r>
              <a:rPr lang="zh-CN" altLang="en-US" sz="2000"/>
              <a:t>宁夏银川唐徕回民中学唐中   楼晨光</a:t>
            </a:r>
            <a:endParaRPr lang="zh-CN" altLang="en-US" sz="200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583522" y="506103"/>
            <a:ext cx="10852237" cy="5388907"/>
          </a:xfrm>
        </p:spPr>
        <p:txBody>
          <a:bodyPr/>
          <a:p>
            <a:r>
              <a:rPr lang="zh-CN" altLang="en-US" sz="2400" b="1">
                <a:solidFill>
                  <a:schemeClr val="accent1"/>
                </a:solidFill>
                <a:latin typeface="楷体" panose="02010609060101010101" charset="-122"/>
                <a:ea typeface="楷体" panose="02010609060101010101" charset="-122"/>
                <a:cs typeface="楷体" panose="02010609060101010101" charset="-122"/>
              </a:rPr>
              <a:t>【写作提示】这是一个多则材料的作文题目，三则材料指向一个共同的主题——审美。第①则材料的事例是正面的，电影《一代宗师》和电视剧《延禧攻略》的成功，充分说明我们应积极汲取我们传统文化的精华，挖掘并创造我们中国特有的“美”;审美不能崇洋媚外，也不能割断历史;展现有自身深厚的人文底蕴发挥民族特色的审美，不仅在中国有市场，而且可以征服全世界。第②则材料是反面材料，反映了审美中低俗、博眼球、粗糙等问题，说明我国审美现状不能尽如人意，需要正确的引导。第③则材料，反映了党和国家领导人对于审美的理论导向。</a:t>
            </a:r>
            <a:endParaRPr lang="zh-CN" altLang="en-US" sz="2400" b="1">
              <a:solidFill>
                <a:schemeClr val="accent1"/>
              </a:solidFill>
              <a:latin typeface="楷体" panose="02010609060101010101" charset="-122"/>
              <a:ea typeface="楷体" panose="02010609060101010101" charset="-122"/>
              <a:cs typeface="楷体" panose="02010609060101010101" charset="-122"/>
            </a:endParaRPr>
          </a:p>
          <a:p>
            <a:r>
              <a:rPr lang="zh-CN" altLang="en-US" sz="2400" b="1">
                <a:solidFill>
                  <a:schemeClr val="accent1"/>
                </a:solidFill>
                <a:latin typeface="楷体" panose="02010609060101010101" charset="-122"/>
                <a:ea typeface="楷体" panose="02010609060101010101" charset="-122"/>
                <a:cs typeface="楷体" panose="02010609060101010101" charset="-122"/>
              </a:rPr>
              <a:t>学生只要能从材料出发，明确写作对象，提出自己对于审美的观点，有理有据即可。主题可以涵盖审美的历史和现实，内容和形式;也可以写审美体验和审美理想。</a:t>
            </a:r>
            <a:endParaRPr lang="zh-CN" altLang="en-US" sz="2400" b="1">
              <a:solidFill>
                <a:schemeClr val="accent1"/>
              </a:solidFill>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45110" y="443230"/>
            <a:ext cx="11840845" cy="1993900"/>
          </a:xfrm>
        </p:spPr>
        <p:txBody>
          <a:bodyPr/>
          <a:p>
            <a:br>
              <a:rPr lang="zh-CN" altLang="en-US"/>
            </a:br>
            <a:r>
              <a:rPr lang="en-US" altLang="zh-CN">
                <a:latin typeface="黑体" panose="02010609060101010101" charset="-122"/>
                <a:ea typeface="黑体" panose="02010609060101010101" charset="-122"/>
                <a:cs typeface="黑体" panose="02010609060101010101" charset="-122"/>
                <a:sym typeface="+mn-ea"/>
              </a:rPr>
              <a:t>    </a:t>
            </a:r>
            <a:r>
              <a:rPr>
                <a:latin typeface="黑体" panose="02010609060101010101" charset="-122"/>
                <a:ea typeface="黑体" panose="02010609060101010101" charset="-122"/>
                <a:cs typeface="黑体" panose="02010609060101010101" charset="-122"/>
                <a:sym typeface="+mn-ea"/>
              </a:rPr>
              <a:t>美和实际人生有一个距离，要见出事物本身的美，须把它摆在适当的距离之外去看。                                          </a:t>
            </a:r>
            <a:br>
              <a:rPr>
                <a:latin typeface="黑体" panose="02010609060101010101" charset="-122"/>
                <a:ea typeface="黑体" panose="02010609060101010101" charset="-122"/>
                <a:cs typeface="黑体" panose="02010609060101010101" charset="-122"/>
                <a:sym typeface="+mn-ea"/>
              </a:rPr>
            </a:br>
            <a:r>
              <a:rPr>
                <a:latin typeface="黑体" panose="02010609060101010101" charset="-122"/>
                <a:ea typeface="黑体" panose="02010609060101010101" charset="-122"/>
                <a:cs typeface="黑体" panose="02010609060101010101" charset="-122"/>
                <a:sym typeface="+mn-ea"/>
              </a:rPr>
              <a:t>                                                 </a:t>
            </a:r>
            <a:r>
              <a:rPr lang="en-US" altLang="zh-CN">
                <a:latin typeface="黑体" panose="02010609060101010101" charset="-122"/>
                <a:ea typeface="黑体" panose="02010609060101010101" charset="-122"/>
                <a:cs typeface="黑体" panose="02010609060101010101" charset="-122"/>
                <a:sym typeface="+mn-ea"/>
              </a:rPr>
              <a:t>——</a:t>
            </a:r>
            <a:r>
              <a:rPr>
                <a:latin typeface="黑体" panose="02010609060101010101" charset="-122"/>
                <a:ea typeface="黑体" panose="02010609060101010101" charset="-122"/>
                <a:cs typeface="黑体" panose="02010609060101010101" charset="-122"/>
                <a:sym typeface="+mn-ea"/>
              </a:rPr>
              <a:t>朱光潜                                                </a:t>
            </a:r>
            <a:br>
              <a:rPr>
                <a:latin typeface="黑体" panose="02010609060101010101" charset="-122"/>
                <a:ea typeface="黑体" panose="02010609060101010101" charset="-122"/>
                <a:cs typeface="黑体" panose="02010609060101010101" charset="-122"/>
                <a:sym typeface="+mn-ea"/>
              </a:rPr>
            </a:br>
            <a:r>
              <a:rPr>
                <a:latin typeface="黑体" panose="02010609060101010101" charset="-122"/>
                <a:ea typeface="黑体" panose="02010609060101010101" charset="-122"/>
                <a:cs typeface="黑体" panose="02010609060101010101" charset="-122"/>
                <a:sym typeface="+mn-ea"/>
              </a:rPr>
              <a:t>                                                                                                                                                                                                                                                  </a:t>
            </a:r>
            <a:endParaRPr lang="zh-CN" altLang="en-US"/>
          </a:p>
        </p:txBody>
      </p:sp>
      <p:sp>
        <p:nvSpPr>
          <p:cNvPr id="3" name="内容占位符 2"/>
          <p:cNvSpPr>
            <a:spLocks noGrp="1"/>
          </p:cNvSpPr>
          <p:nvPr>
            <p:ph idx="1"/>
          </p:nvPr>
        </p:nvSpPr>
        <p:spPr>
          <a:xfrm>
            <a:off x="1145540" y="2139315"/>
            <a:ext cx="10040620" cy="4538345"/>
          </a:xfrm>
        </p:spPr>
        <p:txBody>
          <a:bodyPr/>
          <a:p>
            <a:pPr marL="0" indent="0">
              <a:buNone/>
            </a:pPr>
            <a:r>
              <a:rPr altLang="zh-CN" sz="3600">
                <a:latin typeface="楷体" panose="02010609060101010101" charset="-122"/>
                <a:ea typeface="楷体" panose="02010609060101010101" charset="-122"/>
                <a:cs typeface="楷体" panose="02010609060101010101" charset="-122"/>
              </a:rPr>
              <a:t>自然之美  山河之美   </a:t>
            </a:r>
            <a:r>
              <a:rPr altLang="zh-CN" sz="3600">
                <a:latin typeface="楷体" panose="02010609060101010101" charset="-122"/>
                <a:ea typeface="楷体" panose="02010609060101010101" charset="-122"/>
                <a:cs typeface="楷体" panose="02010609060101010101" charset="-122"/>
                <a:sym typeface="+mn-ea"/>
              </a:rPr>
              <a:t>物质之美   生活之美</a:t>
            </a:r>
            <a:endParaRPr altLang="zh-CN" sz="3600">
              <a:latin typeface="楷体" panose="02010609060101010101" charset="-122"/>
              <a:ea typeface="楷体" panose="02010609060101010101" charset="-122"/>
              <a:cs typeface="楷体" panose="02010609060101010101" charset="-122"/>
            </a:endParaRPr>
          </a:p>
          <a:p>
            <a:pPr marL="0" indent="0">
              <a:buNone/>
            </a:pPr>
            <a:r>
              <a:rPr altLang="zh-CN" sz="3600">
                <a:latin typeface="楷体" panose="02010609060101010101" charset="-122"/>
                <a:ea typeface="楷体" panose="02010609060101010101" charset="-122"/>
                <a:cs typeface="楷体" panose="02010609060101010101" charset="-122"/>
              </a:rPr>
              <a:t>艺术之美  文化之美   </a:t>
            </a:r>
            <a:r>
              <a:rPr altLang="zh-CN" sz="3600">
                <a:latin typeface="楷体" panose="02010609060101010101" charset="-122"/>
                <a:ea typeface="楷体" panose="02010609060101010101" charset="-122"/>
                <a:cs typeface="楷体" panose="02010609060101010101" charset="-122"/>
                <a:sym typeface="+mn-ea"/>
              </a:rPr>
              <a:t>精神之美</a:t>
            </a:r>
            <a:r>
              <a:rPr altLang="zh-CN" sz="3600">
                <a:latin typeface="楷体" panose="02010609060101010101" charset="-122"/>
                <a:ea typeface="楷体" panose="02010609060101010101" charset="-122"/>
                <a:cs typeface="楷体" panose="02010609060101010101" charset="-122"/>
              </a:rPr>
              <a:t>   </a:t>
            </a:r>
            <a:r>
              <a:rPr altLang="zh-CN" sz="3600">
                <a:latin typeface="楷体" panose="02010609060101010101" charset="-122"/>
                <a:ea typeface="楷体" panose="02010609060101010101" charset="-122"/>
                <a:cs typeface="楷体" panose="02010609060101010101" charset="-122"/>
                <a:sym typeface="+mn-ea"/>
              </a:rPr>
              <a:t>创造之美</a:t>
            </a:r>
            <a:r>
              <a:rPr altLang="zh-CN" sz="3600">
                <a:latin typeface="楷体" panose="02010609060101010101" charset="-122"/>
                <a:ea typeface="楷体" panose="02010609060101010101" charset="-122"/>
                <a:cs typeface="楷体" panose="02010609060101010101" charset="-122"/>
              </a:rPr>
              <a:t>                         社会之美  人性之美   人情之美   </a:t>
            </a:r>
            <a:r>
              <a:rPr altLang="zh-CN" sz="3600">
                <a:latin typeface="楷体" panose="02010609060101010101" charset="-122"/>
                <a:ea typeface="楷体" panose="02010609060101010101" charset="-122"/>
                <a:cs typeface="楷体" panose="02010609060101010101" charset="-122"/>
                <a:sym typeface="+mn-ea"/>
              </a:rPr>
              <a:t>心灵之美</a:t>
            </a:r>
            <a:r>
              <a:rPr altLang="zh-CN" sz="3600">
                <a:sym typeface="+mn-ea"/>
              </a:rPr>
              <a:t>    </a:t>
            </a:r>
            <a:endParaRPr altLang="zh-CN" sz="3600"/>
          </a:p>
          <a:p>
            <a:pPr marL="0" indent="0">
              <a:buNone/>
            </a:pPr>
            <a:r>
              <a:rPr altLang="zh-CN" sz="3600"/>
              <a:t>  </a:t>
            </a:r>
            <a:r>
              <a:rPr altLang="zh-CN" sz="3600">
                <a:latin typeface="楷体" panose="02010609060101010101" charset="-122"/>
                <a:ea typeface="楷体" panose="02010609060101010101" charset="-122"/>
              </a:rPr>
              <a:t>  </a:t>
            </a:r>
            <a:r>
              <a:rPr altLang="zh-CN" sz="2800">
                <a:solidFill>
                  <a:schemeClr val="accent1"/>
                </a:solidFill>
                <a:latin typeface="黑体" panose="02010609060101010101" charset="-122"/>
                <a:ea typeface="黑体" panose="02010609060101010101" charset="-122"/>
              </a:rPr>
              <a:t>美能够涤荡人的心灵，改变人的精神面貌。它能唤醒我们对内心的尊重，因而去尊重生活。</a:t>
            </a:r>
            <a:endParaRPr altLang="zh-CN" sz="2800">
              <a:latin typeface="黑体" panose="02010609060101010101" charset="-122"/>
              <a:ea typeface="黑体" panose="02010609060101010101" charset="-122"/>
            </a:endParaRPr>
          </a:p>
          <a:p>
            <a:pPr marL="0" indent="0">
              <a:buNone/>
            </a:pPr>
            <a:endParaRPr altLang="zh-CN" sz="2800">
              <a:latin typeface="黑体" panose="02010609060101010101" charset="-122"/>
              <a:ea typeface="黑体" panose="02010609060101010101"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53340"/>
            <a:ext cx="10852150" cy="560070"/>
          </a:xfrm>
        </p:spPr>
        <p:txBody>
          <a:bodyPr/>
          <a:p>
            <a:r>
              <a:rPr lang="zh-CN" altLang="en-US"/>
              <a:t>佳作展示</a:t>
            </a:r>
            <a:endParaRPr lang="zh-CN" altLang="en-US"/>
          </a:p>
        </p:txBody>
      </p:sp>
      <p:sp>
        <p:nvSpPr>
          <p:cNvPr id="3" name="内容占位符 2"/>
          <p:cNvSpPr>
            <a:spLocks noGrp="1"/>
          </p:cNvSpPr>
          <p:nvPr>
            <p:ph idx="1"/>
          </p:nvPr>
        </p:nvSpPr>
        <p:spPr/>
        <p:txBody>
          <a:bodyPr/>
          <a:p>
            <a:endParaRPr lang="zh-CN" altLang="en-US"/>
          </a:p>
        </p:txBody>
      </p:sp>
      <p:pic>
        <p:nvPicPr>
          <p:cNvPr id="4" name="图片 3" descr="火狐截图_2020-04-10T04-43-48.861Z"/>
          <p:cNvPicPr>
            <a:picLocks noChangeAspect="1"/>
          </p:cNvPicPr>
          <p:nvPr/>
        </p:nvPicPr>
        <p:blipFill>
          <a:blip r:embed="rId1"/>
          <a:stretch>
            <a:fillRect/>
          </a:stretch>
        </p:blipFill>
        <p:spPr>
          <a:xfrm>
            <a:off x="335915" y="524510"/>
            <a:ext cx="11520805" cy="6244590"/>
          </a:xfrm>
          <a:prstGeom prst="rect">
            <a:avLst/>
          </a:prstGeom>
        </p:spPr>
      </p:pic>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7842" y="97159"/>
            <a:ext cx="10852237" cy="441964"/>
          </a:xfrm>
        </p:spPr>
        <p:txBody>
          <a:bodyPr/>
          <a:p>
            <a:r>
              <a:rPr>
                <a:sym typeface="+mn-ea"/>
              </a:rPr>
              <a:t>佳作展示</a:t>
            </a:r>
            <a:br>
              <a:rPr lang="zh-CN" altLang="en-US"/>
            </a:br>
            <a:endParaRPr lang="zh-CN" altLang="en-US"/>
          </a:p>
        </p:txBody>
      </p:sp>
      <p:sp>
        <p:nvSpPr>
          <p:cNvPr id="3" name="内容占位符 2"/>
          <p:cNvSpPr>
            <a:spLocks noGrp="1"/>
          </p:cNvSpPr>
          <p:nvPr>
            <p:ph idx="1"/>
          </p:nvPr>
        </p:nvSpPr>
        <p:spPr/>
        <p:txBody>
          <a:bodyPr/>
          <a:p>
            <a:endParaRPr lang="zh-CN" altLang="en-US"/>
          </a:p>
        </p:txBody>
      </p:sp>
      <p:pic>
        <p:nvPicPr>
          <p:cNvPr id="4" name="图片 3" descr="火狐截图_2020-04-10T07-48-25.146Z"/>
          <p:cNvPicPr>
            <a:picLocks noChangeAspect="1"/>
          </p:cNvPicPr>
          <p:nvPr/>
        </p:nvPicPr>
        <p:blipFill>
          <a:blip r:embed="rId1"/>
          <a:stretch>
            <a:fillRect/>
          </a:stretch>
        </p:blipFill>
        <p:spPr>
          <a:xfrm>
            <a:off x="1066800" y="596900"/>
            <a:ext cx="10058400" cy="6261100"/>
          </a:xfrm>
          <a:prstGeom prst="rect">
            <a:avLst/>
          </a:prstGeom>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36529"/>
            <a:ext cx="10852237" cy="441964"/>
          </a:xfrm>
        </p:spPr>
        <p:txBody>
          <a:bodyPr/>
          <a:p>
            <a:r>
              <a:rPr>
                <a:sym typeface="+mn-ea"/>
              </a:rPr>
              <a:t>佳作展示</a:t>
            </a:r>
            <a:br>
              <a:rPr lang="zh-CN" altLang="en-US"/>
            </a:br>
            <a:endParaRPr lang="zh-CN" altLang="en-US"/>
          </a:p>
        </p:txBody>
      </p:sp>
      <p:sp>
        <p:nvSpPr>
          <p:cNvPr id="3" name="内容占位符 2"/>
          <p:cNvSpPr>
            <a:spLocks noGrp="1"/>
          </p:cNvSpPr>
          <p:nvPr>
            <p:ph idx="1"/>
          </p:nvPr>
        </p:nvSpPr>
        <p:spPr/>
        <p:txBody>
          <a:bodyPr/>
          <a:p>
            <a:endParaRPr lang="zh-CN" altLang="en-US"/>
          </a:p>
        </p:txBody>
      </p:sp>
      <p:pic>
        <p:nvPicPr>
          <p:cNvPr id="4" name="图片 3" descr="火狐截图_2020-04-10T04-49-03.951Z"/>
          <p:cNvPicPr>
            <a:picLocks noChangeAspect="1"/>
          </p:cNvPicPr>
          <p:nvPr/>
        </p:nvPicPr>
        <p:blipFill>
          <a:blip r:embed="rId1"/>
          <a:stretch>
            <a:fillRect/>
          </a:stretch>
        </p:blipFill>
        <p:spPr>
          <a:xfrm>
            <a:off x="908685" y="578485"/>
            <a:ext cx="10058400" cy="6147435"/>
          </a:xfrm>
          <a:prstGeom prst="rect">
            <a:avLst/>
          </a:prstGeom>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08312" y="101604"/>
            <a:ext cx="10852237" cy="441964"/>
          </a:xfrm>
        </p:spPr>
        <p:txBody>
          <a:bodyPr/>
          <a:p>
            <a:r>
              <a:rPr>
                <a:sym typeface="+mn-ea"/>
              </a:rPr>
              <a:t>佳作展示</a:t>
            </a:r>
            <a:br>
              <a:rPr lang="zh-CN" altLang="en-US"/>
            </a:br>
            <a:endParaRPr lang="zh-CN" altLang="en-US"/>
          </a:p>
        </p:txBody>
      </p:sp>
      <p:sp>
        <p:nvSpPr>
          <p:cNvPr id="3" name="内容占位符 2"/>
          <p:cNvSpPr>
            <a:spLocks noGrp="1"/>
          </p:cNvSpPr>
          <p:nvPr>
            <p:ph idx="1"/>
          </p:nvPr>
        </p:nvSpPr>
        <p:spPr/>
        <p:txBody>
          <a:bodyPr/>
          <a:p>
            <a:endParaRPr lang="zh-CN" altLang="en-US"/>
          </a:p>
        </p:txBody>
      </p:sp>
      <p:pic>
        <p:nvPicPr>
          <p:cNvPr id="4" name="图片 3" descr="AfterCorrect_c19c271c-9e7b-407d-8153-b6d9cb082653A"/>
          <p:cNvPicPr>
            <a:picLocks noChangeAspect="1"/>
          </p:cNvPicPr>
          <p:nvPr/>
        </p:nvPicPr>
        <p:blipFill>
          <a:blip r:embed="rId1"/>
          <a:stretch>
            <a:fillRect/>
          </a:stretch>
        </p:blipFill>
        <p:spPr>
          <a:xfrm>
            <a:off x="1066800" y="543560"/>
            <a:ext cx="10058400" cy="6136005"/>
          </a:xfrm>
          <a:prstGeom prst="rect">
            <a:avLst/>
          </a:prstGeom>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68307" y="166374"/>
            <a:ext cx="10852237" cy="441964"/>
          </a:xfrm>
        </p:spPr>
        <p:txBody>
          <a:bodyPr/>
          <a:p>
            <a:r>
              <a:rPr>
                <a:sym typeface="+mn-ea"/>
              </a:rPr>
              <a:t>佳作展示</a:t>
            </a:r>
            <a:endParaRPr lang="zh-CN" altLang="en-US"/>
          </a:p>
        </p:txBody>
      </p:sp>
      <p:sp>
        <p:nvSpPr>
          <p:cNvPr id="3" name="内容占位符 2"/>
          <p:cNvSpPr>
            <a:spLocks noGrp="1"/>
          </p:cNvSpPr>
          <p:nvPr>
            <p:ph idx="1"/>
          </p:nvPr>
        </p:nvSpPr>
        <p:spPr/>
        <p:txBody>
          <a:bodyPr/>
          <a:p>
            <a:endParaRPr lang="zh-CN" altLang="en-US"/>
          </a:p>
        </p:txBody>
      </p:sp>
      <p:pic>
        <p:nvPicPr>
          <p:cNvPr id="4" name="图片 3" descr="火狐截图_2020-04-10T07-52-03.249Z"/>
          <p:cNvPicPr>
            <a:picLocks noChangeAspect="1"/>
          </p:cNvPicPr>
          <p:nvPr/>
        </p:nvPicPr>
        <p:blipFill>
          <a:blip r:embed="rId1"/>
          <a:stretch>
            <a:fillRect/>
          </a:stretch>
        </p:blipFill>
        <p:spPr>
          <a:xfrm>
            <a:off x="1066800" y="755650"/>
            <a:ext cx="10058400" cy="5791835"/>
          </a:xfrm>
          <a:prstGeom prst="rect">
            <a:avLst/>
          </a:prstGeom>
        </p:spPr>
      </p:pic>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18749"/>
            <a:ext cx="10852237" cy="441964"/>
          </a:xfrm>
        </p:spPr>
        <p:txBody>
          <a:bodyPr/>
          <a:p>
            <a:r>
              <a:rPr>
                <a:sym typeface="+mn-ea"/>
              </a:rPr>
              <a:t>佳作展示</a:t>
            </a:r>
            <a:br>
              <a:rPr lang="zh-CN" altLang="en-US"/>
            </a:br>
            <a:endParaRPr lang="zh-CN" altLang="en-US"/>
          </a:p>
        </p:txBody>
      </p:sp>
      <p:sp>
        <p:nvSpPr>
          <p:cNvPr id="3" name="内容占位符 2"/>
          <p:cNvSpPr>
            <a:spLocks noGrp="1"/>
          </p:cNvSpPr>
          <p:nvPr>
            <p:ph idx="1"/>
          </p:nvPr>
        </p:nvSpPr>
        <p:spPr/>
        <p:txBody>
          <a:bodyPr/>
          <a:p>
            <a:endParaRPr lang="zh-CN" altLang="en-US"/>
          </a:p>
        </p:txBody>
      </p:sp>
      <p:pic>
        <p:nvPicPr>
          <p:cNvPr id="4" name="图片 3" descr="AfterCorrect_3e4c2f07-19e3-433c-ae48-fddccff0b945A"/>
          <p:cNvPicPr>
            <a:picLocks noChangeAspect="1"/>
          </p:cNvPicPr>
          <p:nvPr/>
        </p:nvPicPr>
        <p:blipFill>
          <a:blip r:embed="rId1"/>
          <a:stretch>
            <a:fillRect/>
          </a:stretch>
        </p:blipFill>
        <p:spPr>
          <a:xfrm>
            <a:off x="1126490" y="497840"/>
            <a:ext cx="10058400" cy="6297295"/>
          </a:xfrm>
          <a:prstGeom prst="rect">
            <a:avLst/>
          </a:prstGeom>
        </p:spPr>
      </p:pic>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48622" y="4"/>
            <a:ext cx="10852237" cy="441964"/>
          </a:xfrm>
        </p:spPr>
        <p:txBody>
          <a:bodyPr/>
          <a:p>
            <a:r>
              <a:rPr>
                <a:sym typeface="+mn-ea"/>
              </a:rPr>
              <a:t>佳作展示</a:t>
            </a:r>
            <a:br>
              <a:rPr lang="zh-CN" altLang="en-US"/>
            </a:br>
            <a:endParaRPr lang="zh-CN" altLang="en-US"/>
          </a:p>
        </p:txBody>
      </p:sp>
      <p:sp>
        <p:nvSpPr>
          <p:cNvPr id="3" name="内容占位符 2"/>
          <p:cNvSpPr>
            <a:spLocks noGrp="1"/>
          </p:cNvSpPr>
          <p:nvPr>
            <p:ph idx="1"/>
          </p:nvPr>
        </p:nvSpPr>
        <p:spPr/>
        <p:txBody>
          <a:bodyPr/>
          <a:p>
            <a:endParaRPr lang="zh-CN" altLang="en-US"/>
          </a:p>
        </p:txBody>
      </p:sp>
      <p:pic>
        <p:nvPicPr>
          <p:cNvPr id="4" name="图片 3" descr="火狐截图_2020-04-10T07-45-20.597Z"/>
          <p:cNvPicPr>
            <a:picLocks noChangeAspect="1"/>
          </p:cNvPicPr>
          <p:nvPr/>
        </p:nvPicPr>
        <p:blipFill>
          <a:blip r:embed="rId1"/>
          <a:stretch>
            <a:fillRect/>
          </a:stretch>
        </p:blipFill>
        <p:spPr>
          <a:xfrm>
            <a:off x="1066800" y="370840"/>
            <a:ext cx="10058400" cy="6374130"/>
          </a:xfrm>
          <a:prstGeom prst="rect">
            <a:avLst/>
          </a:prstGeom>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34010" y="423545"/>
            <a:ext cx="11524615" cy="441960"/>
          </a:xfrm>
        </p:spPr>
        <p:txBody>
          <a:bodyPr/>
          <a:p>
            <a:r>
              <a:rPr lang="zh-CN" altLang="en-US"/>
              <a:t>物质幸福时代已经结束，新时代正在来临，审美力，才是一个人的核心竞争力。</a:t>
            </a:r>
            <a:endParaRPr lang="zh-CN" altLang="en-US"/>
          </a:p>
        </p:txBody>
      </p:sp>
      <p:sp>
        <p:nvSpPr>
          <p:cNvPr id="3" name="内容占位符 2"/>
          <p:cNvSpPr>
            <a:spLocks noGrp="1"/>
          </p:cNvSpPr>
          <p:nvPr>
            <p:ph idx="1"/>
          </p:nvPr>
        </p:nvSpPr>
        <p:spPr/>
        <p:txBody>
          <a:bodyPr/>
          <a:p>
            <a:pPr marL="0" indent="0">
              <a:buNone/>
            </a:pPr>
            <a:endParaRPr sz="1800" b="1">
              <a:latin typeface="黑体" panose="02010609060101010101" charset="-122"/>
              <a:ea typeface="黑体" panose="02010609060101010101" charset="-122"/>
              <a:cs typeface="黑体" panose="02010609060101010101" charset="-122"/>
              <a:sym typeface="+mn-ea"/>
            </a:endParaRPr>
          </a:p>
          <a:p>
            <a:pPr marL="0" indent="0">
              <a:buNone/>
            </a:pPr>
            <a:endParaRPr sz="2400" b="1">
              <a:latin typeface="黑体" panose="02010609060101010101" charset="-122"/>
              <a:ea typeface="黑体" panose="02010609060101010101" charset="-122"/>
              <a:cs typeface="黑体" panose="02010609060101010101" charset="-122"/>
              <a:sym typeface="+mn-ea"/>
            </a:endParaRPr>
          </a:p>
          <a:p>
            <a:pPr marL="0" indent="0">
              <a:buNone/>
            </a:pPr>
            <a:r>
              <a:rPr sz="2400" b="1">
                <a:latin typeface="黑体" panose="02010609060101010101" charset="-122"/>
                <a:ea typeface="黑体" panose="02010609060101010101" charset="-122"/>
                <a:cs typeface="黑体" panose="02010609060101010101" charset="-122"/>
                <a:sym typeface="+mn-ea"/>
              </a:rPr>
              <a:t>    真正的美是可以让人平静，治愈和舒畅的。</a:t>
            </a:r>
            <a:r>
              <a:rPr lang="zh-CN" altLang="en-US" sz="2400" b="1">
                <a:latin typeface="黑体" panose="02010609060101010101" charset="-122"/>
                <a:ea typeface="黑体" panose="02010609060101010101" charset="-122"/>
                <a:cs typeface="黑体" panose="02010609060101010101" charset="-122"/>
              </a:rPr>
              <a:t>真善美具有一致性，追求美的人也更乐意追求真和善。</a:t>
            </a:r>
            <a:endParaRPr lang="zh-CN" altLang="en-US" sz="2400" b="1">
              <a:latin typeface="黑体" panose="02010609060101010101" charset="-122"/>
              <a:ea typeface="黑体" panose="02010609060101010101" charset="-122"/>
              <a:cs typeface="黑体" panose="02010609060101010101" charset="-122"/>
            </a:endParaRPr>
          </a:p>
          <a:p>
            <a:endParaRPr lang="zh-CN" altLang="en-US" sz="2400" b="1">
              <a:latin typeface="黑体" panose="02010609060101010101" charset="-122"/>
              <a:ea typeface="黑体" panose="02010609060101010101" charset="-122"/>
              <a:cs typeface="黑体" panose="02010609060101010101" charset="-122"/>
            </a:endParaRPr>
          </a:p>
          <a:p>
            <a:pPr marL="0" indent="0">
              <a:buNone/>
            </a:pPr>
            <a:r>
              <a:rPr lang="zh-CN" altLang="en-US" sz="2400" b="1">
                <a:latin typeface="黑体" panose="02010609060101010101" charset="-122"/>
                <a:ea typeface="黑体" panose="02010609060101010101" charset="-122"/>
                <a:cs typeface="黑体" panose="02010609060101010101" charset="-122"/>
              </a:rPr>
              <a:t>    有美的欣赏，才会有美的生活。</a:t>
            </a:r>
            <a:endParaRPr lang="zh-CN" altLang="en-US" sz="2400" b="1">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558122" y="548648"/>
            <a:ext cx="10852237" cy="5388907"/>
          </a:xfrm>
        </p:spPr>
        <p:txBody>
          <a:bodyPr/>
          <a:p>
            <a:r>
              <a:rPr lang="zh-CN" altLang="en-US" sz="1800" b="1"/>
              <a:t>阅读下面的材料，根据要求写作。(60分)</a:t>
            </a:r>
            <a:endParaRPr lang="zh-CN" altLang="en-US" sz="1800" b="1"/>
          </a:p>
          <a:p>
            <a:r>
              <a:rPr lang="zh-CN" altLang="en-US" sz="1800" b="1">
                <a:latin typeface="新宋体" panose="02010609030101010101" charset="-122"/>
                <a:ea typeface="新宋体" panose="02010609030101010101" charset="-122"/>
                <a:cs typeface="新宋体" panose="02010609030101010101" charset="-122"/>
              </a:rPr>
              <a:t>①近年，电影《一代宗师》展现了中国功夫片浓浓的艺术气息和深厚的人文底蕴，获得国内外一致好评;电视剧《延禧攻略》凸显宁静的“延禧莫兰迪”之美，俘获了不少观众的心，红遍大江南北。</a:t>
            </a:r>
            <a:endParaRPr lang="zh-CN" altLang="en-US" sz="1800" b="1">
              <a:latin typeface="新宋体" panose="02010609030101010101" charset="-122"/>
              <a:ea typeface="新宋体" panose="02010609030101010101" charset="-122"/>
              <a:cs typeface="新宋体" panose="02010609030101010101" charset="-122"/>
            </a:endParaRPr>
          </a:p>
          <a:p>
            <a:r>
              <a:rPr lang="zh-CN" altLang="en-US" sz="1800" b="1">
                <a:latin typeface="新宋体" panose="02010609030101010101" charset="-122"/>
                <a:ea typeface="新宋体" panose="02010609030101010101" charset="-122"/>
                <a:cs typeface="新宋体" panose="02010609030101010101" charset="-122"/>
              </a:rPr>
              <a:t>②2015年戛纳电影节，某女星身着东北红绿大花裙，给人强烈的眼球冲撞，惹得国人纷纷吐槽;金鸡百花奖作为中国大陆最权威的电影奖项，却每年用着毫无设计感的海报，给人廉价和粗糙的感觉。</a:t>
            </a:r>
            <a:endParaRPr lang="zh-CN" altLang="en-US" sz="1800" b="1">
              <a:latin typeface="新宋体" panose="02010609030101010101" charset="-122"/>
              <a:ea typeface="新宋体" panose="02010609030101010101" charset="-122"/>
              <a:cs typeface="新宋体" panose="02010609030101010101" charset="-122"/>
            </a:endParaRPr>
          </a:p>
          <a:p>
            <a:r>
              <a:rPr lang="zh-CN" altLang="en-US" sz="1800" b="1">
                <a:latin typeface="新宋体" panose="02010609030101010101" charset="-122"/>
                <a:ea typeface="新宋体" panose="02010609030101010101" charset="-122"/>
                <a:cs typeface="新宋体" panose="02010609030101010101" charset="-122"/>
              </a:rPr>
              <a:t>③习近平同志指出:“必须把创作生产优秀作品作为文艺エ作的中心环节，努力创作生产更多传播当代中国价值观念、体现中华文化精神、反映中国人审美追求，思想性、艺术性观赏性有机统一的优秀作品。”</a:t>
            </a:r>
            <a:endParaRPr lang="zh-CN" altLang="en-US" sz="1800" b="1">
              <a:latin typeface="新宋体" panose="02010609030101010101" charset="-122"/>
              <a:ea typeface="新宋体" panose="02010609030101010101" charset="-122"/>
              <a:cs typeface="新宋体" panose="02010609030101010101" charset="-122"/>
            </a:endParaRPr>
          </a:p>
          <a:p>
            <a:r>
              <a:rPr lang="zh-CN" altLang="en-US" sz="1800" b="1">
                <a:latin typeface="新宋体" panose="02010609030101010101" charset="-122"/>
                <a:ea typeface="新宋体" panose="02010609030101010101" charset="-122"/>
                <a:cs typeface="新宋体" panose="02010609030101010101" charset="-122"/>
              </a:rPr>
              <a:t>以上材料触发了你怎样的联想和思考?请据此写一篇发言稿，在学校“各美其美，美人之美——谈我的审美观”座谈会上发言，分享你的审美观。</a:t>
            </a:r>
            <a:endParaRPr lang="zh-CN" altLang="en-US" sz="1800" b="1">
              <a:latin typeface="新宋体" panose="02010609030101010101" charset="-122"/>
              <a:ea typeface="新宋体" panose="02010609030101010101" charset="-122"/>
              <a:cs typeface="新宋体" panose="02010609030101010101" charset="-122"/>
            </a:endParaRPr>
          </a:p>
          <a:p>
            <a:r>
              <a:rPr lang="zh-CN" altLang="en-US" sz="1800" b="1"/>
              <a:t>要求:选好角度，明确身份，确定立意，明确文体，自拟标题;不要套作，不得抄袭，不得泄漏个人信息;不少于800字。</a:t>
            </a:r>
            <a:endParaRPr lang="zh-CN" altLang="en-US" sz="1800" b="1"/>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0550" y="403860"/>
            <a:ext cx="11367135" cy="1073785"/>
          </a:xfrm>
        </p:spPr>
        <p:txBody>
          <a:bodyPr/>
          <a:p>
            <a:r>
              <a:rPr lang="en-US" altLang="zh-CN">
                <a:sym typeface="+mn-ea"/>
              </a:rPr>
              <a:t>    </a:t>
            </a:r>
            <a:r>
              <a:rPr>
                <a:sym typeface="+mn-ea"/>
              </a:rPr>
              <a:t>“人生有四种境界：欲求境界、求知境界、道德境界、审美境界。审美为最高境界。”</a:t>
            </a:r>
            <a:r>
              <a:rPr lang="en-US" altLang="zh-CN">
                <a:sym typeface="+mn-ea"/>
              </a:rPr>
              <a:t>——</a:t>
            </a:r>
            <a:r>
              <a:rPr>
                <a:sym typeface="+mn-ea"/>
              </a:rPr>
              <a:t>（</a:t>
            </a:r>
            <a:r>
              <a:rPr>
                <a:sym typeface="+mn-ea"/>
              </a:rPr>
              <a:t>美学家）张世英</a:t>
            </a:r>
            <a:br>
              <a:rPr lang="zh-CN" altLang="en-US"/>
            </a:br>
            <a:endParaRPr lang="zh-CN" altLang="en-US"/>
          </a:p>
        </p:txBody>
      </p:sp>
      <p:sp>
        <p:nvSpPr>
          <p:cNvPr id="3" name="内容占位符 2"/>
          <p:cNvSpPr>
            <a:spLocks noGrp="1"/>
          </p:cNvSpPr>
          <p:nvPr>
            <p:ph idx="1"/>
          </p:nvPr>
        </p:nvSpPr>
        <p:spPr>
          <a:xfrm>
            <a:off x="754337" y="2000258"/>
            <a:ext cx="10852237" cy="5388907"/>
          </a:xfrm>
        </p:spPr>
        <p:txBody>
          <a:bodyPr/>
          <a:p>
            <a:pPr marL="0" indent="0">
              <a:lnSpc>
                <a:spcPct val="100000"/>
              </a:lnSpc>
              <a:buNone/>
            </a:pPr>
            <a:r>
              <a:rPr lang="en-US" altLang="zh-CN" sz="2000" b="1">
                <a:latin typeface="黑体" panose="02010609060101010101" charset="-122"/>
                <a:ea typeface="黑体" panose="02010609060101010101" charset="-122"/>
                <a:cs typeface="黑体" panose="02010609060101010101" charset="-122"/>
              </a:rPr>
              <a:t>   </a:t>
            </a:r>
            <a:r>
              <a:rPr lang="en-US" altLang="zh-CN" sz="2400" b="1">
                <a:latin typeface="黑体" panose="02010609060101010101" charset="-122"/>
                <a:ea typeface="黑体" panose="02010609060101010101" charset="-122"/>
                <a:cs typeface="黑体" panose="02010609060101010101" charset="-122"/>
              </a:rPr>
              <a:t> </a:t>
            </a:r>
            <a:r>
              <a:rPr lang="zh-CN" altLang="en-US" sz="2400" b="1">
                <a:latin typeface="黑体" panose="02010609060101010101" charset="-122"/>
                <a:ea typeface="黑体" panose="02010609060101010101" charset="-122"/>
                <a:cs typeface="黑体" panose="02010609060101010101" charset="-122"/>
              </a:rPr>
              <a:t>经过爱，见过美，人就越发能够看清生活的本质，用美对抗世俗的粗糙。</a:t>
            </a:r>
            <a:endParaRPr lang="zh-CN" altLang="en-US" sz="2400" b="1">
              <a:latin typeface="黑体" panose="02010609060101010101" charset="-122"/>
              <a:ea typeface="黑体" panose="02010609060101010101" charset="-122"/>
              <a:cs typeface="黑体" panose="02010609060101010101" charset="-122"/>
            </a:endParaRPr>
          </a:p>
          <a:p>
            <a:pPr marL="0" indent="0">
              <a:lnSpc>
                <a:spcPct val="100000"/>
              </a:lnSpc>
              <a:buNone/>
            </a:pPr>
            <a:r>
              <a:rPr lang="zh-CN" altLang="en-US" sz="2400" b="1">
                <a:latin typeface="黑体" panose="02010609060101010101" charset="-122"/>
                <a:ea typeface="黑体" panose="02010609060101010101" charset="-122"/>
                <a:cs typeface="黑体" panose="02010609060101010101" charset="-122"/>
              </a:rPr>
              <a:t>    美食与美衣，美的环境全都能让人焕发对生活的热情，一个人专注于审美的过程，就是纳悦自己，滋养身心的过程。</a:t>
            </a:r>
            <a:endParaRPr lang="zh-CN" altLang="en-US" sz="2400" b="1">
              <a:latin typeface="黑体" panose="02010609060101010101" charset="-122"/>
              <a:ea typeface="黑体" panose="02010609060101010101" charset="-122"/>
              <a:cs typeface="黑体" panose="02010609060101010101" charset="-122"/>
            </a:endParaRPr>
          </a:p>
          <a:p>
            <a:pPr marL="0" indent="0">
              <a:lnSpc>
                <a:spcPct val="100000"/>
              </a:lnSpc>
              <a:buNone/>
            </a:pPr>
            <a:r>
              <a:rPr lang="zh-CN" altLang="en-US" sz="2400" b="1">
                <a:latin typeface="黑体" panose="02010609060101010101" charset="-122"/>
                <a:ea typeface="黑体" panose="02010609060101010101" charset="-122"/>
                <a:cs typeface="黑体" panose="02010609060101010101" charset="-122"/>
              </a:rPr>
              <a:t>    所谓审美境界，就是要审美地生活，就是要活得美。让我们活在当下，重拾生活的审美。穿得讲究，吃得精致，常听音乐。</a:t>
            </a:r>
            <a:endParaRPr lang="zh-CN" altLang="en-US" sz="2400" b="1">
              <a:latin typeface="黑体" panose="02010609060101010101" charset="-122"/>
              <a:ea typeface="黑体" panose="02010609060101010101" charset="-122"/>
              <a:cs typeface="黑体" panose="02010609060101010101" charset="-122"/>
            </a:endParaRPr>
          </a:p>
          <a:p>
            <a:pPr marL="0" indent="0">
              <a:lnSpc>
                <a:spcPct val="100000"/>
              </a:lnSpc>
              <a:buNone/>
            </a:pPr>
            <a:r>
              <a:rPr lang="zh-CN" altLang="en-US" sz="2400" b="1">
                <a:latin typeface="黑体" panose="02010609060101010101" charset="-122"/>
                <a:ea typeface="黑体" panose="02010609060101010101" charset="-122"/>
                <a:cs typeface="黑体" panose="02010609060101010101" charset="-122"/>
              </a:rPr>
              <a:t>    也许生活不如意十有八九，总是充满压力和苦痛。然而我们可以在生活中看见美，创造美，用小确幸滋养平凡的时光，享受人生，活出美好和诗意。</a:t>
            </a:r>
            <a:endParaRPr lang="zh-CN" altLang="en-US" sz="2400" b="1">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3200">
                <a:latin typeface="黑体" panose="02010609060101010101" charset="-122"/>
                <a:ea typeface="黑体" panose="02010609060101010101" charset="-122"/>
                <a:cs typeface="黑体" panose="02010609060101010101" charset="-122"/>
              </a:rPr>
              <a:t>   “什么时候中国人能真正不卑不亢地以平常心对待世界上一切强于我或弱于我的国家，既充满民族自信又虚心学习他人长处，既懂得保持民族精华，又能以开阔的胸怀对外来思想和文化吞吐自如，那就是我们民族真正在精神上健康成熟的时候。”          </a:t>
            </a:r>
            <a:endParaRPr lang="zh-CN" altLang="en-US" sz="3200">
              <a:latin typeface="黑体" panose="02010609060101010101" charset="-122"/>
              <a:ea typeface="黑体" panose="02010609060101010101" charset="-122"/>
              <a:cs typeface="黑体" panose="02010609060101010101" charset="-122"/>
            </a:endParaRPr>
          </a:p>
          <a:p>
            <a:r>
              <a:rPr lang="zh-CN" altLang="en-US" sz="3200">
                <a:latin typeface="黑体" panose="02010609060101010101" charset="-122"/>
                <a:ea typeface="黑体" panose="02010609060101010101" charset="-122"/>
                <a:cs typeface="黑体" panose="02010609060101010101" charset="-122"/>
              </a:rPr>
              <a:t>                     ——资中筠《爱国的坐标》</a:t>
            </a:r>
            <a:endParaRPr lang="zh-CN" altLang="en-US" sz="3200">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443230"/>
            <a:ext cx="11088370" cy="698500"/>
          </a:xfrm>
        </p:spPr>
        <p:txBody>
          <a:bodyPr/>
          <a:p>
            <a:r>
              <a:rPr lang="en-US" altLang="zh-CN"/>
              <a:t>       </a:t>
            </a:r>
            <a:r>
              <a:rPr lang="zh-CN" altLang="en-US"/>
              <a:t>很多有着高学历的人在审美方面却很穷，生活得越来越麻木。</a:t>
            </a:r>
            <a:br>
              <a:rPr lang="zh-CN" altLang="en-US"/>
            </a:br>
            <a:r>
              <a:rPr lang="zh-CN" altLang="en-US"/>
              <a:t>文盲不可怕，美盲才可怕。</a:t>
            </a:r>
            <a:endParaRPr lang="zh-CN" altLang="en-US"/>
          </a:p>
        </p:txBody>
      </p:sp>
      <p:sp>
        <p:nvSpPr>
          <p:cNvPr id="3" name="内容占位符 2"/>
          <p:cNvSpPr>
            <a:spLocks noGrp="1"/>
          </p:cNvSpPr>
          <p:nvPr>
            <p:ph idx="1"/>
          </p:nvPr>
        </p:nvSpPr>
        <p:spPr/>
        <p:txBody>
          <a:bodyPr/>
          <a:p>
            <a:endParaRPr lang="zh-CN" altLang="en-US"/>
          </a:p>
        </p:txBody>
      </p:sp>
      <p:pic>
        <p:nvPicPr>
          <p:cNvPr id="4" name="图片 3" descr="u=1342946682,3588735418&amp;fm=173&amp;app=25&amp;f=JPEG"/>
          <p:cNvPicPr>
            <a:picLocks noChangeAspect="1"/>
          </p:cNvPicPr>
          <p:nvPr/>
        </p:nvPicPr>
        <p:blipFill>
          <a:blip r:embed="rId1"/>
          <a:stretch>
            <a:fillRect/>
          </a:stretch>
        </p:blipFill>
        <p:spPr>
          <a:xfrm>
            <a:off x="2252345" y="2180590"/>
            <a:ext cx="7035800" cy="4000500"/>
          </a:xfrm>
          <a:prstGeom prst="rect">
            <a:avLst/>
          </a:prstGeom>
        </p:spPr>
      </p:pic>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443230"/>
            <a:ext cx="11128375" cy="1005840"/>
          </a:xfrm>
        </p:spPr>
        <p:txBody>
          <a:bodyPr/>
          <a:p>
            <a:r>
              <a:rPr sz="3600">
                <a:sym typeface="+mn-ea"/>
              </a:rPr>
              <a:t>存在问题：</a:t>
            </a:r>
            <a:br>
              <a:rPr lang="zh-CN" altLang="en-US" b="1" dirty="0"/>
            </a:br>
            <a:endParaRPr lang="zh-CN" altLang="en-US"/>
          </a:p>
        </p:txBody>
      </p:sp>
      <p:sp>
        <p:nvSpPr>
          <p:cNvPr id="3" name="内容占位符 2"/>
          <p:cNvSpPr>
            <a:spLocks noGrp="1"/>
          </p:cNvSpPr>
          <p:nvPr>
            <p:ph idx="1"/>
          </p:nvPr>
        </p:nvSpPr>
        <p:spPr>
          <a:xfrm>
            <a:off x="1619250" y="1377315"/>
            <a:ext cx="9290050" cy="5388610"/>
          </a:xfrm>
        </p:spPr>
        <p:txBody>
          <a:bodyPr/>
          <a:p>
            <a:r>
              <a:rPr sz="2800" b="1">
                <a:sym typeface="+mn-ea"/>
              </a:rPr>
              <a:t>一类文太少，二三类文扎堆</a:t>
            </a:r>
            <a:endParaRPr sz="2800" b="1">
              <a:sym typeface="+mn-ea"/>
            </a:endParaRPr>
          </a:p>
          <a:p>
            <a:r>
              <a:rPr sz="2800" b="1">
                <a:sym typeface="+mn-ea"/>
              </a:rPr>
              <a:t>概念不清，中心不明</a:t>
            </a:r>
            <a:endParaRPr sz="2800" b="1">
              <a:sym typeface="+mn-ea"/>
            </a:endParaRPr>
          </a:p>
          <a:p>
            <a:r>
              <a:rPr sz="2800" b="1">
                <a:sym typeface="+mn-ea"/>
              </a:rPr>
              <a:t>忽视材料，另起炉灶</a:t>
            </a:r>
            <a:endParaRPr lang="zh-CN" altLang="en-US" sz="2800" b="1" dirty="0"/>
          </a:p>
          <a:p>
            <a:r>
              <a:rPr sz="2800" b="1">
                <a:sym typeface="+mn-ea"/>
              </a:rPr>
              <a:t>思路混乱，前后割裂</a:t>
            </a:r>
            <a:endParaRPr lang="zh-CN" altLang="en-US" sz="2800" b="1" dirty="0"/>
          </a:p>
          <a:p>
            <a:r>
              <a:rPr sz="2800" b="1">
                <a:sym typeface="+mn-ea"/>
              </a:rPr>
              <a:t>结构死板，泛泛而谈</a:t>
            </a:r>
            <a:endParaRPr sz="2800" b="1">
              <a:sym typeface="+mn-ea"/>
            </a:endParaRPr>
          </a:p>
          <a:p>
            <a:r>
              <a:rPr lang="zh-CN" altLang="en-US" sz="2800" b="1"/>
              <a:t>缺少思辨，逻辑不清</a:t>
            </a:r>
            <a:endParaRPr lang="zh-CN" altLang="en-US" sz="2800" b="1"/>
          </a:p>
          <a:p>
            <a:r>
              <a:rPr lang="zh-CN" altLang="en-US" sz="2800" b="1"/>
              <a:t>书写书写还是书写</a:t>
            </a:r>
            <a:endParaRPr lang="zh-CN" altLang="en-US" sz="2800" b="1"/>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概念不清，中心不明</a:t>
            </a:r>
            <a:br>
              <a:rPr b="1">
                <a:sym typeface="+mn-ea"/>
              </a:rPr>
            </a:br>
            <a:endParaRPr lang="zh-CN" altLang="en-US"/>
          </a:p>
        </p:txBody>
      </p:sp>
      <p:sp>
        <p:nvSpPr>
          <p:cNvPr id="3" name="内容占位符 2"/>
          <p:cNvSpPr>
            <a:spLocks noGrp="1"/>
          </p:cNvSpPr>
          <p:nvPr>
            <p:ph idx="1"/>
          </p:nvPr>
        </p:nvSpPr>
        <p:spPr/>
        <p:txBody>
          <a:bodyPr/>
          <a:p>
            <a:endParaRPr lang="zh-CN" altLang="en-US"/>
          </a:p>
        </p:txBody>
      </p:sp>
      <p:pic>
        <p:nvPicPr>
          <p:cNvPr id="4" name="图片 3" descr="火狐截图_2020-04-10T10-41-02.929Z"/>
          <p:cNvPicPr>
            <a:picLocks noChangeAspect="1"/>
          </p:cNvPicPr>
          <p:nvPr/>
        </p:nvPicPr>
        <p:blipFill>
          <a:blip r:embed="rId1"/>
          <a:stretch>
            <a:fillRect/>
          </a:stretch>
        </p:blipFill>
        <p:spPr>
          <a:xfrm>
            <a:off x="1066800" y="952500"/>
            <a:ext cx="10058400" cy="5733415"/>
          </a:xfrm>
          <a:prstGeom prst="rect">
            <a:avLst/>
          </a:prstGeom>
        </p:spPr>
      </p:pic>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忽视材料，另起炉灶</a:t>
            </a:r>
            <a:br>
              <a:rPr lang="zh-CN" altLang="en-US" b="1" dirty="0"/>
            </a:br>
            <a:endParaRPr lang="zh-CN" altLang="en-US"/>
          </a:p>
        </p:txBody>
      </p:sp>
      <p:sp>
        <p:nvSpPr>
          <p:cNvPr id="3" name="内容占位符 2"/>
          <p:cNvSpPr>
            <a:spLocks noGrp="1"/>
          </p:cNvSpPr>
          <p:nvPr>
            <p:ph idx="1"/>
          </p:nvPr>
        </p:nvSpPr>
        <p:spPr/>
        <p:txBody>
          <a:bodyPr/>
          <a:p>
            <a:endParaRPr lang="zh-CN" altLang="en-US"/>
          </a:p>
        </p:txBody>
      </p:sp>
      <p:pic>
        <p:nvPicPr>
          <p:cNvPr id="4" name="图片 3" descr="AfterCorrect_c7711360-c440-4f44-a1c0-ed265c024c95A"/>
          <p:cNvPicPr>
            <a:picLocks noChangeAspect="1"/>
          </p:cNvPicPr>
          <p:nvPr/>
        </p:nvPicPr>
        <p:blipFill>
          <a:blip r:embed="rId1"/>
          <a:stretch>
            <a:fillRect/>
          </a:stretch>
        </p:blipFill>
        <p:spPr>
          <a:xfrm>
            <a:off x="1224280" y="952500"/>
            <a:ext cx="9742805" cy="5793740"/>
          </a:xfrm>
          <a:prstGeom prst="rect">
            <a:avLst/>
          </a:prstGeom>
        </p:spPr>
      </p:pic>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思路混乱，前后割裂</a:t>
            </a:r>
            <a:br>
              <a:rPr lang="zh-CN" altLang="en-US" b="1" dirty="0"/>
            </a:br>
            <a:endParaRPr lang="zh-CN" altLang="en-US"/>
          </a:p>
        </p:txBody>
      </p:sp>
      <p:sp>
        <p:nvSpPr>
          <p:cNvPr id="3" name="内容占位符 2"/>
          <p:cNvSpPr>
            <a:spLocks noGrp="1"/>
          </p:cNvSpPr>
          <p:nvPr>
            <p:ph idx="1"/>
          </p:nvPr>
        </p:nvSpPr>
        <p:spPr/>
        <p:txBody>
          <a:bodyPr/>
          <a:p>
            <a:endParaRPr lang="zh-CN" altLang="en-US"/>
          </a:p>
        </p:txBody>
      </p:sp>
      <p:pic>
        <p:nvPicPr>
          <p:cNvPr id="4" name="图片 3" descr="火狐截图_2020-04-10T10-45-54.720Z"/>
          <p:cNvPicPr>
            <a:picLocks noChangeAspect="1"/>
          </p:cNvPicPr>
          <p:nvPr/>
        </p:nvPicPr>
        <p:blipFill>
          <a:blip r:embed="rId1"/>
          <a:stretch>
            <a:fillRect/>
          </a:stretch>
        </p:blipFill>
        <p:spPr>
          <a:xfrm>
            <a:off x="1066800" y="952500"/>
            <a:ext cx="10255885" cy="5696585"/>
          </a:xfrm>
          <a:prstGeom prst="rect">
            <a:avLst/>
          </a:prstGeom>
        </p:spPr>
      </p:pic>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结构死板，泛泛而谈</a:t>
            </a:r>
            <a:br>
              <a:rPr b="1">
                <a:sym typeface="+mn-ea"/>
              </a:rPr>
            </a:br>
            <a:endParaRPr lang="zh-CN" altLang="en-US"/>
          </a:p>
        </p:txBody>
      </p:sp>
      <p:sp>
        <p:nvSpPr>
          <p:cNvPr id="3" name="内容占位符 2"/>
          <p:cNvSpPr>
            <a:spLocks noGrp="1"/>
          </p:cNvSpPr>
          <p:nvPr>
            <p:ph idx="1"/>
          </p:nvPr>
        </p:nvSpPr>
        <p:spPr/>
        <p:txBody>
          <a:bodyPr/>
          <a:p>
            <a:endParaRPr lang="zh-CN" altLang="en-US"/>
          </a:p>
        </p:txBody>
      </p:sp>
      <p:pic>
        <p:nvPicPr>
          <p:cNvPr id="4" name="图片 3" descr="火狐截图_2020-04-10T03-54-27.677Z"/>
          <p:cNvPicPr>
            <a:picLocks noChangeAspect="1"/>
          </p:cNvPicPr>
          <p:nvPr/>
        </p:nvPicPr>
        <p:blipFill>
          <a:blip r:embed="rId1"/>
          <a:stretch>
            <a:fillRect/>
          </a:stretch>
        </p:blipFill>
        <p:spPr>
          <a:xfrm>
            <a:off x="1482090" y="1147445"/>
            <a:ext cx="9514840" cy="5550535"/>
          </a:xfrm>
          <a:prstGeom prst="rect">
            <a:avLst/>
          </a:prstGeom>
        </p:spPr>
      </p:pic>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缺少思辨，逻辑不清</a:t>
            </a:r>
            <a:br>
              <a:rPr lang="zh-CN" altLang="en-US" b="1"/>
            </a:br>
            <a:endParaRPr lang="zh-CN" altLang="en-US"/>
          </a:p>
        </p:txBody>
      </p:sp>
      <p:sp>
        <p:nvSpPr>
          <p:cNvPr id="3" name="内容占位符 2"/>
          <p:cNvSpPr>
            <a:spLocks noGrp="1"/>
          </p:cNvSpPr>
          <p:nvPr>
            <p:ph idx="1"/>
          </p:nvPr>
        </p:nvSpPr>
        <p:spPr/>
        <p:txBody>
          <a:bodyPr/>
          <a:p>
            <a:endParaRPr lang="zh-CN" altLang="en-US"/>
          </a:p>
        </p:txBody>
      </p:sp>
      <p:pic>
        <p:nvPicPr>
          <p:cNvPr id="4" name="图片 3" descr="火狐截图_2020-04-10T10-49-28.597Z"/>
          <p:cNvPicPr>
            <a:picLocks noChangeAspect="1"/>
          </p:cNvPicPr>
          <p:nvPr/>
        </p:nvPicPr>
        <p:blipFill>
          <a:blip r:embed="rId1"/>
          <a:stretch>
            <a:fillRect/>
          </a:stretch>
        </p:blipFill>
        <p:spPr>
          <a:xfrm>
            <a:off x="1165860" y="952500"/>
            <a:ext cx="10058400" cy="5736590"/>
          </a:xfrm>
          <a:prstGeom prst="rect">
            <a:avLst/>
          </a:prstGeom>
        </p:spPr>
      </p:pic>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注意书写，字要工整：</a:t>
            </a:r>
            <a:endParaRPr lang="zh-CN" altLang="en-US"/>
          </a:p>
        </p:txBody>
      </p:sp>
      <p:sp>
        <p:nvSpPr>
          <p:cNvPr id="3" name="内容占位符 2"/>
          <p:cNvSpPr>
            <a:spLocks noGrp="1"/>
          </p:cNvSpPr>
          <p:nvPr>
            <p:ph idx="1"/>
          </p:nvPr>
        </p:nvSpPr>
        <p:spPr/>
        <p:txBody>
          <a:bodyPr/>
          <a:p>
            <a:endParaRPr lang="zh-CN" altLang="en-US"/>
          </a:p>
        </p:txBody>
      </p:sp>
      <p:pic>
        <p:nvPicPr>
          <p:cNvPr id="4" name="图片 3" descr="AfterCorrect_a92ec6f1-8e3b-4122-9901-4bda5e8659eeA"/>
          <p:cNvPicPr>
            <a:picLocks noChangeAspect="1"/>
          </p:cNvPicPr>
          <p:nvPr/>
        </p:nvPicPr>
        <p:blipFill>
          <a:blip r:embed="rId1"/>
          <a:stretch>
            <a:fillRect/>
          </a:stretch>
        </p:blipFill>
        <p:spPr>
          <a:xfrm>
            <a:off x="1066800" y="953135"/>
            <a:ext cx="10058400" cy="5726430"/>
          </a:xfrm>
          <a:prstGeom prst="rect">
            <a:avLst/>
          </a:prstGeom>
        </p:spPr>
      </p:pic>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latin typeface="Calibri" panose="020F0502020204030204" charset="0"/>
                <a:sym typeface="+mn-ea"/>
              </a:rPr>
              <a:t>《一代宗师》</a:t>
            </a:r>
            <a:r>
              <a:rPr>
                <a:latin typeface="Calibri" panose="020F0502020204030204" charset="0"/>
                <a:sym typeface="+mn-ea"/>
              </a:rPr>
              <a:t>经典台词：</a:t>
            </a:r>
            <a:endParaRPr lang="zh-CN" altLang="en-US">
              <a:latin typeface="Calibri" panose="020F0502020204030204" charset="0"/>
            </a:endParaRPr>
          </a:p>
        </p:txBody>
      </p:sp>
      <p:sp>
        <p:nvSpPr>
          <p:cNvPr id="3" name="内容占位符 2"/>
          <p:cNvSpPr>
            <a:spLocks noGrp="1"/>
          </p:cNvSpPr>
          <p:nvPr>
            <p:ph idx="1"/>
          </p:nvPr>
        </p:nvSpPr>
        <p:spPr>
          <a:xfrm>
            <a:off x="669882" y="1101098"/>
            <a:ext cx="10852237" cy="5388907"/>
          </a:xfrm>
        </p:spPr>
        <p:txBody>
          <a:bodyPr/>
          <a:p>
            <a:pPr marL="0" indent="0">
              <a:buNone/>
            </a:pPr>
            <a:r>
              <a:rPr sz="2000" b="1">
                <a:latin typeface="楷体" panose="02010609060101010101" charset="-122"/>
                <a:ea typeface="楷体" panose="02010609060101010101" charset="-122"/>
                <a:cs typeface="楷体" panose="02010609060101010101" charset="-122"/>
                <a:sym typeface="+mn-ea"/>
              </a:rPr>
              <a:t>“人活一世，有人成了面子，有人成了里子，都是时势使然。”</a:t>
            </a:r>
            <a:endParaRPr sz="2000" b="1">
              <a:latin typeface="楷体" panose="02010609060101010101" charset="-122"/>
              <a:ea typeface="楷体" panose="02010609060101010101" charset="-122"/>
              <a:cs typeface="楷体" panose="02010609060101010101" charset="-122"/>
            </a:endParaRPr>
          </a:p>
          <a:p>
            <a:pPr marL="0" indent="0">
              <a:buNone/>
            </a:pPr>
            <a:r>
              <a:rPr sz="2000" b="1">
                <a:latin typeface="楷体" panose="02010609060101010101" charset="-122"/>
                <a:ea typeface="楷体" panose="02010609060101010101" charset="-122"/>
                <a:cs typeface="楷体" panose="02010609060101010101" charset="-122"/>
                <a:sym typeface="+mn-ea"/>
              </a:rPr>
              <a:t>“世间所有的相遇，都是久别重逢。</a:t>
            </a:r>
            <a:r>
              <a:rPr lang="en-US" altLang="zh-CN" sz="2000" b="1">
                <a:latin typeface="楷体" panose="02010609060101010101" charset="-122"/>
                <a:ea typeface="楷体" panose="02010609060101010101" charset="-122"/>
                <a:cs typeface="楷体" panose="02010609060101010101" charset="-122"/>
                <a:sym typeface="+mn-ea"/>
              </a:rPr>
              <a:t>”</a:t>
            </a:r>
            <a:endParaRPr sz="2000" b="1">
              <a:latin typeface="楷体" panose="02010609060101010101" charset="-122"/>
              <a:ea typeface="楷体" panose="02010609060101010101" charset="-122"/>
              <a:cs typeface="楷体" panose="02010609060101010101" charset="-122"/>
              <a:sym typeface="+mn-ea"/>
            </a:endParaRPr>
          </a:p>
          <a:p>
            <a:pPr marL="0" indent="0">
              <a:buNone/>
            </a:pPr>
            <a:r>
              <a:rPr sz="2000" b="1">
                <a:latin typeface="楷体" panose="02010609060101010101" charset="-122"/>
                <a:ea typeface="楷体" panose="02010609060101010101" charset="-122"/>
                <a:cs typeface="楷体" panose="02010609060101010101" charset="-122"/>
                <a:sym typeface="+mn-ea"/>
              </a:rPr>
              <a:t>“人生若无悔，该多无趣啊。</a:t>
            </a:r>
            <a:r>
              <a:rPr lang="en-US" altLang="zh-CN" sz="2000" b="1">
                <a:latin typeface="楷体" panose="02010609060101010101" charset="-122"/>
                <a:ea typeface="楷体" panose="02010609060101010101" charset="-122"/>
                <a:cs typeface="楷体" panose="02010609060101010101" charset="-122"/>
                <a:sym typeface="+mn-ea"/>
              </a:rPr>
              <a:t>”</a:t>
            </a:r>
            <a:endParaRPr lang="en-US" altLang="zh-CN" sz="2000" b="1">
              <a:latin typeface="楷体" panose="02010609060101010101" charset="-122"/>
              <a:ea typeface="楷体" panose="02010609060101010101" charset="-122"/>
              <a:cs typeface="楷体" panose="02010609060101010101" charset="-122"/>
              <a:sym typeface="+mn-ea"/>
            </a:endParaRPr>
          </a:p>
          <a:p>
            <a:pPr marL="0" indent="0">
              <a:buNone/>
            </a:pPr>
            <a:r>
              <a:rPr lang="en-US" altLang="zh-CN" sz="2000" b="1">
                <a:latin typeface="楷体" panose="02010609060101010101" charset="-122"/>
                <a:ea typeface="楷体" panose="02010609060101010101" charset="-122"/>
                <a:cs typeface="楷体" panose="02010609060101010101" charset="-122"/>
                <a:sym typeface="+mn-ea"/>
              </a:rPr>
              <a:t>“功夫两个字：一横一竖！错的，躺下；站着的，才有资格讲话。”</a:t>
            </a:r>
            <a:endParaRPr lang="en-US" altLang="zh-CN" sz="2000" b="1">
              <a:latin typeface="楷体" panose="02010609060101010101" charset="-122"/>
              <a:ea typeface="楷体" panose="02010609060101010101" charset="-122"/>
              <a:cs typeface="楷体" panose="02010609060101010101" charset="-122"/>
              <a:sym typeface="+mn-ea"/>
            </a:endParaRPr>
          </a:p>
          <a:p>
            <a:pPr marL="0" indent="0">
              <a:buNone/>
            </a:pPr>
            <a:r>
              <a:rPr lang="en-US" altLang="zh-CN" sz="2000" b="1">
                <a:latin typeface="楷体" panose="02010609060101010101" charset="-122"/>
                <a:ea typeface="楷体" panose="02010609060101010101" charset="-122"/>
                <a:cs typeface="楷体" panose="02010609060101010101" charset="-122"/>
                <a:sym typeface="+mn-ea"/>
              </a:rPr>
              <a:t>“你知道为什么刀得有鞘？因为刀的真意不在杀，在藏。”</a:t>
            </a:r>
            <a:endParaRPr lang="en-US" altLang="zh-CN" sz="2000" b="1">
              <a:latin typeface="楷体" panose="02010609060101010101" charset="-122"/>
              <a:ea typeface="楷体" panose="02010609060101010101" charset="-122"/>
              <a:cs typeface="楷体" panose="02010609060101010101" charset="-122"/>
              <a:sym typeface="+mn-ea"/>
            </a:endParaRPr>
          </a:p>
          <a:p>
            <a:pPr marL="0" indent="0">
              <a:buNone/>
            </a:pPr>
            <a:r>
              <a:rPr sz="2000" b="1">
                <a:latin typeface="楷体" panose="02010609060101010101" charset="-122"/>
                <a:ea typeface="楷体" panose="02010609060101010101" charset="-122"/>
                <a:cs typeface="楷体" panose="02010609060101010101" charset="-122"/>
                <a:sym typeface="+mn-ea"/>
              </a:rPr>
              <a:t>    </a:t>
            </a:r>
            <a:r>
              <a:rPr sz="2000" b="1">
                <a:latin typeface="黑体" panose="02010609060101010101" charset="-122"/>
                <a:ea typeface="黑体" panose="02010609060101010101" charset="-122"/>
                <a:cs typeface="楷体" panose="02010609060101010101" charset="-122"/>
                <a:sym typeface="+mn-ea"/>
              </a:rPr>
              <a:t>电影</a:t>
            </a:r>
            <a:r>
              <a:rPr sz="2000" b="1">
                <a:latin typeface="黑体" panose="02010609060101010101" charset="-122"/>
                <a:ea typeface="黑体" panose="02010609060101010101" charset="-122"/>
                <a:cs typeface="楷体" panose="02010609060101010101" charset="-122"/>
              </a:rPr>
              <a:t>塑造了一位</a:t>
            </a:r>
            <a:r>
              <a:rPr sz="2000" b="1">
                <a:latin typeface="黑体" panose="02010609060101010101" charset="-122"/>
                <a:ea typeface="黑体" panose="02010609060101010101" charset="-122"/>
                <a:cs typeface="楷体" panose="02010609060101010101" charset="-122"/>
                <a:sym typeface="+mn-ea"/>
              </a:rPr>
              <a:t>诗意武侠的形象，在人物内心的定夺和气氛的营造以及打斗细节的展示方面，都为民国武侠片铺设了一种诗意的气氛，</a:t>
            </a:r>
            <a:r>
              <a:rPr sz="2000" b="1">
                <a:latin typeface="黑体" panose="02010609060101010101" charset="-122"/>
                <a:ea typeface="黑体" panose="02010609060101010101" charset="-122"/>
                <a:cs typeface="楷体" panose="02010609060101010101" charset="-122"/>
              </a:rPr>
              <a:t>展现了中国功夫片浓浓的艺术气息和深厚的人文底蕴。</a:t>
            </a:r>
            <a:endParaRPr sz="2000" b="1">
              <a:latin typeface="黑体" panose="02010609060101010101" charset="-122"/>
              <a:ea typeface="黑体" panose="02010609060101010101" charset="-122"/>
              <a:cs typeface="楷体" panose="02010609060101010101" charset="-122"/>
            </a:endParaRPr>
          </a:p>
          <a:p>
            <a:pPr marL="0" indent="0">
              <a:buNone/>
            </a:pPr>
            <a:endParaRPr>
              <a:latin typeface="Calibri" panose="020F0502020204030204" charset="0"/>
            </a:endParaRPr>
          </a:p>
          <a:p>
            <a:pPr marL="0" indent="0">
              <a:buNone/>
            </a:pPr>
            <a:endParaRPr>
              <a:latin typeface="Calibri" panose="020F0502020204030204" charset="0"/>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12289" descr="张老师课件背景参考一"/>
          <p:cNvPicPr>
            <a:picLocks noChangeAspect="1"/>
          </p:cNvPicPr>
          <p:nvPr/>
        </p:nvPicPr>
        <p:blipFill>
          <a:blip r:embed="rId1"/>
          <a:stretch>
            <a:fillRect/>
          </a:stretch>
        </p:blipFill>
        <p:spPr>
          <a:xfrm>
            <a:off x="1917065" y="125730"/>
            <a:ext cx="8146415" cy="6424295"/>
          </a:xfrm>
          <a:prstGeom prst="rect">
            <a:avLst/>
          </a:prstGeom>
          <a:noFill/>
          <a:ln w="9525">
            <a:noFill/>
          </a:ln>
        </p:spPr>
      </p:pic>
      <p:sp>
        <p:nvSpPr>
          <p:cNvPr id="12291" name="文本框 12290"/>
          <p:cNvSpPr txBox="1"/>
          <p:nvPr/>
        </p:nvSpPr>
        <p:spPr>
          <a:xfrm>
            <a:off x="2200593" y="990600"/>
            <a:ext cx="1290320" cy="4526280"/>
          </a:xfrm>
          <a:prstGeom prst="rect">
            <a:avLst/>
          </a:prstGeom>
          <a:noFill/>
          <a:ln w="9525">
            <a:noFill/>
          </a:ln>
        </p:spPr>
        <p:txBody>
          <a:bodyPr vert="eaVert" wrap="none" anchor="t">
            <a:spAutoFit/>
          </a:bodyPr>
          <a:p>
            <a:r>
              <a:rPr lang="zh-CN" altLang="en-US" sz="7200" b="1" dirty="0">
                <a:solidFill>
                  <a:schemeClr val="bg1"/>
                </a:solidFill>
                <a:latin typeface="Arial" panose="020B0604020202020204" pitchFamily="34" charset="0"/>
                <a:ea typeface="隶书" panose="02010509060101010101" pitchFamily="49" charset="-122"/>
              </a:rPr>
              <a:t>美 美 与 共</a:t>
            </a:r>
            <a:endParaRPr lang="zh-CN" altLang="en-US" sz="7200" b="1" dirty="0">
              <a:solidFill>
                <a:schemeClr val="bg1"/>
              </a:solidFill>
              <a:latin typeface="Arial" panose="020B0604020202020204" pitchFamily="34" charset="0"/>
              <a:ea typeface="隶书" panose="02010509060101010101" pitchFamily="49" charset="-122"/>
            </a:endParaRPr>
          </a:p>
        </p:txBody>
      </p:sp>
      <p:sp>
        <p:nvSpPr>
          <p:cNvPr id="12293" name="文本框 12292"/>
          <p:cNvSpPr txBox="1"/>
          <p:nvPr/>
        </p:nvSpPr>
        <p:spPr>
          <a:xfrm>
            <a:off x="8601393" y="990600"/>
            <a:ext cx="1290320" cy="4526280"/>
          </a:xfrm>
          <a:prstGeom prst="rect">
            <a:avLst/>
          </a:prstGeom>
          <a:noFill/>
          <a:ln w="9525">
            <a:noFill/>
          </a:ln>
        </p:spPr>
        <p:txBody>
          <a:bodyPr vert="eaVert" wrap="none" anchor="t">
            <a:spAutoFit/>
          </a:bodyPr>
          <a:p>
            <a:r>
              <a:rPr lang="zh-CN" altLang="en-US" sz="7200" b="1" dirty="0">
                <a:solidFill>
                  <a:schemeClr val="bg1"/>
                </a:solidFill>
                <a:latin typeface="Arial" panose="020B0604020202020204" pitchFamily="34" charset="0"/>
                <a:ea typeface="隶书" panose="02010509060101010101" pitchFamily="49" charset="-122"/>
              </a:rPr>
              <a:t>和 而 不 同</a:t>
            </a:r>
            <a:endParaRPr lang="zh-CN" altLang="en-US" sz="7200" b="1" dirty="0">
              <a:solidFill>
                <a:schemeClr val="bg1"/>
              </a:solidFill>
              <a:latin typeface="Arial" panose="020B0604020202020204" pitchFamily="34" charset="0"/>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1000" fill="hold"/>
                                        <p:tgtEl>
                                          <p:spTgt spid="12291"/>
                                        </p:tgtEl>
                                        <p:attrNameLst>
                                          <p:attrName>ppt_w</p:attrName>
                                        </p:attrNameLst>
                                      </p:cBhvr>
                                      <p:tavLst>
                                        <p:tav tm="0">
                                          <p:val>
                                            <p:strVal val="#ppt_w*0.70"/>
                                          </p:val>
                                        </p:tav>
                                        <p:tav tm="100000">
                                          <p:val>
                                            <p:strVal val="#ppt_w"/>
                                          </p:val>
                                        </p:tav>
                                      </p:tavLst>
                                    </p:anim>
                                    <p:anim calcmode="lin" valueType="num">
                                      <p:cBhvr>
                                        <p:cTn id="8" dur="1000" fill="hold"/>
                                        <p:tgtEl>
                                          <p:spTgt spid="12291"/>
                                        </p:tgtEl>
                                        <p:attrNameLst>
                                          <p:attrName>ppt_h</p:attrName>
                                        </p:attrNameLst>
                                      </p:cBhvr>
                                      <p:tavLst>
                                        <p:tav tm="0">
                                          <p:val>
                                            <p:strVal val="#ppt_h"/>
                                          </p:val>
                                        </p:tav>
                                        <p:tav tm="100000">
                                          <p:val>
                                            <p:strVal val="#ppt_h"/>
                                          </p:val>
                                        </p:tav>
                                      </p:tavLst>
                                    </p:anim>
                                    <p:animEffect transition="in" filter="fade">
                                      <p:cBhvr>
                                        <p:cTn id="9" dur="1000"/>
                                        <p:tgtEl>
                                          <p:spTgt spid="12291"/>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2293">
                                            <p:txEl>
                                              <p:charRg st="0" end="8"/>
                                            </p:txEl>
                                          </p:spTgt>
                                        </p:tgtEl>
                                        <p:attrNameLst>
                                          <p:attrName>style.visibility</p:attrName>
                                        </p:attrNameLst>
                                      </p:cBhvr>
                                      <p:to>
                                        <p:strVal val="visible"/>
                                      </p:to>
                                    </p:set>
                                    <p:anim calcmode="lin" valueType="num">
                                      <p:cBhvr>
                                        <p:cTn id="14" dur="1000" fill="hold"/>
                                        <p:tgtEl>
                                          <p:spTgt spid="12293">
                                            <p:txEl>
                                              <p:charRg st="0" end="8"/>
                                            </p:txEl>
                                          </p:spTgt>
                                        </p:tgtEl>
                                        <p:attrNameLst>
                                          <p:attrName>ppt_w</p:attrName>
                                        </p:attrNameLst>
                                      </p:cBhvr>
                                      <p:tavLst>
                                        <p:tav tm="0">
                                          <p:val>
                                            <p:strVal val="#ppt_w*0.70"/>
                                          </p:val>
                                        </p:tav>
                                        <p:tav tm="100000">
                                          <p:val>
                                            <p:strVal val="#ppt_w"/>
                                          </p:val>
                                        </p:tav>
                                      </p:tavLst>
                                    </p:anim>
                                    <p:anim calcmode="lin" valueType="num">
                                      <p:cBhvr>
                                        <p:cTn id="15" dur="1000" fill="hold"/>
                                        <p:tgtEl>
                                          <p:spTgt spid="12293">
                                            <p:txEl>
                                              <p:charRg st="0" end="8"/>
                                            </p:txEl>
                                          </p:spTgt>
                                        </p:tgtEl>
                                        <p:attrNameLst>
                                          <p:attrName>ppt_h</p:attrName>
                                        </p:attrNameLst>
                                      </p:cBhvr>
                                      <p:tavLst>
                                        <p:tav tm="0">
                                          <p:val>
                                            <p:strVal val="#ppt_h"/>
                                          </p:val>
                                        </p:tav>
                                        <p:tav tm="100000">
                                          <p:val>
                                            <p:strVal val="#ppt_h"/>
                                          </p:val>
                                        </p:tav>
                                      </p:tavLst>
                                    </p:anim>
                                    <p:animEffect transition="in" filter="fade">
                                      <p:cBhvr>
                                        <p:cTn id="16" dur="1000"/>
                                        <p:tgtEl>
                                          <p:spTgt spid="12293">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chemeClr val="accent1"/>
                </a:solidFill>
                <a:latin typeface="+mj-lt"/>
                <a:ea typeface="+mj-ea"/>
                <a:sym typeface="+mn-ea"/>
              </a:rPr>
              <a:t>积极推动文明交流互鉴，共绘美美与共文明画卷</a:t>
            </a:r>
            <a:br>
              <a:rPr lang="zh-CN" altLang="en-US" b="1" kern="1200" baseline="0" dirty="0">
                <a:solidFill>
                  <a:srgbClr val="FF0000"/>
                </a:solidFill>
                <a:latin typeface="+mj-lt"/>
                <a:ea typeface="+mj-ea"/>
                <a:cs typeface="+mj-cs"/>
              </a:rPr>
            </a:br>
            <a:endParaRPr lang="zh-CN" altLang="en-US"/>
          </a:p>
        </p:txBody>
      </p:sp>
      <p:pic>
        <p:nvPicPr>
          <p:cNvPr id="12291" name="图片 20486" descr="W020190516454816277284"/>
          <p:cNvPicPr>
            <a:picLocks noChangeAspect="1"/>
          </p:cNvPicPr>
          <p:nvPr>
            <p:ph idx="1"/>
            <p:custDataLst>
              <p:tags r:id="rId1"/>
            </p:custDataLst>
          </p:nvPr>
        </p:nvPicPr>
        <p:blipFill>
          <a:blip r:embed="rId2"/>
          <a:stretch>
            <a:fillRect/>
          </a:stretch>
        </p:blipFill>
        <p:spPr>
          <a:xfrm>
            <a:off x="2413000" y="1427480"/>
            <a:ext cx="8081645" cy="4828540"/>
          </a:xfrm>
          <a:prstGeom prst="rect">
            <a:avLst/>
          </a:prstGeom>
          <a:noFill/>
          <a:ln w="9525">
            <a:noFill/>
          </a:ln>
        </p:spPr>
      </p:pic>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683895" y="2966085"/>
            <a:ext cx="6396990" cy="987425"/>
          </a:xfrm>
        </p:spPr>
        <p:txBody>
          <a:bodyPr>
            <a:normAutofit/>
          </a:bodyPr>
          <a:lstStyle/>
          <a:p>
            <a:r>
              <a:rPr lang="zh-CN" altLang="en-US" dirty="0">
                <a:solidFill>
                  <a:schemeClr val="accent1"/>
                </a:solidFill>
              </a:rPr>
              <a:t>你的脚下就是中国</a:t>
            </a:r>
            <a:endParaRPr lang="zh-CN" altLang="en-US" dirty="0">
              <a:solidFill>
                <a:schemeClr val="accent1"/>
              </a:solidFill>
            </a:endParaRPr>
          </a:p>
        </p:txBody>
      </p:sp>
      <p:sp>
        <p:nvSpPr>
          <p:cNvPr id="3" name="副标题 2"/>
          <p:cNvSpPr>
            <a:spLocks noGrp="1"/>
          </p:cNvSpPr>
          <p:nvPr>
            <p:ph type="subTitle" idx="1"/>
            <p:custDataLst>
              <p:tags r:id="rId2"/>
            </p:custDataLst>
          </p:nvPr>
        </p:nvSpPr>
        <p:spPr>
          <a:xfrm>
            <a:off x="7080884" y="2966086"/>
            <a:ext cx="4080312" cy="1042524"/>
          </a:xfrm>
        </p:spPr>
        <p:txBody>
          <a:bodyPr>
            <a:normAutofit fontScale="80000"/>
          </a:bodyPr>
          <a:lstStyle/>
          <a:p>
            <a:r>
              <a:rPr lang="zh-CN" altLang="en-US" dirty="0"/>
              <a:t>家国情怀展大美</a:t>
            </a:r>
            <a:endParaRPr lang="zh-CN" altLang="en-US" dirty="0"/>
          </a:p>
        </p:txBody>
      </p:sp>
      <p:sp>
        <p:nvSpPr>
          <p:cNvPr id="4" name="文本占位符 3"/>
          <p:cNvSpPr>
            <a:spLocks noGrp="1"/>
          </p:cNvSpPr>
          <p:nvPr>
            <p:ph type="body" sz="quarter" idx="13"/>
            <p:custDataLst>
              <p:tags r:id="rId3"/>
            </p:custDataLst>
          </p:nvPr>
        </p:nvSpPr>
        <p:spPr/>
        <p:txBody>
          <a:bodyPr/>
          <a:lstStyle/>
          <a:p>
            <a:r>
              <a:rPr lang="zh-CN" altLang="en-US"/>
              <a:t>单击此处添加副标题</a:t>
            </a:r>
            <a:endParaRPr lang="zh-CN" altLang="en-US"/>
          </a:p>
        </p:txBody>
      </p:sp>
      <p:sp>
        <p:nvSpPr>
          <p:cNvPr id="5" name="文本占位符 4"/>
          <p:cNvSpPr>
            <a:spLocks noGrp="1"/>
          </p:cNvSpPr>
          <p:nvPr>
            <p:ph type="body" sz="quarter" idx="14"/>
            <p:custDataLst>
              <p:tags r:id="rId4"/>
            </p:custDataLst>
          </p:nvPr>
        </p:nvSpPr>
        <p:spPr/>
        <p:txBody>
          <a:bodyPr/>
          <a:lstStyle/>
          <a:p>
            <a:r>
              <a:rPr lang="zh-CN" altLang="en-US"/>
              <a:t>添加正文</a:t>
            </a:r>
            <a:endParaRPr lang="zh-CN" altLang="en-US"/>
          </a:p>
        </p:txBody>
      </p:sp>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一种舒缓、宁静的“延禧莫兰迪”之美：</a:t>
            </a:r>
            <a:endParaRPr lang="zh-CN" altLang="en-US"/>
          </a:p>
        </p:txBody>
      </p:sp>
      <p:sp>
        <p:nvSpPr>
          <p:cNvPr id="3" name="内容占位符 2"/>
          <p:cNvSpPr>
            <a:spLocks noGrp="1"/>
          </p:cNvSpPr>
          <p:nvPr>
            <p:ph idx="1"/>
          </p:nvPr>
        </p:nvSpPr>
        <p:spPr/>
        <p:txBody>
          <a:bodyPr/>
          <a:p>
            <a:pPr marL="0" indent="0">
              <a:buNone/>
            </a:pPr>
            <a:endParaRPr lang="zh-CN" altLang="en-US"/>
          </a:p>
        </p:txBody>
      </p:sp>
      <p:pic>
        <p:nvPicPr>
          <p:cNvPr id="4" name="图片 3" descr="火狐截图_2020-04-10T00-15-33.018Z"/>
          <p:cNvPicPr>
            <a:picLocks noChangeAspect="1"/>
          </p:cNvPicPr>
          <p:nvPr/>
        </p:nvPicPr>
        <p:blipFill>
          <a:blip r:embed="rId1"/>
          <a:stretch>
            <a:fillRect/>
          </a:stretch>
        </p:blipFill>
        <p:spPr>
          <a:xfrm>
            <a:off x="1229360" y="1247775"/>
            <a:ext cx="10058400" cy="5013325"/>
          </a:xfrm>
          <a:prstGeom prst="rect">
            <a:avLst/>
          </a:prstGeom>
        </p:spPr>
      </p:pic>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49257" y="292739"/>
            <a:ext cx="10852237" cy="441964"/>
          </a:xfrm>
        </p:spPr>
        <p:txBody>
          <a:bodyPr/>
          <a:p>
            <a:r>
              <a:rPr lang="zh-CN" altLang="en-US"/>
              <a:t>莫兰迪色系：</a:t>
            </a:r>
            <a:endParaRPr lang="zh-CN" altLang="en-US"/>
          </a:p>
        </p:txBody>
      </p:sp>
      <p:sp>
        <p:nvSpPr>
          <p:cNvPr id="3" name="内容占位符 2"/>
          <p:cNvSpPr>
            <a:spLocks noGrp="1"/>
          </p:cNvSpPr>
          <p:nvPr>
            <p:ph idx="1"/>
          </p:nvPr>
        </p:nvSpPr>
        <p:spPr>
          <a:xfrm>
            <a:off x="669882" y="734703"/>
            <a:ext cx="10852237" cy="5388907"/>
          </a:xfrm>
        </p:spPr>
        <p:txBody>
          <a:bodyPr/>
          <a:p>
            <a:pPr marL="0" indent="0">
              <a:buNone/>
            </a:pPr>
            <a:r>
              <a:rPr lang="zh-CN" altLang="en-US" sz="2400">
                <a:latin typeface="楷体" panose="02010609060101010101" charset="-122"/>
                <a:ea typeface="楷体" panose="02010609060101010101" charset="-122"/>
              </a:rPr>
              <a:t>就是我们耳熟能详的高级灰色调，不鲜亮，仿佛蒙上了一层灰，不张扬，却在整个画面中相互制约、相互抵消，让视觉达到完美平衡，平和自持，舒缓雅致：画面平和自然，舒缓雅致，有时略显冷静的感觉，却让人越看越喜欢，有一种静态的和谐美。</a:t>
            </a:r>
            <a:endParaRPr lang="zh-CN" altLang="en-US" sz="2400">
              <a:latin typeface="楷体" panose="02010609060101010101" charset="-122"/>
              <a:ea typeface="楷体" panose="02010609060101010101" charset="-122"/>
            </a:endParaRPr>
          </a:p>
          <a:p>
            <a:pPr marL="0" indent="0">
              <a:buNone/>
            </a:pPr>
            <a:r>
              <a:rPr sz="2400">
                <a:latin typeface="楷体" panose="02010609060101010101" charset="-122"/>
                <a:ea typeface="楷体" panose="02010609060101010101" charset="-122"/>
                <a:sym typeface="+mn-ea"/>
              </a:rPr>
              <a:t>乔治·莫兰迪（Giorgio Morandi ，1890-1964）意大利著名的版画家、油画家。</a:t>
            </a:r>
            <a:r>
              <a:rPr lang="zh-CN" altLang="en-US" sz="2400">
                <a:latin typeface="楷体" panose="02010609060101010101" charset="-122"/>
                <a:ea typeface="楷体" panose="02010609060101010101" charset="-122"/>
              </a:rPr>
              <a:t>一生痴迷于画瓶子和郊外的风景。他选择</a:t>
            </a:r>
            <a:r>
              <a:rPr sz="2400">
                <a:latin typeface="楷体" panose="02010609060101010101" charset="-122"/>
                <a:ea typeface="楷体" panose="02010609060101010101" charset="-122"/>
                <a:sym typeface="+mn-ea"/>
              </a:rPr>
              <a:t>的创作对象是</a:t>
            </a:r>
            <a:r>
              <a:rPr lang="zh-CN" altLang="en-US" sz="2400">
                <a:latin typeface="楷体" panose="02010609060101010101" charset="-122"/>
                <a:ea typeface="楷体" panose="02010609060101010101" charset="-122"/>
              </a:rPr>
              <a:t>杯子、盘子、瓶子、盒子等日常用品， 以单纯、简洁的方式营造最和谐的气氛。平中见奇，以小见大。通过捕捉那些简单事物的精髓，捕捉那些熟悉的风景，使自己的作品流溢出一种单纯高雅、清新美妙、令人感到亲近的真诚。在立体派和印象派之间，他以形和色的巧妙妥协，找到了自己独特的画风。</a:t>
            </a:r>
            <a:r>
              <a:rPr sz="2400">
                <a:latin typeface="楷体" panose="02010609060101010101" charset="-122"/>
                <a:ea typeface="楷体" panose="02010609060101010101" charset="-122"/>
                <a:sym typeface="+mn-ea"/>
              </a:rPr>
              <a:t>他的绘画几乎不用鲜亮的颜色，只是用些看似灰暗的中间色调来表现物象，一切不张不扬，静静地释放着最朴实的震撼力和直达内心的快乐与优雅。</a:t>
            </a:r>
            <a:endParaRPr lang="zh-CN" altLang="en-US" sz="2400">
              <a:latin typeface="楷体" panose="02010609060101010101" charset="-122"/>
              <a:ea typeface="楷体" panose="02010609060101010101" charset="-122"/>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500505" y="2618105"/>
            <a:ext cx="4297045" cy="1173480"/>
          </a:xfrm>
        </p:spPr>
        <p:txBody>
          <a:bodyPr/>
          <a:p>
            <a:r>
              <a:rPr lang="en-US" altLang="zh-CN">
                <a:sym typeface="+mn-ea"/>
              </a:rPr>
              <a:t>      </a:t>
            </a:r>
            <a:r>
              <a:rPr>
                <a:sym typeface="+mn-ea"/>
              </a:rPr>
              <a:t>“没有审美力是绝症，知识也解救不了。”</a:t>
            </a:r>
            <a:br>
              <a:rPr>
                <a:sym typeface="+mn-ea"/>
              </a:rPr>
            </a:br>
            <a:r>
              <a:rPr>
                <a:sym typeface="+mn-ea"/>
              </a:rPr>
              <a:t>                        </a:t>
            </a:r>
            <a:r>
              <a:rPr lang="en-US" altLang="zh-CN">
                <a:sym typeface="+mn-ea"/>
              </a:rPr>
              <a:t>——</a:t>
            </a:r>
            <a:r>
              <a:rPr>
                <a:sym typeface="+mn-ea"/>
              </a:rPr>
              <a:t>木心</a:t>
            </a:r>
            <a:br>
              <a:rPr lang="zh-CN" altLang="en-US">
                <a:sym typeface="+mn-ea"/>
              </a:rPr>
            </a:br>
            <a:endParaRPr lang="zh-CN" altLang="en-US">
              <a:sym typeface="+mn-ea"/>
            </a:endParaRPr>
          </a:p>
        </p:txBody>
      </p:sp>
      <p:sp>
        <p:nvSpPr>
          <p:cNvPr id="3" name="内容占位符 2"/>
          <p:cNvSpPr>
            <a:spLocks noGrp="1"/>
          </p:cNvSpPr>
          <p:nvPr>
            <p:ph idx="1"/>
          </p:nvPr>
        </p:nvSpPr>
        <p:spPr>
          <a:xfrm>
            <a:off x="810260" y="1012190"/>
            <a:ext cx="4513580" cy="5388610"/>
          </a:xfrm>
        </p:spPr>
        <p:txBody>
          <a:bodyPr/>
          <a:p>
            <a:pPr marL="0" indent="0">
              <a:buNone/>
            </a:pPr>
            <a:endParaRPr lang="zh-CN" altLang="en-US" sz="1800">
              <a:sym typeface="+mn-ea"/>
            </a:endParaRPr>
          </a:p>
        </p:txBody>
      </p:sp>
      <p:pic>
        <p:nvPicPr>
          <p:cNvPr id="4" name="图片 3" descr="火狐截图_2020-04-10T00-42-19.525Z"/>
          <p:cNvPicPr>
            <a:picLocks noChangeAspect="1"/>
          </p:cNvPicPr>
          <p:nvPr/>
        </p:nvPicPr>
        <p:blipFill>
          <a:blip r:embed="rId1"/>
          <a:stretch>
            <a:fillRect/>
          </a:stretch>
        </p:blipFill>
        <p:spPr>
          <a:xfrm>
            <a:off x="7003415" y="0"/>
            <a:ext cx="5188585" cy="6871335"/>
          </a:xfrm>
          <a:prstGeom prst="rect">
            <a:avLst/>
          </a:prstGeom>
        </p:spPr>
      </p:pic>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669882" y="885198"/>
            <a:ext cx="10852237" cy="5388907"/>
          </a:xfrm>
        </p:spPr>
        <p:txBody>
          <a:bodyPr/>
          <a:p>
            <a:endParaRPr lang="zh-CN" altLang="en-US"/>
          </a:p>
        </p:txBody>
      </p:sp>
      <p:pic>
        <p:nvPicPr>
          <p:cNvPr id="4" name="图片 3" descr="火狐截图_2020-04-10T00-46-33.663Z"/>
          <p:cNvPicPr>
            <a:picLocks noChangeAspect="1"/>
          </p:cNvPicPr>
          <p:nvPr/>
        </p:nvPicPr>
        <p:blipFill>
          <a:blip r:embed="rId1"/>
          <a:stretch>
            <a:fillRect/>
          </a:stretch>
        </p:blipFill>
        <p:spPr>
          <a:xfrm>
            <a:off x="406400" y="237490"/>
            <a:ext cx="2726690" cy="3752850"/>
          </a:xfrm>
          <a:prstGeom prst="rect">
            <a:avLst/>
          </a:prstGeom>
        </p:spPr>
      </p:pic>
      <p:pic>
        <p:nvPicPr>
          <p:cNvPr id="6" name="图片 5" descr="3aa44581-d6f9-4e67-a5ec-6b53c82ba03a"/>
          <p:cNvPicPr>
            <a:picLocks noChangeAspect="1"/>
          </p:cNvPicPr>
          <p:nvPr/>
        </p:nvPicPr>
        <p:blipFill>
          <a:blip r:embed="rId2"/>
          <a:stretch>
            <a:fillRect/>
          </a:stretch>
        </p:blipFill>
        <p:spPr>
          <a:xfrm>
            <a:off x="6327140" y="156845"/>
            <a:ext cx="5773420" cy="3050540"/>
          </a:xfrm>
          <a:prstGeom prst="rect">
            <a:avLst/>
          </a:prstGeom>
        </p:spPr>
      </p:pic>
      <p:pic>
        <p:nvPicPr>
          <p:cNvPr id="7" name="图片 6" descr="13630406_1200x1000_192"/>
          <p:cNvPicPr>
            <a:picLocks noChangeAspect="1"/>
          </p:cNvPicPr>
          <p:nvPr/>
        </p:nvPicPr>
        <p:blipFill>
          <a:blip r:embed="rId3"/>
          <a:stretch>
            <a:fillRect/>
          </a:stretch>
        </p:blipFill>
        <p:spPr>
          <a:xfrm>
            <a:off x="3427095" y="237490"/>
            <a:ext cx="2728595" cy="3641725"/>
          </a:xfrm>
          <a:prstGeom prst="rect">
            <a:avLst/>
          </a:prstGeom>
        </p:spPr>
      </p:pic>
      <p:pic>
        <p:nvPicPr>
          <p:cNvPr id="8" name="图片 7" descr="3b87e950352ac65c36ce7fa9f5f2b21192138a24"/>
          <p:cNvPicPr>
            <a:picLocks noChangeAspect="1"/>
          </p:cNvPicPr>
          <p:nvPr/>
        </p:nvPicPr>
        <p:blipFill>
          <a:blip r:embed="rId4"/>
          <a:stretch>
            <a:fillRect/>
          </a:stretch>
        </p:blipFill>
        <p:spPr>
          <a:xfrm>
            <a:off x="920750" y="4061460"/>
            <a:ext cx="4608830" cy="2588895"/>
          </a:xfrm>
          <a:prstGeom prst="rect">
            <a:avLst/>
          </a:prstGeom>
        </p:spPr>
      </p:pic>
      <p:pic>
        <p:nvPicPr>
          <p:cNvPr id="9" name="图片 8" descr="火狐截图_2020-04-10T01-36-37.155Z"/>
          <p:cNvPicPr>
            <a:picLocks noChangeAspect="1"/>
          </p:cNvPicPr>
          <p:nvPr/>
        </p:nvPicPr>
        <p:blipFill>
          <a:blip r:embed="rId5"/>
          <a:stretch>
            <a:fillRect/>
          </a:stretch>
        </p:blipFill>
        <p:spPr>
          <a:xfrm>
            <a:off x="6433185" y="3324225"/>
            <a:ext cx="5667375" cy="3533775"/>
          </a:xfrm>
          <a:prstGeom prst="rect">
            <a:avLst/>
          </a:prstGeom>
        </p:spPr>
      </p:pic>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34950" y="443230"/>
            <a:ext cx="11632565" cy="541020"/>
          </a:xfrm>
        </p:spPr>
        <p:txBody>
          <a:bodyPr/>
          <a:p>
            <a:r>
              <a:rPr sz="3200">
                <a:latin typeface="宋体" panose="02010600030101010101" pitchFamily="2" charset="-122"/>
                <a:sym typeface="+mn-ea"/>
              </a:rPr>
              <a:t>“各美其美，美人之美，美美与共，天下大同”</a:t>
            </a:r>
            <a:r>
              <a:rPr lang="en-US" altLang="zh-CN" sz="3200">
                <a:latin typeface="宋体" panose="02010600030101010101" pitchFamily="2" charset="-122"/>
                <a:sym typeface="+mn-ea"/>
              </a:rPr>
              <a:t>——</a:t>
            </a:r>
            <a:r>
              <a:rPr sz="3200">
                <a:latin typeface="宋体" panose="02010600030101010101" pitchFamily="2" charset="-122"/>
                <a:sym typeface="+mn-ea"/>
              </a:rPr>
              <a:t>费孝通</a:t>
            </a:r>
            <a:endParaRPr sz="3200">
              <a:latin typeface="宋体" panose="02010600030101010101" pitchFamily="2" charset="-122"/>
              <a:sym typeface="+mn-ea"/>
            </a:endParaRPr>
          </a:p>
        </p:txBody>
      </p:sp>
      <p:sp>
        <p:nvSpPr>
          <p:cNvPr id="3" name="内容占位符 2"/>
          <p:cNvSpPr>
            <a:spLocks noGrp="1"/>
          </p:cNvSpPr>
          <p:nvPr>
            <p:ph idx="1"/>
          </p:nvPr>
        </p:nvSpPr>
        <p:spPr>
          <a:xfrm>
            <a:off x="541655" y="1243330"/>
            <a:ext cx="10980420" cy="5734050"/>
          </a:xfrm>
        </p:spPr>
        <p:txBody>
          <a:bodyPr/>
          <a:p>
            <a:r>
              <a:rPr sz="2400" b="1">
                <a:latin typeface="黑体" panose="02010609060101010101" charset="-122"/>
                <a:ea typeface="黑体" panose="02010609060101010101" charset="-122"/>
                <a:cs typeface="黑体" panose="02010609060101010101" charset="-122"/>
                <a:sym typeface="+mn-ea"/>
              </a:rPr>
              <a:t>首先，“各美其美”，是指各自懂得美化自己的美，欣赏自己的美，可写肯定自我，欣赏自我；发挥自身优势；每个人都应该自爱，从欣赏自我中获取自信。大而言之，可写民族的文化，精神，使国人充满民族自信心，而不妄自菲薄。</a:t>
            </a:r>
            <a:endParaRPr lang="zh-CN" altLang="en-US" sz="2400" b="1">
              <a:latin typeface="黑体" panose="02010609060101010101" charset="-122"/>
              <a:ea typeface="黑体" panose="02010609060101010101" charset="-122"/>
              <a:cs typeface="黑体" panose="02010609060101010101" charset="-122"/>
            </a:endParaRPr>
          </a:p>
          <a:p>
            <a:r>
              <a:rPr sz="2400" b="1">
                <a:latin typeface="黑体" panose="02010609060101010101" charset="-122"/>
                <a:ea typeface="黑体" panose="02010609060101010101" charset="-122"/>
                <a:cs typeface="黑体" panose="02010609060101010101" charset="-122"/>
                <a:sym typeface="+mn-ea"/>
              </a:rPr>
              <a:t>其次，“美人之美”是指赞美他人的美，可写学习欣赏他人，学习他人长处，“君子成人之美”。大而言之，我们要学会欣赏外族或者外国的优秀文化， 用于借鉴接受外来文化，而不应闭关自守，夜郎自大。</a:t>
            </a:r>
            <a:endParaRPr lang="zh-CN" altLang="en-US" sz="2400" b="1">
              <a:latin typeface="黑体" panose="02010609060101010101" charset="-122"/>
              <a:ea typeface="黑体" panose="02010609060101010101" charset="-122"/>
              <a:cs typeface="黑体" panose="02010609060101010101" charset="-122"/>
            </a:endParaRPr>
          </a:p>
          <a:p>
            <a:r>
              <a:rPr sz="2400" b="1">
                <a:latin typeface="黑体" panose="02010609060101010101" charset="-122"/>
                <a:ea typeface="黑体" panose="02010609060101010101" charset="-122"/>
                <a:cs typeface="黑体" panose="02010609060101010101" charset="-122"/>
                <a:sym typeface="+mn-ea"/>
              </a:rPr>
              <a:t>最后，“美美与共，天下大同”，是指将欣赏自我和欣赏他人结合起来，方能建立大同世界。可写个体的互相尊重，互相欣赏，互相包容，互相融合，求同存异，也可写文化、精神相互欣赏、融合，共建和谐社会。</a:t>
            </a:r>
            <a:endParaRPr lang="zh-CN" altLang="en-US" sz="2400" b="1">
              <a:latin typeface="宋体" panose="02010600030101010101" pitchFamily="2" charset="-122"/>
              <a:ea typeface="宋体" panose="02010600030101010101" pitchFamily="2" charset="-122"/>
              <a:sym typeface="宋体" panose="02010600030101010101" pitchFamily="2" charset="-122"/>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443230"/>
            <a:ext cx="11197590" cy="441960"/>
          </a:xfrm>
        </p:spPr>
        <p:txBody>
          <a:bodyPr/>
          <a:p>
            <a:r>
              <a:rPr>
                <a:latin typeface="黑体" panose="02010609060101010101" charset="-122"/>
                <a:ea typeface="黑体" panose="02010609060101010101" charset="-122"/>
                <a:cs typeface="黑体" panose="02010609060101010101" charset="-122"/>
                <a:sym typeface="+mn-ea"/>
              </a:rPr>
              <a:t>审美是人类理解世界的一种特殊形式，指人与世界（社会和自然）形成一种无功利的、形象的和情感的关系状态。</a:t>
            </a:r>
            <a:endParaRPr lang="zh-CN" altLang="en-US" b="1">
              <a:latin typeface="黑体" panose="02010609060101010101" charset="-122"/>
              <a:ea typeface="黑体" panose="02010609060101010101" charset="-122"/>
              <a:cs typeface="黑体" panose="02010609060101010101" charset="-122"/>
              <a:sym typeface="+mn-ea"/>
            </a:endParaRPr>
          </a:p>
        </p:txBody>
      </p:sp>
      <p:sp>
        <p:nvSpPr>
          <p:cNvPr id="3" name="内容占位符 2"/>
          <p:cNvSpPr>
            <a:spLocks noGrp="1"/>
          </p:cNvSpPr>
          <p:nvPr>
            <p:ph idx="1"/>
          </p:nvPr>
        </p:nvSpPr>
        <p:spPr>
          <a:xfrm>
            <a:off x="441960" y="1469390"/>
            <a:ext cx="11307445" cy="5388610"/>
          </a:xfrm>
        </p:spPr>
        <p:txBody>
          <a:bodyPr/>
          <a:p>
            <a:pPr marL="0" indent="0">
              <a:buNone/>
            </a:pPr>
            <a:r>
              <a:rPr lang="zh-CN" altLang="en-US" sz="2000" b="1">
                <a:solidFill>
                  <a:schemeClr val="accent1"/>
                </a:solidFill>
                <a:latin typeface="黑体" panose="02010609060101010101" charset="-122"/>
                <a:ea typeface="黑体" panose="02010609060101010101" charset="-122"/>
                <a:cs typeface="黑体" panose="02010609060101010101" charset="-122"/>
              </a:rPr>
              <a:t>审美</a:t>
            </a:r>
            <a:r>
              <a:rPr lang="zh-CN" altLang="en-US" sz="2000" b="1">
                <a:latin typeface="黑体" panose="02010609060101010101" charset="-122"/>
                <a:ea typeface="黑体" panose="02010609060101010101" charset="-122"/>
                <a:cs typeface="黑体" panose="02010609060101010101" charset="-122"/>
              </a:rPr>
              <a:t>是在理智与情感、主观与客观上认识、理解、感知和评判世界上的存在。</a:t>
            </a:r>
            <a:endParaRPr lang="zh-CN" altLang="en-US" sz="2000" b="1">
              <a:latin typeface="黑体" panose="02010609060101010101" charset="-122"/>
              <a:ea typeface="黑体" panose="02010609060101010101" charset="-122"/>
              <a:cs typeface="黑体" panose="02010609060101010101" charset="-122"/>
            </a:endParaRPr>
          </a:p>
          <a:p>
            <a:pPr marL="0" indent="0">
              <a:buNone/>
            </a:pPr>
            <a:r>
              <a:rPr lang="zh-CN" altLang="en-US" sz="2000" b="1">
                <a:latin typeface="黑体" panose="02010609060101010101" charset="-122"/>
                <a:ea typeface="黑体" panose="02010609060101010101" charset="-122"/>
                <a:cs typeface="黑体" panose="02010609060101010101" charset="-122"/>
              </a:rPr>
              <a:t>审美也就是有“审”有“美”，在这个词组中，“审”作为一个动词，它表示一定有人在“审”，有主体介入；同时，也一定有可供人审的“美”，即审美客体或对象。</a:t>
            </a:r>
            <a:endParaRPr lang="zh-CN" altLang="en-US" sz="2000" b="1">
              <a:latin typeface="黑体" panose="02010609060101010101" charset="-122"/>
              <a:ea typeface="黑体" panose="02010609060101010101" charset="-122"/>
              <a:cs typeface="黑体" panose="02010609060101010101" charset="-122"/>
            </a:endParaRPr>
          </a:p>
          <a:p>
            <a:pPr marL="0" indent="0">
              <a:buNone/>
            </a:pPr>
            <a:r>
              <a:rPr lang="zh-CN" altLang="en-US" sz="2000" b="1">
                <a:solidFill>
                  <a:schemeClr val="accent1"/>
                </a:solidFill>
                <a:latin typeface="黑体" panose="02010609060101010101" charset="-122"/>
                <a:ea typeface="黑体" panose="02010609060101010101" charset="-122"/>
                <a:cs typeface="黑体" panose="02010609060101010101" charset="-122"/>
              </a:rPr>
              <a:t>审美现象</a:t>
            </a:r>
            <a:r>
              <a:rPr lang="zh-CN" altLang="en-US" sz="2000" b="1">
                <a:latin typeface="黑体" panose="02010609060101010101" charset="-122"/>
                <a:ea typeface="黑体" panose="02010609060101010101" charset="-122"/>
                <a:cs typeface="黑体" panose="02010609060101010101" charset="-122"/>
              </a:rPr>
              <a:t>是以人与世界的审美关系为基础的，是审美关系中的现象。</a:t>
            </a:r>
            <a:endParaRPr lang="zh-CN" altLang="en-US" sz="2000" b="1">
              <a:latin typeface="黑体" panose="02010609060101010101" charset="-122"/>
              <a:ea typeface="黑体" panose="02010609060101010101" charset="-122"/>
              <a:cs typeface="黑体" panose="02010609060101010101" charset="-122"/>
            </a:endParaRPr>
          </a:p>
          <a:p>
            <a:pPr marL="0" indent="0">
              <a:buNone/>
            </a:pPr>
            <a:r>
              <a:rPr sz="2000" b="1">
                <a:latin typeface="黑体" panose="02010609060101010101" charset="-122"/>
                <a:ea typeface="黑体" panose="02010609060101010101" charset="-122"/>
                <a:cs typeface="黑体" panose="02010609060101010101" charset="-122"/>
                <a:sym typeface="+mn-ea"/>
              </a:rPr>
              <a:t>美是人类社会实践的产物，是人类积极生活的显现，是客观事物在人们心目中引起的愉悦的情感。</a:t>
            </a:r>
            <a:endParaRPr lang="zh-CN" altLang="en-US" sz="2000" b="1">
              <a:latin typeface="黑体" panose="02010609060101010101" charset="-122"/>
              <a:ea typeface="黑体" panose="02010609060101010101" charset="-122"/>
              <a:cs typeface="黑体" panose="02010609060101010101" charset="-122"/>
            </a:endParaRPr>
          </a:p>
          <a:p>
            <a:pPr marL="0" indent="0">
              <a:buNone/>
            </a:pPr>
            <a:r>
              <a:rPr lang="zh-CN" altLang="en-US" sz="2000" b="1">
                <a:solidFill>
                  <a:schemeClr val="accent1"/>
                </a:solidFill>
                <a:latin typeface="黑体" panose="02010609060101010101" charset="-122"/>
                <a:ea typeface="黑体" panose="02010609060101010101" charset="-122"/>
                <a:cs typeface="黑体" panose="02010609060101010101" charset="-122"/>
              </a:rPr>
              <a:t>审美观</a:t>
            </a:r>
            <a:r>
              <a:rPr lang="zh-CN" altLang="en-US" sz="2000" b="1">
                <a:latin typeface="黑体" panose="02010609060101010101" charset="-122"/>
                <a:ea typeface="黑体" panose="02010609060101010101" charset="-122"/>
                <a:cs typeface="黑体" panose="02010609060101010101" charset="-122"/>
              </a:rPr>
              <a:t>：从审美的角度看世界，是世界观的组成部分。</a:t>
            </a:r>
            <a:endParaRPr lang="zh-CN" altLang="en-US" sz="2000" b="1">
              <a:latin typeface="黑体" panose="02010609060101010101" charset="-122"/>
              <a:ea typeface="黑体" panose="02010609060101010101" charset="-122"/>
              <a:cs typeface="黑体" panose="02010609060101010101" charset="-122"/>
            </a:endParaRPr>
          </a:p>
          <a:p>
            <a:pPr marL="0" indent="0">
              <a:buNone/>
            </a:pPr>
            <a:r>
              <a:rPr lang="zh-CN" altLang="en-US" sz="2000" b="1">
                <a:latin typeface="黑体" panose="02010609060101010101" charset="-122"/>
                <a:ea typeface="黑体" panose="02010609060101010101" charset="-122"/>
                <a:cs typeface="黑体" panose="02010609060101010101" charset="-122"/>
              </a:rPr>
              <a:t>审美观是在人类的社会实践中形成的，和政治、道德等其他意识形态有密切的关系。不同的时代、不同的文化和不同社会集团的人具有不同的审美观。</a:t>
            </a:r>
            <a:endParaRPr lang="zh-CN" altLang="en-US" sz="2000" b="1">
              <a:latin typeface="黑体" panose="02010609060101010101" charset="-122"/>
              <a:ea typeface="黑体" panose="02010609060101010101" charset="-122"/>
              <a:cs typeface="黑体" panose="02010609060101010101" charset="-122"/>
            </a:endParaRPr>
          </a:p>
          <a:p>
            <a:pPr marL="0" indent="0">
              <a:buNone/>
            </a:pPr>
            <a:r>
              <a:rPr lang="zh-CN" altLang="en-US" sz="2000" b="1">
                <a:latin typeface="黑体" panose="02010609060101010101" charset="-122"/>
                <a:ea typeface="黑体" panose="02010609060101010101" charset="-122"/>
                <a:cs typeface="黑体" panose="02010609060101010101" charset="-122"/>
              </a:rPr>
              <a:t>审美观具有时代性、民族性、人类共同性，在阶级社会具有阶级性。</a:t>
            </a:r>
            <a:endParaRPr lang="zh-CN" altLang="en-US" sz="2000" b="1">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q"/>
  <p:tag name="KSO_WM_UNIT_ID" val="_1*i*1"/>
  <p:tag name="KSO_WM_UNIT_LAYERLEVEL" val="1"/>
  <p:tag name="KSO_WM_TAG_VERSION" val="1.0"/>
  <p:tag name="KSO_WM_BEAUTIFY_FLAG" val="#wm#"/>
  <p:tag name="KSO_WM_SLIDE_BACKGROUND_MASK_FLAG" val="1"/>
  <p:tag name="KSO_WM_UNIT_TYPE" val="i"/>
  <p:tag name="KSO_WM_UNIT_INDEX" val="1"/>
  <p:tag name="KSO_WM_UNIT_BK_DARK_LIGHT" val="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0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0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0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1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98"/>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98"/>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9.xml><?xml version="1.0" encoding="utf-8"?>
<p:tagLst xmlns:p="http://schemas.openxmlformats.org/presentationml/2006/main">
  <p:tag name="KSO_WM_TEMPLATE_MASTER_THUMB_INDEX" val="12"/>
  <p:tag name="KSO_WM_UNIT_SHOW_EDIT_AREA_INDICATION" val="0"/>
  <p:tag name="KSO_WM_TEMPLATE_THUMBS_INDEX" val="1、6、7、8、9、10、11、12、13、14、15"/>
  <p:tag name="KSO_WM_TEMPLATE_SUBCATEGORY" val="0"/>
  <p:tag name="KSO_WM_TEMPLATE_COLOR_TYPE" val="1"/>
  <p:tag name="KSO_WM_TAG_VERSION" val="1.0"/>
  <p:tag name="KSO_WM_BEAUTIFY_FLAG" val="#wm#"/>
  <p:tag name="KSO_WM_TEMPLATE_CATEGORY" val="custom"/>
  <p:tag name="KSO_WM_TEMPLATE_INDEX" val="20202598"/>
  <p:tag name="KSO_WM_TEMPLATE_MASTER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q"/>
  <p:tag name="KSO_WM_UNIT_ID" val="_1*i*1"/>
  <p:tag name="KSO_WM_UNIT_LAYERLEVEL" val="1"/>
  <p:tag name="KSO_WM_TAG_VERSION" val="1.0"/>
  <p:tag name="KSO_WM_BEAUTIFY_FLAG" val="#wm#"/>
  <p:tag name="KSO_WM_SLIDE_BACKGROUND_MASK_FLAG" val="1"/>
  <p:tag name="KSO_WM_UNIT_TYPE" val="i"/>
  <p:tag name="KSO_WM_UNIT_INDEX" val="1"/>
  <p:tag name="KSO_WM_UNIT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 name="KSO_WM_SLIDE_BACKGROUND_MASK_FLAG"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 name="KSO_WM_SLIDE_BACKGROUND_MASK_FLAG"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BK_DARK_LIGHT" val="2"/>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BK_DARK_LIGHT"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20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3*i*2"/>
  <p:tag name="KSO_WM_UNIT_LAYERLEVEL" val="1"/>
  <p:tag name="KSO_WM_TAG_VERSION" val="1.0"/>
  <p:tag name="KSO_WM_BEAUTIFY_FLAG" val="#wm#"/>
</p:tagLst>
</file>

<file path=ppt/tags/tag20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21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1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1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1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1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22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5*i*1"/>
  <p:tag name="KSO_WM_UNIT_LAYERLEVEL" val="1"/>
  <p:tag name="KSO_WM_TAG_VERSION" val="1.0"/>
  <p:tag name="KSO_WM_BEAUTIFY_FLAG" val="#wm#"/>
</p:tagLst>
</file>

<file path=ppt/tags/tag22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2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23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3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3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3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3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3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3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2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3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4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24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4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5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5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98"/>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98"/>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8.xml><?xml version="1.0" encoding="utf-8"?>
<p:tagLst xmlns:p="http://schemas.openxmlformats.org/presentationml/2006/main">
  <p:tag name="KSO_WM_TEMPLATE_MASTER_THUMB_INDEX" val="12"/>
  <p:tag name="KSO_WM_UNIT_SHOW_EDIT_AREA_INDICATION" val="0"/>
  <p:tag name="KSO_WM_TEMPLATE_THUMBS_INDEX" val="1、6、7、8、9、10、11、12、13、14、15"/>
  <p:tag name="KSO_WM_TEMPLATE_SUBCATEGORY" val="0"/>
  <p:tag name="KSO_WM_TEMPLATE_COLOR_TYPE" val="1"/>
  <p:tag name="KSO_WM_TAG_VERSION" val="1.0"/>
  <p:tag name="KSO_WM_BEAUTIFY_FLAG" val="#wm#"/>
  <p:tag name="KSO_WM_TEMPLATE_CATEGORY" val="custom"/>
  <p:tag name="KSO_WM_TEMPLATE_INDEX" val="20202598"/>
  <p:tag name="KSO_WM_TEMPLATE_MASTER_TYPE" val="1"/>
</p:tagLst>
</file>

<file path=ppt/tags/tag259.xml><?xml version="1.0" encoding="utf-8"?>
<p:tagLst xmlns:p="http://schemas.openxmlformats.org/presentationml/2006/main">
  <p:tag name="KSO_WM_TEMPLATE_CATEGORY" val="custom"/>
  <p:tag name="KSO_WM_TEMPLATE_INDEX" val="20202598"/>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BEAUTIFY_FLAG" val="#wm#"/>
  <p:tag name="KSO_WM_TEMPLATE_CATEGORY" val="custom"/>
  <p:tag name="KSO_WM_TEMPLATE_INDEX" val="20202598"/>
</p:tagLst>
</file>

<file path=ppt/tags/tag261.xml><?xml version="1.0" encoding="utf-8"?>
<p:tagLst xmlns:p="http://schemas.openxmlformats.org/presentationml/2006/main">
  <p:tag name="KSO_WM_BEAUTIFY_FLAG" val="#wm#"/>
  <p:tag name="KSO_WM_TEMPLATE_CATEGORY" val="custom"/>
  <p:tag name="KSO_WM_TEMPLATE_INDEX" val="20202598"/>
</p:tagLst>
</file>

<file path=ppt/tags/tag262.xml><?xml version="1.0" encoding="utf-8"?>
<p:tagLst xmlns:p="http://schemas.openxmlformats.org/presentationml/2006/main">
  <p:tag name="KSO_WM_BEAUTIFY_FLAG" val="#wm#"/>
  <p:tag name="KSO_WM_TEMPLATE_CATEGORY" val="custom"/>
  <p:tag name="KSO_WM_TEMPLATE_INDEX" val="20202598"/>
</p:tagLst>
</file>

<file path=ppt/tags/tag263.xml><?xml version="1.0" encoding="utf-8"?>
<p:tagLst xmlns:p="http://schemas.openxmlformats.org/presentationml/2006/main">
  <p:tag name="KSO_WM_BEAUTIFY_FLAG" val="#wm#"/>
  <p:tag name="KSO_WM_TEMPLATE_CATEGORY" val="custom"/>
  <p:tag name="KSO_WM_TEMPLATE_INDEX" val="20202598"/>
</p:tagLst>
</file>

<file path=ppt/tags/tag264.xml><?xml version="1.0" encoding="utf-8"?>
<p:tagLst xmlns:p="http://schemas.openxmlformats.org/presentationml/2006/main">
  <p:tag name="KSO_WM_BEAUTIFY_FLAG" val="#wm#"/>
  <p:tag name="KSO_WM_TEMPLATE_CATEGORY" val="custom"/>
  <p:tag name="KSO_WM_TEMPLATE_INDEX" val="20202598"/>
</p:tagLst>
</file>

<file path=ppt/tags/tag265.xml><?xml version="1.0" encoding="utf-8"?>
<p:tagLst xmlns:p="http://schemas.openxmlformats.org/presentationml/2006/main">
  <p:tag name="KSO_WM_BEAUTIFY_FLAG" val="#wm#"/>
  <p:tag name="KSO_WM_TEMPLATE_CATEGORY" val="custom"/>
  <p:tag name="KSO_WM_TEMPLATE_INDEX" val="20202598"/>
</p:tagLst>
</file>

<file path=ppt/tags/tag266.xml><?xml version="1.0" encoding="utf-8"?>
<p:tagLst xmlns:p="http://schemas.openxmlformats.org/presentationml/2006/main">
  <p:tag name="KSO_WM_BEAUTIFY_FLAG" val="#wm#"/>
  <p:tag name="KSO_WM_TEMPLATE_CATEGORY" val="custom"/>
  <p:tag name="KSO_WM_TEMPLATE_INDEX" val="20202598"/>
</p:tagLst>
</file>

<file path=ppt/tags/tag267.xml><?xml version="1.0" encoding="utf-8"?>
<p:tagLst xmlns:p="http://schemas.openxmlformats.org/presentationml/2006/main">
  <p:tag name="KSO_WM_BEAUTIFY_FLAG" val="#wm#"/>
  <p:tag name="KSO_WM_TEMPLATE_CATEGORY" val="custom"/>
  <p:tag name="KSO_WM_TEMPLATE_INDEX" val="20202598"/>
</p:tagLst>
</file>

<file path=ppt/tags/tag268.xml><?xml version="1.0" encoding="utf-8"?>
<p:tagLst xmlns:p="http://schemas.openxmlformats.org/presentationml/2006/main">
  <p:tag name="KSO_WM_BEAUTIFY_FLAG" val="#wm#"/>
  <p:tag name="KSO_WM_TEMPLATE_CATEGORY" val="custom"/>
  <p:tag name="KSO_WM_TEMPLATE_INDEX" val="20202598"/>
</p:tagLst>
</file>

<file path=ppt/tags/tag269.xml><?xml version="1.0" encoding="utf-8"?>
<p:tagLst xmlns:p="http://schemas.openxmlformats.org/presentationml/2006/main">
  <p:tag name="KSO_WM_BEAUTIFY_FLAG" val="#wm#"/>
  <p:tag name="KSO_WM_TEMPLATE_CATEGORY" val="custom"/>
  <p:tag name="KSO_WM_TEMPLATE_INDEX" val="20202598"/>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BEAUTIFY_FLAG" val="#wm#"/>
  <p:tag name="KSO_WM_TEMPLATE_CATEGORY" val="custom"/>
  <p:tag name="KSO_WM_TEMPLATE_INDEX" val="20202598"/>
</p:tagLst>
</file>

<file path=ppt/tags/tag271.xml><?xml version="1.0" encoding="utf-8"?>
<p:tagLst xmlns:p="http://schemas.openxmlformats.org/presentationml/2006/main">
  <p:tag name="KSO_WM_BEAUTIFY_FLAG" val="#wm#"/>
  <p:tag name="KSO_WM_TEMPLATE_CATEGORY" val="custom"/>
  <p:tag name="KSO_WM_TEMPLATE_INDEX" val="20202598"/>
</p:tagLst>
</file>

<file path=ppt/tags/tag272.xml><?xml version="1.0" encoding="utf-8"?>
<p:tagLst xmlns:p="http://schemas.openxmlformats.org/presentationml/2006/main">
  <p:tag name="KSO_WM_BEAUTIFY_FLAG" val="#wm#"/>
  <p:tag name="KSO_WM_TEMPLATE_CATEGORY" val="custom"/>
  <p:tag name="KSO_WM_TEMPLATE_INDEX" val="20202598"/>
</p:tagLst>
</file>

<file path=ppt/tags/tag273.xml><?xml version="1.0" encoding="utf-8"?>
<p:tagLst xmlns:p="http://schemas.openxmlformats.org/presentationml/2006/main">
  <p:tag name="KSO_WM_BEAUTIFY_FLAG" val="#wm#"/>
  <p:tag name="KSO_WM_TEMPLATE_CATEGORY" val="custom"/>
  <p:tag name="KSO_WM_TEMPLATE_INDEX" val="20202598"/>
</p:tagLst>
</file>

<file path=ppt/tags/tag274.xml><?xml version="1.0" encoding="utf-8"?>
<p:tagLst xmlns:p="http://schemas.openxmlformats.org/presentationml/2006/main">
  <p:tag name="KSO_WM_BEAUTIFY_FLAG" val="#wm#"/>
  <p:tag name="KSO_WM_TEMPLATE_CATEGORY" val="custom"/>
  <p:tag name="KSO_WM_TEMPLATE_INDEX" val="20202598"/>
</p:tagLst>
</file>

<file path=ppt/tags/tag275.xml><?xml version="1.0" encoding="utf-8"?>
<p:tagLst xmlns:p="http://schemas.openxmlformats.org/presentationml/2006/main">
  <p:tag name="KSO_WM_BEAUTIFY_FLAG" val="#wm#"/>
  <p:tag name="KSO_WM_TEMPLATE_CATEGORY" val="custom"/>
  <p:tag name="KSO_WM_TEMPLATE_INDEX" val="20202598"/>
</p:tagLst>
</file>

<file path=ppt/tags/tag276.xml><?xml version="1.0" encoding="utf-8"?>
<p:tagLst xmlns:p="http://schemas.openxmlformats.org/presentationml/2006/main">
  <p:tag name="KSO_WM_BEAUTIFY_FLAG" val="#wm#"/>
  <p:tag name="KSO_WM_TEMPLATE_CATEGORY" val="custom"/>
  <p:tag name="KSO_WM_TEMPLATE_INDEX" val="20202598"/>
</p:tagLst>
</file>

<file path=ppt/tags/tag277.xml><?xml version="1.0" encoding="utf-8"?>
<p:tagLst xmlns:p="http://schemas.openxmlformats.org/presentationml/2006/main">
  <p:tag name="KSO_WM_BEAUTIFY_FLAG" val="#wm#"/>
  <p:tag name="KSO_WM_TEMPLATE_CATEGORY" val="custom"/>
  <p:tag name="KSO_WM_TEMPLATE_INDEX" val="20202598"/>
</p:tagLst>
</file>

<file path=ppt/tags/tag278.xml><?xml version="1.0" encoding="utf-8"?>
<p:tagLst xmlns:p="http://schemas.openxmlformats.org/presentationml/2006/main">
  <p:tag name="KSO_WM_BEAUTIFY_FLAG" val="#wm#"/>
  <p:tag name="KSO_WM_TEMPLATE_CATEGORY" val="custom"/>
  <p:tag name="KSO_WM_TEMPLATE_INDEX" val="20202598"/>
</p:tagLst>
</file>

<file path=ppt/tags/tag279.xml><?xml version="1.0" encoding="utf-8"?>
<p:tagLst xmlns:p="http://schemas.openxmlformats.org/presentationml/2006/main">
  <p:tag name="KSO_WM_BEAUTIFY_FLAG" val="#wm#"/>
  <p:tag name="KSO_WM_TEMPLATE_CATEGORY" val="custom"/>
  <p:tag name="KSO_WM_TEMPLATE_INDEX" val="20202598"/>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BEAUTIFY_FLAG" val="#wm#"/>
  <p:tag name="KSO_WM_TEMPLATE_CATEGORY" val="custom"/>
  <p:tag name="KSO_WM_TEMPLATE_INDEX" val="20202598"/>
</p:tagLst>
</file>

<file path=ppt/tags/tag281.xml><?xml version="1.0" encoding="utf-8"?>
<p:tagLst xmlns:p="http://schemas.openxmlformats.org/presentationml/2006/main">
  <p:tag name="KSO_WM_BEAUTIFY_FLAG" val="#wm#"/>
  <p:tag name="KSO_WM_TEMPLATE_CATEGORY" val="custom"/>
  <p:tag name="KSO_WM_TEMPLATE_INDEX" val="20202598"/>
</p:tagLst>
</file>

<file path=ppt/tags/tag282.xml><?xml version="1.0" encoding="utf-8"?>
<p:tagLst xmlns:p="http://schemas.openxmlformats.org/presentationml/2006/main">
  <p:tag name="KSO_WM_BEAUTIFY_FLAG" val="#wm#"/>
  <p:tag name="KSO_WM_TEMPLATE_CATEGORY" val="custom"/>
  <p:tag name="KSO_WM_TEMPLATE_INDEX" val="20202598"/>
</p:tagLst>
</file>

<file path=ppt/tags/tag283.xml><?xml version="1.0" encoding="utf-8"?>
<p:tagLst xmlns:p="http://schemas.openxmlformats.org/presentationml/2006/main">
  <p:tag name="KSO_WM_BEAUTIFY_FLAG" val="#wm#"/>
  <p:tag name="KSO_WM_TEMPLATE_CATEGORY" val="custom"/>
  <p:tag name="KSO_WM_TEMPLATE_INDEX" val="20202598"/>
</p:tagLst>
</file>

<file path=ppt/tags/tag284.xml><?xml version="1.0" encoding="utf-8"?>
<p:tagLst xmlns:p="http://schemas.openxmlformats.org/presentationml/2006/main">
  <p:tag name="KSO_WM_BEAUTIFY_FLAG" val="#wm#"/>
  <p:tag name="KSO_WM_TEMPLATE_CATEGORY" val="custom"/>
  <p:tag name="KSO_WM_TEMPLATE_INDEX" val="20202598"/>
</p:tagLst>
</file>

<file path=ppt/tags/tag285.xml><?xml version="1.0" encoding="utf-8"?>
<p:tagLst xmlns:p="http://schemas.openxmlformats.org/presentationml/2006/main">
  <p:tag name="KSO_WM_BEAUTIFY_FLAG" val="#wm#"/>
  <p:tag name="KSO_WM_TEMPLATE_CATEGORY" val="custom"/>
  <p:tag name="KSO_WM_TEMPLATE_INDEX" val="20202598"/>
</p:tagLst>
</file>

<file path=ppt/tags/tag286.xml><?xml version="1.0" encoding="utf-8"?>
<p:tagLst xmlns:p="http://schemas.openxmlformats.org/presentationml/2006/main">
  <p:tag name="KSO_WM_BEAUTIFY_FLAG" val="#wm#"/>
  <p:tag name="KSO_WM_TEMPLATE_CATEGORY" val="custom"/>
  <p:tag name="KSO_WM_TEMPLATE_INDEX" val="20202598"/>
</p:tagLst>
</file>

<file path=ppt/tags/tag287.xml><?xml version="1.0" encoding="utf-8"?>
<p:tagLst xmlns:p="http://schemas.openxmlformats.org/presentationml/2006/main">
  <p:tag name="KSO_WM_BEAUTIFY_FLAG" val="#wm#"/>
  <p:tag name="KSO_WM_TEMPLATE_CATEGORY" val="custom"/>
  <p:tag name="KSO_WM_TEMPLATE_INDEX" val="20202598"/>
</p:tagLst>
</file>

<file path=ppt/tags/tag288.xml><?xml version="1.0" encoding="utf-8"?>
<p:tagLst xmlns:p="http://schemas.openxmlformats.org/presentationml/2006/main">
  <p:tag name="REFSHAPE" val="801394948"/>
  <p:tag name="KSO_WM_UNIT_PLACING_PICTURE_USER_VIEWPORT" val="{&quot;height&quot;:7170,&quot;width&quot;:12000}"/>
</p:tagLst>
</file>

<file path=ppt/tags/tag289.xml><?xml version="1.0" encoding="utf-8"?>
<p:tagLst xmlns:p="http://schemas.openxmlformats.org/presentationml/2006/main">
  <p:tag name="KSO_WM_BEAUTIFY_FLAG" val="#wm#"/>
  <p:tag name="KSO_WM_TEMPLATE_CATEGORY" val="custom"/>
  <p:tag name="KSO_WM_TEMPLATE_INDEX" val="20202598"/>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ISCONTENTSTITLE" val="0"/>
  <p:tag name="KSO_WM_UNIT_PRESET_TEXT" val="从容大国"/>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2598_1*a*1"/>
  <p:tag name="KSO_WM_TEMPLATE_CATEGORY" val="custom"/>
  <p:tag name="KSO_WM_TEMPLATE_INDEX" val="20202598"/>
  <p:tag name="KSO_WM_UNIT_LAYERLEVEL" val="1"/>
  <p:tag name="KSO_WM_TAG_VERSION" val="1.0"/>
  <p:tag name="KSO_WM_BEAUTIFY_FLAG" val="#wm#"/>
</p:tagLst>
</file>

<file path=ppt/tags/tag291.xml><?xml version="1.0" encoding="utf-8"?>
<p:tagLst xmlns:p="http://schemas.openxmlformats.org/presentationml/2006/main">
  <p:tag name="KSO_WM_UNIT_ISCONTENTSTITLE" val="0"/>
  <p:tag name="KSO_WM_UNIT_PRESET_TEXT" val="奋斗新时代"/>
  <p:tag name="KSO_WM_UNIT_NOCLEAR" val="0"/>
  <p:tag name="KSO_WM_UNIT_VALUE" val="6"/>
  <p:tag name="KSO_WM_UNIT_HIGHLIGHT" val="0"/>
  <p:tag name="KSO_WM_UNIT_COMPATIBLE" val="0"/>
  <p:tag name="KSO_WM_UNIT_DIAGRAM_ISNUMVISUAL" val="0"/>
  <p:tag name="KSO_WM_UNIT_DIAGRAM_ISREFERUNIT" val="0"/>
  <p:tag name="KSO_WM_UNIT_TYPE" val="b"/>
  <p:tag name="KSO_WM_UNIT_INDEX" val="1"/>
  <p:tag name="KSO_WM_UNIT_ID" val="custom20202598_1*b*1"/>
  <p:tag name="KSO_WM_TEMPLATE_CATEGORY" val="custom"/>
  <p:tag name="KSO_WM_TEMPLATE_INDEX" val="20202598"/>
  <p:tag name="KSO_WM_UNIT_LAYERLEVEL" val="1"/>
  <p:tag name="KSO_WM_TAG_VERSION" val="1.0"/>
  <p:tag name="KSO_WM_BEAUTIFY_FLAG" val="#wm#"/>
</p:tagLst>
</file>

<file path=ppt/tags/tag292.xml><?xml version="1.0" encoding="utf-8"?>
<p:tagLst xmlns:p="http://schemas.openxmlformats.org/presentationml/2006/main">
  <p:tag name="KSO_WM_UNIT_ISCONTENTSTITLE" val="0"/>
  <p:tag name="KSO_WM_UNIT_PRESET_TEXT" val="单击此处添加副标题"/>
  <p:tag name="KSO_WM_UNIT_NOCLEAR" val="0"/>
  <p:tag name="KSO_WM_UNIT_VALUE" val="15"/>
  <p:tag name="KSO_WM_UNIT_HIGHLIGHT" val="0"/>
  <p:tag name="KSO_WM_UNIT_COMPATIBLE" val="0"/>
  <p:tag name="KSO_WM_UNIT_DIAGRAM_ISNUMVISUAL" val="0"/>
  <p:tag name="KSO_WM_UNIT_DIAGRAM_ISREFERUNIT" val="0"/>
  <p:tag name="KSO_WM_UNIT_TYPE" val="b"/>
  <p:tag name="KSO_WM_UNIT_INDEX" val="2"/>
  <p:tag name="KSO_WM_UNIT_ID" val="custom20202598_1*b*2"/>
  <p:tag name="KSO_WM_TEMPLATE_CATEGORY" val="custom"/>
  <p:tag name="KSO_WM_TEMPLATE_INDEX" val="20202598"/>
  <p:tag name="KSO_WM_UNIT_LAYERLEVEL" val="1"/>
  <p:tag name="KSO_WM_TAG_VERSION" val="1.0"/>
  <p:tag name="KSO_WM_BEAUTIFY_FLAG" val="#wm#"/>
</p:tagLst>
</file>

<file path=ppt/tags/tag293.xml><?xml version="1.0" encoding="utf-8"?>
<p:tagLst xmlns:p="http://schemas.openxmlformats.org/presentationml/2006/main">
  <p:tag name="KSO_WM_UNIT_ISCONTENTSTITLE" val="0"/>
  <p:tag name="KSO_WM_UNIT_PRESET_TEXT" val="添加正文"/>
  <p:tag name="KSO_WM_UNIT_NOCLEAR" val="0"/>
  <p:tag name="KSO_WM_UNIT_VALUE" val="5"/>
  <p:tag name="KSO_WM_UNIT_HIGHLIGHT" val="0"/>
  <p:tag name="KSO_WM_UNIT_COMPATIBLE" val="0"/>
  <p:tag name="KSO_WM_UNIT_DIAGRAM_ISNUMVISUAL" val="0"/>
  <p:tag name="KSO_WM_UNIT_DIAGRAM_ISREFERUNIT" val="0"/>
  <p:tag name="KSO_WM_UNIT_TYPE" val="b"/>
  <p:tag name="KSO_WM_UNIT_INDEX" val="3"/>
  <p:tag name="KSO_WM_UNIT_ID" val="custom20202598_1*b*3"/>
  <p:tag name="KSO_WM_TEMPLATE_CATEGORY" val="custom"/>
  <p:tag name="KSO_WM_TEMPLATE_INDEX" val="20202598"/>
  <p:tag name="KSO_WM_UNIT_LAYERLEVEL" val="1"/>
  <p:tag name="KSO_WM_TAG_VERSION" val="1.0"/>
  <p:tag name="KSO_WM_BEAUTIFY_FLAG" val="#wm#"/>
</p:tagLst>
</file>

<file path=ppt/tags/tag294.xml><?xml version="1.0" encoding="utf-8"?>
<p:tagLst xmlns:p="http://schemas.openxmlformats.org/presentationml/2006/main">
  <p:tag name="KSO_WM_TEMPLATE_THUMBS_INDEX" val="1、6、7、8、9、10、11、12、13、14、15"/>
  <p:tag name="KSO_WM_SLIDE_ID" val="custom2020259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2598"/>
  <p:tag name="KSO_WM_SLIDE_LAYOUT" val="a_b"/>
  <p:tag name="KSO_WM_SLIDE_LAYOUT_CNT" val="1_3"/>
  <p:tag name="KSO_WM_TEMPLATE_MASTER_THUMB_INDEX" val="1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7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3*i*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8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5*i*1"/>
  <p:tag name="KSO_WM_UNIT_LAYERLEVEL" val="1"/>
  <p:tag name="KSO_WM_TAG_VERSION" val="1.0"/>
  <p:tag name="KSO_WM_BEAUTIFY_FLAG" val="#wm#"/>
</p:tagLst>
</file>

<file path=ppt/tags/tag9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130">
      <a:dk1>
        <a:srgbClr val="000000"/>
      </a:dk1>
      <a:lt1>
        <a:srgbClr val="FFFFFF"/>
      </a:lt1>
      <a:dk2>
        <a:srgbClr val="EBEBEB"/>
      </a:dk2>
      <a:lt2>
        <a:srgbClr val="FEFEFE"/>
      </a:lt2>
      <a:accent1>
        <a:srgbClr val="BC1A20"/>
      </a:accent1>
      <a:accent2>
        <a:srgbClr val="C6391F"/>
      </a:accent2>
      <a:accent3>
        <a:srgbClr val="D4651C"/>
      </a:accent3>
      <a:accent4>
        <a:srgbClr val="DC8A24"/>
      </a:accent4>
      <a:accent5>
        <a:srgbClr val="E1AF2B"/>
      </a:accent5>
      <a:accent6>
        <a:srgbClr val="DED536"/>
      </a:accent6>
      <a:hlink>
        <a:srgbClr val="2318D5"/>
      </a:hlink>
      <a:folHlink>
        <a:srgbClr val="9B329E"/>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30">
      <a:dk1>
        <a:srgbClr val="000000"/>
      </a:dk1>
      <a:lt1>
        <a:srgbClr val="FFFFFF"/>
      </a:lt1>
      <a:dk2>
        <a:srgbClr val="EBEBEB"/>
      </a:dk2>
      <a:lt2>
        <a:srgbClr val="FEFEFE"/>
      </a:lt2>
      <a:accent1>
        <a:srgbClr val="BC1A20"/>
      </a:accent1>
      <a:accent2>
        <a:srgbClr val="C6391F"/>
      </a:accent2>
      <a:accent3>
        <a:srgbClr val="D4651C"/>
      </a:accent3>
      <a:accent4>
        <a:srgbClr val="DC8A24"/>
      </a:accent4>
      <a:accent5>
        <a:srgbClr val="E1AF2B"/>
      </a:accent5>
      <a:accent6>
        <a:srgbClr val="DED536"/>
      </a:accent6>
      <a:hlink>
        <a:srgbClr val="2318D5"/>
      </a:hlink>
      <a:folHlink>
        <a:srgbClr val="9B329E"/>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3486</Words>
  <Application>WPS 演示</Application>
  <PresentationFormat>宽屏</PresentationFormat>
  <Paragraphs>131</Paragraphs>
  <Slides>32</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32</vt:i4>
      </vt:variant>
    </vt:vector>
  </HeadingPairs>
  <TitlesOfParts>
    <vt:vector size="47" baseType="lpstr">
      <vt:lpstr>Arial</vt:lpstr>
      <vt:lpstr>宋体</vt:lpstr>
      <vt:lpstr>Wingdings</vt:lpstr>
      <vt:lpstr>隶书</vt:lpstr>
      <vt:lpstr>微软雅黑</vt:lpstr>
      <vt:lpstr>Arial</vt:lpstr>
      <vt:lpstr>汉仪尚巍手书W</vt:lpstr>
      <vt:lpstr>新宋体</vt:lpstr>
      <vt:lpstr>楷体</vt:lpstr>
      <vt:lpstr>Calibri</vt:lpstr>
      <vt:lpstr>黑体</vt:lpstr>
      <vt:lpstr>Arial Unicode MS</vt:lpstr>
      <vt:lpstr>楷体_GB2312</vt:lpstr>
      <vt:lpstr>Office 主题​​</vt:lpstr>
      <vt:lpstr>1_Office 主题​​</vt:lpstr>
      <vt:lpstr>我的审美观 </vt:lpstr>
      <vt:lpstr>PowerPoint 演示文稿</vt:lpstr>
      <vt:lpstr>《一代宗师》经典台词：</vt:lpstr>
      <vt:lpstr>一种舒缓、宁静的“延禧莫兰迪”之美：</vt:lpstr>
      <vt:lpstr>莫兰迪色系：</vt:lpstr>
      <vt:lpstr>      “没有审美力是绝症，知识也解救不了。”                         ——木心 </vt:lpstr>
      <vt:lpstr>PowerPoint 演示文稿</vt:lpstr>
      <vt:lpstr>“各美其美，美人之美，美美与共，天下大同”——费孝通</vt:lpstr>
      <vt:lpstr>审美是人类理解世界的一种特殊形式，指人与世界（社会和自然）形成一种无功利的、形象的和情感的关系状态。</vt:lpstr>
      <vt:lpstr>PowerPoint 演示文稿</vt:lpstr>
      <vt:lpstr>     美和实际人生有一个距离，要见出事物本身的美，须把它摆在适当的距离之外去看。                                                                                            ——朱光潜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物质幸福时代已经结束，新时代正在来临，审美力，才是一个人的核心竞争力。</vt:lpstr>
      <vt:lpstr>    “人生有四种境界：欲求境界、求知境界、道德境界、审美境界。审美为最高境界。”——（美学家）张世英 </vt:lpstr>
      <vt:lpstr>PowerPoint 演示文稿</vt:lpstr>
      <vt:lpstr>       很多有着高学历的人在审美方面却很穷，生活得越来越麻木。 文盲不可怕，美盲才可怕。</vt:lpstr>
      <vt:lpstr>存在问题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积极推动文明交流互鉴，共绘美美与共文明画卷 </vt:lpstr>
      <vt:lpstr>你的脚下就是中国</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一米阳光</cp:lastModifiedBy>
  <cp:revision>39</cp:revision>
  <dcterms:created xsi:type="dcterms:W3CDTF">2020-04-09T13:23:00Z</dcterms:created>
  <dcterms:modified xsi:type="dcterms:W3CDTF">2020-04-10T13:13:02Z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