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87" r:id="rId5"/>
  </p:sldMasterIdLst>
  <p:notesMasterIdLst>
    <p:notesMasterId r:id="rId24"/>
  </p:notesMasterIdLst>
  <p:sldIdLst>
    <p:sldId id="306" r:id="rId6"/>
    <p:sldId id="258" r:id="rId7"/>
    <p:sldId id="259" r:id="rId8"/>
    <p:sldId id="304" r:id="rId9"/>
    <p:sldId id="305" r:id="rId10"/>
    <p:sldId id="262" r:id="rId11"/>
    <p:sldId id="297" r:id="rId12"/>
    <p:sldId id="317" r:id="rId13"/>
    <p:sldId id="313" r:id="rId14"/>
    <p:sldId id="314" r:id="rId15"/>
    <p:sldId id="277" r:id="rId16"/>
    <p:sldId id="264" r:id="rId17"/>
    <p:sldId id="265" r:id="rId18"/>
    <p:sldId id="298" r:id="rId19"/>
    <p:sldId id="299" r:id="rId20"/>
    <p:sldId id="300" r:id="rId21"/>
    <p:sldId id="301" r:id="rId22"/>
    <p:sldId id="280" r:id="rId23"/>
    <p:sldId id="283" r:id="rId25"/>
    <p:sldId id="325" r:id="rId26"/>
    <p:sldId id="286" r:id="rId27"/>
    <p:sldId id="326" r:id="rId28"/>
    <p:sldId id="327" r:id="rId29"/>
    <p:sldId id="263" r:id="rId30"/>
    <p:sldId id="266" r:id="rId31"/>
    <p:sldId id="267" r:id="rId32"/>
    <p:sldId id="273" r:id="rId33"/>
    <p:sldId id="271" r:id="rId34"/>
    <p:sldId id="274" r:id="rId35"/>
    <p:sldId id="275" r:id="rId36"/>
    <p:sldId id="287" r:id="rId37"/>
    <p:sldId id="318" r:id="rId38"/>
    <p:sldId id="288" r:id="rId39"/>
    <p:sldId id="319" r:id="rId40"/>
    <p:sldId id="321" r:id="rId41"/>
    <p:sldId id="323" r:id="rId42"/>
    <p:sldId id="289" r:id="rId43"/>
    <p:sldId id="290" r:id="rId44"/>
    <p:sldId id="291" r:id="rId45"/>
    <p:sldId id="324" r:id="rId46"/>
    <p:sldId id="292" r:id="rId47"/>
    <p:sldId id="316" r:id="rId48"/>
    <p:sldId id="296" r:id="rId49"/>
    <p:sldId id="294" r:id="rId50"/>
    <p:sldId id="329" r:id="rId51"/>
    <p:sldId id="362" r:id="rId52"/>
    <p:sldId id="330" r:id="rId53"/>
    <p:sldId id="331" r:id="rId54"/>
    <p:sldId id="341" r:id="rId55"/>
    <p:sldId id="342" r:id="rId56"/>
    <p:sldId id="343" r:id="rId57"/>
    <p:sldId id="345" r:id="rId58"/>
    <p:sldId id="346" r:id="rId59"/>
    <p:sldId id="335" r:id="rId60"/>
    <p:sldId id="336" r:id="rId61"/>
    <p:sldId id="338" r:id="rId62"/>
    <p:sldId id="339" r:id="rId63"/>
    <p:sldId id="307" r:id="rId64"/>
    <p:sldId id="308" r:id="rId65"/>
    <p:sldId id="309" r:id="rId66"/>
    <p:sldId id="311" r:id="rId67"/>
    <p:sldId id="312" r:id="rId68"/>
    <p:sldId id="348" r:id="rId69"/>
    <p:sldId id="349" r:id="rId70"/>
    <p:sldId id="350" r:id="rId71"/>
    <p:sldId id="351" r:id="rId72"/>
    <p:sldId id="352" r:id="rId73"/>
    <p:sldId id="359" r:id="rId74"/>
    <p:sldId id="360" r:id="rId75"/>
    <p:sldId id="361" r:id="rId76"/>
    <p:sldId id="356" r:id="rId77"/>
    <p:sldId id="357" r:id="rId78"/>
    <p:sldId id="358" r:id="rId79"/>
    <p:sldId id="364" r:id="rId80"/>
    <p:sldId id="365" r:id="rId81"/>
    <p:sldId id="366" r:id="rId82"/>
    <p:sldId id="367" r:id="rId83"/>
    <p:sldId id="368" r:id="rId84"/>
    <p:sldId id="347" r:id="rId85"/>
    <p:sldId id="295" r:id="rId8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99FF"/>
    <a:srgbClr val="660066"/>
    <a:srgbClr val="3399FF"/>
    <a:srgbClr val="FF9900"/>
    <a:srgbClr val="FF3300"/>
    <a:srgbClr val="FFFF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3.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slide" Target="slides/slide2.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notesMaster" Target="notesMasters/notesMaster1.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页眉占位符 8193"/>
          <p:cNvSpPr>
            <a:spLocks noGrp="1"/>
          </p:cNvSpPr>
          <p:nvPr>
            <p:ph type="hdr" sz="quarter"/>
          </p:nvPr>
        </p:nvSpPr>
        <p:spPr>
          <a:xfrm>
            <a:off x="0" y="0"/>
            <a:ext cx="2971800" cy="457200"/>
          </a:xfrm>
          <a:prstGeom prst="rect">
            <a:avLst/>
          </a:prstGeom>
          <a:noFill/>
          <a:ln w="9525">
            <a:noFill/>
          </a:ln>
        </p:spPr>
        <p:txBody>
          <a:bodyPr/>
          <a:p>
            <a:pPr lvl="0"/>
            <a:endParaRPr lang="zh-CN" sz="1200"/>
          </a:p>
        </p:txBody>
      </p:sp>
      <p:sp>
        <p:nvSpPr>
          <p:cNvPr id="8195" name="日期占位符 8194"/>
          <p:cNvSpPr>
            <a:spLocks noGrp="1"/>
          </p:cNvSpPr>
          <p:nvPr>
            <p:ph type="dt" idx="1"/>
          </p:nvPr>
        </p:nvSpPr>
        <p:spPr>
          <a:xfrm>
            <a:off x="3884613" y="0"/>
            <a:ext cx="2971800" cy="457200"/>
          </a:xfrm>
          <a:prstGeom prst="rect">
            <a:avLst/>
          </a:prstGeom>
          <a:noFill/>
          <a:ln w="9525">
            <a:noFill/>
          </a:ln>
        </p:spPr>
        <p:txBody>
          <a:bodyPr/>
          <a:p>
            <a:pPr lvl="0" algn="r"/>
            <a:endParaRPr lang="zh-CN" altLang="en-US" sz="1200"/>
          </a:p>
        </p:txBody>
      </p:sp>
      <p:sp>
        <p:nvSpPr>
          <p:cNvPr id="8196" name="幻灯片图像占位符 8195"/>
          <p:cNvSpPr>
            <a:spLocks noGrp="1" noRot="1"/>
          </p:cNvSpPr>
          <p:nvPr>
            <p:ph type="sldImg" idx="2"/>
          </p:nvPr>
        </p:nvSpPr>
        <p:spPr>
          <a:xfrm>
            <a:off x="1143000" y="685800"/>
            <a:ext cx="4572000" cy="3429000"/>
          </a:xfrm>
          <a:prstGeom prst="rect">
            <a:avLst/>
          </a:prstGeom>
          <a:noFill/>
          <a:ln w="9525">
            <a:noFill/>
          </a:ln>
        </p:spPr>
      </p:sp>
      <p:sp>
        <p:nvSpPr>
          <p:cNvPr id="8197" name="文本占位符 8196"/>
          <p:cNvSpPr>
            <a:spLocks noGrp="1" noRot="1"/>
          </p:cNvSpPr>
          <p:nvPr>
            <p:ph type="body" sz="quarter" idx="3"/>
          </p:nvPr>
        </p:nvSpPr>
        <p:spPr>
          <a:xfrm>
            <a:off x="685800" y="4343400"/>
            <a:ext cx="5486400" cy="4114800"/>
          </a:xfrm>
          <a:prstGeom prst="rect">
            <a:avLst/>
          </a:prstGeom>
          <a:noFill/>
          <a:ln w="9525">
            <a:noFill/>
          </a:ln>
        </p:spPr>
        <p:txBody>
          <a:bodyPr anchor="ct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198" name="页脚占位符 8197"/>
          <p:cNvSpPr>
            <a:spLocks noGrp="1"/>
          </p:cNvSpPr>
          <p:nvPr>
            <p:ph type="ftr" sz="quarter" idx="4"/>
          </p:nvPr>
        </p:nvSpPr>
        <p:spPr>
          <a:xfrm>
            <a:off x="0" y="8685213"/>
            <a:ext cx="2971800" cy="457200"/>
          </a:xfrm>
          <a:prstGeom prst="rect">
            <a:avLst/>
          </a:prstGeom>
          <a:noFill/>
          <a:ln w="9525">
            <a:noFill/>
          </a:ln>
        </p:spPr>
        <p:txBody>
          <a:bodyPr anchor="b"/>
          <a:p>
            <a:pPr lvl="0"/>
            <a:endParaRPr lang="zh-CN" sz="1200"/>
          </a:p>
        </p:txBody>
      </p:sp>
      <p:sp>
        <p:nvSpPr>
          <p:cNvPr id="8199" name="灯片编号占位符 8198"/>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sz="1200"/>
            </a:fld>
            <a:endParaRPr lang="zh-CN" sz="120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7650" name="幻灯片图像占位符 27649"/>
          <p:cNvSpPr>
            <a:spLocks noGrp="1" noRot="1" noTextEdit="1"/>
          </p:cNvSpPr>
          <p:nvPr>
            <p:ph type="sldImg"/>
          </p:nvPr>
        </p:nvSpPr>
        <p:spPr>
          <a:ln/>
        </p:spPr>
      </p:sp>
      <p:sp>
        <p:nvSpPr>
          <p:cNvPr id="27651" name="文本占位符 27650"/>
          <p:cNvSpPr>
            <a:spLocks noGrp="1" noRot="1"/>
          </p:cNvSpPr>
          <p:nvPr>
            <p:ph type="body" idx="1"/>
          </p:nvPr>
        </p:nvSpPr>
        <p:spPr>
          <a:ln/>
        </p:spPr>
        <p:txBody>
          <a:bodyPr anchor="ctr"/>
          <a:p>
            <a:pPr lvl="0"/>
            <a:r>
              <a:rPr lang="en-US" altLang="zh-CN"/>
              <a:t> </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alpha val="100000"/>
          </a:schemeClr>
        </a:solidFill>
        <a:effectLst/>
      </p:bgPr>
    </p:bg>
    <p:spTree>
      <p:nvGrpSpPr>
        <p:cNvPr id="1" name=""/>
        <p:cNvGrpSpPr/>
        <p:nvPr/>
      </p:nvGrpSpPr>
      <p:grpSpPr/>
      <p:sp>
        <p:nvSpPr>
          <p:cNvPr id="2050" name="标题 2049"/>
          <p:cNvSpPr>
            <a:spLocks noGrp="1" noRot="1"/>
          </p:cNvSpPr>
          <p:nvPr>
            <p:ph type="ctrTitle"/>
          </p:nvPr>
        </p:nvSpPr>
        <p:spPr>
          <a:xfrm>
            <a:off x="3962400" y="1066800"/>
            <a:ext cx="4648200" cy="1981200"/>
          </a:xfrm>
          <a:prstGeom prst="rect">
            <a:avLst/>
          </a:prstGeom>
          <a:noFill/>
          <a:ln w="9525">
            <a:noFill/>
          </a:ln>
        </p:spPr>
        <p:txBody>
          <a:bodyPr anchor="ctr"/>
          <a:lstStyle>
            <a:lvl1pPr lvl="0">
              <a:defRPr kern="1200"/>
            </a:lvl1pPr>
          </a:lstStyle>
          <a:p>
            <a:pPr lvl="0"/>
            <a:r>
              <a:rPr lang="zh-CN" altLang="en-US"/>
              <a:t>单击此处编辑母版标题样式</a:t>
            </a:r>
            <a:endParaRPr lang="zh-CN" altLang="en-US"/>
          </a:p>
        </p:txBody>
      </p:sp>
      <p:sp>
        <p:nvSpPr>
          <p:cNvPr id="2051" name="副标题 2050"/>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301625" y="6076950"/>
            <a:ext cx="2289175" cy="476250"/>
          </a:xfrm>
          <a:prstGeom prst="rect">
            <a:avLst/>
          </a:prstGeom>
          <a:noFill/>
          <a:ln w="9525">
            <a:noFill/>
          </a:ln>
        </p:spPr>
        <p:txBody>
          <a:bodyPr anchor="t"/>
          <a:p>
            <a:endParaRPr lang="zh-CN" altLang="en-US"/>
          </a:p>
        </p:txBody>
      </p:sp>
      <p:sp>
        <p:nvSpPr>
          <p:cNvPr id="2053" name="页脚占位符 2052"/>
          <p:cNvSpPr>
            <a:spLocks noGrp="1"/>
          </p:cNvSpPr>
          <p:nvPr>
            <p:ph type="ftr" sz="quarter" idx="3"/>
          </p:nvPr>
        </p:nvSpPr>
        <p:spPr>
          <a:xfrm>
            <a:off x="3124200" y="6076950"/>
            <a:ext cx="2895600" cy="476250"/>
          </a:xfrm>
          <a:prstGeom prst="rect">
            <a:avLst/>
          </a:prstGeom>
          <a:noFill/>
          <a:ln w="9525">
            <a:noFill/>
          </a:ln>
        </p:spPr>
        <p:txBody>
          <a:bodyPr anchor="t"/>
          <a:p>
            <a:endParaRPr lang="zh-CN"/>
          </a:p>
        </p:txBody>
      </p:sp>
      <p:sp>
        <p:nvSpPr>
          <p:cNvPr id="2054" name="灯片编号占位符 2053"/>
          <p:cNvSpPr>
            <a:spLocks noGrp="1"/>
          </p:cNvSpPr>
          <p:nvPr>
            <p:ph type="sldNum" sz="quarter" idx="4"/>
          </p:nvPr>
        </p:nvSpPr>
        <p:spPr>
          <a:xfrm>
            <a:off x="6553200" y="6076950"/>
            <a:ext cx="2289175" cy="476250"/>
          </a:xfrm>
          <a:prstGeom prst="rect">
            <a:avLst/>
          </a:prstGeom>
          <a:noFill/>
          <a:ln w="9525">
            <a:noFill/>
          </a:ln>
        </p:spPr>
        <p:txBody>
          <a:bodyPr anchor="t"/>
          <a:p>
            <a:fld id="{9A0DB2DC-4C9A-4742-B13C-FB6460FD3503}" type="slidenum">
              <a:rPr lang="zh-CN"/>
            </a:fld>
            <a:endParaRPr lang="zh-CN"/>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strVal val="#ppt_w+.3"/>
                                          </p:val>
                                        </p:tav>
                                        <p:tav tm="100000">
                                          <p:val>
                                            <p:strVal val="#ppt_w"/>
                                          </p:val>
                                        </p:tav>
                                      </p:tavLst>
                                    </p:anim>
                                    <p:anim calcmode="lin" valueType="num">
                                      <p:cBhvr>
                                        <p:cTn id="8" dur="1000" fill="hold"/>
                                        <p:tgtEl>
                                          <p:spTgt spid="2050"/>
                                        </p:tgtEl>
                                        <p:attrNameLst>
                                          <p:attrName>ppt_h</p:attrName>
                                        </p:attrNameLst>
                                      </p:cBhvr>
                                      <p:tavLst>
                                        <p:tav tm="0">
                                          <p:val>
                                            <p:strVal val="#ppt_h"/>
                                          </p:val>
                                        </p:tav>
                                        <p:tav tm="100000">
                                          <p:val>
                                            <p:strVal val="#ppt_h"/>
                                          </p:val>
                                        </p:tav>
                                      </p:tavLst>
                                    </p:anim>
                                    <p:animEffect transition="in" filter="fade">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fill="hold">
                                          <p:stCondLst>
                                            <p:cond delay="0"/>
                                          </p:stCondLst>
                                        </p:cTn>
                                        <p:tgtEl>
                                          <p:spTgt spid="2051">
                                            <p:txEl>
                                              <p:charRg st="0" end="14"/>
                                            </p:txEl>
                                          </p:spTgt>
                                        </p:tgtEl>
                                        <p:attrNameLst>
                                          <p:attrName>style.visibility</p:attrName>
                                        </p:attrNameLst>
                                      </p:cBhvr>
                                      <p:to>
                                        <p:strVal val="visible"/>
                                      </p:to>
                                    </p:set>
                                    <p:anim calcmode="lin" valueType="num">
                                      <p:cBhvr>
                                        <p:cTn id="14" dur="1000" fill="hold"/>
                                        <p:tgtEl>
                                          <p:spTgt spid="2051">
                                            <p:txEl>
                                              <p:charRg st="0" end="14"/>
                                            </p:txEl>
                                          </p:spTgt>
                                        </p:tgtEl>
                                        <p:attrNameLst>
                                          <p:attrName>ppt_w</p:attrName>
                                        </p:attrNameLst>
                                      </p:cBhvr>
                                      <p:tavLst>
                                        <p:tav tm="0">
                                          <p:val>
                                            <p:strVal val="#ppt_w+.3"/>
                                          </p:val>
                                        </p:tav>
                                        <p:tav tm="100000">
                                          <p:val>
                                            <p:strVal val="#ppt_w"/>
                                          </p:val>
                                        </p:tav>
                                      </p:tavLst>
                                    </p:anim>
                                    <p:anim calcmode="lin" valueType="num">
                                      <p:cBhvr>
                                        <p:cTn id="15" dur="1000" fill="hold"/>
                                        <p:tgtEl>
                                          <p:spTgt spid="2051">
                                            <p:txEl>
                                              <p:charRg st="0" end="14"/>
                                            </p:txEl>
                                          </p:spTgt>
                                        </p:tgtEl>
                                        <p:attrNameLst>
                                          <p:attrName>ppt_h</p:attrName>
                                        </p:attrNameLst>
                                      </p:cBhvr>
                                      <p:tavLst>
                                        <p:tav tm="0">
                                          <p:val>
                                            <p:strVal val="#ppt_h"/>
                                          </p:val>
                                        </p:tav>
                                        <p:tav tm="100000">
                                          <p:val>
                                            <p:strVal val="#ppt_h"/>
                                          </p:val>
                                        </p:tav>
                                      </p:tavLst>
                                    </p:anim>
                                    <p:animEffect transition="in" filter="fade">
                                      <p:cBhvr>
                                        <p:cTn id="16" dur="1000"/>
                                        <p:tgtEl>
                                          <p:spTgt spid="2051">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286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286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4629150" y="4076700"/>
            <a:ext cx="38862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85800"/>
            <a:ext cx="8543925" cy="5181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alpha val="100000"/>
          </a:schemeClr>
        </a:solidFill>
        <a:effectLst/>
      </p:bgPr>
    </p:bg>
    <p:spTree>
      <p:nvGrpSpPr>
        <p:cNvPr id="1" name=""/>
        <p:cNvGrpSpPr/>
        <p:nvPr/>
      </p:nvGrpSpPr>
      <p:grpSpPr/>
      <p:sp>
        <p:nvSpPr>
          <p:cNvPr id="5122" name="标题 5121"/>
          <p:cNvSpPr>
            <a:spLocks noGrp="1" noRot="1"/>
          </p:cNvSpPr>
          <p:nvPr>
            <p:ph type="ctrTitle"/>
          </p:nvPr>
        </p:nvSpPr>
        <p:spPr>
          <a:xfrm>
            <a:off x="3962400" y="1066800"/>
            <a:ext cx="4648200" cy="1981200"/>
          </a:xfrm>
          <a:prstGeom prst="rect">
            <a:avLst/>
          </a:prstGeom>
          <a:noFill/>
          <a:ln w="9525">
            <a:noFill/>
          </a:ln>
        </p:spPr>
        <p:txBody>
          <a:bodyPr anchor="ctr"/>
          <a:lstStyle>
            <a:lvl1pPr lvl="0">
              <a:defRPr kern="1200"/>
            </a:lvl1pPr>
          </a:lstStyle>
          <a:p>
            <a:pPr lvl="0"/>
            <a:r>
              <a:rPr lang="zh-CN" altLang="en-US"/>
              <a:t>单击此处编辑母版标题样式</a:t>
            </a:r>
            <a:endParaRPr lang="zh-CN" altLang="en-US"/>
          </a:p>
        </p:txBody>
      </p:sp>
      <p:sp>
        <p:nvSpPr>
          <p:cNvPr id="5123" name="副标题 5122"/>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5124" name="日期占位符 5123"/>
          <p:cNvSpPr>
            <a:spLocks noGrp="1"/>
          </p:cNvSpPr>
          <p:nvPr>
            <p:ph type="dt" sz="half" idx="2"/>
          </p:nvPr>
        </p:nvSpPr>
        <p:spPr>
          <a:xfrm>
            <a:off x="301625" y="6076950"/>
            <a:ext cx="2289175" cy="476250"/>
          </a:xfrm>
          <a:prstGeom prst="rect">
            <a:avLst/>
          </a:prstGeom>
          <a:noFill/>
          <a:ln w="9525">
            <a:noFill/>
          </a:ln>
        </p:spPr>
        <p:txBody>
          <a:bodyPr anchor="t"/>
          <a:p>
            <a:endParaRPr lang="zh-CN" altLang="en-US"/>
          </a:p>
        </p:txBody>
      </p:sp>
      <p:sp>
        <p:nvSpPr>
          <p:cNvPr id="5125" name="页脚占位符 5124"/>
          <p:cNvSpPr>
            <a:spLocks noGrp="1"/>
          </p:cNvSpPr>
          <p:nvPr>
            <p:ph type="ftr" sz="quarter" idx="3"/>
          </p:nvPr>
        </p:nvSpPr>
        <p:spPr>
          <a:xfrm>
            <a:off x="3124200" y="6076950"/>
            <a:ext cx="2895600" cy="476250"/>
          </a:xfrm>
          <a:prstGeom prst="rect">
            <a:avLst/>
          </a:prstGeom>
          <a:noFill/>
          <a:ln w="9525">
            <a:noFill/>
          </a:ln>
        </p:spPr>
        <p:txBody>
          <a:bodyPr anchor="t"/>
          <a:p>
            <a:endParaRPr lang="zh-CN"/>
          </a:p>
        </p:txBody>
      </p:sp>
      <p:sp>
        <p:nvSpPr>
          <p:cNvPr id="5126" name="灯片编号占位符 5125"/>
          <p:cNvSpPr>
            <a:spLocks noGrp="1"/>
          </p:cNvSpPr>
          <p:nvPr>
            <p:ph type="sldNum" sz="quarter" idx="4"/>
          </p:nvPr>
        </p:nvSpPr>
        <p:spPr>
          <a:xfrm>
            <a:off x="6553200" y="6076950"/>
            <a:ext cx="2289175" cy="476250"/>
          </a:xfrm>
          <a:prstGeom prst="rect">
            <a:avLst/>
          </a:prstGeom>
          <a:noFill/>
          <a:ln w="9525">
            <a:noFill/>
          </a:ln>
        </p:spPr>
        <p:txBody>
          <a:bodyPr anchor="t"/>
          <a:p>
            <a:fld id="{9A0DB2DC-4C9A-4742-B13C-FB6460FD3503}" type="slidenum">
              <a:rPr lang="zh-CN"/>
            </a:fld>
            <a:endParaRPr lang="zh-CN"/>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ppt_x</p:attrName>
                                        </p:attrNameLst>
                                      </p:cBhvr>
                                      <p:tavLst>
                                        <p:tav tm="0">
                                          <p:val>
                                            <p:strVal val="#ppt_x-.2"/>
                                          </p:val>
                                        </p:tav>
                                        <p:tav tm="100000">
                                          <p:val>
                                            <p:strVal val="#ppt_x"/>
                                          </p:val>
                                        </p:tav>
                                      </p:tavLst>
                                    </p:anim>
                                    <p:anim calcmode="lin" valueType="num">
                                      <p:cBhvr>
                                        <p:cTn id="8" dur="1000" fill="hold"/>
                                        <p:tgtEl>
                                          <p:spTgt spid="51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2"/>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fill="hold">
                                          <p:stCondLst>
                                            <p:cond delay="0"/>
                                          </p:stCondLst>
                                        </p:cTn>
                                        <p:tgtEl>
                                          <p:spTgt spid="5123">
                                            <p:txEl>
                                              <p:charRg st="0" end="14"/>
                                            </p:txEl>
                                          </p:spTgt>
                                        </p:tgtEl>
                                        <p:attrNameLst>
                                          <p:attrName>style.visibility</p:attrName>
                                        </p:attrNameLst>
                                      </p:cBhvr>
                                      <p:to>
                                        <p:strVal val="visible"/>
                                      </p:to>
                                    </p:set>
                                    <p:animEffect transition="in" filter="fade">
                                      <p:cBhvr>
                                        <p:cTn id="14" dur="500"/>
                                        <p:tgtEl>
                                          <p:spTgt spid="5123">
                                            <p:txEl>
                                              <p:charRg st="0" end="14"/>
                                            </p:txEl>
                                          </p:spTgt>
                                        </p:tgtEl>
                                      </p:cBhvr>
                                    </p:animEffect>
                                    <p:anim calcmode="lin" valueType="num">
                                      <p:cBhvr>
                                        <p:cTn id="15" dur="500" fill="hold"/>
                                        <p:tgtEl>
                                          <p:spTgt spid="5123">
                                            <p:txEl>
                                              <p:charRg st="0" end="14"/>
                                            </p:txEl>
                                          </p:spTgt>
                                        </p:tgtEl>
                                        <p:attrNameLst>
                                          <p:attrName>ppt_x</p:attrName>
                                        </p:attrNameLst>
                                      </p:cBhvr>
                                      <p:tavLst>
                                        <p:tav tm="0">
                                          <p:val>
                                            <p:strVal val="#ppt_x"/>
                                          </p:val>
                                        </p:tav>
                                        <p:tav tm="100000">
                                          <p:val>
                                            <p:strVal val="#ppt_x"/>
                                          </p:val>
                                        </p:tav>
                                      </p:tavLst>
                                    </p:anim>
                                    <p:anim calcmode="lin" valueType="num">
                                      <p:cBhvr>
                                        <p:cTn id="16" dur="500" fill="hold"/>
                                        <p:tgtEl>
                                          <p:spTgt spid="5123">
                                            <p:txEl>
                                              <p:charRg st="0" end="1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alpha val="100000"/>
          </a:schemeClr>
        </a:solidFill>
        <a:effectLst/>
      </p:bgPr>
    </p:bg>
    <p:spTree>
      <p:nvGrpSpPr>
        <p:cNvPr id="1" name=""/>
        <p:cNvGrpSpPr/>
        <p:nvPr/>
      </p:nvGrpSpPr>
      <p:grpSpPr/>
      <p:sp>
        <p:nvSpPr>
          <p:cNvPr id="7170" name="标题 7169"/>
          <p:cNvSpPr>
            <a:spLocks noGrp="1"/>
          </p:cNvSpPr>
          <p:nvPr>
            <p:ph type="ctrTitle" sz="quarter"/>
          </p:nvPr>
        </p:nvSpPr>
        <p:spPr>
          <a:xfrm>
            <a:off x="685800" y="1997075"/>
            <a:ext cx="7772400" cy="1431925"/>
          </a:xfrm>
          <a:prstGeom prst="rect">
            <a:avLst/>
          </a:prstGeom>
          <a:noFill/>
          <a:ln w="9525">
            <a:noFill/>
          </a:ln>
        </p:spPr>
        <p:txBody>
          <a:bodyPr anchor="b" anchorCtr="1"/>
          <a:lstStyle>
            <a:lvl1pPr lvl="0" algn="ctr">
              <a:defRPr kern="1200"/>
            </a:lvl1pPr>
          </a:lstStyle>
          <a:p>
            <a:pPr lvl="0"/>
            <a:r>
              <a:rPr lang="zh-CN" altLang="en-US"/>
              <a:t>单击此处编辑母版标题样式</a:t>
            </a:r>
            <a:endParaRPr lang="zh-CN" altLang="en-US"/>
          </a:p>
        </p:txBody>
      </p:sp>
      <p:sp>
        <p:nvSpPr>
          <p:cNvPr id="7171" name="副标题 7170"/>
          <p:cNvSpPr>
            <a:spLocks noGrp="1"/>
          </p:cNvSpPr>
          <p:nvPr>
            <p:ph type="subTitle" sz="quarter" idx="1"/>
          </p:nvPr>
        </p:nvSpPr>
        <p:spPr>
          <a:xfrm>
            <a:off x="1371600" y="3886200"/>
            <a:ext cx="6400800" cy="17526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7172" name="任意多边形 7171"/>
          <p:cNvSpPr/>
          <p:nvPr/>
        </p:nvSpPr>
        <p:spPr>
          <a:xfrm>
            <a:off x="285750" y="2803525"/>
            <a:ext cx="1588" cy="3035300"/>
          </a:xfrm>
          <a:custGeom>
            <a:avLst/>
            <a:gdLst/>
            <a:ahLst/>
            <a:cxnLst/>
            <a:pathLst>
              <a:path h="1912">
                <a:moveTo>
                  <a:pt x="0" y="0"/>
                </a:moveTo>
                <a:lnTo>
                  <a:pt x="0" y="6"/>
                </a:lnTo>
                <a:lnTo>
                  <a:pt x="0" y="6"/>
                </a:lnTo>
                <a:lnTo>
                  <a:pt x="0" y="60"/>
                </a:lnTo>
                <a:lnTo>
                  <a:pt x="0" y="1912"/>
                </a:lnTo>
                <a:lnTo>
                  <a:pt x="0" y="1912"/>
                </a:lnTo>
                <a:lnTo>
                  <a:pt x="0" y="0"/>
                </a:lnTo>
                <a:lnTo>
                  <a:pt x="0" y="0"/>
                </a:lnTo>
                <a:close/>
              </a:path>
            </a:pathLst>
          </a:custGeom>
          <a:solidFill>
            <a:srgbClr val="6BBA27"/>
          </a:solidFill>
          <a:ln w="9525">
            <a:noFill/>
          </a:ln>
        </p:spPr>
        <p:txBody>
          <a:bodyPr/>
          <a:p>
            <a:endParaRPr lang="zh-CN" altLang="en-US"/>
          </a:p>
        </p:txBody>
      </p:sp>
      <p:sp>
        <p:nvSpPr>
          <p:cNvPr id="7173" name="页脚占位符 7172"/>
          <p:cNvSpPr>
            <a:spLocks noGrp="1"/>
          </p:cNvSpPr>
          <p:nvPr>
            <p:ph type="ftr" sz="quarter" idx="3"/>
          </p:nvPr>
        </p:nvSpPr>
        <p:spPr>
          <a:xfrm>
            <a:off x="3124200" y="6245225"/>
            <a:ext cx="2895600" cy="476250"/>
          </a:xfrm>
          <a:prstGeom prst="rect">
            <a:avLst/>
          </a:prstGeom>
          <a:noFill/>
          <a:ln w="9525">
            <a:noFill/>
          </a:ln>
        </p:spPr>
        <p:txBody>
          <a:bodyPr anchor="b"/>
          <a:p>
            <a:pPr>
              <a:buClr>
                <a:srgbClr val="000000"/>
              </a:buClr>
            </a:pPr>
            <a:endParaRPr lang="zh-CN"/>
          </a:p>
        </p:txBody>
      </p:sp>
      <p:sp>
        <p:nvSpPr>
          <p:cNvPr id="7174" name="灯片编号占位符 7173"/>
          <p:cNvSpPr>
            <a:spLocks noGrp="1"/>
          </p:cNvSpPr>
          <p:nvPr>
            <p:ph type="sldNum" sz="quarter" idx="4"/>
          </p:nvPr>
        </p:nvSpPr>
        <p:spPr>
          <a:xfrm>
            <a:off x="6553200" y="6245225"/>
            <a:ext cx="2133600" cy="476250"/>
          </a:xfrm>
          <a:prstGeom prst="rect">
            <a:avLst/>
          </a:prstGeom>
          <a:noFill/>
          <a:ln w="9525">
            <a:noFill/>
          </a:ln>
        </p:spPr>
        <p:txBody>
          <a:bodyPr anchor="b"/>
          <a:p>
            <a:pPr>
              <a:buClr>
                <a:srgbClr val="000000"/>
              </a:buClr>
            </a:pPr>
            <a:fld id="{9A0DB2DC-4C9A-4742-B13C-FB6460FD3503}" type="slidenum">
              <a:rPr lang="zh-CN"/>
            </a:fld>
            <a:endParaRPr lang="zh-CN"/>
          </a:p>
        </p:txBody>
      </p:sp>
      <p:sp>
        <p:nvSpPr>
          <p:cNvPr id="7175" name="日期占位符 7174"/>
          <p:cNvSpPr>
            <a:spLocks noGrp="1"/>
          </p:cNvSpPr>
          <p:nvPr>
            <p:ph type="dt" sz="quarter" idx="2"/>
          </p:nvPr>
        </p:nvSpPr>
        <p:spPr>
          <a:xfrm>
            <a:off x="457200" y="6245225"/>
            <a:ext cx="2133600" cy="476250"/>
          </a:xfrm>
          <a:prstGeom prst="rect">
            <a:avLst/>
          </a:prstGeom>
          <a:noFill/>
          <a:ln w="9525">
            <a:noFill/>
          </a:ln>
        </p:spPr>
        <p:txBody>
          <a:bodyPr anchor="b"/>
          <a:p>
            <a:pPr>
              <a:buClr>
                <a:srgbClr val="000000"/>
              </a:buCl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000000"/>
                                          </p:val>
                                        </p:tav>
                                        <p:tav tm="100000">
                                          <p:val>
                                            <p:strVal val="#ppt_w"/>
                                          </p:val>
                                        </p:tav>
                                      </p:tavLst>
                                    </p:anim>
                                    <p:anim calcmode="lin" valueType="num">
                                      <p:cBhvr>
                                        <p:cTn id="8" dur="500" fill="hold"/>
                                        <p:tgtEl>
                                          <p:spTgt spid="7170"/>
                                        </p:tgtEl>
                                        <p:attrNameLst>
                                          <p:attrName>ppt_h</p:attrName>
                                        </p:attrNameLst>
                                      </p:cBhvr>
                                      <p:tavLst>
                                        <p:tav tm="0">
                                          <p:val>
                                            <p:fltVal val="0.000000"/>
                                          </p:val>
                                        </p:tav>
                                        <p:tav tm="100000">
                                          <p:val>
                                            <p:strVal val="#ppt_h"/>
                                          </p:val>
                                        </p:tav>
                                      </p:tavLst>
                                    </p:anim>
                                    <p:animEffect transition="in" filter="fade">
                                      <p:cBhvr>
                                        <p:cTn id="9" dur="500"/>
                                        <p:tgtEl>
                                          <p:spTgt spid="717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171">
                                            <p:txEl>
                                              <p:charRg st="0" end="14"/>
                                            </p:txEl>
                                          </p:spTgt>
                                        </p:tgtEl>
                                        <p:attrNameLst>
                                          <p:attrName>style.visibility</p:attrName>
                                        </p:attrNameLst>
                                      </p:cBhvr>
                                      <p:to>
                                        <p:strVal val="visible"/>
                                      </p:to>
                                    </p:set>
                                    <p:animEffect transition="in" filter="fade">
                                      <p:cBhvr>
                                        <p:cTn id="14" dur="1000">
                                          <p:stCondLst>
                                            <p:cond delay="0"/>
                                          </p:stCondLst>
                                        </p:cTn>
                                        <p:tgtEl>
                                          <p:spTgt spid="7171">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uild="p"/>
    </p:bldLst>
  </p:timing>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a:p>
        </p:txBody>
      </p:sp>
      <p:sp>
        <p:nvSpPr>
          <p:cNvPr id="5" name="页脚占位符 4"/>
          <p:cNvSpPr>
            <a:spLocks noGrp="1"/>
          </p:cNvSpPr>
          <p:nvPr>
            <p:ph type="ftr" sz="quarter" idx="11"/>
          </p:nvPr>
        </p:nvSpPr>
        <p:spPr/>
        <p:txBody>
          <a:bodyPr/>
          <a:lstStyle/>
          <a:p>
            <a:pPr lvl="0">
              <a:buClr>
                <a:srgbClr val="000000"/>
              </a:buClr>
            </a:pPr>
            <a:endParaRPr lang="zh-CN"/>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
                <a:srgbClr val="000000"/>
              </a:buClr>
            </a:pPr>
            <a:endParaRPr lang="zh-CN" altLang="en-US"/>
          </a:p>
        </p:txBody>
      </p:sp>
      <p:sp>
        <p:nvSpPr>
          <p:cNvPr id="5" name="页脚占位符 4"/>
          <p:cNvSpPr>
            <a:spLocks noGrp="1"/>
          </p:cNvSpPr>
          <p:nvPr>
            <p:ph type="ftr" sz="quarter" idx="11"/>
          </p:nvPr>
        </p:nvSpPr>
        <p:spPr/>
        <p:txBody>
          <a:bodyPr/>
          <a:lstStyle/>
          <a:p>
            <a:pPr lvl="0">
              <a:buClr>
                <a:srgbClr val="000000"/>
              </a:buClr>
            </a:pPr>
            <a:endParaRPr lang="zh-CN"/>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05000"/>
            <a:ext cx="4032504"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905000"/>
            <a:ext cx="4032504"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
                <a:srgbClr val="000000"/>
              </a:buClr>
            </a:pPr>
            <a:endParaRPr lang="zh-CN" altLang="en-US"/>
          </a:p>
        </p:txBody>
      </p:sp>
      <p:sp>
        <p:nvSpPr>
          <p:cNvPr id="6" name="页脚占位符 5"/>
          <p:cNvSpPr>
            <a:spLocks noGrp="1"/>
          </p:cNvSpPr>
          <p:nvPr>
            <p:ph type="ftr" sz="quarter" idx="11"/>
          </p:nvPr>
        </p:nvSpPr>
        <p:spPr/>
        <p:txBody>
          <a:bodyPr/>
          <a:lstStyle/>
          <a:p>
            <a:pPr lvl="0">
              <a:buClr>
                <a:srgbClr val="000000"/>
              </a:buClr>
            </a:pPr>
            <a:endParaRPr lang="zh-CN"/>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
                <a:srgbClr val="000000"/>
              </a:buClr>
            </a:pPr>
            <a:endParaRPr lang="zh-CN" altLang="en-US"/>
          </a:p>
        </p:txBody>
      </p:sp>
      <p:sp>
        <p:nvSpPr>
          <p:cNvPr id="8" name="页脚占位符 7"/>
          <p:cNvSpPr>
            <a:spLocks noGrp="1"/>
          </p:cNvSpPr>
          <p:nvPr>
            <p:ph type="ftr" sz="quarter" idx="11"/>
          </p:nvPr>
        </p:nvSpPr>
        <p:spPr/>
        <p:txBody>
          <a:bodyPr/>
          <a:lstStyle/>
          <a:p>
            <a:pPr lvl="0">
              <a:buClr>
                <a:srgbClr val="000000"/>
              </a:buClr>
            </a:pPr>
            <a:endParaRPr lang="zh-CN"/>
          </a:p>
        </p:txBody>
      </p:sp>
      <p:sp>
        <p:nvSpPr>
          <p:cNvPr id="9" name="灯片编号占位符 8"/>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
                <a:srgbClr val="000000"/>
              </a:buClr>
            </a:pPr>
            <a:endParaRPr lang="zh-CN" altLang="en-US"/>
          </a:p>
        </p:txBody>
      </p:sp>
      <p:sp>
        <p:nvSpPr>
          <p:cNvPr id="4" name="页脚占位符 3"/>
          <p:cNvSpPr>
            <a:spLocks noGrp="1"/>
          </p:cNvSpPr>
          <p:nvPr>
            <p:ph type="ftr" sz="quarter" idx="11"/>
          </p:nvPr>
        </p:nvSpPr>
        <p:spPr/>
        <p:txBody>
          <a:bodyPr/>
          <a:lstStyle/>
          <a:p>
            <a:pPr lvl="0">
              <a:buClr>
                <a:srgbClr val="000000"/>
              </a:buClr>
            </a:pPr>
            <a:endParaRPr lang="zh-CN"/>
          </a:p>
        </p:txBody>
      </p:sp>
      <p:sp>
        <p:nvSpPr>
          <p:cNvPr id="5" name="灯片编号占位符 4"/>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
                <a:srgbClr val="000000"/>
              </a:buClr>
            </a:pPr>
            <a:endParaRPr lang="zh-CN" altLang="en-US"/>
          </a:p>
        </p:txBody>
      </p:sp>
      <p:sp>
        <p:nvSpPr>
          <p:cNvPr id="3" name="页脚占位符 2"/>
          <p:cNvSpPr>
            <a:spLocks noGrp="1"/>
          </p:cNvSpPr>
          <p:nvPr>
            <p:ph type="ftr" sz="quarter" idx="11"/>
          </p:nvPr>
        </p:nvSpPr>
        <p:spPr/>
        <p:txBody>
          <a:bodyPr/>
          <a:lstStyle/>
          <a:p>
            <a:pPr lvl="0">
              <a:buClr>
                <a:srgbClr val="000000"/>
              </a:buClr>
            </a:pPr>
            <a:endParaRPr lang="zh-CN"/>
          </a:p>
        </p:txBody>
      </p:sp>
      <p:sp>
        <p:nvSpPr>
          <p:cNvPr id="4" name="灯片编号占位符 3"/>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rgbClr val="000000"/>
              </a:buClr>
            </a:pPr>
            <a:endParaRPr lang="zh-CN" altLang="en-US"/>
          </a:p>
        </p:txBody>
      </p:sp>
      <p:sp>
        <p:nvSpPr>
          <p:cNvPr id="6" name="页脚占位符 5"/>
          <p:cNvSpPr>
            <a:spLocks noGrp="1"/>
          </p:cNvSpPr>
          <p:nvPr>
            <p:ph type="ftr" sz="quarter" idx="11"/>
          </p:nvPr>
        </p:nvSpPr>
        <p:spPr/>
        <p:txBody>
          <a:bodyPr/>
          <a:lstStyle/>
          <a:p>
            <a:pPr lvl="0">
              <a:buClr>
                <a:srgbClr val="000000"/>
              </a:buClr>
            </a:pPr>
            <a:endParaRPr lang="zh-CN"/>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
                <a:srgbClr val="000000"/>
              </a:buClr>
            </a:pPr>
            <a:endParaRPr lang="zh-CN" altLang="en-US"/>
          </a:p>
        </p:txBody>
      </p:sp>
      <p:sp>
        <p:nvSpPr>
          <p:cNvPr id="6" name="页脚占位符 5"/>
          <p:cNvSpPr>
            <a:spLocks noGrp="1"/>
          </p:cNvSpPr>
          <p:nvPr>
            <p:ph type="ftr" sz="quarter" idx="11"/>
          </p:nvPr>
        </p:nvSpPr>
        <p:spPr/>
        <p:txBody>
          <a:bodyPr/>
          <a:lstStyle/>
          <a:p>
            <a:pPr lvl="0">
              <a:buClr>
                <a:srgbClr val="000000"/>
              </a:buClr>
            </a:pPr>
            <a:endParaRPr lang="zh-CN"/>
          </a:p>
        </p:txBody>
      </p:sp>
      <p:sp>
        <p:nvSpPr>
          <p:cNvPr id="7" name="灯片编号占位符 6"/>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a:p>
        </p:txBody>
      </p:sp>
      <p:sp>
        <p:nvSpPr>
          <p:cNvPr id="5" name="页脚占位符 4"/>
          <p:cNvSpPr>
            <a:spLocks noGrp="1"/>
          </p:cNvSpPr>
          <p:nvPr>
            <p:ph type="ftr" sz="quarter" idx="11"/>
          </p:nvPr>
        </p:nvSpPr>
        <p:spPr/>
        <p:txBody>
          <a:bodyPr/>
          <a:lstStyle/>
          <a:p>
            <a:pPr lvl="0">
              <a:buClr>
                <a:srgbClr val="000000"/>
              </a:buClr>
            </a:pPr>
            <a:endParaRPr lang="zh-CN"/>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92100"/>
            <a:ext cx="2057400" cy="57277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92100"/>
            <a:ext cx="6052930" cy="57277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
                <a:srgbClr val="000000"/>
              </a:buClr>
            </a:pPr>
            <a:endParaRPr lang="zh-CN" altLang="en-US"/>
          </a:p>
        </p:txBody>
      </p:sp>
      <p:sp>
        <p:nvSpPr>
          <p:cNvPr id="5" name="页脚占位符 4"/>
          <p:cNvSpPr>
            <a:spLocks noGrp="1"/>
          </p:cNvSpPr>
          <p:nvPr>
            <p:ph type="ftr" sz="quarter" idx="11"/>
          </p:nvPr>
        </p:nvSpPr>
        <p:spPr/>
        <p:txBody>
          <a:bodyPr/>
          <a:lstStyle/>
          <a:p>
            <a:pPr lvl="0">
              <a:buClr>
                <a:srgbClr val="000000"/>
              </a:buClr>
            </a:pPr>
            <a:endParaRPr lang="zh-CN"/>
          </a:p>
        </p:txBody>
      </p:sp>
      <p:sp>
        <p:nvSpPr>
          <p:cNvPr id="6" name="灯片编号占位符 5"/>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92100"/>
            <a:ext cx="8229600" cy="57277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buClr>
                <a:srgbClr val="000000"/>
              </a:buClr>
            </a:pPr>
            <a:endParaRPr lang="zh-CN" altLang="en-US"/>
          </a:p>
        </p:txBody>
      </p:sp>
      <p:sp>
        <p:nvSpPr>
          <p:cNvPr id="4" name="页脚占位符 3"/>
          <p:cNvSpPr>
            <a:spLocks noGrp="1"/>
          </p:cNvSpPr>
          <p:nvPr>
            <p:ph type="ftr" sz="quarter" idx="11"/>
          </p:nvPr>
        </p:nvSpPr>
        <p:spPr/>
        <p:txBody>
          <a:bodyPr/>
          <a:lstStyle/>
          <a:p>
            <a:pPr lvl="0">
              <a:buClr>
                <a:srgbClr val="000000"/>
              </a:buClr>
            </a:pPr>
            <a:endParaRPr lang="zh-CN"/>
          </a:p>
        </p:txBody>
      </p:sp>
      <p:sp>
        <p:nvSpPr>
          <p:cNvPr id="5" name="灯片编号占位符 4"/>
          <p:cNvSpPr>
            <a:spLocks noGrp="1"/>
          </p:cNvSpPr>
          <p:nvPr>
            <p:ph type="sldNum" sz="quarter" idx="12"/>
          </p:nvPr>
        </p:nvSpPr>
        <p:spPr/>
        <p:txBody>
          <a:bodyPr/>
          <a:lstStyle/>
          <a:p>
            <a:pPr lvl="0">
              <a:buClr>
                <a:srgbClr val="000000"/>
              </a:buClr>
            </a:pPr>
            <a:fld id="{9A0DB2DC-4C9A-4742-B13C-FB6460FD3503}"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p:split orient="vert" dir="in"/>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2" Type="http://schemas.openxmlformats.org/officeDocument/2006/relationships/theme" Target="../theme/theme2.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3" Type="http://schemas.openxmlformats.org/officeDocument/2006/relationships/theme" Target="../theme/theme4.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3"/>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fill="hold">
                                          <p:stCondLst>
                                            <p:cond delay="0"/>
                                          </p:stCondLst>
                                        </p:cTn>
                                        <p:tgtEl>
                                          <p:spTgt spid="1027">
                                            <p:txEl>
                                              <p:charRg st="0" end="13"/>
                                            </p:txEl>
                                          </p:spTgt>
                                        </p:tgtEl>
                                        <p:attrNameLst>
                                          <p:attrName>style.visibility</p:attrName>
                                        </p:attrNameLst>
                                      </p:cBhvr>
                                      <p:to>
                                        <p:strVal val="visible"/>
                                      </p:to>
                                    </p:set>
                                    <p:anim calcmode="lin" valueType="num">
                                      <p:cBhvr>
                                        <p:cTn id="14" dur="1000" fill="hold"/>
                                        <p:tgtEl>
                                          <p:spTgt spid="1027">
                                            <p:txEl>
                                              <p:charRg st="0" end="13"/>
                                            </p:txEl>
                                          </p:spTgt>
                                        </p:tgtEl>
                                        <p:attrNameLst>
                                          <p:attrName>ppt_w</p:attrName>
                                        </p:attrNameLst>
                                      </p:cBhvr>
                                      <p:tavLst>
                                        <p:tav tm="0">
                                          <p:val>
                                            <p:strVal val="#ppt_w+.3"/>
                                          </p:val>
                                        </p:tav>
                                        <p:tav tm="100000">
                                          <p:val>
                                            <p:strVal val="#ppt_w"/>
                                          </p:val>
                                        </p:tav>
                                      </p:tavLst>
                                    </p:anim>
                                    <p:anim calcmode="lin" valueType="num">
                                      <p:cBhvr>
                                        <p:cTn id="15" dur="1000" fill="hold"/>
                                        <p:tgtEl>
                                          <p:spTgt spid="1027">
                                            <p:txEl>
                                              <p:charRg st="0" end="13"/>
                                            </p:txEl>
                                          </p:spTgt>
                                        </p:tgtEl>
                                        <p:attrNameLst>
                                          <p:attrName>ppt_h</p:attrName>
                                        </p:attrNameLst>
                                      </p:cBhvr>
                                      <p:tavLst>
                                        <p:tav tm="0">
                                          <p:val>
                                            <p:strVal val="#ppt_h"/>
                                          </p:val>
                                        </p:tav>
                                        <p:tav tm="100000">
                                          <p:val>
                                            <p:strVal val="#ppt_h"/>
                                          </p:val>
                                        </p:tav>
                                      </p:tavLst>
                                    </p:anim>
                                    <p:animEffect transition="in" filter="fade">
                                      <p:cBhvr>
                                        <p:cTn id="16" dur="1000"/>
                                        <p:tgtEl>
                                          <p:spTgt spid="1027">
                                            <p:txEl>
                                              <p:charRg st="0" end="13"/>
                                            </p:txEl>
                                          </p:spTgt>
                                        </p:tgtEl>
                                      </p:cBhvr>
                                    </p:animEffect>
                                  </p:childTnLst>
                                </p:cTn>
                              </p:par>
                              <p:par>
                                <p:cTn id="17" presetID="50" presetClass="entr" presetSubtype="0" decel="100000" fill="hold" grpId="0" nodeType="withEffect">
                                  <p:stCondLst>
                                    <p:cond delay="0"/>
                                  </p:stCondLst>
                                  <p:childTnLst>
                                    <p:set>
                                      <p:cBhvr>
                                        <p:cTn id="18" fill="hold">
                                          <p:stCondLst>
                                            <p:cond delay="0"/>
                                          </p:stCondLst>
                                        </p:cTn>
                                        <p:tgtEl>
                                          <p:spTgt spid="1027">
                                            <p:txEl>
                                              <p:charRg st="13" end="17"/>
                                            </p:txEl>
                                          </p:spTgt>
                                        </p:tgtEl>
                                        <p:attrNameLst>
                                          <p:attrName>style.visibility</p:attrName>
                                        </p:attrNameLst>
                                      </p:cBhvr>
                                      <p:to>
                                        <p:strVal val="visible"/>
                                      </p:to>
                                    </p:set>
                                    <p:anim calcmode="lin" valueType="num">
                                      <p:cBhvr>
                                        <p:cTn id="19" dur="1000" fill="hold"/>
                                        <p:tgtEl>
                                          <p:spTgt spid="1027">
                                            <p:txEl>
                                              <p:charRg st="13" end="17"/>
                                            </p:txEl>
                                          </p:spTgt>
                                        </p:tgtEl>
                                        <p:attrNameLst>
                                          <p:attrName>ppt_w</p:attrName>
                                        </p:attrNameLst>
                                      </p:cBhvr>
                                      <p:tavLst>
                                        <p:tav tm="0">
                                          <p:val>
                                            <p:strVal val="#ppt_w+.3"/>
                                          </p:val>
                                        </p:tav>
                                        <p:tav tm="100000">
                                          <p:val>
                                            <p:strVal val="#ppt_w"/>
                                          </p:val>
                                        </p:tav>
                                      </p:tavLst>
                                    </p:anim>
                                    <p:anim calcmode="lin" valueType="num">
                                      <p:cBhvr>
                                        <p:cTn id="20" dur="1000" fill="hold"/>
                                        <p:tgtEl>
                                          <p:spTgt spid="1027">
                                            <p:txEl>
                                              <p:charRg st="13" end="17"/>
                                            </p:txEl>
                                          </p:spTgt>
                                        </p:tgtEl>
                                        <p:attrNameLst>
                                          <p:attrName>ppt_h</p:attrName>
                                        </p:attrNameLst>
                                      </p:cBhvr>
                                      <p:tavLst>
                                        <p:tav tm="0">
                                          <p:val>
                                            <p:strVal val="#ppt_h"/>
                                          </p:val>
                                        </p:tav>
                                        <p:tav tm="100000">
                                          <p:val>
                                            <p:strVal val="#ppt_h"/>
                                          </p:val>
                                        </p:tav>
                                      </p:tavLst>
                                    </p:anim>
                                    <p:animEffect transition="in" filter="fade">
                                      <p:cBhvr>
                                        <p:cTn id="21" dur="1000"/>
                                        <p:tgtEl>
                                          <p:spTgt spid="1027">
                                            <p:txEl>
                                              <p:charRg st="13" end="17"/>
                                            </p:txEl>
                                          </p:spTgt>
                                        </p:tgtEl>
                                      </p:cBhvr>
                                    </p:animEffect>
                                  </p:childTnLst>
                                </p:cTn>
                              </p:par>
                              <p:par>
                                <p:cTn id="22" presetID="50" presetClass="entr" presetSubtype="0" decel="100000" fill="hold" grpId="0" nodeType="withEffect">
                                  <p:stCondLst>
                                    <p:cond delay="0"/>
                                  </p:stCondLst>
                                  <p:childTnLst>
                                    <p:set>
                                      <p:cBhvr>
                                        <p:cTn id="23" fill="hold">
                                          <p:stCondLst>
                                            <p:cond delay="0"/>
                                          </p:stCondLst>
                                        </p:cTn>
                                        <p:tgtEl>
                                          <p:spTgt spid="1027">
                                            <p:txEl>
                                              <p:charRg st="17" end="21"/>
                                            </p:txEl>
                                          </p:spTgt>
                                        </p:tgtEl>
                                        <p:attrNameLst>
                                          <p:attrName>style.visibility</p:attrName>
                                        </p:attrNameLst>
                                      </p:cBhvr>
                                      <p:to>
                                        <p:strVal val="visible"/>
                                      </p:to>
                                    </p:set>
                                    <p:anim calcmode="lin" valueType="num">
                                      <p:cBhvr>
                                        <p:cTn id="24" dur="1000" fill="hold"/>
                                        <p:tgtEl>
                                          <p:spTgt spid="1027">
                                            <p:txEl>
                                              <p:charRg st="17" end="21"/>
                                            </p:txEl>
                                          </p:spTgt>
                                        </p:tgtEl>
                                        <p:attrNameLst>
                                          <p:attrName>ppt_w</p:attrName>
                                        </p:attrNameLst>
                                      </p:cBhvr>
                                      <p:tavLst>
                                        <p:tav tm="0">
                                          <p:val>
                                            <p:strVal val="#ppt_w+.3"/>
                                          </p:val>
                                        </p:tav>
                                        <p:tav tm="100000">
                                          <p:val>
                                            <p:strVal val="#ppt_w"/>
                                          </p:val>
                                        </p:tav>
                                      </p:tavLst>
                                    </p:anim>
                                    <p:anim calcmode="lin" valueType="num">
                                      <p:cBhvr>
                                        <p:cTn id="25" dur="1000" fill="hold"/>
                                        <p:tgtEl>
                                          <p:spTgt spid="1027">
                                            <p:txEl>
                                              <p:charRg st="17" end="21"/>
                                            </p:txEl>
                                          </p:spTgt>
                                        </p:tgtEl>
                                        <p:attrNameLst>
                                          <p:attrName>ppt_h</p:attrName>
                                        </p:attrNameLst>
                                      </p:cBhvr>
                                      <p:tavLst>
                                        <p:tav tm="0">
                                          <p:val>
                                            <p:strVal val="#ppt_h"/>
                                          </p:val>
                                        </p:tav>
                                        <p:tav tm="100000">
                                          <p:val>
                                            <p:strVal val="#ppt_h"/>
                                          </p:val>
                                        </p:tav>
                                      </p:tavLst>
                                    </p:anim>
                                    <p:animEffect transition="in" filter="fade">
                                      <p:cBhvr>
                                        <p:cTn id="26" dur="1000"/>
                                        <p:tgtEl>
                                          <p:spTgt spid="1027">
                                            <p:txEl>
                                              <p:charRg st="17" end="21"/>
                                            </p:txEl>
                                          </p:spTgt>
                                        </p:tgtEl>
                                      </p:cBhvr>
                                    </p:animEffect>
                                  </p:childTnLst>
                                </p:cTn>
                              </p:par>
                              <p:par>
                                <p:cTn id="27" presetID="50" presetClass="entr" presetSubtype="0" decel="100000" fill="hold" grpId="0" nodeType="withEffect">
                                  <p:stCondLst>
                                    <p:cond delay="0"/>
                                  </p:stCondLst>
                                  <p:childTnLst>
                                    <p:set>
                                      <p:cBhvr>
                                        <p:cTn id="28" fill="hold">
                                          <p:stCondLst>
                                            <p:cond delay="0"/>
                                          </p:stCondLst>
                                        </p:cTn>
                                        <p:tgtEl>
                                          <p:spTgt spid="1027">
                                            <p:txEl>
                                              <p:charRg st="21" end="25"/>
                                            </p:txEl>
                                          </p:spTgt>
                                        </p:tgtEl>
                                        <p:attrNameLst>
                                          <p:attrName>style.visibility</p:attrName>
                                        </p:attrNameLst>
                                      </p:cBhvr>
                                      <p:to>
                                        <p:strVal val="visible"/>
                                      </p:to>
                                    </p:set>
                                    <p:anim calcmode="lin" valueType="num">
                                      <p:cBhvr>
                                        <p:cTn id="29" dur="1000" fill="hold"/>
                                        <p:tgtEl>
                                          <p:spTgt spid="1027">
                                            <p:txEl>
                                              <p:charRg st="21" end="25"/>
                                            </p:txEl>
                                          </p:spTgt>
                                        </p:tgtEl>
                                        <p:attrNameLst>
                                          <p:attrName>ppt_w</p:attrName>
                                        </p:attrNameLst>
                                      </p:cBhvr>
                                      <p:tavLst>
                                        <p:tav tm="0">
                                          <p:val>
                                            <p:strVal val="#ppt_w+.3"/>
                                          </p:val>
                                        </p:tav>
                                        <p:tav tm="100000">
                                          <p:val>
                                            <p:strVal val="#ppt_w"/>
                                          </p:val>
                                        </p:tav>
                                      </p:tavLst>
                                    </p:anim>
                                    <p:anim calcmode="lin" valueType="num">
                                      <p:cBhvr>
                                        <p:cTn id="30" dur="1000" fill="hold"/>
                                        <p:tgtEl>
                                          <p:spTgt spid="1027">
                                            <p:txEl>
                                              <p:charRg st="21" end="25"/>
                                            </p:txEl>
                                          </p:spTgt>
                                        </p:tgtEl>
                                        <p:attrNameLst>
                                          <p:attrName>ppt_h</p:attrName>
                                        </p:attrNameLst>
                                      </p:cBhvr>
                                      <p:tavLst>
                                        <p:tav tm="0">
                                          <p:val>
                                            <p:strVal val="#ppt_h"/>
                                          </p:val>
                                        </p:tav>
                                        <p:tav tm="100000">
                                          <p:val>
                                            <p:strVal val="#ppt_h"/>
                                          </p:val>
                                        </p:tav>
                                      </p:tavLst>
                                    </p:anim>
                                    <p:animEffect transition="in" filter="fade">
                                      <p:cBhvr>
                                        <p:cTn id="31" dur="1000"/>
                                        <p:tgtEl>
                                          <p:spTgt spid="1027">
                                            <p:txEl>
                                              <p:charRg st="21" end="25"/>
                                            </p:txEl>
                                          </p:spTgt>
                                        </p:tgtEl>
                                      </p:cBhvr>
                                    </p:animEffect>
                                  </p:childTnLst>
                                </p:cTn>
                              </p:par>
                              <p:par>
                                <p:cTn id="32" presetID="50" presetClass="entr" presetSubtype="0" decel="100000" fill="hold" grpId="0" nodeType="withEffect">
                                  <p:stCondLst>
                                    <p:cond delay="0"/>
                                  </p:stCondLst>
                                  <p:childTnLst>
                                    <p:set>
                                      <p:cBhvr>
                                        <p:cTn id="33" fill="hold">
                                          <p:stCondLst>
                                            <p:cond delay="0"/>
                                          </p:stCondLst>
                                        </p:cTn>
                                        <p:tgtEl>
                                          <p:spTgt spid="1027">
                                            <p:txEl>
                                              <p:charRg st="25" end="29"/>
                                            </p:txEl>
                                          </p:spTgt>
                                        </p:tgtEl>
                                        <p:attrNameLst>
                                          <p:attrName>style.visibility</p:attrName>
                                        </p:attrNameLst>
                                      </p:cBhvr>
                                      <p:to>
                                        <p:strVal val="visible"/>
                                      </p:to>
                                    </p:set>
                                    <p:anim calcmode="lin" valueType="num">
                                      <p:cBhvr>
                                        <p:cTn id="34" dur="1000" fill="hold"/>
                                        <p:tgtEl>
                                          <p:spTgt spid="1027">
                                            <p:txEl>
                                              <p:charRg st="25" end="29"/>
                                            </p:txEl>
                                          </p:spTgt>
                                        </p:tgtEl>
                                        <p:attrNameLst>
                                          <p:attrName>ppt_w</p:attrName>
                                        </p:attrNameLst>
                                      </p:cBhvr>
                                      <p:tavLst>
                                        <p:tav tm="0">
                                          <p:val>
                                            <p:strVal val="#ppt_w+.3"/>
                                          </p:val>
                                        </p:tav>
                                        <p:tav tm="100000">
                                          <p:val>
                                            <p:strVal val="#ppt_w"/>
                                          </p:val>
                                        </p:tav>
                                      </p:tavLst>
                                    </p:anim>
                                    <p:anim calcmode="lin" valueType="num">
                                      <p:cBhvr>
                                        <p:cTn id="35" dur="1000" fill="hold"/>
                                        <p:tgtEl>
                                          <p:spTgt spid="1027">
                                            <p:txEl>
                                              <p:charRg st="25" end="29"/>
                                            </p:txEl>
                                          </p:spTgt>
                                        </p:tgtEl>
                                        <p:attrNameLst>
                                          <p:attrName>ppt_h</p:attrName>
                                        </p:attrNameLst>
                                      </p:cBhvr>
                                      <p:tavLst>
                                        <p:tav tm="0">
                                          <p:val>
                                            <p:strVal val="#ppt_h"/>
                                          </p:val>
                                        </p:tav>
                                        <p:tav tm="100000">
                                          <p:val>
                                            <p:strVal val="#ppt_h"/>
                                          </p:val>
                                        </p:tav>
                                      </p:tavLst>
                                    </p:anim>
                                    <p:animEffect transition="in" filter="fade">
                                      <p:cBhvr>
                                        <p:cTn id="36" dur="1000"/>
                                        <p:tgtEl>
                                          <p:spTgt spid="1027">
                                            <p:txEl>
                                              <p:charRg st="25"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p>
            <a:pPr lvl="0"/>
            <a:r>
              <a:rPr lang="en-US" altLang="zh-CN"/>
              <a:t>Click to edit Master title style</a:t>
            </a:r>
            <a:endParaRPr lang="en-US" altLang="zh-CN"/>
          </a:p>
        </p:txBody>
      </p:sp>
      <p:sp>
        <p:nvSpPr>
          <p:cNvPr id="3075" name="文本占位符 3074"/>
          <p:cNvSpPr>
            <a:spLocks noGrp="1"/>
          </p:cNvSpPr>
          <p:nvPr>
            <p:ph type="body" idx="1"/>
          </p:nvPr>
        </p:nvSpPr>
        <p:spPr>
          <a:xfrm>
            <a:off x="457200" y="1600200"/>
            <a:ext cx="8229600" cy="4525963"/>
          </a:xfrm>
          <a:prstGeom prst="rect">
            <a:avLst/>
          </a:prstGeom>
          <a:noFill/>
          <a:ln w="9525">
            <a:noFill/>
          </a:ln>
        </p:spPr>
        <p:txBody>
          <a:bodyPr/>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en-US" altLang="zh-CN"/>
          </a:p>
        </p:txBody>
      </p:sp>
      <p:sp>
        <p:nvSpPr>
          <p:cNvPr id="3076" name="日期占位符 3075"/>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3078" name="灯片编号占位符 3077"/>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3074"/>
                                        </p:tgtEl>
                                        <p:attrNameLst>
                                          <p:attrName>style.visibility</p:attrName>
                                        </p:attrNameLst>
                                      </p:cBhvr>
                                      <p:to>
                                        <p:strVal val="visible"/>
                                      </p:to>
                                    </p:set>
                                    <p:animEffect transition="in" filter="fade">
                                      <p:cBhvr>
                                        <p:cTn id="7" dur="1000">
                                          <p:stCondLst>
                                            <p:cond delay="0"/>
                                          </p:stCondLst>
                                        </p:cTn>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3075">
                                            <p:txEl>
                                              <p:charRg st="0" end="33"/>
                                            </p:txEl>
                                          </p:spTgt>
                                        </p:tgtEl>
                                        <p:attrNameLst>
                                          <p:attrName>style.visibility</p:attrName>
                                        </p:attrNameLst>
                                      </p:cBhvr>
                                      <p:to>
                                        <p:strVal val="visible"/>
                                      </p:to>
                                    </p:set>
                                    <p:animEffect transition="in" filter="fade">
                                      <p:cBhvr>
                                        <p:cTn id="12" dur="500">
                                          <p:stCondLst>
                                            <p:cond delay="0"/>
                                          </p:stCondLst>
                                        </p:cTn>
                                        <p:tgtEl>
                                          <p:spTgt spid="3075">
                                            <p:txEl>
                                              <p:charRg st="0" end="33"/>
                                            </p:txEl>
                                          </p:spTgt>
                                        </p:tgtEl>
                                      </p:cBhvr>
                                    </p:animEffect>
                                  </p:childTnLst>
                                </p:cTn>
                              </p:par>
                              <p:par>
                                <p:cTn id="13" presetID="10" presetClass="entr" presetSubtype="0" fill="hold" grpId="0" nodeType="withEffect">
                                  <p:stCondLst>
                                    <p:cond delay="0"/>
                                  </p:stCondLst>
                                  <p:iterate type="lt">
                                    <p:tmPct val="10000"/>
                                  </p:iterate>
                                  <p:childTnLst>
                                    <p:set>
                                      <p:cBhvr>
                                        <p:cTn id="14" dur="1" fill="hold">
                                          <p:stCondLst>
                                            <p:cond delay="0"/>
                                          </p:stCondLst>
                                        </p:cTn>
                                        <p:tgtEl>
                                          <p:spTgt spid="3075">
                                            <p:txEl>
                                              <p:charRg st="33" end="46"/>
                                            </p:txEl>
                                          </p:spTgt>
                                        </p:tgtEl>
                                        <p:attrNameLst>
                                          <p:attrName>style.visibility</p:attrName>
                                        </p:attrNameLst>
                                      </p:cBhvr>
                                      <p:to>
                                        <p:strVal val="visible"/>
                                      </p:to>
                                    </p:set>
                                    <p:animEffect transition="in" filter="fade">
                                      <p:cBhvr>
                                        <p:cTn id="15" dur="500">
                                          <p:stCondLst>
                                            <p:cond delay="0"/>
                                          </p:stCondLst>
                                        </p:cTn>
                                        <p:tgtEl>
                                          <p:spTgt spid="3075">
                                            <p:txEl>
                                              <p:charRg st="33" end="46"/>
                                            </p:txEl>
                                          </p:spTgt>
                                        </p:tgtEl>
                                      </p:cBhvr>
                                    </p:animEffect>
                                  </p:childTnLst>
                                </p:cTn>
                              </p:par>
                              <p:par>
                                <p:cTn id="16" presetID="10" presetClass="entr" presetSubtype="0" fill="hold" grpId="0" nodeType="withEffect">
                                  <p:stCondLst>
                                    <p:cond delay="0"/>
                                  </p:stCondLst>
                                  <p:iterate type="lt">
                                    <p:tmPct val="10000"/>
                                  </p:iterate>
                                  <p:childTnLst>
                                    <p:set>
                                      <p:cBhvr>
                                        <p:cTn id="17" dur="1" fill="hold">
                                          <p:stCondLst>
                                            <p:cond delay="0"/>
                                          </p:stCondLst>
                                        </p:cTn>
                                        <p:tgtEl>
                                          <p:spTgt spid="3075">
                                            <p:txEl>
                                              <p:charRg st="46" end="58"/>
                                            </p:txEl>
                                          </p:spTgt>
                                        </p:tgtEl>
                                        <p:attrNameLst>
                                          <p:attrName>style.visibility</p:attrName>
                                        </p:attrNameLst>
                                      </p:cBhvr>
                                      <p:to>
                                        <p:strVal val="visible"/>
                                      </p:to>
                                    </p:set>
                                    <p:animEffect transition="in" filter="fade">
                                      <p:cBhvr>
                                        <p:cTn id="18" dur="500">
                                          <p:stCondLst>
                                            <p:cond delay="0"/>
                                          </p:stCondLst>
                                        </p:cTn>
                                        <p:tgtEl>
                                          <p:spTgt spid="3075">
                                            <p:txEl>
                                              <p:charRg st="46" end="58"/>
                                            </p:txEl>
                                          </p:spTgt>
                                        </p:tgtEl>
                                      </p:cBhvr>
                                    </p:animEffect>
                                  </p:childTnLst>
                                </p:cTn>
                              </p:par>
                              <p:par>
                                <p:cTn id="19" presetID="10" presetClass="entr" presetSubtype="0" fill="hold" grpId="0" nodeType="withEffect">
                                  <p:stCondLst>
                                    <p:cond delay="0"/>
                                  </p:stCondLst>
                                  <p:iterate type="lt">
                                    <p:tmPct val="10000"/>
                                  </p:iterate>
                                  <p:childTnLst>
                                    <p:set>
                                      <p:cBhvr>
                                        <p:cTn id="20" dur="1" fill="hold">
                                          <p:stCondLst>
                                            <p:cond delay="0"/>
                                          </p:stCondLst>
                                        </p:cTn>
                                        <p:tgtEl>
                                          <p:spTgt spid="3075">
                                            <p:txEl>
                                              <p:charRg st="58" end="71"/>
                                            </p:txEl>
                                          </p:spTgt>
                                        </p:tgtEl>
                                        <p:attrNameLst>
                                          <p:attrName>style.visibility</p:attrName>
                                        </p:attrNameLst>
                                      </p:cBhvr>
                                      <p:to>
                                        <p:strVal val="visible"/>
                                      </p:to>
                                    </p:set>
                                    <p:animEffect transition="in" filter="fade">
                                      <p:cBhvr>
                                        <p:cTn id="21" dur="500">
                                          <p:stCondLst>
                                            <p:cond delay="0"/>
                                          </p:stCondLst>
                                        </p:cTn>
                                        <p:tgtEl>
                                          <p:spTgt spid="3075">
                                            <p:txEl>
                                              <p:charRg st="58" end="71"/>
                                            </p:txEl>
                                          </p:spTgt>
                                        </p:tgtEl>
                                      </p:cBhvr>
                                    </p:animEffect>
                                  </p:childTnLst>
                                </p:cTn>
                              </p:par>
                              <p:par>
                                <p:cTn id="22" presetID="10" presetClass="entr" presetSubtype="0" fill="hold" grpId="0" nodeType="withEffect">
                                  <p:stCondLst>
                                    <p:cond delay="0"/>
                                  </p:stCondLst>
                                  <p:iterate type="lt">
                                    <p:tmPct val="10000"/>
                                  </p:iterate>
                                  <p:childTnLst>
                                    <p:set>
                                      <p:cBhvr>
                                        <p:cTn id="23" dur="1" fill="hold">
                                          <p:stCondLst>
                                            <p:cond delay="0"/>
                                          </p:stCondLst>
                                        </p:cTn>
                                        <p:tgtEl>
                                          <p:spTgt spid="3075">
                                            <p:txEl>
                                              <p:charRg st="71" end="83"/>
                                            </p:txEl>
                                          </p:spTgt>
                                        </p:tgtEl>
                                        <p:attrNameLst>
                                          <p:attrName>style.visibility</p:attrName>
                                        </p:attrNameLst>
                                      </p:cBhvr>
                                      <p:to>
                                        <p:strVal val="visible"/>
                                      </p:to>
                                    </p:set>
                                    <p:animEffect transition="in" filter="fade">
                                      <p:cBhvr>
                                        <p:cTn id="24" dur="500">
                                          <p:stCondLst>
                                            <p:cond delay="0"/>
                                          </p:stCondLst>
                                        </p:cTn>
                                        <p:tgtEl>
                                          <p:spTgt spid="3075">
                                            <p:txEl>
                                              <p:charRg st="71"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4098" name="标题 4097"/>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4099" name="文本占位符 4098"/>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日期占位符 4099"/>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p>
        </p:txBody>
      </p:sp>
      <p:sp>
        <p:nvSpPr>
          <p:cNvPr id="4101" name="页脚占位符 4100"/>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p>
        </p:txBody>
      </p:sp>
      <p:sp>
        <p:nvSpPr>
          <p:cNvPr id="4102" name="灯片编号占位符 4101"/>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ppt_x</p:attrName>
                                        </p:attrNameLst>
                                      </p:cBhvr>
                                      <p:tavLst>
                                        <p:tav tm="0">
                                          <p:val>
                                            <p:strVal val="#ppt_x-.2"/>
                                          </p:val>
                                        </p:tav>
                                        <p:tav tm="100000">
                                          <p:val>
                                            <p:strVal val="#ppt_x"/>
                                          </p:val>
                                        </p:tav>
                                      </p:tavLst>
                                    </p:anim>
                                    <p:anim calcmode="lin" valueType="num">
                                      <p:cBhvr>
                                        <p:cTn id="8" dur="1000" fill="hold"/>
                                        <p:tgtEl>
                                          <p:spTgt spid="4098"/>
                                        </p:tgtEl>
                                        <p:attrNameLst>
                                          <p:attrName>ppt_y</p:attrName>
                                        </p:attrNameLst>
                                      </p:cBhvr>
                                      <p:tavLst>
                                        <p:tav tm="0">
                                          <p:val>
                                            <p:strVal val="#ppt_y"/>
                                          </p:val>
                                        </p:tav>
                                        <p:tav tm="100000">
                                          <p:val>
                                            <p:strVal val="#ppt_y"/>
                                          </p:val>
                                        </p:tav>
                                      </p:tavLst>
                                    </p:anim>
                                    <p:animEffect transition="in" filter="wipe(right)" prLst="gradientSize: 0.1">
                                      <p:cBhvr>
                                        <p:cTn id="9" dur="1000"/>
                                        <p:tgtEl>
                                          <p:spTgt spid="4098"/>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fill="hold">
                                          <p:stCondLst>
                                            <p:cond delay="0"/>
                                          </p:stCondLst>
                                        </p:cTn>
                                        <p:tgtEl>
                                          <p:spTgt spid="4099">
                                            <p:txEl>
                                              <p:charRg st="0" end="13"/>
                                            </p:txEl>
                                          </p:spTgt>
                                        </p:tgtEl>
                                        <p:attrNameLst>
                                          <p:attrName>style.visibility</p:attrName>
                                        </p:attrNameLst>
                                      </p:cBhvr>
                                      <p:to>
                                        <p:strVal val="visible"/>
                                      </p:to>
                                    </p:set>
                                    <p:animEffect transition="in" filter="fade">
                                      <p:cBhvr>
                                        <p:cTn id="14" dur="500"/>
                                        <p:tgtEl>
                                          <p:spTgt spid="4099">
                                            <p:txEl>
                                              <p:charRg st="0" end="13"/>
                                            </p:txEl>
                                          </p:spTgt>
                                        </p:tgtEl>
                                      </p:cBhvr>
                                    </p:animEffect>
                                    <p:anim calcmode="lin" valueType="num">
                                      <p:cBhvr>
                                        <p:cTn id="15" dur="500" fill="hold"/>
                                        <p:tgtEl>
                                          <p:spTgt spid="4099">
                                            <p:txEl>
                                              <p:charRg st="0" end="13"/>
                                            </p:txEl>
                                          </p:spTgt>
                                        </p:tgtEl>
                                        <p:attrNameLst>
                                          <p:attrName>ppt_x</p:attrName>
                                        </p:attrNameLst>
                                      </p:cBhvr>
                                      <p:tavLst>
                                        <p:tav tm="0">
                                          <p:val>
                                            <p:strVal val="#ppt_x"/>
                                          </p:val>
                                        </p:tav>
                                        <p:tav tm="100000">
                                          <p:val>
                                            <p:strVal val="#ppt_x"/>
                                          </p:val>
                                        </p:tav>
                                      </p:tavLst>
                                    </p:anim>
                                    <p:anim calcmode="lin" valueType="num">
                                      <p:cBhvr>
                                        <p:cTn id="16" dur="500" fill="hold"/>
                                        <p:tgtEl>
                                          <p:spTgt spid="4099">
                                            <p:txEl>
                                              <p:charRg st="0" end="13"/>
                                            </p:txEl>
                                          </p:spTgt>
                                        </p:tgtEl>
                                        <p:attrNameLst>
                                          <p:attrName>ppt_y</p:attrName>
                                        </p:attrNameLst>
                                      </p:cBhvr>
                                      <p:tavLst>
                                        <p:tav tm="0">
                                          <p:val>
                                            <p:strVal val="#ppt_y+.05"/>
                                          </p:val>
                                        </p:tav>
                                        <p:tav tm="100000">
                                          <p:val>
                                            <p:strVal val="#ppt_y"/>
                                          </p:val>
                                        </p:tav>
                                      </p:tavLst>
                                    </p:anim>
                                  </p:childTnLst>
                                </p:cTn>
                              </p:par>
                              <p:par>
                                <p:cTn id="17" presetID="0" presetClass="entr" presetSubtype="0" fill="hold" grpId="0" nodeType="withEffect">
                                  <p:stCondLst>
                                    <p:cond delay="0"/>
                                  </p:stCondLst>
                                  <p:childTnLst>
                                    <p:set>
                                      <p:cBhvr>
                                        <p:cTn id="18" fill="hold">
                                          <p:stCondLst>
                                            <p:cond delay="0"/>
                                          </p:stCondLst>
                                        </p:cTn>
                                        <p:tgtEl>
                                          <p:spTgt spid="4099">
                                            <p:txEl>
                                              <p:charRg st="13" end="17"/>
                                            </p:txEl>
                                          </p:spTgt>
                                        </p:tgtEl>
                                        <p:attrNameLst>
                                          <p:attrName>style.visibility</p:attrName>
                                        </p:attrNameLst>
                                      </p:cBhvr>
                                      <p:to>
                                        <p:strVal val="visible"/>
                                      </p:to>
                                    </p:set>
                                    <p:animEffect transition="in" filter="fade">
                                      <p:cBhvr>
                                        <p:cTn id="19" dur="500"/>
                                        <p:tgtEl>
                                          <p:spTgt spid="4099">
                                            <p:txEl>
                                              <p:charRg st="13" end="17"/>
                                            </p:txEl>
                                          </p:spTgt>
                                        </p:tgtEl>
                                      </p:cBhvr>
                                    </p:animEffect>
                                    <p:anim calcmode="lin" valueType="num">
                                      <p:cBhvr>
                                        <p:cTn id="20" dur="500" fill="hold"/>
                                        <p:tgtEl>
                                          <p:spTgt spid="4099">
                                            <p:txEl>
                                              <p:charRg st="13" end="17"/>
                                            </p:txEl>
                                          </p:spTgt>
                                        </p:tgtEl>
                                        <p:attrNameLst>
                                          <p:attrName>ppt_x</p:attrName>
                                        </p:attrNameLst>
                                      </p:cBhvr>
                                      <p:tavLst>
                                        <p:tav tm="0">
                                          <p:val>
                                            <p:strVal val="#ppt_x"/>
                                          </p:val>
                                        </p:tav>
                                        <p:tav tm="100000">
                                          <p:val>
                                            <p:strVal val="#ppt_x"/>
                                          </p:val>
                                        </p:tav>
                                      </p:tavLst>
                                    </p:anim>
                                    <p:anim calcmode="lin" valueType="num">
                                      <p:cBhvr>
                                        <p:cTn id="21" dur="500" fill="hold"/>
                                        <p:tgtEl>
                                          <p:spTgt spid="4099">
                                            <p:txEl>
                                              <p:charRg st="13" end="17"/>
                                            </p:txEl>
                                          </p:spTgt>
                                        </p:tgtEl>
                                        <p:attrNameLst>
                                          <p:attrName>ppt_y</p:attrName>
                                        </p:attrNameLst>
                                      </p:cBhvr>
                                      <p:tavLst>
                                        <p:tav tm="0">
                                          <p:val>
                                            <p:strVal val="#ppt_y+.05"/>
                                          </p:val>
                                        </p:tav>
                                        <p:tav tm="100000">
                                          <p:val>
                                            <p:strVal val="#ppt_y"/>
                                          </p:val>
                                        </p:tav>
                                      </p:tavLst>
                                    </p:anim>
                                  </p:childTnLst>
                                </p:cTn>
                              </p:par>
                              <p:par>
                                <p:cTn id="22" presetID="0" presetClass="entr" presetSubtype="0" fill="hold" grpId="0" nodeType="withEffect">
                                  <p:stCondLst>
                                    <p:cond delay="0"/>
                                  </p:stCondLst>
                                  <p:childTnLst>
                                    <p:set>
                                      <p:cBhvr>
                                        <p:cTn id="23" fill="hold">
                                          <p:stCondLst>
                                            <p:cond delay="0"/>
                                          </p:stCondLst>
                                        </p:cTn>
                                        <p:tgtEl>
                                          <p:spTgt spid="4099">
                                            <p:txEl>
                                              <p:charRg st="17" end="21"/>
                                            </p:txEl>
                                          </p:spTgt>
                                        </p:tgtEl>
                                        <p:attrNameLst>
                                          <p:attrName>style.visibility</p:attrName>
                                        </p:attrNameLst>
                                      </p:cBhvr>
                                      <p:to>
                                        <p:strVal val="visible"/>
                                      </p:to>
                                    </p:set>
                                    <p:animEffect transition="in" filter="fade">
                                      <p:cBhvr>
                                        <p:cTn id="24" dur="500"/>
                                        <p:tgtEl>
                                          <p:spTgt spid="4099">
                                            <p:txEl>
                                              <p:charRg st="17" end="21"/>
                                            </p:txEl>
                                          </p:spTgt>
                                        </p:tgtEl>
                                      </p:cBhvr>
                                    </p:animEffect>
                                    <p:anim calcmode="lin" valueType="num">
                                      <p:cBhvr>
                                        <p:cTn id="25" dur="500" fill="hold"/>
                                        <p:tgtEl>
                                          <p:spTgt spid="4099">
                                            <p:txEl>
                                              <p:charRg st="17" end="21"/>
                                            </p:txEl>
                                          </p:spTgt>
                                        </p:tgtEl>
                                        <p:attrNameLst>
                                          <p:attrName>ppt_x</p:attrName>
                                        </p:attrNameLst>
                                      </p:cBhvr>
                                      <p:tavLst>
                                        <p:tav tm="0">
                                          <p:val>
                                            <p:strVal val="#ppt_x"/>
                                          </p:val>
                                        </p:tav>
                                        <p:tav tm="100000">
                                          <p:val>
                                            <p:strVal val="#ppt_x"/>
                                          </p:val>
                                        </p:tav>
                                      </p:tavLst>
                                    </p:anim>
                                    <p:anim calcmode="lin" valueType="num">
                                      <p:cBhvr>
                                        <p:cTn id="26" dur="500" fill="hold"/>
                                        <p:tgtEl>
                                          <p:spTgt spid="4099">
                                            <p:txEl>
                                              <p:charRg st="17" end="21"/>
                                            </p:txEl>
                                          </p:spTgt>
                                        </p:tgtEl>
                                        <p:attrNameLst>
                                          <p:attrName>ppt_y</p:attrName>
                                        </p:attrNameLst>
                                      </p:cBhvr>
                                      <p:tavLst>
                                        <p:tav tm="0">
                                          <p:val>
                                            <p:strVal val="#ppt_y+.05"/>
                                          </p:val>
                                        </p:tav>
                                        <p:tav tm="100000">
                                          <p:val>
                                            <p:strVal val="#ppt_y"/>
                                          </p:val>
                                        </p:tav>
                                      </p:tavLst>
                                    </p:anim>
                                  </p:childTnLst>
                                </p:cTn>
                              </p:par>
                              <p:par>
                                <p:cTn id="27" presetID="0" presetClass="entr" presetSubtype="0" fill="hold" grpId="0" nodeType="withEffect">
                                  <p:stCondLst>
                                    <p:cond delay="0"/>
                                  </p:stCondLst>
                                  <p:childTnLst>
                                    <p:set>
                                      <p:cBhvr>
                                        <p:cTn id="28" fill="hold">
                                          <p:stCondLst>
                                            <p:cond delay="0"/>
                                          </p:stCondLst>
                                        </p:cTn>
                                        <p:tgtEl>
                                          <p:spTgt spid="4099">
                                            <p:txEl>
                                              <p:charRg st="21" end="25"/>
                                            </p:txEl>
                                          </p:spTgt>
                                        </p:tgtEl>
                                        <p:attrNameLst>
                                          <p:attrName>style.visibility</p:attrName>
                                        </p:attrNameLst>
                                      </p:cBhvr>
                                      <p:to>
                                        <p:strVal val="visible"/>
                                      </p:to>
                                    </p:set>
                                    <p:animEffect transition="in" filter="fade">
                                      <p:cBhvr>
                                        <p:cTn id="29" dur="500"/>
                                        <p:tgtEl>
                                          <p:spTgt spid="4099">
                                            <p:txEl>
                                              <p:charRg st="21" end="25"/>
                                            </p:txEl>
                                          </p:spTgt>
                                        </p:tgtEl>
                                      </p:cBhvr>
                                    </p:animEffect>
                                    <p:anim calcmode="lin" valueType="num">
                                      <p:cBhvr>
                                        <p:cTn id="30" dur="500" fill="hold"/>
                                        <p:tgtEl>
                                          <p:spTgt spid="4099">
                                            <p:txEl>
                                              <p:charRg st="21" end="25"/>
                                            </p:txEl>
                                          </p:spTgt>
                                        </p:tgtEl>
                                        <p:attrNameLst>
                                          <p:attrName>ppt_x</p:attrName>
                                        </p:attrNameLst>
                                      </p:cBhvr>
                                      <p:tavLst>
                                        <p:tav tm="0">
                                          <p:val>
                                            <p:strVal val="#ppt_x"/>
                                          </p:val>
                                        </p:tav>
                                        <p:tav tm="100000">
                                          <p:val>
                                            <p:strVal val="#ppt_x"/>
                                          </p:val>
                                        </p:tav>
                                      </p:tavLst>
                                    </p:anim>
                                    <p:anim calcmode="lin" valueType="num">
                                      <p:cBhvr>
                                        <p:cTn id="31" dur="500" fill="hold"/>
                                        <p:tgtEl>
                                          <p:spTgt spid="4099">
                                            <p:txEl>
                                              <p:charRg st="21" end="25"/>
                                            </p:txEl>
                                          </p:spTgt>
                                        </p:tgtEl>
                                        <p:attrNameLst>
                                          <p:attrName>ppt_y</p:attrName>
                                        </p:attrNameLst>
                                      </p:cBhvr>
                                      <p:tavLst>
                                        <p:tav tm="0">
                                          <p:val>
                                            <p:strVal val="#ppt_y+.05"/>
                                          </p:val>
                                        </p:tav>
                                        <p:tav tm="100000">
                                          <p:val>
                                            <p:strVal val="#ppt_y"/>
                                          </p:val>
                                        </p:tav>
                                      </p:tavLst>
                                    </p:anim>
                                  </p:childTnLst>
                                </p:cTn>
                              </p:par>
                              <p:par>
                                <p:cTn id="32" presetID="0" presetClass="entr" presetSubtype="0" fill="hold" grpId="0" nodeType="withEffect">
                                  <p:stCondLst>
                                    <p:cond delay="0"/>
                                  </p:stCondLst>
                                  <p:childTnLst>
                                    <p:set>
                                      <p:cBhvr>
                                        <p:cTn id="33" fill="hold">
                                          <p:stCondLst>
                                            <p:cond delay="0"/>
                                          </p:stCondLst>
                                        </p:cTn>
                                        <p:tgtEl>
                                          <p:spTgt spid="4099">
                                            <p:txEl>
                                              <p:charRg st="25" end="29"/>
                                            </p:txEl>
                                          </p:spTgt>
                                        </p:tgtEl>
                                        <p:attrNameLst>
                                          <p:attrName>style.visibility</p:attrName>
                                        </p:attrNameLst>
                                      </p:cBhvr>
                                      <p:to>
                                        <p:strVal val="visible"/>
                                      </p:to>
                                    </p:set>
                                    <p:animEffect transition="in" filter="fade">
                                      <p:cBhvr>
                                        <p:cTn id="34" dur="500"/>
                                        <p:tgtEl>
                                          <p:spTgt spid="4099">
                                            <p:txEl>
                                              <p:charRg st="25" end="29"/>
                                            </p:txEl>
                                          </p:spTgt>
                                        </p:tgtEl>
                                      </p:cBhvr>
                                    </p:animEffect>
                                    <p:anim calcmode="lin" valueType="num">
                                      <p:cBhvr>
                                        <p:cTn id="35" dur="500" fill="hold"/>
                                        <p:tgtEl>
                                          <p:spTgt spid="4099">
                                            <p:txEl>
                                              <p:charRg st="25" end="29"/>
                                            </p:txEl>
                                          </p:spTgt>
                                        </p:tgtEl>
                                        <p:attrNameLst>
                                          <p:attrName>ppt_x</p:attrName>
                                        </p:attrNameLst>
                                      </p:cBhvr>
                                      <p:tavLst>
                                        <p:tav tm="0">
                                          <p:val>
                                            <p:strVal val="#ppt_x"/>
                                          </p:val>
                                        </p:tav>
                                        <p:tav tm="100000">
                                          <p:val>
                                            <p:strVal val="#ppt_x"/>
                                          </p:val>
                                        </p:tav>
                                      </p:tavLst>
                                    </p:anim>
                                    <p:anim calcmode="lin" valueType="num">
                                      <p:cBhvr>
                                        <p:cTn id="36" dur="500" fill="hold"/>
                                        <p:tgtEl>
                                          <p:spTgt spid="4099">
                                            <p:txEl>
                                              <p:charRg st="25" end="29"/>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build="p"/>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6146" name="标题 6145"/>
          <p:cNvSpPr>
            <a:spLocks noGrp="1"/>
          </p:cNvSpPr>
          <p:nvPr>
            <p:ph type="title"/>
          </p:nvPr>
        </p:nvSpPr>
        <p:spPr>
          <a:xfrm>
            <a:off x="457200" y="292100"/>
            <a:ext cx="8229600" cy="1384300"/>
          </a:xfrm>
          <a:prstGeom prst="rect">
            <a:avLst/>
          </a:prstGeom>
          <a:noFill/>
          <a:ln w="9525">
            <a:noFill/>
          </a:ln>
        </p:spPr>
        <p:txBody>
          <a:bodyPr anchor="ctr"/>
          <a:p>
            <a:pPr lvl="0"/>
            <a:r>
              <a:rPr lang="zh-CN" altLang="en-US"/>
              <a:t>单击此处编辑母版标题样式</a:t>
            </a:r>
            <a:endParaRPr lang="zh-CN" altLang="en-US"/>
          </a:p>
        </p:txBody>
      </p:sp>
      <p:sp>
        <p:nvSpPr>
          <p:cNvPr id="6147" name="文本占位符 6146"/>
          <p:cNvSpPr>
            <a:spLocks noGrp="1"/>
          </p:cNvSpPr>
          <p:nvPr>
            <p:ph type="body" idx="1"/>
          </p:nvPr>
        </p:nvSpPr>
        <p:spPr>
          <a:xfrm>
            <a:off x="457200" y="1905000"/>
            <a:ext cx="8229600" cy="41148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48" name="日期占位符 6147"/>
          <p:cNvSpPr>
            <a:spLocks noGrp="1"/>
          </p:cNvSpPr>
          <p:nvPr>
            <p:ph type="dt" sz="half" idx="2"/>
          </p:nvPr>
        </p:nvSpPr>
        <p:spPr>
          <a:xfrm>
            <a:off x="457200" y="6245225"/>
            <a:ext cx="2133600" cy="476250"/>
          </a:xfrm>
          <a:prstGeom prst="rect">
            <a:avLst/>
          </a:prstGeom>
          <a:noFill/>
          <a:ln w="9525">
            <a:noFill/>
          </a:ln>
        </p:spPr>
        <p:txBody>
          <a:bodyPr anchor="b"/>
          <a:lstStyle>
            <a:lvl1pPr>
              <a:defRPr sz="1400"/>
            </a:lvl1pPr>
          </a:lstStyle>
          <a:p>
            <a:pPr lvl="0">
              <a:buClr>
                <a:srgbClr val="000000"/>
              </a:buClr>
            </a:pPr>
            <a:endParaRPr lang="zh-CN" altLang="en-US"/>
          </a:p>
        </p:txBody>
      </p:sp>
      <p:sp>
        <p:nvSpPr>
          <p:cNvPr id="6149" name="页脚占位符 6148"/>
          <p:cNvSpPr>
            <a:spLocks noGrp="1"/>
          </p:cNvSpPr>
          <p:nvPr>
            <p:ph type="ftr" sz="quarter" idx="3"/>
          </p:nvPr>
        </p:nvSpPr>
        <p:spPr>
          <a:xfrm>
            <a:off x="3124200" y="6245225"/>
            <a:ext cx="2895600" cy="476250"/>
          </a:xfrm>
          <a:prstGeom prst="rect">
            <a:avLst/>
          </a:prstGeom>
          <a:noFill/>
          <a:ln w="9525">
            <a:noFill/>
          </a:ln>
        </p:spPr>
        <p:txBody>
          <a:bodyPr anchor="b"/>
          <a:lstStyle>
            <a:lvl1pPr algn="ctr">
              <a:defRPr sz="1400"/>
            </a:lvl1pPr>
          </a:lstStyle>
          <a:p>
            <a:pPr lvl="0">
              <a:buClr>
                <a:srgbClr val="000000"/>
              </a:buClr>
            </a:pPr>
            <a:endParaRPr lang="zh-CN"/>
          </a:p>
        </p:txBody>
      </p:sp>
      <p:sp>
        <p:nvSpPr>
          <p:cNvPr id="6150" name="灯片编号占位符 6149"/>
          <p:cNvSpPr>
            <a:spLocks noGrp="1"/>
          </p:cNvSpPr>
          <p:nvPr>
            <p:ph type="sldNum" sz="quarter" idx="4"/>
          </p:nvPr>
        </p:nvSpPr>
        <p:spPr>
          <a:xfrm>
            <a:off x="6553200" y="6245225"/>
            <a:ext cx="2133600" cy="476250"/>
          </a:xfrm>
          <a:prstGeom prst="rect">
            <a:avLst/>
          </a:prstGeom>
          <a:noFill/>
          <a:ln w="9525">
            <a:noFill/>
          </a:ln>
        </p:spPr>
        <p:txBody>
          <a:bodyPr anchor="b"/>
          <a:lstStyle>
            <a:lvl1pPr algn="r">
              <a:defRPr sz="1400"/>
            </a:lvl1pPr>
          </a:lstStyle>
          <a:p>
            <a:pPr lvl="0">
              <a:buClr>
                <a:srgbClr val="000000"/>
              </a:buClr>
            </a:pPr>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000000"/>
                                          </p:val>
                                        </p:tav>
                                        <p:tav tm="100000">
                                          <p:val>
                                            <p:strVal val="#ppt_w"/>
                                          </p:val>
                                        </p:tav>
                                      </p:tavLst>
                                    </p:anim>
                                    <p:anim calcmode="lin" valueType="num">
                                      <p:cBhvr>
                                        <p:cTn id="8" dur="500" fill="hold"/>
                                        <p:tgtEl>
                                          <p:spTgt spid="6146"/>
                                        </p:tgtEl>
                                        <p:attrNameLst>
                                          <p:attrName>ppt_h</p:attrName>
                                        </p:attrNameLst>
                                      </p:cBhvr>
                                      <p:tavLst>
                                        <p:tav tm="0">
                                          <p:val>
                                            <p:fltVal val="0.000000"/>
                                          </p:val>
                                        </p:tav>
                                        <p:tav tm="100000">
                                          <p:val>
                                            <p:strVal val="#ppt_h"/>
                                          </p:val>
                                        </p:tav>
                                      </p:tavLst>
                                    </p:anim>
                                    <p:animEffect transition="in" filter="fade">
                                      <p:cBhvr>
                                        <p:cTn id="9" dur="500"/>
                                        <p:tgtEl>
                                          <p:spTgt spid="614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147">
                                            <p:txEl>
                                              <p:charRg st="0" end="13"/>
                                            </p:txEl>
                                          </p:spTgt>
                                        </p:tgtEl>
                                        <p:attrNameLst>
                                          <p:attrName>style.visibility</p:attrName>
                                        </p:attrNameLst>
                                      </p:cBhvr>
                                      <p:to>
                                        <p:strVal val="visible"/>
                                      </p:to>
                                    </p:set>
                                    <p:animEffect transition="in" filter="fade">
                                      <p:cBhvr>
                                        <p:cTn id="14" dur="1000">
                                          <p:stCondLst>
                                            <p:cond delay="0"/>
                                          </p:stCondLst>
                                        </p:cTn>
                                        <p:tgtEl>
                                          <p:spTgt spid="6147">
                                            <p:txEl>
                                              <p:charRg st="0" end="13"/>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147">
                                            <p:txEl>
                                              <p:charRg st="13" end="17"/>
                                            </p:txEl>
                                          </p:spTgt>
                                        </p:tgtEl>
                                        <p:attrNameLst>
                                          <p:attrName>style.visibility</p:attrName>
                                        </p:attrNameLst>
                                      </p:cBhvr>
                                      <p:to>
                                        <p:strVal val="visible"/>
                                      </p:to>
                                    </p:set>
                                    <p:animEffect transition="in" filter="fade">
                                      <p:cBhvr>
                                        <p:cTn id="17" dur="1000">
                                          <p:stCondLst>
                                            <p:cond delay="0"/>
                                          </p:stCondLst>
                                        </p:cTn>
                                        <p:tgtEl>
                                          <p:spTgt spid="6147">
                                            <p:txEl>
                                              <p:charRg st="13" end="17"/>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147">
                                            <p:txEl>
                                              <p:charRg st="17" end="21"/>
                                            </p:txEl>
                                          </p:spTgt>
                                        </p:tgtEl>
                                        <p:attrNameLst>
                                          <p:attrName>style.visibility</p:attrName>
                                        </p:attrNameLst>
                                      </p:cBhvr>
                                      <p:to>
                                        <p:strVal val="visible"/>
                                      </p:to>
                                    </p:set>
                                    <p:animEffect transition="in" filter="fade">
                                      <p:cBhvr>
                                        <p:cTn id="20" dur="1000">
                                          <p:stCondLst>
                                            <p:cond delay="0"/>
                                          </p:stCondLst>
                                        </p:cTn>
                                        <p:tgtEl>
                                          <p:spTgt spid="6147">
                                            <p:txEl>
                                              <p:charRg st="17" end="2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147">
                                            <p:txEl>
                                              <p:charRg st="21" end="25"/>
                                            </p:txEl>
                                          </p:spTgt>
                                        </p:tgtEl>
                                        <p:attrNameLst>
                                          <p:attrName>style.visibility</p:attrName>
                                        </p:attrNameLst>
                                      </p:cBhvr>
                                      <p:to>
                                        <p:strVal val="visible"/>
                                      </p:to>
                                    </p:set>
                                    <p:animEffect transition="in" filter="fade">
                                      <p:cBhvr>
                                        <p:cTn id="23" dur="1000">
                                          <p:stCondLst>
                                            <p:cond delay="0"/>
                                          </p:stCondLst>
                                        </p:cTn>
                                        <p:tgtEl>
                                          <p:spTgt spid="6147">
                                            <p:txEl>
                                              <p:charRg st="21" end="2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147">
                                            <p:txEl>
                                              <p:charRg st="25" end="29"/>
                                            </p:txEl>
                                          </p:spTgt>
                                        </p:tgtEl>
                                        <p:attrNameLst>
                                          <p:attrName>style.visibility</p:attrName>
                                        </p:attrNameLst>
                                      </p:cBhvr>
                                      <p:to>
                                        <p:strVal val="visible"/>
                                      </p:to>
                                    </p:set>
                                    <p:animEffect transition="in" filter="fade">
                                      <p:cBhvr>
                                        <p:cTn id="26" dur="1000">
                                          <p:stCondLst>
                                            <p:cond delay="0"/>
                                          </p:stCondLst>
                                        </p:cTn>
                                        <p:tgtEl>
                                          <p:spTgt spid="6147">
                                            <p:txEl>
                                              <p:charRg st="25"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Lst>
  </p:timing>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effectLst>
            <a:outerShdw blurRad="38100" dist="38100" dir="2700000">
              <a:srgbClr val="000000"/>
            </a:outerShdw>
          </a:effectLst>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120000"/>
        <a:buChar char="•"/>
        <a:defRPr sz="3200" b="0" i="0" u="none" kern="1200" baseline="0">
          <a:solidFill>
            <a:schemeClr val="tx1"/>
          </a:solidFill>
          <a:effectLst>
            <a:outerShdw blurRad="38100" dist="38100" dir="2700000">
              <a:srgbClr val="000000"/>
            </a:outerShdw>
          </a:effectLst>
          <a:latin typeface="+mn-lt"/>
          <a:ea typeface="+mn-ea"/>
          <a:cs typeface="+mn-cs"/>
        </a:defRPr>
      </a:lvl1pPr>
      <a:lvl2pPr marL="742950" lvl="1" indent="-285750" algn="l" defTabSz="914400" eaLnBrk="1" fontAlgn="base" latinLnBrk="0" hangingPunct="1">
        <a:lnSpc>
          <a:spcPct val="100000"/>
        </a:lnSpc>
        <a:spcBef>
          <a:spcPct val="20000"/>
        </a:spcBef>
        <a:spcAft>
          <a:spcPct val="0"/>
        </a:spcAft>
        <a:buFont typeface="Tahoma" panose="020B0604030504040204" pitchFamily="2" charset="0"/>
        <a:buChar char="–"/>
        <a:defRPr sz="2800" b="0" i="0" u="none" kern="1200" baseline="0">
          <a:solidFill>
            <a:schemeClr val="tx1"/>
          </a:solidFill>
          <a:effectLst>
            <a:outerShdw blurRad="38100" dist="38100" dir="2700000">
              <a:srgbClr val="00000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120000"/>
        <a:buFont typeface="Tahoma" panose="020B0604030504040204" pitchFamily="2" charset="0"/>
        <a:buChar char="•"/>
        <a:defRPr sz="2400" b="0" i="0" u="none" kern="1200" baseline="0">
          <a:solidFill>
            <a:schemeClr val="tx1"/>
          </a:solidFill>
          <a:effectLst>
            <a:outerShdw blurRad="38100" dist="38100" dir="2700000">
              <a:srgbClr val="00000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Font typeface="Tahoma" panose="020B0604030504040204" pitchFamily="2" charset="0"/>
        <a:buChar char="–"/>
        <a:defRPr sz="2000" b="0" i="0" u="none" kern="1200" baseline="0">
          <a:solidFill>
            <a:schemeClr val="tx1"/>
          </a:solidFill>
          <a:effectLst>
            <a:outerShdw blurRad="38100" dist="38100" dir="2700000">
              <a:srgbClr val="00000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000" b="0" i="0" u="none" kern="1200" baseline="0">
          <a:solidFill>
            <a:schemeClr val="tx1"/>
          </a:solidFill>
          <a:effectLst>
            <a:outerShdw blurRad="38100" dist="38100" dir="2700000">
              <a:srgbClr val="000000"/>
            </a:outerShdw>
          </a:effectLst>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0.jpeg"/><Relationship Id="rId3" Type="http://schemas.openxmlformats.org/officeDocument/2006/relationships/hyperlink" Target="http://image.baidu.com/i?ct=503316480&amp;z=0&amp;tn=baiduimagedetail&amp;word=%C1%D6%BB%D5%D2%F2&amp;in=21765&amp;cl=2&amp;cm=1&amp;sc=0&amp;lm=-1&amp;pn=71&amp;rn=1&amp;di=5941747664&amp;ln=2000&amp;fr=ala0&amp;ic=0&amp;s=0" TargetMode="External"/><Relationship Id="rId2" Type="http://schemas.openxmlformats.org/officeDocument/2006/relationships/image" Target="../media/image19.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hyperlink" Target="http://image.baidu.com/i?ct=503316480&amp;z=0&amp;tn=baiduimagedetail&amp;word=%C1%D6%BB%D5%D2%F2%D5%D5%C6%AC&amp;in=24269&amp;cl=2&amp;cm=1&amp;sc=0&amp;lm=-1&amp;pn=125&amp;rn=1&amp;di=5244635936&amp;ln=2000&amp;fr=ala0&amp;ic=0&amp;s=0" TargetMode="External"/><Relationship Id="rId3" Type="http://schemas.openxmlformats.org/officeDocument/2006/relationships/image" Target="../media/image27.jpeg"/><Relationship Id="rId2" Type="http://schemas.openxmlformats.org/officeDocument/2006/relationships/hyperlink" Target="http://image.baidu.com/i?ct=503316480&amp;z=0&amp;tn=baiduimagedetail&amp;word=%C1%D6%BB%D5%D2%F2&amp;in=23778&amp;cl=2&amp;cm=1&amp;sc=0&amp;lm=-1&amp;pn=37&amp;rn=1&amp;di=8436202384&amp;ln=2000&amp;fr=ala0&amp;ic=0&amp;s=0" TargetMode="Externa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0.jpeg"/><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image" Target="../media/image44.jpeg"/><Relationship Id="rId6" Type="http://schemas.openxmlformats.org/officeDocument/2006/relationships/image" Target="../media/image43.jpeg"/><Relationship Id="rId5" Type="http://schemas.openxmlformats.org/officeDocument/2006/relationships/slide" Target="slide30.xml"/><Relationship Id="rId4" Type="http://schemas.openxmlformats.org/officeDocument/2006/relationships/image" Target="../media/image42.png"/><Relationship Id="rId3" Type="http://schemas.openxmlformats.org/officeDocument/2006/relationships/slide" Target="slide2.xml"/><Relationship Id="rId2" Type="http://schemas.openxmlformats.org/officeDocument/2006/relationships/image" Target="../media/image41.png"/><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45.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image" Target="../media/image48.png"/><Relationship Id="rId4" Type="http://schemas.openxmlformats.org/officeDocument/2006/relationships/image" Target="../media/image47.png"/><Relationship Id="rId3" Type="http://schemas.openxmlformats.org/officeDocument/2006/relationships/slide" Target="slide31.xml"/><Relationship Id="rId2" Type="http://schemas.openxmlformats.org/officeDocument/2006/relationships/image" Target="../media/image46.GIF"/><Relationship Id="rId1" Type="http://schemas.openxmlformats.org/officeDocument/2006/relationships/slide" Target="slide25.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image" Target="../media/image50.png"/><Relationship Id="rId4" Type="http://schemas.microsoft.com/office/2007/relationships/media" Target="file:///C:\Documents%20and%20Settings\Owner\&#26700;&#38754;\&#26519;&#24509;&#22240;\&#35799;&#26391;&#35829;&#65306;&#12298;&#20598;&#28982;&#12299;--&#24352;&#22937;&#38451;-128x96.mp3" TargetMode="External"/><Relationship Id="rId3" Type="http://schemas.openxmlformats.org/officeDocument/2006/relationships/audio" Target="file:///C:\Documents%20and%20Settings\Owner\&#26700;&#38754;\&#26519;&#24509;&#22240;\&#35799;&#26391;&#35829;&#65306;&#12298;&#20598;&#28982;&#12299;--&#24352;&#22937;&#38451;-128x96.mp3" TargetMode="External"/><Relationship Id="rId2" Type="http://schemas.openxmlformats.org/officeDocument/2006/relationships/image" Target="../media/image49.png"/><Relationship Id="rId1" Type="http://schemas.openxmlformats.org/officeDocument/2006/relationships/slide" Target="slide1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43.xml"/><Relationship Id="rId4" Type="http://schemas.openxmlformats.org/officeDocument/2006/relationships/image" Target="../media/image52.png"/><Relationship Id="rId3" Type="http://schemas.openxmlformats.org/officeDocument/2006/relationships/image" Target="../media/image51.jpeg"/><Relationship Id="rId2" Type="http://schemas.openxmlformats.org/officeDocument/2006/relationships/image" Target="../media/image46.GIF"/><Relationship Id="rId1" Type="http://schemas.openxmlformats.org/officeDocument/2006/relationships/slide" Target="slide2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53.jpeg"/><Relationship Id="rId2" Type="http://schemas.openxmlformats.org/officeDocument/2006/relationships/image" Target="../media/image46.GIF"/><Relationship Id="rId1" Type="http://schemas.openxmlformats.org/officeDocument/2006/relationships/slide" Target="slide2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7.xml"/><Relationship Id="rId4" Type="http://schemas.openxmlformats.org/officeDocument/2006/relationships/image" Target="../media/image56.jpeg"/><Relationship Id="rId3" Type="http://schemas.openxmlformats.org/officeDocument/2006/relationships/hyperlink" Target="http://image.baidu.com/i?ct=503316480&amp;z=0&amp;tn=baiduimagedetail&amp;word=%C1%D6%BB%D5%D2%F2%D5%D5%C6%AC&amp;in=8938&amp;cl=2&amp;cm=1&amp;sc=0&amp;lm=-1&amp;pn=119&amp;rn=1&amp;di=9645783696&amp;ln=2000&amp;fr=ala0&amp;ic=0&amp;s=0" TargetMode="External"/><Relationship Id="rId2" Type="http://schemas.openxmlformats.org/officeDocument/2006/relationships/image" Target="../media/image55.png"/><Relationship Id="rId1"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58.jpeg"/><Relationship Id="rId1" Type="http://schemas.openxmlformats.org/officeDocument/2006/relationships/image" Target="../media/image57.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59.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3.jpeg"/><Relationship Id="rId1"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5.png"/><Relationship Id="rId1" Type="http://schemas.openxmlformats.org/officeDocument/2006/relationships/image" Target="../media/image6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6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image" Target="../media/image6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72.jpeg"/><Relationship Id="rId1" Type="http://schemas.openxmlformats.org/officeDocument/2006/relationships/image" Target="../media/image7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7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74.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75.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76.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77.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78.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slide" Target="slide24.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7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218" name="图片 1" descr="12.jpg"/>
          <p:cNvPicPr>
            <a:picLocks noChangeAspect="1"/>
          </p:cNvPicPr>
          <p:nvPr/>
        </p:nvPicPr>
        <p:blipFill>
          <a:blip r:embed="rId1"/>
          <a:stretch>
            <a:fillRect/>
          </a:stretch>
        </p:blipFill>
        <p:spPr>
          <a:xfrm>
            <a:off x="0" y="0"/>
            <a:ext cx="2500313" cy="3525838"/>
          </a:xfrm>
          <a:prstGeom prst="rect">
            <a:avLst/>
          </a:prstGeom>
          <a:noFill/>
          <a:ln w="9525">
            <a:noFill/>
          </a:ln>
        </p:spPr>
      </p:pic>
      <p:pic>
        <p:nvPicPr>
          <p:cNvPr id="9219" name="图片 2" descr="9.jpg"/>
          <p:cNvPicPr>
            <a:picLocks noChangeAspect="1"/>
          </p:cNvPicPr>
          <p:nvPr/>
        </p:nvPicPr>
        <p:blipFill>
          <a:blip r:embed="rId2"/>
          <a:stretch>
            <a:fillRect/>
          </a:stretch>
        </p:blipFill>
        <p:spPr>
          <a:xfrm>
            <a:off x="0" y="3141663"/>
            <a:ext cx="2476500" cy="3716337"/>
          </a:xfrm>
          <a:prstGeom prst="rect">
            <a:avLst/>
          </a:prstGeom>
          <a:noFill/>
          <a:ln w="9525">
            <a:noFill/>
          </a:ln>
        </p:spPr>
      </p:pic>
      <p:sp>
        <p:nvSpPr>
          <p:cNvPr id="9220" name="TextBox 5"/>
          <p:cNvSpPr txBox="1"/>
          <p:nvPr/>
        </p:nvSpPr>
        <p:spPr>
          <a:xfrm>
            <a:off x="5791200" y="0"/>
            <a:ext cx="2012950" cy="6858000"/>
          </a:xfrm>
          <a:prstGeom prst="rect">
            <a:avLst/>
          </a:prstGeom>
          <a:noFill/>
          <a:ln w="9525">
            <a:noFill/>
          </a:ln>
        </p:spPr>
        <p:txBody>
          <a:bodyPr vert="eaVert">
            <a:spAutoFit/>
          </a:bodyPr>
          <a:p>
            <a:pPr lvl="0"/>
            <a:r>
              <a:rPr lang="en-US" altLang="zh-CN" sz="5400">
                <a:latin typeface="楷体_GB2312" pitchFamily="1" charset="-122"/>
                <a:ea typeface="楷体_GB2312" pitchFamily="1" charset="-122"/>
              </a:rPr>
              <a:t> </a:t>
            </a:r>
            <a:r>
              <a:rPr lang="zh-CN" altLang="en-US" sz="6600" b="1">
                <a:solidFill>
                  <a:srgbClr val="660066"/>
                </a:solidFill>
                <a:latin typeface="楷体_GB2312" pitchFamily="1" charset="-122"/>
                <a:ea typeface="楷体_GB2312" pitchFamily="1" charset="-122"/>
              </a:rPr>
              <a:t>你是人间四月天</a:t>
            </a:r>
            <a:endParaRPr lang="zh-CN" altLang="en-US" sz="6600" b="1">
              <a:solidFill>
                <a:srgbClr val="660066"/>
              </a:solidFill>
              <a:latin typeface="楷体_GB2312" pitchFamily="1" charset="-122"/>
              <a:ea typeface="楷体_GB2312" pitchFamily="1" charset="-122"/>
            </a:endParaRPr>
          </a:p>
          <a:p>
            <a:pPr lvl="0"/>
            <a:r>
              <a:rPr lang="zh-CN" altLang="en-US" sz="5400">
                <a:solidFill>
                  <a:srgbClr val="C3D69B"/>
                </a:solidFill>
                <a:latin typeface="楷体_GB2312" pitchFamily="1" charset="-122"/>
                <a:ea typeface="楷体_GB2312" pitchFamily="1" charset="-122"/>
              </a:rPr>
              <a:t>                  </a:t>
            </a:r>
            <a:r>
              <a:rPr lang="zh-CN" altLang="en-US" sz="5400">
                <a:latin typeface="楷体_GB2312" pitchFamily="1" charset="-122"/>
                <a:ea typeface="楷体_GB2312" pitchFamily="1" charset="-122"/>
              </a:rPr>
              <a:t>                            </a:t>
            </a:r>
            <a:endParaRPr lang="zh-CN" altLang="en-US" sz="3200">
              <a:latin typeface="楷体_GB2312" pitchFamily="1" charset="-122"/>
              <a:ea typeface="楷体_GB2312" pitchFamily="1" charset="-122"/>
            </a:endParaRPr>
          </a:p>
        </p:txBody>
      </p:sp>
      <p:sp>
        <p:nvSpPr>
          <p:cNvPr id="9221" name="TextBox 6"/>
          <p:cNvSpPr txBox="1"/>
          <p:nvPr/>
        </p:nvSpPr>
        <p:spPr>
          <a:xfrm>
            <a:off x="5791200" y="2643188"/>
            <a:ext cx="611188" cy="3643312"/>
          </a:xfrm>
          <a:prstGeom prst="rect">
            <a:avLst/>
          </a:prstGeom>
          <a:noFill/>
          <a:ln w="9525">
            <a:noFill/>
          </a:ln>
        </p:spPr>
        <p:txBody>
          <a:bodyPr vert="eaVert">
            <a:spAutoFit/>
          </a:bodyPr>
          <a:p>
            <a:pPr lvl="0"/>
            <a:r>
              <a:rPr lang="en-US" altLang="zh-CN" sz="2800">
                <a:solidFill>
                  <a:srgbClr val="C3D69B"/>
                </a:solidFill>
                <a:latin typeface="楷体_GB2312" pitchFamily="1" charset="-122"/>
                <a:ea typeface="楷体_GB2312" pitchFamily="1" charset="-122"/>
              </a:rPr>
              <a:t>        </a:t>
            </a:r>
            <a:r>
              <a:rPr lang="en-US" altLang="zh-CN" sz="2800">
                <a:solidFill>
                  <a:schemeClr val="accent2"/>
                </a:solidFill>
                <a:latin typeface="楷体_GB2312" pitchFamily="1" charset="-122"/>
                <a:ea typeface="楷体_GB2312" pitchFamily="1" charset="-122"/>
              </a:rPr>
              <a:t>——</a:t>
            </a:r>
            <a:r>
              <a:rPr lang="zh-CN" altLang="en-US" sz="2800">
                <a:solidFill>
                  <a:schemeClr val="accent2"/>
                </a:solidFill>
                <a:latin typeface="楷体_GB2312" pitchFamily="1" charset="-122"/>
                <a:ea typeface="楷体_GB2312" pitchFamily="1" charset="-122"/>
              </a:rPr>
              <a:t>林徽因</a:t>
            </a:r>
            <a:endParaRPr lang="zh-CN" altLang="en-US" sz="2800">
              <a:solidFill>
                <a:schemeClr val="accent2"/>
              </a:solidFill>
              <a:latin typeface="楷体_GB2312" pitchFamily="1" charset="-122"/>
              <a:ea typeface="楷体_GB2312" pitchFamily="1" charset="-122"/>
            </a:endParaRPr>
          </a:p>
        </p:txBody>
      </p:sp>
    </p:spTree>
  </p:cSld>
  <p:clrMapOvr>
    <a:masterClrMapping/>
  </p:clrMapOvr>
  <p:transition>
    <p:split orient="vert" dir="in"/>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4" name="图片 2" descr="d15717243389a512d507426f_副本_副本.jpg"/>
          <p:cNvPicPr>
            <a:picLocks noChangeAspect="1"/>
          </p:cNvPicPr>
          <p:nvPr/>
        </p:nvPicPr>
        <p:blipFill>
          <a:blip r:embed="rId1"/>
          <a:stretch>
            <a:fillRect/>
          </a:stretch>
        </p:blipFill>
        <p:spPr>
          <a:xfrm>
            <a:off x="1766888" y="28575"/>
            <a:ext cx="5610225" cy="6800850"/>
          </a:xfrm>
          <a:prstGeom prst="rect">
            <a:avLst/>
          </a:prstGeom>
          <a:noFill/>
          <a:ln w="9525">
            <a:noFill/>
          </a:ln>
        </p:spPr>
      </p:pic>
      <p:pic>
        <p:nvPicPr>
          <p:cNvPr id="18435" name="图片 3" descr="2.jpg"/>
          <p:cNvPicPr>
            <a:picLocks noChangeAspect="1"/>
          </p:cNvPicPr>
          <p:nvPr/>
        </p:nvPicPr>
        <p:blipFill>
          <a:blip r:embed="rId2"/>
          <a:stretch>
            <a:fillRect/>
          </a:stretch>
        </p:blipFill>
        <p:spPr>
          <a:xfrm>
            <a:off x="6696075" y="0"/>
            <a:ext cx="2447925" cy="6858000"/>
          </a:xfrm>
          <a:prstGeom prst="rect">
            <a:avLst/>
          </a:prstGeom>
          <a:noFill/>
          <a:ln w="9525">
            <a:noFill/>
          </a:ln>
        </p:spPr>
      </p:pic>
      <p:sp>
        <p:nvSpPr>
          <p:cNvPr id="18436" name="TextBox 4"/>
          <p:cNvSpPr txBox="1"/>
          <p:nvPr/>
        </p:nvSpPr>
        <p:spPr>
          <a:xfrm>
            <a:off x="185738" y="193675"/>
            <a:ext cx="6215062" cy="6283325"/>
          </a:xfrm>
          <a:prstGeom prst="rect">
            <a:avLst/>
          </a:prstGeom>
          <a:noFill/>
          <a:ln w="9525">
            <a:noFill/>
          </a:ln>
        </p:spPr>
        <p:txBody>
          <a:bodyPr>
            <a:spAutoFit/>
          </a:bodyPr>
          <a:p>
            <a:pPr lvl="0">
              <a:lnSpc>
                <a:spcPct val="150000"/>
              </a:lnSpc>
            </a:pPr>
            <a:r>
              <a:rPr lang="en-US" altLang="zh-CN">
                <a:latin typeface="黑体" panose="02010609060101010101" pitchFamily="2" charset="-122"/>
                <a:ea typeface="黑体" panose="02010609060101010101" pitchFamily="2" charset="-122"/>
              </a:rPr>
              <a:t>1930</a:t>
            </a:r>
            <a:r>
              <a:rPr lang="zh-CN" altLang="en-US">
                <a:latin typeface="黑体" panose="02010609060101010101" pitchFamily="2" charset="-122"/>
                <a:ea typeface="黑体" panose="02010609060101010101" pitchFamily="2" charset="-122"/>
              </a:rPr>
              <a:t>年</a:t>
            </a:r>
            <a:r>
              <a:rPr lang="en-US" altLang="zh-CN">
                <a:latin typeface="黑体" panose="02010609060101010101" pitchFamily="2" charset="-122"/>
                <a:ea typeface="黑体" panose="02010609060101010101" pitchFamily="2" charset="-122"/>
              </a:rPr>
              <a:t>12</a:t>
            </a:r>
            <a:r>
              <a:rPr lang="zh-CN" altLang="en-US">
                <a:latin typeface="黑体" panose="02010609060101010101" pitchFamily="2" charset="-122"/>
                <a:ea typeface="黑体" panose="02010609060101010101" pitchFamily="2" charset="-122"/>
              </a:rPr>
              <a:t>月，林徽因肺病日趋严重，协和医院大夫建议到山上静养。</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1931~38 </a:t>
            </a:r>
            <a:r>
              <a:rPr lang="zh-CN" altLang="en-US">
                <a:latin typeface="黑体" panose="02010609060101010101" pitchFamily="2" charset="-122"/>
                <a:ea typeface="黑体" panose="02010609060101010101" pitchFamily="2" charset="-122"/>
              </a:rPr>
              <a:t>笔耕不辍，发表</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你是人间四月天</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、小说</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九十九度中</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、散文</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窗子以外</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晋汾古建筑预查纪略</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平郊建筑杂录</a:t>
            </a:r>
            <a:r>
              <a:rPr lang="en-US" altLang="zh-CN">
                <a:latin typeface="黑体" panose="02010609060101010101" pitchFamily="2" charset="-122"/>
                <a:ea typeface="黑体" panose="02010609060101010101" pitchFamily="2" charset="-122"/>
              </a:rPr>
              <a:t>》</a:t>
            </a:r>
            <a:r>
              <a:rPr lang="zh-CN" altLang="en-US">
                <a:latin typeface="黑体" panose="02010609060101010101" pitchFamily="2" charset="-122"/>
                <a:ea typeface="黑体" panose="02010609060101010101" pitchFamily="2" charset="-122"/>
              </a:rPr>
              <a:t>等等</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1939</a:t>
            </a:r>
            <a:r>
              <a:rPr lang="zh-CN" altLang="en-US">
                <a:latin typeface="黑体" panose="02010609060101010101" pitchFamily="2" charset="-122"/>
                <a:ea typeface="黑体" panose="02010609060101010101" pitchFamily="2" charset="-122"/>
              </a:rPr>
              <a:t>年冬，梁思成、林徽因去云南、四川、陕西、西康等地作古建筑考察。后林肺病复发，抱病卧床四年。</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1951</a:t>
            </a:r>
            <a:r>
              <a:rPr lang="zh-CN" altLang="en-US">
                <a:latin typeface="黑体" panose="02010609060101010101" pitchFamily="2" charset="-122"/>
                <a:ea typeface="黑体" panose="02010609060101010101" pitchFamily="2" charset="-122"/>
              </a:rPr>
              <a:t>年，为挽救濒于停业的景泰蓝传统工艺，深入工厂做调查研究，并设计了一批具有民族风格的新颖图案</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1952</a:t>
            </a:r>
            <a:r>
              <a:rPr lang="zh-CN" altLang="en-US">
                <a:latin typeface="黑体" panose="02010609060101010101" pitchFamily="2" charset="-122"/>
                <a:ea typeface="黑体" panose="02010609060101010101" pitchFamily="2" charset="-122"/>
              </a:rPr>
              <a:t>年 林徽因被任命为人民英雄纪念碑建筑委员会委员，抱病参加设计工作。</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1954</a:t>
            </a:r>
            <a:r>
              <a:rPr lang="zh-CN" altLang="en-US">
                <a:latin typeface="黑体" panose="02010609060101010101" pitchFamily="2" charset="-122"/>
                <a:ea typeface="黑体" panose="02010609060101010101" pitchFamily="2" charset="-122"/>
              </a:rPr>
              <a:t>年</a:t>
            </a:r>
            <a:r>
              <a:rPr lang="en-US" altLang="zh-CN">
                <a:latin typeface="黑体" panose="02010609060101010101" pitchFamily="2" charset="-122"/>
                <a:ea typeface="黑体" panose="02010609060101010101" pitchFamily="2" charset="-122"/>
              </a:rPr>
              <a:t>6</a:t>
            </a:r>
            <a:r>
              <a:rPr lang="zh-CN" altLang="en-US">
                <a:latin typeface="黑体" panose="02010609060101010101" pitchFamily="2" charset="-122"/>
                <a:ea typeface="黑体" panose="02010609060101010101" pitchFamily="2" charset="-122"/>
              </a:rPr>
              <a:t>月，林徽因当选为北京市人民代表大会代表。秋，林不抵郊外风寒，由清华园搬到城里去住。不久，因病情恶化住同仁医院。 </a:t>
            </a:r>
            <a:endParaRPr lang="zh-CN" altLang="en-US">
              <a:latin typeface="黑体" panose="02010609060101010101" pitchFamily="2" charset="-122"/>
              <a:ea typeface="黑体" panose="02010609060101010101" pitchFamily="2" charset="-122"/>
            </a:endParaRPr>
          </a:p>
          <a:p>
            <a:pPr lvl="0">
              <a:lnSpc>
                <a:spcPct val="150000"/>
              </a:lnSpc>
            </a:pPr>
            <a:r>
              <a:rPr lang="en-US" altLang="zh-CN">
                <a:latin typeface="黑体" panose="02010609060101010101" pitchFamily="2" charset="-122"/>
                <a:ea typeface="黑体" panose="02010609060101010101" pitchFamily="2" charset="-122"/>
              </a:rPr>
              <a:t>1955</a:t>
            </a:r>
            <a:r>
              <a:rPr lang="zh-CN" altLang="en-US">
                <a:latin typeface="黑体" panose="02010609060101010101" pitchFamily="2" charset="-122"/>
                <a:ea typeface="黑体" panose="02010609060101010101" pitchFamily="2" charset="-122"/>
              </a:rPr>
              <a:t>年，</a:t>
            </a:r>
            <a:r>
              <a:rPr lang="en-US" altLang="zh-CN">
                <a:latin typeface="黑体" panose="02010609060101010101" pitchFamily="2" charset="-122"/>
                <a:ea typeface="黑体" panose="02010609060101010101" pitchFamily="2" charset="-122"/>
              </a:rPr>
              <a:t>4</a:t>
            </a:r>
            <a:r>
              <a:rPr lang="zh-CN" altLang="en-US">
                <a:latin typeface="黑体" panose="02010609060101010101" pitchFamily="2" charset="-122"/>
                <a:ea typeface="黑体" panose="02010609060101010101" pitchFamily="2" charset="-122"/>
              </a:rPr>
              <a:t>月</a:t>
            </a:r>
            <a:r>
              <a:rPr lang="en-US" altLang="zh-CN">
                <a:latin typeface="黑体" panose="02010609060101010101" pitchFamily="2" charset="-122"/>
                <a:ea typeface="黑体" panose="02010609060101010101" pitchFamily="2" charset="-122"/>
              </a:rPr>
              <a:t>1</a:t>
            </a:r>
            <a:r>
              <a:rPr lang="zh-CN" altLang="en-US">
                <a:latin typeface="黑体" panose="02010609060101010101" pitchFamily="2" charset="-122"/>
                <a:ea typeface="黑体" panose="02010609060101010101" pitchFamily="2" charset="-122"/>
              </a:rPr>
              <a:t>日</a:t>
            </a:r>
            <a:r>
              <a:rPr lang="en-US" altLang="zh-CN">
                <a:latin typeface="黑体" panose="02010609060101010101" pitchFamily="2" charset="-122"/>
                <a:ea typeface="黑体" panose="02010609060101010101" pitchFamily="2" charset="-122"/>
              </a:rPr>
              <a:t>6</a:t>
            </a:r>
            <a:r>
              <a:rPr lang="zh-CN" altLang="en-US">
                <a:latin typeface="黑体" panose="02010609060101010101" pitchFamily="2" charset="-122"/>
                <a:ea typeface="黑体" panose="02010609060101010101" pitchFamily="2" charset="-122"/>
              </a:rPr>
              <a:t>时</a:t>
            </a:r>
            <a:r>
              <a:rPr lang="en-US" altLang="zh-CN">
                <a:latin typeface="黑体" panose="02010609060101010101" pitchFamily="2" charset="-122"/>
                <a:ea typeface="黑体" panose="02010609060101010101" pitchFamily="2" charset="-122"/>
              </a:rPr>
              <a:t>20</a:t>
            </a:r>
            <a:r>
              <a:rPr lang="zh-CN" altLang="en-US">
                <a:latin typeface="黑体" panose="02010609060101010101" pitchFamily="2" charset="-122"/>
                <a:ea typeface="黑体" panose="02010609060101010101" pitchFamily="2" charset="-122"/>
              </a:rPr>
              <a:t>分，病逝于同仁医院，享年</a:t>
            </a:r>
            <a:r>
              <a:rPr lang="en-US" altLang="zh-CN">
                <a:latin typeface="黑体" panose="02010609060101010101" pitchFamily="2" charset="-122"/>
                <a:ea typeface="黑体" panose="02010609060101010101" pitchFamily="2" charset="-122"/>
              </a:rPr>
              <a:t>51</a:t>
            </a:r>
            <a:r>
              <a:rPr lang="zh-CN" altLang="en-US">
                <a:latin typeface="黑体" panose="02010609060101010101" pitchFamily="2" charset="-122"/>
                <a:ea typeface="黑体" panose="02010609060101010101" pitchFamily="2" charset="-122"/>
              </a:rPr>
              <a:t>岁。</a:t>
            </a:r>
            <a:endParaRPr lang="zh-CN" altLang="en-US">
              <a:latin typeface="黑体" panose="02010609060101010101" pitchFamily="2" charset="-122"/>
              <a:ea typeface="黑体" panose="02010609060101010101" pitchFamily="2" charset="-122"/>
            </a:endParaRPr>
          </a:p>
        </p:txBody>
      </p:sp>
    </p:spTree>
  </p:cSld>
  <p:clrMapOvr>
    <a:masterClrMapping/>
  </p:clrMapOvr>
  <p:transition>
    <p:split orient="vert" dir="in"/>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58" name="图片 19457" descr="c8ca724a59f704da83025cfd"/>
          <p:cNvPicPr>
            <a:picLocks noChangeAspect="1"/>
          </p:cNvPicPr>
          <p:nvPr/>
        </p:nvPicPr>
        <p:blipFill>
          <a:blip r:embed="rId1"/>
          <a:stretch>
            <a:fillRect/>
          </a:stretch>
        </p:blipFill>
        <p:spPr>
          <a:xfrm>
            <a:off x="0" y="76200"/>
            <a:ext cx="9144000" cy="6858000"/>
          </a:xfrm>
          <a:prstGeom prst="rect">
            <a:avLst/>
          </a:prstGeom>
          <a:noFill/>
          <a:ln w="9525">
            <a:noFill/>
          </a:ln>
        </p:spPr>
      </p:pic>
      <p:pic>
        <p:nvPicPr>
          <p:cNvPr id="19459" name="内容占位符 19458" descr="3"/>
          <p:cNvPicPr>
            <a:picLocks noChangeAspect="1"/>
          </p:cNvPicPr>
          <p:nvPr>
            <p:ph idx="1"/>
          </p:nvPr>
        </p:nvPicPr>
        <p:blipFill>
          <a:blip r:embed="rId2"/>
          <a:stretch>
            <a:fillRect/>
          </a:stretch>
        </p:blipFill>
        <p:spPr>
          <a:xfrm>
            <a:off x="1600200" y="0"/>
            <a:ext cx="6172200" cy="6858000"/>
          </a:xfrm>
          <a:solidFill>
            <a:schemeClr val="lt1"/>
          </a:solidFill>
          <a:ln/>
        </p:spPr>
      </p:pic>
      <p:sp>
        <p:nvSpPr>
          <p:cNvPr id="19460" name="文本框 19459"/>
          <p:cNvSpPr txBox="1"/>
          <p:nvPr/>
        </p:nvSpPr>
        <p:spPr>
          <a:xfrm>
            <a:off x="8015288" y="1600200"/>
            <a:ext cx="671512" cy="3048000"/>
          </a:xfrm>
          <a:prstGeom prst="rect">
            <a:avLst/>
          </a:prstGeom>
          <a:noFill/>
          <a:ln w="9525">
            <a:noFill/>
          </a:ln>
        </p:spPr>
        <p:txBody>
          <a:bodyPr vert="eaVert">
            <a:spAutoFit/>
          </a:bodyPr>
          <a:p>
            <a:pPr lvl="0">
              <a:spcBef>
                <a:spcPct val="50000"/>
              </a:spcBef>
            </a:pPr>
            <a:r>
              <a:rPr lang="zh-CN" altLang="en-US" sz="3200" b="1">
                <a:solidFill>
                  <a:srgbClr val="000000"/>
                </a:solidFill>
                <a:latin typeface="Arial" panose="020B0604020202020204" pitchFamily="34" charset="0"/>
                <a:ea typeface="宋体" panose="02010600030101010101" pitchFamily="2" charset="-122"/>
              </a:rPr>
              <a:t>气质美女初长成</a:t>
            </a:r>
            <a:endParaRPr lang="zh-CN" altLang="en-US" sz="3200" b="1">
              <a:solidFill>
                <a:srgbClr val="000000"/>
              </a:solidFill>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标题 20481"/>
          <p:cNvSpPr>
            <a:spLocks noGrp="1" noRot="1"/>
          </p:cNvSpPr>
          <p:nvPr>
            <p:ph type="ctrTitle"/>
          </p:nvPr>
        </p:nvSpPr>
        <p:spPr>
          <a:xfrm>
            <a:off x="0" y="836613"/>
            <a:ext cx="3203575" cy="720725"/>
          </a:xfrm>
          <a:ln/>
        </p:spPr>
        <p:txBody>
          <a:bodyPr anchor="ctr"/>
          <a:p>
            <a:pPr defTabSz="914400">
              <a:buNone/>
            </a:pPr>
            <a:r>
              <a:rPr lang="zh-CN" altLang="en-US" b="1" kern="1200" baseline="0">
                <a:solidFill>
                  <a:srgbClr val="FF0066"/>
                </a:solidFill>
                <a:latin typeface="黑体" panose="02010609060101010101" pitchFamily="2" charset="-122"/>
                <a:ea typeface="黑体" panose="02010609060101010101" pitchFamily="2" charset="-122"/>
              </a:rPr>
              <a:t>风华绝代</a:t>
            </a:r>
            <a:endParaRPr lang="zh-CN" altLang="en-US" b="1" kern="1200" baseline="0">
              <a:solidFill>
                <a:srgbClr val="FF0066"/>
              </a:solidFill>
              <a:latin typeface="黑体" panose="02010609060101010101" pitchFamily="2" charset="-122"/>
              <a:ea typeface="黑体" panose="02010609060101010101" pitchFamily="2" charset="-122"/>
            </a:endParaRPr>
          </a:p>
        </p:txBody>
      </p:sp>
      <p:pic>
        <p:nvPicPr>
          <p:cNvPr id="20483" name="文本占位符 20482"/>
          <p:cNvPicPr>
            <a:picLocks noChangeAspect="1"/>
          </p:cNvPicPr>
          <p:nvPr>
            <p:ph type="body" sz="half"/>
          </p:nvPr>
        </p:nvPicPr>
        <p:blipFill>
          <a:blip r:embed="rId1"/>
          <a:stretch>
            <a:fillRect/>
          </a:stretch>
        </p:blipFill>
        <p:spPr>
          <a:xfrm>
            <a:off x="187325" y="2060575"/>
            <a:ext cx="2800350" cy="4608513"/>
          </a:xfrm>
          <a:solidFill>
            <a:schemeClr val="lt1"/>
          </a:solidFill>
          <a:ln/>
        </p:spPr>
      </p:pic>
      <p:pic>
        <p:nvPicPr>
          <p:cNvPr id="20484" name="图片 20483"/>
          <p:cNvPicPr>
            <a:picLocks noChangeAspect="1"/>
          </p:cNvPicPr>
          <p:nvPr/>
        </p:nvPicPr>
        <p:blipFill>
          <a:blip r:embed="rId2"/>
          <a:stretch>
            <a:fillRect/>
          </a:stretch>
        </p:blipFill>
        <p:spPr>
          <a:xfrm>
            <a:off x="6334125" y="3595688"/>
            <a:ext cx="2125663" cy="3001962"/>
          </a:xfrm>
          <a:prstGeom prst="rect">
            <a:avLst/>
          </a:prstGeom>
          <a:noFill/>
          <a:ln w="9525">
            <a:noFill/>
          </a:ln>
        </p:spPr>
      </p:pic>
      <p:pic>
        <p:nvPicPr>
          <p:cNvPr id="20485" name="图片 20484" descr="u=1200463346,3390668367&amp;fm=0&amp;gp=14">
            <a:hlinkClick r:id="rId3"/>
          </p:cNvPr>
          <p:cNvPicPr>
            <a:picLocks noChangeAspect="1"/>
          </p:cNvPicPr>
          <p:nvPr/>
        </p:nvPicPr>
        <p:blipFill>
          <a:blip r:embed="rId4"/>
          <a:stretch>
            <a:fillRect/>
          </a:stretch>
        </p:blipFill>
        <p:spPr>
          <a:xfrm>
            <a:off x="3276600" y="3429000"/>
            <a:ext cx="2406650" cy="3313113"/>
          </a:xfrm>
          <a:prstGeom prst="rect">
            <a:avLst/>
          </a:prstGeom>
          <a:noFill/>
          <a:ln w="9525">
            <a:noFill/>
          </a:ln>
        </p:spPr>
      </p:pic>
      <p:sp>
        <p:nvSpPr>
          <p:cNvPr id="20486" name="文本框 20485"/>
          <p:cNvSpPr txBox="1"/>
          <p:nvPr/>
        </p:nvSpPr>
        <p:spPr>
          <a:xfrm>
            <a:off x="3810000" y="260350"/>
            <a:ext cx="5083175" cy="3141663"/>
          </a:xfrm>
          <a:prstGeom prst="rect">
            <a:avLst/>
          </a:prstGeom>
          <a:noFill/>
          <a:ln w="9525">
            <a:noFill/>
          </a:ln>
        </p:spPr>
        <p:txBody>
          <a:bodyPr>
            <a:spAutoFit/>
          </a:bodyPr>
          <a:p>
            <a:pPr lvl="0">
              <a:spcBef>
                <a:spcPct val="50000"/>
              </a:spcBef>
            </a:pPr>
            <a:r>
              <a:rPr lang="en-US" altLang="zh-CN" sz="3200">
                <a:solidFill>
                  <a:schemeClr val="hlink"/>
                </a:solidFill>
                <a:latin typeface="Arial" panose="020B0604020202020204" pitchFamily="34" charset="0"/>
                <a:ea typeface="黑体" panose="02010609060101010101" pitchFamily="2" charset="-122"/>
              </a:rPr>
              <a:t>        </a:t>
            </a:r>
            <a:r>
              <a:rPr lang="zh-CN" altLang="en-US" sz="2800">
                <a:solidFill>
                  <a:srgbClr val="000000"/>
                </a:solidFill>
                <a:latin typeface="Arial" panose="020B0604020202020204" pitchFamily="34" charset="0"/>
                <a:ea typeface="宋体" panose="02010600030101010101" pitchFamily="2" charset="-122"/>
              </a:rPr>
              <a:t>她是一位气质美女，家庭方面的氛围造就了她的书香气质，诗歌方面的才能造就了她的温情内涵。“沉鱼落雁、闭月羞花、倾国倾城”形容她太俗气，“云想衣裳花想容”则太娇气。</a:t>
            </a:r>
            <a:endParaRPr lang="zh-CN" altLang="en-US" sz="2800">
              <a:solidFill>
                <a:srgbClr val="000000"/>
              </a:solidFill>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标题 21505"/>
          <p:cNvSpPr>
            <a:spLocks noGrp="1" noRot="1"/>
          </p:cNvSpPr>
          <p:nvPr>
            <p:ph type="ctrTitle"/>
          </p:nvPr>
        </p:nvSpPr>
        <p:spPr>
          <a:xfrm>
            <a:off x="-107950" y="188913"/>
            <a:ext cx="3529013" cy="1143000"/>
          </a:xfrm>
          <a:ln/>
        </p:spPr>
        <p:txBody>
          <a:bodyPr anchor="ctr"/>
          <a:p>
            <a:pPr algn="l" defTabSz="914400">
              <a:buNone/>
            </a:pPr>
            <a:r>
              <a:rPr lang="en-US" altLang="zh-CN" sz="4800" kern="1200" baseline="0">
                <a:solidFill>
                  <a:srgbClr val="FF0000"/>
                </a:solidFill>
                <a:latin typeface="黑体" panose="02010609060101010101" pitchFamily="2" charset="-122"/>
                <a:ea typeface="黑体" panose="02010609060101010101" pitchFamily="2" charset="-122"/>
              </a:rPr>
              <a:t>   </a:t>
            </a:r>
            <a:r>
              <a:rPr lang="zh-CN" altLang="en-US" b="1" kern="1200" baseline="0">
                <a:solidFill>
                  <a:srgbClr val="FF0000"/>
                </a:solidFill>
                <a:latin typeface="黑体" panose="02010609060101010101" pitchFamily="2" charset="-122"/>
                <a:ea typeface="黑体" panose="02010609060101010101" pitchFamily="2" charset="-122"/>
              </a:rPr>
              <a:t>风华绝代</a:t>
            </a:r>
            <a:endParaRPr lang="zh-CN" altLang="en-US" b="1" kern="1200" baseline="0">
              <a:solidFill>
                <a:srgbClr val="FF0000"/>
              </a:solidFill>
              <a:latin typeface="黑体" panose="02010609060101010101" pitchFamily="2" charset="-122"/>
              <a:ea typeface="黑体" panose="02010609060101010101" pitchFamily="2" charset="-122"/>
            </a:endParaRPr>
          </a:p>
        </p:txBody>
      </p:sp>
      <p:pic>
        <p:nvPicPr>
          <p:cNvPr id="21507" name="文本占位符 21506"/>
          <p:cNvPicPr>
            <a:picLocks noChangeAspect="1"/>
          </p:cNvPicPr>
          <p:nvPr>
            <p:ph type="body" sz="half"/>
          </p:nvPr>
        </p:nvPicPr>
        <p:blipFill>
          <a:blip r:embed="rId1"/>
          <a:stretch>
            <a:fillRect/>
          </a:stretch>
        </p:blipFill>
        <p:spPr>
          <a:xfrm>
            <a:off x="323850" y="1557338"/>
            <a:ext cx="3176588" cy="4537075"/>
          </a:xfrm>
          <a:solidFill>
            <a:schemeClr val="lt1"/>
          </a:solidFill>
          <a:ln/>
        </p:spPr>
      </p:pic>
      <p:pic>
        <p:nvPicPr>
          <p:cNvPr id="21508" name="图片 21507"/>
          <p:cNvPicPr>
            <a:picLocks noChangeAspect="1"/>
          </p:cNvPicPr>
          <p:nvPr/>
        </p:nvPicPr>
        <p:blipFill>
          <a:blip r:embed="rId2"/>
          <a:stretch>
            <a:fillRect/>
          </a:stretch>
        </p:blipFill>
        <p:spPr>
          <a:xfrm>
            <a:off x="4932363" y="188913"/>
            <a:ext cx="3095625" cy="3744912"/>
          </a:xfrm>
          <a:prstGeom prst="rect">
            <a:avLst/>
          </a:prstGeom>
          <a:noFill/>
          <a:ln w="9525">
            <a:noFill/>
          </a:ln>
        </p:spPr>
      </p:pic>
      <p:sp>
        <p:nvSpPr>
          <p:cNvPr id="21509" name="文本框 21508"/>
          <p:cNvSpPr txBox="1"/>
          <p:nvPr/>
        </p:nvSpPr>
        <p:spPr>
          <a:xfrm>
            <a:off x="3733800" y="4076700"/>
            <a:ext cx="5373688" cy="2287588"/>
          </a:xfrm>
          <a:prstGeom prst="rect">
            <a:avLst/>
          </a:prstGeom>
          <a:noFill/>
          <a:ln w="9525">
            <a:noFill/>
          </a:ln>
        </p:spPr>
        <p:txBody>
          <a:bodyPr>
            <a:spAutoFit/>
          </a:bodyPr>
          <a:p>
            <a:pPr lvl="0"/>
            <a:r>
              <a:rPr lang="en-US" altLang="zh-CN" sz="3200" b="1">
                <a:solidFill>
                  <a:schemeClr val="hlink"/>
                </a:solidFill>
                <a:latin typeface="Arial" panose="020B0604020202020204" pitchFamily="34" charset="0"/>
                <a:ea typeface="黑体" panose="02010609060101010101" pitchFamily="2" charset="-122"/>
              </a:rPr>
              <a:t>       </a:t>
            </a:r>
            <a:r>
              <a:rPr lang="zh-CN" altLang="en-US" sz="2800" b="1">
                <a:solidFill>
                  <a:srgbClr val="000000"/>
                </a:solidFill>
                <a:latin typeface="宋体" panose="02010600030101010101" pitchFamily="2" charset="-122"/>
                <a:ea typeface="宋体" panose="02010600030101010101" pitchFamily="2" charset="-122"/>
              </a:rPr>
              <a:t>她是一位美女，美得清冷，美的没有丝毫的瑕疵，干干净净，清清爽爽。</a:t>
            </a:r>
            <a:endParaRPr lang="zh-CN" altLang="en-US" sz="2800" b="1">
              <a:solidFill>
                <a:srgbClr val="000000"/>
              </a:solidFill>
              <a:latin typeface="宋体" panose="02010600030101010101" pitchFamily="2" charset="-122"/>
              <a:ea typeface="宋体" panose="02010600030101010101" pitchFamily="2" charset="-122"/>
            </a:endParaRPr>
          </a:p>
          <a:p>
            <a:pPr lvl="0"/>
            <a:r>
              <a:rPr lang="zh-CN" altLang="en-US" sz="2800" b="1">
                <a:solidFill>
                  <a:srgbClr val="000000"/>
                </a:solidFill>
                <a:latin typeface="宋体" panose="02010600030101010101" pitchFamily="2" charset="-122"/>
                <a:ea typeface="宋体" panose="02010600030101010101" pitchFamily="2" charset="-122"/>
              </a:rPr>
              <a:t>　  林徽因美，就如她自己的诗歌：你是人间四月天。</a:t>
            </a:r>
            <a:endParaRPr lang="zh-CN" altLang="en-US" sz="28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split orient="vert" dir="in"/>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内容占位符 22529" descr="4"/>
          <p:cNvPicPr>
            <a:picLocks noChangeAspect="1"/>
          </p:cNvPicPr>
          <p:nvPr>
            <p:ph/>
          </p:nvPr>
        </p:nvPicPr>
        <p:blipFill>
          <a:blip r:embed="rId1"/>
          <a:stretch>
            <a:fillRect/>
          </a:stretch>
        </p:blipFill>
        <p:spPr>
          <a:xfrm>
            <a:off x="2916238" y="895350"/>
            <a:ext cx="3314700" cy="4762500"/>
          </a:xfrm>
          <a:solidFill>
            <a:schemeClr val="lt1"/>
          </a:solidFill>
          <a:ln/>
        </p:spPr>
      </p:pic>
      <p:sp>
        <p:nvSpPr>
          <p:cNvPr id="22531" name="文本框 22530"/>
          <p:cNvSpPr txBox="1"/>
          <p:nvPr/>
        </p:nvSpPr>
        <p:spPr>
          <a:xfrm>
            <a:off x="6613525" y="990600"/>
            <a:ext cx="549275" cy="4648200"/>
          </a:xfrm>
          <a:prstGeom prst="rect">
            <a:avLst/>
          </a:prstGeom>
          <a:noFill/>
          <a:ln w="9525">
            <a:noFill/>
          </a:ln>
        </p:spPr>
        <p:txBody>
          <a:bodyPr vert="eaVert">
            <a:spAutoFit/>
          </a:bodyPr>
          <a:p>
            <a:pPr lvl="0">
              <a:spcBef>
                <a:spcPct val="50000"/>
              </a:spcBef>
            </a:pPr>
            <a:r>
              <a:rPr lang="zh-CN" altLang="en-US" sz="2400" b="1">
                <a:latin typeface="Arial" panose="020B0604020202020204" pitchFamily="34" charset="0"/>
                <a:ea typeface="宋体" panose="02010600030101010101" pitchFamily="2" charset="-122"/>
              </a:rPr>
              <a:t>林在数学和美术上也很有天赋！</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4" name="内容占位符 23553" descr="5"/>
          <p:cNvPicPr>
            <a:picLocks noChangeAspect="1"/>
          </p:cNvPicPr>
          <p:nvPr>
            <p:ph/>
          </p:nvPr>
        </p:nvPicPr>
        <p:blipFill>
          <a:blip r:embed="rId1"/>
          <a:stretch>
            <a:fillRect/>
          </a:stretch>
        </p:blipFill>
        <p:spPr>
          <a:xfrm>
            <a:off x="5257800" y="838200"/>
            <a:ext cx="2857500" cy="4895850"/>
          </a:xfrm>
          <a:solidFill>
            <a:schemeClr val="lt1"/>
          </a:solidFill>
          <a:ln/>
        </p:spPr>
      </p:pic>
      <p:sp>
        <p:nvSpPr>
          <p:cNvPr id="23555" name="文本框 23554"/>
          <p:cNvSpPr txBox="1"/>
          <p:nvPr/>
        </p:nvSpPr>
        <p:spPr>
          <a:xfrm>
            <a:off x="685800" y="685800"/>
            <a:ext cx="3810000" cy="4473575"/>
          </a:xfrm>
          <a:prstGeom prst="rect">
            <a:avLst/>
          </a:prstGeom>
          <a:noFill/>
          <a:ln w="9525">
            <a:noFill/>
          </a:ln>
        </p:spPr>
        <p:txBody>
          <a:bodyPr>
            <a:spAutoFit/>
          </a:bodyPr>
          <a:p>
            <a:pPr lvl="0">
              <a:spcBef>
                <a:spcPct val="50000"/>
              </a:spcBef>
            </a:pPr>
            <a:r>
              <a:rPr lang="en-US" altLang="zh-CN" sz="2400">
                <a:latin typeface="Arial" panose="020B0604020202020204" pitchFamily="34" charset="0"/>
                <a:ea typeface="宋体" panose="02010600030101010101" pitchFamily="2" charset="-122"/>
              </a:rPr>
              <a:t>1920</a:t>
            </a:r>
            <a:r>
              <a:rPr lang="zh-CN" altLang="en-US" sz="2400">
                <a:latin typeface="Arial" panose="020B0604020202020204" pitchFamily="34" charset="0"/>
                <a:ea typeface="宋体" panose="02010600030101010101" pitchFamily="2" charset="-122"/>
              </a:rPr>
              <a:t>年，伦敦。花一样的</a:t>
            </a:r>
            <a:r>
              <a:rPr lang="en-US" altLang="zh-CN" sz="2400">
                <a:latin typeface="Arial" panose="020B0604020202020204" pitchFamily="34" charset="0"/>
                <a:ea typeface="宋体" panose="02010600030101010101" pitchFamily="2" charset="-122"/>
              </a:rPr>
              <a:t>16</a:t>
            </a:r>
            <a:r>
              <a:rPr lang="zh-CN" altLang="en-US" sz="2400">
                <a:latin typeface="Arial" panose="020B0604020202020204" pitchFamily="34" charset="0"/>
                <a:ea typeface="宋体" panose="02010600030101010101" pitchFamily="2" charset="-122"/>
              </a:rPr>
              <a:t>岁。 </a:t>
            </a:r>
            <a:r>
              <a:rPr lang="en-US" altLang="zh-CN" sz="2400">
                <a:latin typeface="Arial" panose="020B0604020202020204" pitchFamily="34" charset="0"/>
                <a:ea typeface="宋体" panose="02010600030101010101" pitchFamily="2" charset="-122"/>
              </a:rPr>
              <a:t>1920</a:t>
            </a:r>
            <a:r>
              <a:rPr lang="zh-CN" altLang="en-US" sz="2400">
                <a:latin typeface="Arial" panose="020B0604020202020204" pitchFamily="34" charset="0"/>
                <a:ea typeface="宋体" panose="02010600030101010101" pitchFamily="2" charset="-122"/>
              </a:rPr>
              <a:t>年</a:t>
            </a:r>
            <a:r>
              <a:rPr lang="en-US" altLang="zh-CN" sz="2400">
                <a:latin typeface="Arial" panose="020B0604020202020204" pitchFamily="34" charset="0"/>
                <a:ea typeface="宋体" panose="02010600030101010101" pitchFamily="2" charset="-122"/>
              </a:rPr>
              <a:t>4</a:t>
            </a:r>
            <a:r>
              <a:rPr lang="zh-CN" altLang="en-US" sz="2400">
                <a:latin typeface="Arial" panose="020B0604020202020204" pitchFamily="34" charset="0"/>
                <a:ea typeface="宋体" panose="02010600030101010101" pitchFamily="2" charset="-122"/>
              </a:rPr>
              <a:t>月，林长民被迫辞去北洋政府司法总长的职务，携女儿赴欧洲考察。他们在欧洲大陆游历后，</a:t>
            </a:r>
            <a:r>
              <a:rPr lang="en-US" altLang="zh-CN" sz="2400">
                <a:latin typeface="Arial" panose="020B0604020202020204" pitchFamily="34" charset="0"/>
                <a:ea typeface="宋体" panose="02010600030101010101" pitchFamily="2" charset="-122"/>
              </a:rPr>
              <a:t>9</a:t>
            </a:r>
            <a:r>
              <a:rPr lang="zh-CN" altLang="en-US" sz="2400">
                <a:latin typeface="Arial" panose="020B0604020202020204" pitchFamily="34" charset="0"/>
                <a:ea typeface="宋体" panose="02010600030101010101" pitchFamily="2" charset="-122"/>
              </a:rPr>
              <a:t>月徽因以优异成绩考人英国</a:t>
            </a:r>
            <a:r>
              <a:rPr lang="en-US" altLang="zh-CN" sz="2400">
                <a:latin typeface="Arial" panose="020B0604020202020204" pitchFamily="34" charset="0"/>
                <a:ea typeface="宋体" panose="02010600030101010101" pitchFamily="2" charset="-122"/>
              </a:rPr>
              <a:t>ST MARY’S COLLEGE</a:t>
            </a:r>
            <a:r>
              <a:rPr lang="zh-CN" altLang="en-US" sz="2400">
                <a:latin typeface="Arial" panose="020B0604020202020204" pitchFamily="34" charset="0"/>
                <a:ea typeface="宋体" panose="02010600030101010101" pitchFamily="2" charset="-122"/>
              </a:rPr>
              <a:t>学习。 林长民</a:t>
            </a:r>
            <a:r>
              <a:rPr lang="en-US" altLang="zh-CN" sz="2400">
                <a:latin typeface="Arial" panose="020B0604020202020204" pitchFamily="34" charset="0"/>
                <a:ea typeface="宋体" panose="02010600030101010101" pitchFamily="2" charset="-122"/>
              </a:rPr>
              <a:t>24</a:t>
            </a:r>
            <a:r>
              <a:rPr lang="zh-CN" altLang="en-US" sz="2400">
                <a:latin typeface="Arial" panose="020B0604020202020204" pitchFamily="34" charset="0"/>
                <a:ea typeface="宋体" panose="02010600030101010101" pitchFamily="2" charset="-122"/>
              </a:rPr>
              <a:t>岁的小朋友，已婚的徐志摩在这一年与徽因相识。从此他们之间悠长的故事开始了 。</a:t>
            </a:r>
            <a:endParaRPr lang="zh-CN" altLang="en-US" sz="2400">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8" name="内容占位符 24577" descr="6"/>
          <p:cNvPicPr>
            <a:picLocks noChangeAspect="1"/>
          </p:cNvPicPr>
          <p:nvPr>
            <p:ph/>
          </p:nvPr>
        </p:nvPicPr>
        <p:blipFill>
          <a:blip r:embed="rId1"/>
          <a:stretch>
            <a:fillRect/>
          </a:stretch>
        </p:blipFill>
        <p:spPr>
          <a:xfrm>
            <a:off x="762000" y="609600"/>
            <a:ext cx="7543800" cy="4552950"/>
          </a:xfrm>
          <a:solidFill>
            <a:schemeClr val="lt1"/>
          </a:solidFill>
          <a:ln/>
        </p:spPr>
      </p:pic>
      <p:sp>
        <p:nvSpPr>
          <p:cNvPr id="24579" name="文本框 24578"/>
          <p:cNvSpPr txBox="1"/>
          <p:nvPr/>
        </p:nvSpPr>
        <p:spPr>
          <a:xfrm>
            <a:off x="1371600" y="5562600"/>
            <a:ext cx="6400800" cy="641350"/>
          </a:xfrm>
          <a:prstGeom prst="rect">
            <a:avLst/>
          </a:prstGeom>
          <a:noFill/>
          <a:ln w="9525">
            <a:noFill/>
          </a:ln>
        </p:spPr>
        <p:txBody>
          <a:bodyPr>
            <a:spAutoFit/>
          </a:bodyPr>
          <a:p>
            <a:pPr lvl="0">
              <a:spcBef>
                <a:spcPct val="50000"/>
              </a:spcBef>
            </a:pPr>
            <a:r>
              <a:rPr lang="en-US" altLang="zh-CN" b="1">
                <a:latin typeface="Arial" panose="020B0604020202020204" pitchFamily="34" charset="0"/>
                <a:ea typeface="宋体" panose="02010600030101010101" pitchFamily="2" charset="-122"/>
              </a:rPr>
              <a:t>16</a:t>
            </a:r>
            <a:r>
              <a:rPr lang="zh-CN" altLang="en-US" b="1">
                <a:latin typeface="Arial" panose="020B0604020202020204" pitchFamily="34" charset="0"/>
                <a:ea typeface="宋体" panose="02010600030101010101" pitchFamily="2" charset="-122"/>
              </a:rPr>
              <a:t>岁即随父遍游欧洲，这是在旅欧的船上和老外合影</a:t>
            </a:r>
            <a:r>
              <a:rPr lang="en-US" altLang="zh-CN">
                <a:latin typeface="Arial" panose="020B0604020202020204" pitchFamily="34" charset="0"/>
                <a:ea typeface="宋体" panose="02010600030101010101" pitchFamily="2" charset="-122"/>
              </a:rPr>
              <a:t>    </a:t>
            </a:r>
            <a:br>
              <a:rPr lang="en-US" altLang="zh-CN">
                <a:latin typeface="Arial" panose="020B0604020202020204" pitchFamily="34" charset="0"/>
                <a:ea typeface="宋体" panose="02010600030101010101" pitchFamily="2" charset="-122"/>
              </a:rPr>
            </a:br>
            <a:endParaRPr lang="en-US" altLang="zh-CN">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5602" name="内容占位符 25601" descr="7"/>
          <p:cNvPicPr>
            <a:picLocks noChangeAspect="1"/>
          </p:cNvPicPr>
          <p:nvPr>
            <p:ph/>
          </p:nvPr>
        </p:nvPicPr>
        <p:blipFill>
          <a:blip r:embed="rId1"/>
          <a:stretch>
            <a:fillRect/>
          </a:stretch>
        </p:blipFill>
        <p:spPr>
          <a:xfrm>
            <a:off x="806450" y="685800"/>
            <a:ext cx="7534275" cy="5181600"/>
          </a:xfrm>
          <a:solidFill>
            <a:schemeClr val="lt1"/>
          </a:solidFill>
          <a:ln/>
        </p:spPr>
      </p:pic>
      <p:sp>
        <p:nvSpPr>
          <p:cNvPr id="25603" name="文本框 25602"/>
          <p:cNvSpPr txBox="1"/>
          <p:nvPr/>
        </p:nvSpPr>
        <p:spPr>
          <a:xfrm>
            <a:off x="914400" y="5942013"/>
            <a:ext cx="7543800" cy="701675"/>
          </a:xfrm>
          <a:prstGeom prst="rect">
            <a:avLst/>
          </a:prstGeom>
          <a:noFill/>
          <a:ln w="9525">
            <a:noFill/>
          </a:ln>
        </p:spPr>
        <p:txBody>
          <a:bodyPr>
            <a:spAutoFit/>
          </a:bodyPr>
          <a:p>
            <a:pPr lvl="0">
              <a:spcBef>
                <a:spcPct val="50000"/>
              </a:spcBef>
            </a:pPr>
            <a:r>
              <a:rPr lang="zh-CN" altLang="en-US" sz="2000" b="1">
                <a:latin typeface="Arial" panose="020B0604020202020204" pitchFamily="34" charset="0"/>
                <a:ea typeface="宋体" panose="02010600030101010101" pitchFamily="2" charset="-122"/>
              </a:rPr>
              <a:t>她的叔叔是黄花岗烈士之一林觉民。　　请注意她脖子上的项链，是母亲留给她的，少女时代好象从不离身。 </a:t>
            </a:r>
            <a:endParaRPr lang="zh-CN" altLang="en-US" sz="2000" b="1">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标题 26625"/>
          <p:cNvSpPr>
            <a:spLocks noGrp="1" noRot="1"/>
          </p:cNvSpPr>
          <p:nvPr>
            <p:ph type="ctrTitle"/>
          </p:nvPr>
        </p:nvSpPr>
        <p:spPr>
          <a:xfrm>
            <a:off x="5435600" y="0"/>
            <a:ext cx="3708400" cy="3816350"/>
          </a:xfrm>
          <a:ln/>
        </p:spPr>
        <p:txBody>
          <a:bodyPr anchor="ctr"/>
          <a:p>
            <a:pPr algn="l" defTabSz="914400">
              <a:buClr>
                <a:schemeClr val="hlink"/>
              </a:buClr>
              <a:buFont typeface="Wingdings" panose="05000000000000000000" pitchFamily="2" charset="2"/>
              <a:buNone/>
            </a:pPr>
            <a:r>
              <a:rPr lang="en-US" altLang="zh-CN" sz="3600" b="1" kern="1200" baseline="0">
                <a:solidFill>
                  <a:srgbClr val="FF3300"/>
                </a:solidFill>
                <a:latin typeface="黑体" panose="02010609060101010101" pitchFamily="2" charset="-122"/>
                <a:ea typeface="黑体" panose="02010609060101010101" pitchFamily="2" charset="-122"/>
              </a:rPr>
              <a:t>1924</a:t>
            </a:r>
            <a:r>
              <a:rPr lang="zh-CN" altLang="en-US" sz="3600" b="1" kern="1200" baseline="0">
                <a:solidFill>
                  <a:srgbClr val="FF3300"/>
                </a:solidFill>
                <a:latin typeface="黑体" panose="02010609060101010101" pitchFamily="2" charset="-122"/>
                <a:ea typeface="黑体" panose="02010609060101010101" pitchFamily="2" charset="-122"/>
              </a:rPr>
              <a:t>年留学美国</a:t>
            </a:r>
            <a:br>
              <a:rPr lang="zh-CN" altLang="en-US" sz="2800" kern="1200" baseline="0">
                <a:solidFill>
                  <a:schemeClr val="hlink"/>
                </a:solidFill>
                <a:latin typeface="Arial" panose="020B0604020202020204" pitchFamily="34" charset="0"/>
                <a:ea typeface="宋体" panose="02010600030101010101" pitchFamily="2" charset="-122"/>
              </a:rPr>
            </a:br>
            <a:endParaRPr lang="zh-CN" altLang="en-US" sz="2800" kern="1200" baseline="0">
              <a:solidFill>
                <a:schemeClr val="hlink"/>
              </a:solidFill>
              <a:latin typeface="Arial" panose="020B0604020202020204" pitchFamily="34" charset="0"/>
              <a:ea typeface="宋体" panose="02010600030101010101" pitchFamily="2" charset="-122"/>
            </a:endParaRPr>
          </a:p>
        </p:txBody>
      </p:sp>
      <p:pic>
        <p:nvPicPr>
          <p:cNvPr id="26627" name="副标题 26626"/>
          <p:cNvPicPr>
            <a:picLocks noChangeAspect="1"/>
          </p:cNvPicPr>
          <p:nvPr>
            <p:ph type="subTitle" idx="1"/>
          </p:nvPr>
        </p:nvPicPr>
        <p:blipFill>
          <a:blip r:embed="rId1"/>
          <a:stretch>
            <a:fillRect/>
          </a:stretch>
        </p:blipFill>
        <p:spPr>
          <a:xfrm>
            <a:off x="0" y="0"/>
            <a:ext cx="2600325" cy="3671888"/>
          </a:xfrm>
          <a:solidFill>
            <a:schemeClr val="lt1"/>
          </a:solidFill>
          <a:ln/>
        </p:spPr>
      </p:pic>
      <p:pic>
        <p:nvPicPr>
          <p:cNvPr id="26628" name="图片 26627" descr="u=3205774539,3203380394&amp;fm=0&amp;gp=34">
            <a:hlinkClick r:id="rId2"/>
          </p:cNvPr>
          <p:cNvPicPr>
            <a:picLocks noChangeAspect="1"/>
          </p:cNvPicPr>
          <p:nvPr/>
        </p:nvPicPr>
        <p:blipFill>
          <a:blip r:embed="rId3"/>
          <a:stretch>
            <a:fillRect/>
          </a:stretch>
        </p:blipFill>
        <p:spPr>
          <a:xfrm>
            <a:off x="1066800" y="3581400"/>
            <a:ext cx="2362200" cy="3276600"/>
          </a:xfrm>
          <a:prstGeom prst="rect">
            <a:avLst/>
          </a:prstGeom>
          <a:noFill/>
          <a:ln w="9525">
            <a:noFill/>
          </a:ln>
        </p:spPr>
      </p:pic>
      <p:pic>
        <p:nvPicPr>
          <p:cNvPr id="26629" name="图片 26628" descr="u=1256942002,1525461789&amp;fm=0&amp;gp=36">
            <a:hlinkClick r:id="rId4"/>
          </p:cNvPr>
          <p:cNvPicPr>
            <a:picLocks noChangeAspect="1"/>
          </p:cNvPicPr>
          <p:nvPr/>
        </p:nvPicPr>
        <p:blipFill>
          <a:blip r:embed="rId5"/>
          <a:stretch>
            <a:fillRect/>
          </a:stretch>
        </p:blipFill>
        <p:spPr>
          <a:xfrm>
            <a:off x="2590800" y="0"/>
            <a:ext cx="2174875" cy="3810000"/>
          </a:xfrm>
          <a:prstGeom prst="rect">
            <a:avLst/>
          </a:prstGeom>
          <a:noFill/>
          <a:ln w="9525">
            <a:noFill/>
          </a:ln>
        </p:spPr>
      </p:pic>
      <p:sp>
        <p:nvSpPr>
          <p:cNvPr id="26630" name="文本框 26629"/>
          <p:cNvSpPr txBox="1"/>
          <p:nvPr/>
        </p:nvSpPr>
        <p:spPr>
          <a:xfrm>
            <a:off x="4211638" y="3251200"/>
            <a:ext cx="4681537" cy="3305175"/>
          </a:xfrm>
          <a:prstGeom prst="rect">
            <a:avLst/>
          </a:prstGeom>
          <a:noFill/>
          <a:ln w="9525">
            <a:noFill/>
          </a:ln>
        </p:spPr>
        <p:txBody>
          <a:bodyPr>
            <a:spAutoFit/>
          </a:bodyPr>
          <a:p>
            <a:pPr lvl="0">
              <a:lnSpc>
                <a:spcPct val="120000"/>
              </a:lnSpc>
              <a:spcBef>
                <a:spcPct val="20000"/>
              </a:spcBef>
              <a:buClr>
                <a:schemeClr val="hlink"/>
              </a:buClr>
              <a:buSzPct val="75000"/>
              <a:buFont typeface="Wingdings" panose="05000000000000000000" pitchFamily="2" charset="2"/>
              <a:buNone/>
            </a:pPr>
            <a:r>
              <a:rPr lang="en-US" altLang="zh-CN" sz="3200" b="1">
                <a:solidFill>
                  <a:srgbClr val="000000"/>
                </a:solidFill>
                <a:latin typeface="Arial" panose="020B0604020202020204" pitchFamily="34" charset="0"/>
                <a:ea typeface="黑体" panose="02010609060101010101" pitchFamily="2" charset="-122"/>
              </a:rPr>
              <a:t>       </a:t>
            </a:r>
            <a:r>
              <a:rPr lang="zh-CN" altLang="en-US" sz="2400" b="1">
                <a:solidFill>
                  <a:srgbClr val="000000"/>
                </a:solidFill>
                <a:latin typeface="Arial" panose="020B0604020202020204" pitchFamily="34" charset="0"/>
                <a:ea typeface="宋体" panose="02010600030101010101" pitchFamily="2" charset="-122"/>
              </a:rPr>
              <a:t>依着自己的智慧和果断，在建筑系不招女生的情况下，她先入宾夕法尼亚大学美术学院，再选修建筑系课程，用她特有的坚持铺开了自己的建筑学习生涯。作出决定并不难，难的给予实施并且坚持到底。</a:t>
            </a:r>
            <a:endParaRPr lang="zh-CN" altLang="en-US" sz="2400" b="1">
              <a:solidFill>
                <a:srgbClr val="000000"/>
              </a:solidFill>
              <a:latin typeface="Arial" panose="020B0604020202020204" pitchFamily="34" charset="0"/>
              <a:ea typeface="宋体" panose="02010600030101010101" pitchFamily="2" charset="-122"/>
            </a:endParaRPr>
          </a:p>
        </p:txBody>
      </p:sp>
    </p:spTree>
  </p:cSld>
  <p:clrMapOvr>
    <a:masterClrMapping/>
  </p:clrMapOvr>
  <p:transition>
    <p:split orient="vert" dir="in"/>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4" name="图片 28673" descr="22a_1024i"/>
          <p:cNvPicPr>
            <a:picLocks noChangeAspect="1"/>
          </p:cNvPicPr>
          <p:nvPr/>
        </p:nvPicPr>
        <p:blipFill>
          <a:blip r:embed="rId1"/>
          <a:stretch>
            <a:fillRect/>
          </a:stretch>
        </p:blipFill>
        <p:spPr>
          <a:xfrm>
            <a:off x="0" y="914400"/>
            <a:ext cx="9144000" cy="6858000"/>
          </a:xfrm>
          <a:prstGeom prst="rect">
            <a:avLst/>
          </a:prstGeom>
          <a:noFill/>
          <a:ln w="9525">
            <a:noFill/>
          </a:ln>
        </p:spPr>
      </p:pic>
      <p:pic>
        <p:nvPicPr>
          <p:cNvPr id="28675" name="图片 28674" descr="U206P60T4D50662F50DT20040316103552"/>
          <p:cNvPicPr>
            <a:picLocks noChangeAspect="1"/>
          </p:cNvPicPr>
          <p:nvPr/>
        </p:nvPicPr>
        <p:blipFill>
          <a:blip r:embed="rId2"/>
          <a:stretch>
            <a:fillRect/>
          </a:stretch>
        </p:blipFill>
        <p:spPr>
          <a:xfrm>
            <a:off x="323850" y="457200"/>
            <a:ext cx="3794125" cy="5410200"/>
          </a:xfrm>
          <a:prstGeom prst="rect">
            <a:avLst/>
          </a:prstGeom>
          <a:noFill/>
          <a:ln w="9525">
            <a:noFill/>
          </a:ln>
        </p:spPr>
      </p:pic>
      <p:sp>
        <p:nvSpPr>
          <p:cNvPr id="28676" name="文本框 28675"/>
          <p:cNvSpPr txBox="1"/>
          <p:nvPr/>
        </p:nvSpPr>
        <p:spPr>
          <a:xfrm>
            <a:off x="609600" y="381000"/>
            <a:ext cx="1096963" cy="5867400"/>
          </a:xfrm>
          <a:prstGeom prst="rect">
            <a:avLst/>
          </a:prstGeom>
          <a:noFill/>
          <a:ln w="9525">
            <a:noFill/>
          </a:ln>
        </p:spPr>
        <p:txBody>
          <a:bodyPr vert="eaVert">
            <a:spAutoFit/>
          </a:bodyPr>
          <a:p>
            <a:pPr lvl="0">
              <a:spcBef>
                <a:spcPct val="50000"/>
              </a:spcBef>
              <a:buClr>
                <a:srgbClr val="000000"/>
              </a:buClr>
            </a:pPr>
            <a:endParaRPr lang="en-US" altLang="zh-CN" sz="2400" b="1">
              <a:solidFill>
                <a:schemeClr val="bg2"/>
              </a:solidFill>
              <a:latin typeface="华文细黑" pitchFamily="2" charset="-122"/>
              <a:ea typeface="华文细黑" pitchFamily="2" charset="-122"/>
            </a:endParaRPr>
          </a:p>
          <a:p>
            <a:pPr lvl="0">
              <a:spcBef>
                <a:spcPct val="50000"/>
              </a:spcBef>
              <a:buClr>
                <a:srgbClr val="000000"/>
              </a:buClr>
            </a:pPr>
            <a:endParaRPr lang="en-US" altLang="zh-CN" sz="2400">
              <a:solidFill>
                <a:schemeClr val="bg2"/>
              </a:solidFill>
              <a:latin typeface="Times New Roman" panose="02020603050405020304" pitchFamily="2" charset="0"/>
              <a:ea typeface="华文细黑" pitchFamily="2" charset="-122"/>
            </a:endParaRPr>
          </a:p>
        </p:txBody>
      </p:sp>
      <p:sp>
        <p:nvSpPr>
          <p:cNvPr id="28677" name="文本框 28676"/>
          <p:cNvSpPr txBox="1"/>
          <p:nvPr/>
        </p:nvSpPr>
        <p:spPr>
          <a:xfrm>
            <a:off x="539750" y="6172200"/>
            <a:ext cx="3384550" cy="396875"/>
          </a:xfrm>
          <a:prstGeom prst="rect">
            <a:avLst/>
          </a:prstGeom>
          <a:noFill/>
          <a:ln w="9525">
            <a:noFill/>
          </a:ln>
        </p:spPr>
        <p:txBody>
          <a:bodyPr>
            <a:spAutoFit/>
          </a:bodyPr>
          <a:p>
            <a:pPr lvl="0">
              <a:spcBef>
                <a:spcPct val="50000"/>
              </a:spcBef>
              <a:buClr>
                <a:srgbClr val="000000"/>
              </a:buClr>
            </a:pPr>
            <a:r>
              <a:rPr lang="en-US" altLang="zh-CN" sz="2000" b="1">
                <a:solidFill>
                  <a:srgbClr val="000000"/>
                </a:solidFill>
                <a:latin typeface="黑体" panose="02010609060101010101" pitchFamily="2" charset="-122"/>
                <a:ea typeface="黑体" panose="02010609060101010101" pitchFamily="2" charset="-122"/>
              </a:rPr>
              <a:t>1936</a:t>
            </a:r>
            <a:r>
              <a:rPr lang="zh-CN" altLang="en-US" sz="2000" b="1">
                <a:solidFill>
                  <a:srgbClr val="000000"/>
                </a:solidFill>
                <a:latin typeface="黑体" panose="02010609060101010101" pitchFamily="2" charset="-122"/>
                <a:ea typeface="黑体" panose="02010609060101010101" pitchFamily="2" charset="-122"/>
              </a:rPr>
              <a:t>年北京天坛祈年殿屋顶</a:t>
            </a:r>
            <a:endParaRPr lang="zh-CN" altLang="en-US" sz="2000" b="1">
              <a:latin typeface="黑体" panose="02010609060101010101" pitchFamily="2" charset="-122"/>
              <a:ea typeface="黑体" panose="02010609060101010101" pitchFamily="2" charset="-122"/>
            </a:endParaRPr>
          </a:p>
        </p:txBody>
      </p:sp>
      <p:sp>
        <p:nvSpPr>
          <p:cNvPr id="28678" name="文本框 28677"/>
          <p:cNvSpPr txBox="1"/>
          <p:nvPr/>
        </p:nvSpPr>
        <p:spPr>
          <a:xfrm>
            <a:off x="4356100" y="500063"/>
            <a:ext cx="4483100" cy="5291137"/>
          </a:xfrm>
          <a:prstGeom prst="rect">
            <a:avLst/>
          </a:prstGeom>
          <a:noFill/>
          <a:ln w="9525">
            <a:noFill/>
          </a:ln>
        </p:spPr>
        <p:txBody>
          <a:bodyPr>
            <a:spAutoFit/>
          </a:bodyPr>
          <a:p>
            <a:pPr lvl="0">
              <a:lnSpc>
                <a:spcPct val="120000"/>
              </a:lnSpc>
              <a:spcBef>
                <a:spcPct val="50000"/>
              </a:spcBef>
              <a:buClr>
                <a:srgbClr val="000000"/>
              </a:buClr>
            </a:pPr>
            <a:r>
              <a:rPr lang="en-US" altLang="zh-CN" sz="3200">
                <a:latin typeface="Times New Roman" panose="02020603050405020304" pitchFamily="2" charset="0"/>
                <a:ea typeface="黑体" panose="02010609060101010101" pitchFamily="2" charset="-122"/>
              </a:rPr>
              <a:t>        </a:t>
            </a:r>
            <a:r>
              <a:rPr lang="zh-CN" altLang="en-US" sz="2800">
                <a:latin typeface="宋体" panose="02010600030101010101" pitchFamily="2" charset="-122"/>
                <a:ea typeface="宋体" panose="02010600030101010101" pitchFamily="2" charset="-122"/>
              </a:rPr>
              <a:t>投身全国各地徒步考察，足迹遍布山西、河北、山东、浙江等十几个省份，在村野僻壤访古勘查、爬梁上柱，进行精确的测量、分析和比较，历尽艰辛挖掘和保存大量中国古建筑。建筑考察，丰富了自己的阅历，挑战自己，用自己的实际行动表明女儿不输男。  </a:t>
            </a:r>
            <a:endParaRPr lang="zh-CN" altLang="en-US" sz="2800">
              <a:latin typeface="宋体" panose="02010600030101010101" pitchFamily="2" charset="-122"/>
              <a:ea typeface="宋体" panose="02010600030101010101" pitchFamily="2" charset="-122"/>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2" name="标题 10241"/>
          <p:cNvSpPr>
            <a:spLocks noGrp="1" noRot="1"/>
          </p:cNvSpPr>
          <p:nvPr>
            <p:ph type="title" sz="quarter"/>
          </p:nvPr>
        </p:nvSpPr>
        <p:spPr>
          <a:ln/>
        </p:spPr>
        <p:txBody>
          <a:bodyPr anchor="ctr"/>
          <a:p>
            <a:r>
              <a:rPr lang="zh-CN" altLang="en-US" sz="2000" b="1">
                <a:solidFill>
                  <a:schemeClr val="bg1"/>
                </a:solidFill>
              </a:rPr>
              <a:t>林徽因</a:t>
            </a:r>
            <a:endParaRPr lang="zh-CN" altLang="en-US" sz="2000" b="1">
              <a:solidFill>
                <a:schemeClr val="bg1"/>
              </a:solidFill>
            </a:endParaRPr>
          </a:p>
        </p:txBody>
      </p:sp>
      <p:sp>
        <p:nvSpPr>
          <p:cNvPr id="10243" name="文本占位符 10242"/>
          <p:cNvSpPr>
            <a:spLocks noGrp="1" noRot="1"/>
          </p:cNvSpPr>
          <p:nvPr>
            <p:ph type="body"/>
          </p:nvPr>
        </p:nvSpPr>
        <p:spPr>
          <a:xfrm>
            <a:off x="0" y="0"/>
            <a:ext cx="5905500" cy="6629400"/>
          </a:xfrm>
          <a:ln/>
        </p:spPr>
        <p:txBody>
          <a:bodyPr/>
          <a:p>
            <a:pPr lvl="0">
              <a:lnSpc>
                <a:spcPct val="80000"/>
              </a:lnSpc>
              <a:buNone/>
            </a:pPr>
            <a:endParaRPr lang="en-US" altLang="zh-CN" sz="2000" b="1">
              <a:solidFill>
                <a:srgbClr val="00CC00"/>
              </a:solidFill>
            </a:endParaRPr>
          </a:p>
          <a:p>
            <a:pPr lvl="0">
              <a:lnSpc>
                <a:spcPct val="80000"/>
              </a:lnSpc>
              <a:buNone/>
            </a:pPr>
            <a:r>
              <a:rPr lang="zh-CN" altLang="en-US" sz="2000" b="1">
                <a:solidFill>
                  <a:srgbClr val="FF99FF"/>
                </a:solidFill>
              </a:rPr>
              <a:t>我说你是人间的四月天； </a:t>
            </a:r>
            <a:endParaRPr lang="zh-CN" altLang="en-US" sz="2000" b="1">
              <a:solidFill>
                <a:srgbClr val="FF99FF"/>
              </a:solidFill>
            </a:endParaRPr>
          </a:p>
          <a:p>
            <a:pPr lvl="0">
              <a:lnSpc>
                <a:spcPct val="80000"/>
              </a:lnSpc>
              <a:buNone/>
            </a:pPr>
            <a:r>
              <a:rPr lang="zh-CN" altLang="en-US" sz="2000" b="1">
                <a:solidFill>
                  <a:srgbClr val="FF99FF"/>
                </a:solidFill>
              </a:rPr>
              <a:t>笑响点亮了四面风；轻灵 </a:t>
            </a:r>
            <a:endParaRPr lang="zh-CN" altLang="en-US" sz="2000" b="1">
              <a:solidFill>
                <a:srgbClr val="FF99FF"/>
              </a:solidFill>
            </a:endParaRPr>
          </a:p>
          <a:p>
            <a:pPr lvl="0">
              <a:lnSpc>
                <a:spcPct val="80000"/>
              </a:lnSpc>
              <a:buNone/>
            </a:pPr>
            <a:r>
              <a:rPr lang="zh-CN" altLang="en-US" sz="2000" b="1">
                <a:solidFill>
                  <a:srgbClr val="FF99FF"/>
                </a:solidFill>
              </a:rPr>
              <a:t>在春的光艳中交舞着变。</a:t>
            </a:r>
            <a:endParaRPr lang="zh-CN" altLang="en-US" sz="2000" b="1">
              <a:solidFill>
                <a:srgbClr val="FF99FF"/>
              </a:solidFill>
            </a:endParaRPr>
          </a:p>
          <a:p>
            <a:pPr lvl="0">
              <a:lnSpc>
                <a:spcPct val="80000"/>
              </a:lnSpc>
            </a:pPr>
            <a:endParaRPr lang="zh-CN" altLang="en-US" sz="2000" b="1">
              <a:solidFill>
                <a:srgbClr val="FF99FF"/>
              </a:solidFill>
            </a:endParaRPr>
          </a:p>
          <a:p>
            <a:pPr lvl="0">
              <a:lnSpc>
                <a:spcPct val="80000"/>
              </a:lnSpc>
              <a:buNone/>
            </a:pPr>
            <a:r>
              <a:rPr lang="zh-CN" altLang="en-US" sz="2000" b="1">
                <a:solidFill>
                  <a:srgbClr val="FF99FF"/>
                </a:solidFill>
              </a:rPr>
              <a:t>你是四月早天里的云烟，</a:t>
            </a:r>
            <a:endParaRPr lang="zh-CN" altLang="en-US" sz="2000" b="1">
              <a:solidFill>
                <a:srgbClr val="FF99FF"/>
              </a:solidFill>
            </a:endParaRPr>
          </a:p>
          <a:p>
            <a:pPr lvl="0">
              <a:lnSpc>
                <a:spcPct val="80000"/>
              </a:lnSpc>
              <a:buNone/>
            </a:pPr>
            <a:r>
              <a:rPr lang="zh-CN" altLang="en-US" sz="2000" b="1">
                <a:solidFill>
                  <a:srgbClr val="FF99FF"/>
                </a:solidFill>
              </a:rPr>
              <a:t>黄昏吹着风的软，星子在</a:t>
            </a:r>
            <a:endParaRPr lang="zh-CN" altLang="en-US" sz="2000" b="1">
              <a:solidFill>
                <a:srgbClr val="FF99FF"/>
              </a:solidFill>
            </a:endParaRPr>
          </a:p>
          <a:p>
            <a:pPr lvl="0">
              <a:lnSpc>
                <a:spcPct val="80000"/>
              </a:lnSpc>
              <a:buNone/>
            </a:pPr>
            <a:r>
              <a:rPr lang="zh-CN" altLang="en-US" sz="2000" b="1">
                <a:solidFill>
                  <a:srgbClr val="FF99FF"/>
                </a:solidFill>
              </a:rPr>
              <a:t>无意中闪，细雨点洒在花前。</a:t>
            </a:r>
            <a:endParaRPr lang="zh-CN" altLang="en-US" sz="2000" b="1">
              <a:solidFill>
                <a:srgbClr val="FF99FF"/>
              </a:solidFill>
            </a:endParaRPr>
          </a:p>
          <a:p>
            <a:pPr lvl="0">
              <a:lnSpc>
                <a:spcPct val="80000"/>
              </a:lnSpc>
              <a:buNone/>
            </a:pPr>
            <a:r>
              <a:rPr lang="zh-CN" altLang="en-US" sz="2000" b="1">
                <a:solidFill>
                  <a:srgbClr val="FF99FF"/>
                </a:solidFill>
              </a:rPr>
              <a:t> </a:t>
            </a:r>
            <a:endParaRPr lang="zh-CN" altLang="en-US" sz="2000" b="1">
              <a:solidFill>
                <a:srgbClr val="FF99FF"/>
              </a:solidFill>
            </a:endParaRPr>
          </a:p>
          <a:p>
            <a:pPr lvl="0">
              <a:lnSpc>
                <a:spcPct val="80000"/>
              </a:lnSpc>
              <a:buNone/>
            </a:pPr>
            <a:r>
              <a:rPr lang="zh-CN" altLang="en-US" sz="2000" b="1">
                <a:solidFill>
                  <a:srgbClr val="FF99FF"/>
                </a:solidFill>
              </a:rPr>
              <a:t>那轻，那娉婷，你是，鲜妍。</a:t>
            </a:r>
            <a:endParaRPr lang="zh-CN" altLang="en-US" sz="2000" b="1">
              <a:solidFill>
                <a:srgbClr val="FF99FF"/>
              </a:solidFill>
            </a:endParaRPr>
          </a:p>
          <a:p>
            <a:pPr lvl="0">
              <a:lnSpc>
                <a:spcPct val="80000"/>
              </a:lnSpc>
              <a:buNone/>
            </a:pPr>
            <a:r>
              <a:rPr lang="zh-CN" altLang="en-US" sz="2000" b="1">
                <a:solidFill>
                  <a:srgbClr val="FF99FF"/>
                </a:solidFill>
              </a:rPr>
              <a:t>百花的冠冕你戴着，你是</a:t>
            </a:r>
            <a:endParaRPr lang="zh-CN" altLang="en-US" sz="2000" b="1">
              <a:solidFill>
                <a:srgbClr val="FF99FF"/>
              </a:solidFill>
            </a:endParaRPr>
          </a:p>
          <a:p>
            <a:pPr lvl="0">
              <a:lnSpc>
                <a:spcPct val="80000"/>
              </a:lnSpc>
              <a:buNone/>
            </a:pPr>
            <a:r>
              <a:rPr lang="zh-CN" altLang="en-US" sz="2000" b="1">
                <a:solidFill>
                  <a:srgbClr val="FF99FF"/>
                </a:solidFill>
              </a:rPr>
              <a:t>天真，庄严，你是夜夜的月圆。</a:t>
            </a:r>
            <a:endParaRPr lang="zh-CN" altLang="en-US" sz="2000" b="1">
              <a:solidFill>
                <a:srgbClr val="FF99FF"/>
              </a:solidFill>
            </a:endParaRPr>
          </a:p>
          <a:p>
            <a:pPr lvl="0">
              <a:lnSpc>
                <a:spcPct val="80000"/>
              </a:lnSpc>
              <a:buNone/>
            </a:pPr>
            <a:endParaRPr lang="zh-CN" altLang="en-US" sz="2000" b="1">
              <a:solidFill>
                <a:srgbClr val="FF99FF"/>
              </a:solidFill>
            </a:endParaRPr>
          </a:p>
          <a:p>
            <a:pPr lvl="0">
              <a:lnSpc>
                <a:spcPct val="80000"/>
              </a:lnSpc>
              <a:buNone/>
            </a:pPr>
            <a:r>
              <a:rPr lang="zh-CN" altLang="en-US" sz="2000" b="1">
                <a:solidFill>
                  <a:srgbClr val="FF99FF"/>
                </a:solidFill>
              </a:rPr>
              <a:t>雪化后那片鹅黄，你像；新鲜</a:t>
            </a:r>
            <a:endParaRPr lang="zh-CN" altLang="en-US" sz="2000" b="1">
              <a:solidFill>
                <a:srgbClr val="FF99FF"/>
              </a:solidFill>
            </a:endParaRPr>
          </a:p>
          <a:p>
            <a:pPr lvl="0">
              <a:lnSpc>
                <a:spcPct val="80000"/>
              </a:lnSpc>
              <a:buNone/>
            </a:pPr>
            <a:r>
              <a:rPr lang="zh-CN" altLang="en-US" sz="2000" b="1">
                <a:solidFill>
                  <a:srgbClr val="FF99FF"/>
                </a:solidFill>
              </a:rPr>
              <a:t>初放芽的绿，你是；柔嫩喜悦</a:t>
            </a:r>
            <a:endParaRPr lang="zh-CN" altLang="en-US" sz="2000" b="1">
              <a:solidFill>
                <a:srgbClr val="FF99FF"/>
              </a:solidFill>
            </a:endParaRPr>
          </a:p>
          <a:p>
            <a:pPr lvl="0">
              <a:lnSpc>
                <a:spcPct val="80000"/>
              </a:lnSpc>
              <a:buNone/>
            </a:pPr>
            <a:r>
              <a:rPr lang="zh-CN" altLang="en-US" sz="2000" b="1">
                <a:solidFill>
                  <a:srgbClr val="FF99FF"/>
                </a:solidFill>
              </a:rPr>
              <a:t>水光浮动着你梦中期待中白莲。</a:t>
            </a:r>
            <a:endParaRPr lang="zh-CN" altLang="en-US" sz="2000" b="1">
              <a:solidFill>
                <a:srgbClr val="FF99FF"/>
              </a:solidFill>
            </a:endParaRPr>
          </a:p>
          <a:p>
            <a:pPr lvl="0">
              <a:lnSpc>
                <a:spcPct val="80000"/>
              </a:lnSpc>
              <a:buNone/>
            </a:pPr>
            <a:endParaRPr lang="zh-CN" altLang="en-US" sz="2000" b="1">
              <a:solidFill>
                <a:srgbClr val="FF99FF"/>
              </a:solidFill>
            </a:endParaRPr>
          </a:p>
          <a:p>
            <a:pPr lvl="0">
              <a:lnSpc>
                <a:spcPct val="80000"/>
              </a:lnSpc>
              <a:buNone/>
            </a:pPr>
            <a:r>
              <a:rPr lang="zh-CN" altLang="en-US" sz="2000" b="1">
                <a:solidFill>
                  <a:srgbClr val="FF99FF"/>
                </a:solidFill>
              </a:rPr>
              <a:t>你是一树一树的花开，是燕</a:t>
            </a:r>
            <a:endParaRPr lang="zh-CN" altLang="en-US" sz="2000" b="1">
              <a:solidFill>
                <a:srgbClr val="FF99FF"/>
              </a:solidFill>
            </a:endParaRPr>
          </a:p>
          <a:p>
            <a:pPr lvl="0">
              <a:lnSpc>
                <a:spcPct val="80000"/>
              </a:lnSpc>
              <a:buNone/>
            </a:pPr>
            <a:r>
              <a:rPr lang="zh-CN" altLang="en-US" sz="2000" b="1">
                <a:solidFill>
                  <a:srgbClr val="FF99FF"/>
                </a:solidFill>
              </a:rPr>
              <a:t>在梁间呢喃，你是爱，是暖，</a:t>
            </a:r>
            <a:endParaRPr lang="zh-CN" altLang="en-US" sz="2000" b="1">
              <a:solidFill>
                <a:srgbClr val="FF99FF"/>
              </a:solidFill>
            </a:endParaRPr>
          </a:p>
          <a:p>
            <a:pPr lvl="0">
              <a:lnSpc>
                <a:spcPct val="80000"/>
              </a:lnSpc>
              <a:buNone/>
            </a:pPr>
            <a:r>
              <a:rPr lang="zh-CN" altLang="en-US" sz="2000" b="1">
                <a:solidFill>
                  <a:srgbClr val="FF99FF"/>
                </a:solidFill>
              </a:rPr>
              <a:t>是希望，你是人间的四月天！ </a:t>
            </a:r>
            <a:br>
              <a:rPr lang="zh-CN" altLang="en-US" sz="2000" b="1">
                <a:solidFill>
                  <a:srgbClr val="FF99FF"/>
                </a:solidFill>
              </a:rPr>
            </a:br>
            <a:endParaRPr lang="zh-CN" altLang="en-US" sz="2000" b="1">
              <a:solidFill>
                <a:srgbClr val="FF99FF"/>
              </a:solidFill>
            </a:endParaRPr>
          </a:p>
          <a:p>
            <a:pPr lvl="0">
              <a:lnSpc>
                <a:spcPct val="80000"/>
              </a:lnSpc>
            </a:pPr>
            <a:endParaRPr lang="zh-CN" altLang="en-US" sz="2000" b="1">
              <a:solidFill>
                <a:schemeClr val="bg1"/>
              </a:solidFill>
            </a:endParaRPr>
          </a:p>
        </p:txBody>
      </p:sp>
      <p:pic>
        <p:nvPicPr>
          <p:cNvPr id="10244" name="图片 10243" descr="p_large_BP4F_04bb0003625f5c43"/>
          <p:cNvPicPr>
            <a:picLocks noChangeAspect="1"/>
          </p:cNvPicPr>
          <p:nvPr/>
        </p:nvPicPr>
        <p:blipFill>
          <a:blip r:embed="rId1"/>
          <a:stretch>
            <a:fillRect/>
          </a:stretch>
        </p:blipFill>
        <p:spPr>
          <a:xfrm>
            <a:off x="5292725" y="0"/>
            <a:ext cx="3851275" cy="5486400"/>
          </a:xfrm>
          <a:prstGeom prst="rect">
            <a:avLst/>
          </a:prstGeom>
          <a:noFill/>
          <a:ln w="9525">
            <a:noFill/>
          </a:ln>
        </p:spPr>
      </p:pic>
    </p:spTree>
  </p:cSld>
  <p:clrMapOvr>
    <a:masterClrMapping/>
  </p:clrMapOvr>
  <p:transition>
    <p:split orient="vert" dir="in"/>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698" name="图片 1" descr="213456_副本.jpg"/>
          <p:cNvPicPr>
            <a:picLocks noChangeAspect="1"/>
          </p:cNvPicPr>
          <p:nvPr/>
        </p:nvPicPr>
        <p:blipFill>
          <a:blip r:embed="rId1"/>
          <a:stretch>
            <a:fillRect/>
          </a:stretch>
        </p:blipFill>
        <p:spPr>
          <a:xfrm>
            <a:off x="-6350" y="-6350"/>
            <a:ext cx="9156700" cy="6870700"/>
          </a:xfrm>
          <a:prstGeom prst="rect">
            <a:avLst/>
          </a:prstGeom>
          <a:noFill/>
          <a:ln w="9525">
            <a:noFill/>
          </a:ln>
        </p:spPr>
      </p:pic>
      <p:pic>
        <p:nvPicPr>
          <p:cNvPr id="29699" name="图片 3" descr="565.jpg"/>
          <p:cNvPicPr>
            <a:picLocks noChangeAspect="1"/>
          </p:cNvPicPr>
          <p:nvPr/>
        </p:nvPicPr>
        <p:blipFill>
          <a:blip r:embed="rId2"/>
          <a:stretch>
            <a:fillRect/>
          </a:stretch>
        </p:blipFill>
        <p:spPr>
          <a:xfrm>
            <a:off x="4702175" y="3786188"/>
            <a:ext cx="4441825" cy="3071812"/>
          </a:xfrm>
          <a:prstGeom prst="rect">
            <a:avLst/>
          </a:prstGeom>
          <a:noFill/>
          <a:ln w="9525">
            <a:noFill/>
          </a:ln>
        </p:spPr>
      </p:pic>
      <p:pic>
        <p:nvPicPr>
          <p:cNvPr id="29700" name="图片 4" descr="555.jpg"/>
          <p:cNvPicPr>
            <a:picLocks noChangeAspect="1"/>
          </p:cNvPicPr>
          <p:nvPr/>
        </p:nvPicPr>
        <p:blipFill>
          <a:blip r:embed="rId3"/>
          <a:stretch>
            <a:fillRect/>
          </a:stretch>
        </p:blipFill>
        <p:spPr>
          <a:xfrm>
            <a:off x="6215063" y="0"/>
            <a:ext cx="2928937" cy="3783013"/>
          </a:xfrm>
          <a:prstGeom prst="rect">
            <a:avLst/>
          </a:prstGeom>
          <a:noFill/>
          <a:ln w="9525">
            <a:noFill/>
          </a:ln>
        </p:spPr>
      </p:pic>
      <p:sp>
        <p:nvSpPr>
          <p:cNvPr id="29701" name="文本框 29700"/>
          <p:cNvSpPr txBox="1"/>
          <p:nvPr/>
        </p:nvSpPr>
        <p:spPr>
          <a:xfrm>
            <a:off x="3794125" y="4495800"/>
            <a:ext cx="549275" cy="1981200"/>
          </a:xfrm>
          <a:prstGeom prst="rect">
            <a:avLst/>
          </a:prstGeom>
          <a:noFill/>
          <a:ln w="9525">
            <a:noFill/>
          </a:ln>
        </p:spPr>
        <p:txBody>
          <a:bodyPr vert="eaVert">
            <a:spAutoFit/>
          </a:bodyPr>
          <a:p>
            <a:pPr lvl="0">
              <a:spcBef>
                <a:spcPct val="50000"/>
              </a:spcBef>
            </a:pPr>
            <a:r>
              <a:rPr lang="zh-CN" altLang="en-US" sz="2400">
                <a:latin typeface="Arial" panose="020B0604020202020204" pitchFamily="34" charset="0"/>
                <a:ea typeface="宋体" panose="02010600030101010101" pitchFamily="2" charset="-122"/>
              </a:rPr>
              <a:t>野外徒步考察</a:t>
            </a:r>
            <a:endParaRPr lang="zh-CN" altLang="en-US" sz="240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20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fade">
                                      <p:cBhvr>
                                        <p:cTn id="12" dur="2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2" name="图片 30721" descr="7"/>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30723" name="图片 30722"/>
          <p:cNvPicPr>
            <a:picLocks noChangeAspect="1"/>
          </p:cNvPicPr>
          <p:nvPr/>
        </p:nvPicPr>
        <p:blipFill>
          <a:blip r:embed="rId2"/>
          <a:stretch>
            <a:fillRect/>
          </a:stretch>
        </p:blipFill>
        <p:spPr>
          <a:xfrm>
            <a:off x="881063" y="277813"/>
            <a:ext cx="1879600" cy="2970212"/>
          </a:xfrm>
          <a:prstGeom prst="rect">
            <a:avLst/>
          </a:prstGeom>
          <a:noFill/>
          <a:ln w="9525">
            <a:noFill/>
          </a:ln>
        </p:spPr>
      </p:pic>
      <p:pic>
        <p:nvPicPr>
          <p:cNvPr id="30724" name="图片 30723"/>
          <p:cNvPicPr>
            <a:picLocks noChangeAspect="1"/>
          </p:cNvPicPr>
          <p:nvPr/>
        </p:nvPicPr>
        <p:blipFill>
          <a:blip r:embed="rId3"/>
          <a:stretch>
            <a:fillRect/>
          </a:stretch>
        </p:blipFill>
        <p:spPr>
          <a:xfrm>
            <a:off x="3311525" y="1808163"/>
            <a:ext cx="2095500" cy="2970212"/>
          </a:xfrm>
          <a:prstGeom prst="rect">
            <a:avLst/>
          </a:prstGeom>
          <a:noFill/>
          <a:ln w="9525">
            <a:noFill/>
          </a:ln>
        </p:spPr>
      </p:pic>
      <p:pic>
        <p:nvPicPr>
          <p:cNvPr id="30725" name="图片 30724"/>
          <p:cNvPicPr>
            <a:picLocks noChangeAspect="1"/>
          </p:cNvPicPr>
          <p:nvPr/>
        </p:nvPicPr>
        <p:blipFill>
          <a:blip r:embed="rId4"/>
          <a:stretch>
            <a:fillRect/>
          </a:stretch>
        </p:blipFill>
        <p:spPr>
          <a:xfrm>
            <a:off x="6102350" y="3159125"/>
            <a:ext cx="2014538" cy="2970213"/>
          </a:xfrm>
          <a:prstGeom prst="rect">
            <a:avLst/>
          </a:prstGeom>
          <a:noFill/>
          <a:ln w="9525">
            <a:noFill/>
          </a:ln>
        </p:spPr>
      </p:pic>
      <p:pic>
        <p:nvPicPr>
          <p:cNvPr id="30726" name="图片 30725"/>
          <p:cNvPicPr>
            <a:picLocks noChangeAspect="1"/>
          </p:cNvPicPr>
          <p:nvPr/>
        </p:nvPicPr>
        <p:blipFill>
          <a:blip r:embed="rId5"/>
          <a:stretch>
            <a:fillRect/>
          </a:stretch>
        </p:blipFill>
        <p:spPr>
          <a:xfrm>
            <a:off x="881063" y="277813"/>
            <a:ext cx="2103437" cy="2971800"/>
          </a:xfrm>
          <a:prstGeom prst="rect">
            <a:avLst/>
          </a:prstGeom>
          <a:noFill/>
          <a:ln w="9525">
            <a:noFill/>
          </a:ln>
        </p:spPr>
      </p:pic>
      <p:pic>
        <p:nvPicPr>
          <p:cNvPr id="30727" name="图片 30726"/>
          <p:cNvPicPr>
            <a:picLocks noChangeAspect="1"/>
          </p:cNvPicPr>
          <p:nvPr/>
        </p:nvPicPr>
        <p:blipFill>
          <a:blip r:embed="rId6"/>
          <a:stretch>
            <a:fillRect/>
          </a:stretch>
        </p:blipFill>
        <p:spPr>
          <a:xfrm>
            <a:off x="3311525" y="1719263"/>
            <a:ext cx="2189163" cy="3060700"/>
          </a:xfrm>
          <a:prstGeom prst="rect">
            <a:avLst/>
          </a:prstGeom>
          <a:noFill/>
          <a:ln w="9525">
            <a:noFill/>
          </a:ln>
        </p:spPr>
      </p:pic>
      <p:pic>
        <p:nvPicPr>
          <p:cNvPr id="30728" name="图片 30727"/>
          <p:cNvPicPr>
            <a:picLocks noChangeAspect="1"/>
          </p:cNvPicPr>
          <p:nvPr/>
        </p:nvPicPr>
        <p:blipFill>
          <a:blip r:embed="rId7"/>
          <a:stretch>
            <a:fillRect/>
          </a:stretch>
        </p:blipFill>
        <p:spPr>
          <a:xfrm>
            <a:off x="6102350" y="3159125"/>
            <a:ext cx="2071688" cy="2970213"/>
          </a:xfrm>
          <a:prstGeom prst="rect">
            <a:avLst/>
          </a:prstGeom>
          <a:noFill/>
          <a:ln w="9525">
            <a:noFill/>
          </a:ln>
        </p:spPr>
      </p:pic>
      <p:sp>
        <p:nvSpPr>
          <p:cNvPr id="30729" name="矩形 30728"/>
          <p:cNvSpPr/>
          <p:nvPr/>
        </p:nvSpPr>
        <p:spPr>
          <a:xfrm>
            <a:off x="3846513" y="188913"/>
            <a:ext cx="2249487" cy="1120775"/>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文学作品</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blinds(horizontal)">
                                      <p:cBhvr>
                                        <p:cTn id="7" dur="500"/>
                                        <p:tgtEl>
                                          <p:spTgt spid="307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blinds(horizontal)">
                                      <p:cBhvr>
                                        <p:cTn id="12" dur="500"/>
                                        <p:tgtEl>
                                          <p:spTgt spid="3072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724"/>
                                        </p:tgtEl>
                                        <p:attrNameLst>
                                          <p:attrName>style.visibility</p:attrName>
                                        </p:attrNameLst>
                                      </p:cBhvr>
                                      <p:to>
                                        <p:strVal val="visible"/>
                                      </p:to>
                                    </p:set>
                                    <p:animEffect transition="in" filter="checkerboard(across)">
                                      <p:cBhvr>
                                        <p:cTn id="17" dur="500"/>
                                        <p:tgtEl>
                                          <p:spTgt spid="30724"/>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30725"/>
                                        </p:tgtEl>
                                        <p:attrNameLst>
                                          <p:attrName>style.visibility</p:attrName>
                                        </p:attrNameLst>
                                      </p:cBhvr>
                                      <p:to>
                                        <p:strVal val="visible"/>
                                      </p:to>
                                    </p:set>
                                    <p:anim calcmode="lin" valueType="num">
                                      <p:cBhvr>
                                        <p:cTn id="22" dur="1000" fill="hold"/>
                                        <p:tgtEl>
                                          <p:spTgt spid="30725"/>
                                        </p:tgtEl>
                                        <p:attrNameLst>
                                          <p:attrName>ppt_w</p:attrName>
                                        </p:attrNameLst>
                                      </p:cBhvr>
                                      <p:tavLst>
                                        <p:tav tm="0">
                                          <p:val>
                                            <p:strVal val="#ppt_w+.3"/>
                                          </p:val>
                                        </p:tav>
                                        <p:tav tm="100000">
                                          <p:val>
                                            <p:strVal val="#ppt_w"/>
                                          </p:val>
                                        </p:tav>
                                      </p:tavLst>
                                    </p:anim>
                                    <p:anim calcmode="lin" valueType="num">
                                      <p:cBhvr>
                                        <p:cTn id="23" dur="1000" fill="hold"/>
                                        <p:tgtEl>
                                          <p:spTgt spid="30725"/>
                                        </p:tgtEl>
                                        <p:attrNameLst>
                                          <p:attrName>ppt_h</p:attrName>
                                        </p:attrNameLst>
                                      </p:cBhvr>
                                      <p:tavLst>
                                        <p:tav tm="0">
                                          <p:val>
                                            <p:strVal val="#ppt_h"/>
                                          </p:val>
                                        </p:tav>
                                        <p:tav tm="100000">
                                          <p:val>
                                            <p:strVal val="#ppt_h"/>
                                          </p:val>
                                        </p:tav>
                                      </p:tavLst>
                                    </p:anim>
                                    <p:animEffect transition="in" filter="fade">
                                      <p:cBhvr>
                                        <p:cTn id="24" dur="1000"/>
                                        <p:tgtEl>
                                          <p:spTgt spid="30725"/>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30726"/>
                                        </p:tgtEl>
                                        <p:attrNameLst>
                                          <p:attrName>style.visibility</p:attrName>
                                        </p:attrNameLst>
                                      </p:cBhvr>
                                      <p:to>
                                        <p:strVal val="visible"/>
                                      </p:to>
                                    </p:set>
                                    <p:animEffect transition="in" filter="diamond(in)">
                                      <p:cBhvr>
                                        <p:cTn id="29" dur="1000"/>
                                        <p:tgtEl>
                                          <p:spTgt spid="3072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30727"/>
                                        </p:tgtEl>
                                        <p:attrNameLst>
                                          <p:attrName>style.visibility</p:attrName>
                                        </p:attrNameLst>
                                      </p:cBhvr>
                                      <p:to>
                                        <p:strVal val="visible"/>
                                      </p:to>
                                    </p:set>
                                    <p:animEffect transition="in" filter="diamond(in)">
                                      <p:cBhvr>
                                        <p:cTn id="34" dur="1000"/>
                                        <p:tgtEl>
                                          <p:spTgt spid="30727"/>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30728"/>
                                        </p:tgtEl>
                                        <p:attrNameLst>
                                          <p:attrName>style.visibility</p:attrName>
                                        </p:attrNameLst>
                                      </p:cBhvr>
                                      <p:to>
                                        <p:strVal val="visible"/>
                                      </p:to>
                                    </p:set>
                                    <p:animEffect transition="in" filter="diamond(in)">
                                      <p:cBhvr>
                                        <p:cTn id="39" dur="2000"/>
                                        <p:tgtEl>
                                          <p:spTgt spid="30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标题 31745"/>
          <p:cNvSpPr>
            <a:spLocks noGrp="1"/>
          </p:cNvSpPr>
          <p:nvPr>
            <p:ph type="title"/>
          </p:nvPr>
        </p:nvSpPr>
        <p:spPr>
          <a:ln/>
        </p:spPr>
        <p:txBody>
          <a:bodyPr anchor="ctr"/>
          <a:p>
            <a:r>
              <a:rPr lang="zh-CN" altLang="en-US"/>
              <a:t>文学成就</a:t>
            </a:r>
            <a:endParaRPr lang="zh-CN" altLang="en-US"/>
          </a:p>
        </p:txBody>
      </p:sp>
      <p:sp>
        <p:nvSpPr>
          <p:cNvPr id="31747" name="文本占位符 31746"/>
          <p:cNvSpPr>
            <a:spLocks noGrp="1"/>
          </p:cNvSpPr>
          <p:nvPr>
            <p:ph type="body" idx="1"/>
          </p:nvPr>
        </p:nvSpPr>
        <p:spPr>
          <a:ln/>
        </p:spPr>
        <p:txBody>
          <a:bodyPr/>
          <a:p>
            <a:pPr>
              <a:lnSpc>
                <a:spcPct val="120000"/>
              </a:lnSpc>
            </a:pPr>
            <a:r>
              <a:rPr lang="zh-CN" altLang="en-US" sz="2800" b="1">
                <a:solidFill>
                  <a:srgbClr val="660066"/>
                </a:solidFill>
              </a:rPr>
              <a:t>她的文学作品主要有</a:t>
            </a:r>
            <a:r>
              <a:rPr lang="en-US" altLang="zh-CN" sz="2800" b="1">
                <a:solidFill>
                  <a:srgbClr val="660066"/>
                </a:solidFill>
              </a:rPr>
              <a:t>《</a:t>
            </a:r>
            <a:r>
              <a:rPr lang="zh-CN" altLang="en-US" sz="2800" b="1">
                <a:solidFill>
                  <a:srgbClr val="660066"/>
                </a:solidFill>
              </a:rPr>
              <a:t>谁爱这不息的变幻</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笑</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清原</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一天</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激昂</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昼梦</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瞑想</a:t>
            </a:r>
            <a:r>
              <a:rPr lang="en-US" altLang="zh-CN" sz="2800" b="1">
                <a:solidFill>
                  <a:srgbClr val="660066"/>
                </a:solidFill>
              </a:rPr>
              <a:t>》</a:t>
            </a:r>
            <a:r>
              <a:rPr lang="zh-CN" altLang="en-US" sz="2800" b="1">
                <a:solidFill>
                  <a:srgbClr val="660066"/>
                </a:solidFill>
              </a:rPr>
              <a:t>等诗篇几十首；话剧</a:t>
            </a:r>
            <a:r>
              <a:rPr lang="en-US" altLang="zh-CN" sz="2800" b="1">
                <a:solidFill>
                  <a:srgbClr val="660066"/>
                </a:solidFill>
              </a:rPr>
              <a:t>《</a:t>
            </a:r>
            <a:r>
              <a:rPr lang="zh-CN" altLang="en-US" sz="2800" b="1">
                <a:solidFill>
                  <a:srgbClr val="660066"/>
                </a:solidFill>
              </a:rPr>
              <a:t>梅真同他们</a:t>
            </a:r>
            <a:r>
              <a:rPr lang="en-US" altLang="zh-CN" sz="2800" b="1">
                <a:solidFill>
                  <a:srgbClr val="660066"/>
                </a:solidFill>
              </a:rPr>
              <a:t>》</a:t>
            </a:r>
            <a:r>
              <a:rPr lang="zh-CN" altLang="en-US" sz="2800" b="1">
                <a:solidFill>
                  <a:srgbClr val="660066"/>
                </a:solidFill>
              </a:rPr>
              <a:t>；短篇小说</a:t>
            </a:r>
            <a:r>
              <a:rPr lang="en-US" altLang="zh-CN" sz="2800" b="1">
                <a:solidFill>
                  <a:srgbClr val="660066"/>
                </a:solidFill>
              </a:rPr>
              <a:t>《</a:t>
            </a:r>
            <a:r>
              <a:rPr lang="zh-CN" altLang="en-US" sz="2800" b="1">
                <a:solidFill>
                  <a:srgbClr val="660066"/>
                </a:solidFill>
              </a:rPr>
              <a:t>窘</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九十九度中</a:t>
            </a:r>
            <a:r>
              <a:rPr lang="en-US" altLang="zh-CN" sz="2800" b="1">
                <a:solidFill>
                  <a:srgbClr val="660066"/>
                </a:solidFill>
              </a:rPr>
              <a:t>》</a:t>
            </a:r>
            <a:r>
              <a:rPr lang="zh-CN" altLang="en-US" sz="2800" b="1">
                <a:solidFill>
                  <a:srgbClr val="660066"/>
                </a:solidFill>
              </a:rPr>
              <a:t>等；散文</a:t>
            </a:r>
            <a:r>
              <a:rPr lang="en-US" altLang="zh-CN" sz="2800" b="1">
                <a:solidFill>
                  <a:srgbClr val="660066"/>
                </a:solidFill>
              </a:rPr>
              <a:t>《</a:t>
            </a:r>
            <a:r>
              <a:rPr lang="zh-CN" altLang="en-US" sz="2800" b="1">
                <a:solidFill>
                  <a:srgbClr val="660066"/>
                </a:solidFill>
              </a:rPr>
              <a:t>窗子以外</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一片阳光</a:t>
            </a:r>
            <a:r>
              <a:rPr lang="en-US" altLang="zh-CN" sz="2800" b="1">
                <a:solidFill>
                  <a:srgbClr val="660066"/>
                </a:solidFill>
              </a:rPr>
              <a:t>》</a:t>
            </a:r>
            <a:r>
              <a:rPr lang="zh-CN" altLang="en-US" sz="2800" b="1">
                <a:solidFill>
                  <a:srgbClr val="660066"/>
                </a:solidFill>
              </a:rPr>
              <a:t>等。林徽因在从事建筑科学研究之馀，也开始从事文学创作。</a:t>
            </a:r>
            <a:r>
              <a:rPr lang="en-US" altLang="zh-CN" sz="2800" b="1">
                <a:solidFill>
                  <a:srgbClr val="660066"/>
                </a:solidFill>
              </a:rPr>
              <a:t>1931</a:t>
            </a:r>
            <a:r>
              <a:rPr lang="zh-CN" altLang="en-US" sz="2800" b="1">
                <a:solidFill>
                  <a:srgbClr val="660066"/>
                </a:solidFill>
              </a:rPr>
              <a:t>年</a:t>
            </a:r>
            <a:r>
              <a:rPr lang="en-US" altLang="zh-CN" sz="2800" b="1">
                <a:solidFill>
                  <a:srgbClr val="660066"/>
                </a:solidFill>
              </a:rPr>
              <a:t>4</a:t>
            </a:r>
            <a:r>
              <a:rPr lang="zh-CN" altLang="en-US" sz="2800" b="1">
                <a:solidFill>
                  <a:srgbClr val="660066"/>
                </a:solidFill>
              </a:rPr>
              <a:t>月，她的第一首诗</a:t>
            </a:r>
            <a:r>
              <a:rPr lang="en-US" altLang="zh-CN" sz="2800" b="1">
                <a:solidFill>
                  <a:srgbClr val="660066"/>
                </a:solidFill>
              </a:rPr>
              <a:t>《</a:t>
            </a:r>
            <a:r>
              <a:rPr lang="zh-CN" altLang="en-US" sz="2800" b="1">
                <a:solidFill>
                  <a:srgbClr val="660066"/>
                </a:solidFill>
              </a:rPr>
              <a:t>谁爱这不息的变幻</a:t>
            </a:r>
            <a:r>
              <a:rPr lang="en-US" altLang="zh-CN" sz="2800" b="1">
                <a:solidFill>
                  <a:srgbClr val="660066"/>
                </a:solidFill>
              </a:rPr>
              <a:t>》</a:t>
            </a:r>
            <a:r>
              <a:rPr lang="zh-CN" altLang="en-US" sz="2800" b="1">
                <a:solidFill>
                  <a:srgbClr val="660066"/>
                </a:solidFill>
              </a:rPr>
              <a:t>以“徽音”为笔名，发表于</a:t>
            </a:r>
            <a:r>
              <a:rPr lang="en-US" altLang="zh-CN" sz="2800" b="1">
                <a:solidFill>
                  <a:srgbClr val="660066"/>
                </a:solidFill>
              </a:rPr>
              <a:t>《</a:t>
            </a:r>
            <a:r>
              <a:rPr lang="zh-CN" altLang="en-US" sz="2800" b="1">
                <a:solidFill>
                  <a:srgbClr val="660066"/>
                </a:solidFill>
              </a:rPr>
              <a:t>诗刊</a:t>
            </a:r>
            <a:r>
              <a:rPr lang="en-US" altLang="zh-CN" sz="2800" b="1">
                <a:solidFill>
                  <a:srgbClr val="660066"/>
                </a:solidFill>
              </a:rPr>
              <a:t>》</a:t>
            </a:r>
            <a:r>
              <a:rPr lang="zh-CN" altLang="en-US" sz="2800" b="1">
                <a:solidFill>
                  <a:srgbClr val="660066"/>
                </a:solidFill>
              </a:rPr>
              <a:t>第二期。</a:t>
            </a:r>
            <a:endParaRPr lang="zh-CN" altLang="en-US" sz="2800" b="1">
              <a:solidFill>
                <a:srgbClr val="660066"/>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文本占位符 32769"/>
          <p:cNvSpPr>
            <a:spLocks noGrp="1"/>
          </p:cNvSpPr>
          <p:nvPr>
            <p:ph type="body" idx="1"/>
          </p:nvPr>
        </p:nvSpPr>
        <p:spPr>
          <a:xfrm>
            <a:off x="457200" y="838200"/>
            <a:ext cx="8229600" cy="5287963"/>
          </a:xfrm>
          <a:ln/>
        </p:spPr>
        <p:txBody>
          <a:bodyPr/>
          <a:p>
            <a:pPr>
              <a:lnSpc>
                <a:spcPct val="120000"/>
              </a:lnSpc>
              <a:spcBef>
                <a:spcPct val="50000"/>
              </a:spcBef>
              <a:buNone/>
            </a:pPr>
            <a:r>
              <a:rPr lang="en-US" altLang="zh-CN" b="1">
                <a:solidFill>
                  <a:schemeClr val="accent1"/>
                </a:solidFill>
              </a:rPr>
              <a:t>   </a:t>
            </a:r>
            <a:r>
              <a:rPr lang="zh-CN" altLang="en-US" sz="2800" b="1">
                <a:solidFill>
                  <a:srgbClr val="660066"/>
                </a:solidFill>
              </a:rPr>
              <a:t>以后几年中，又在</a:t>
            </a:r>
            <a:r>
              <a:rPr lang="en-US" altLang="zh-CN" sz="2800" b="1">
                <a:solidFill>
                  <a:srgbClr val="660066"/>
                </a:solidFill>
              </a:rPr>
              <a:t>《</a:t>
            </a:r>
            <a:r>
              <a:rPr lang="zh-CN" altLang="en-US" sz="2800" b="1">
                <a:solidFill>
                  <a:srgbClr val="660066"/>
                </a:solidFill>
              </a:rPr>
              <a:t>诗刊</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新月</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北斗</a:t>
            </a:r>
            <a:r>
              <a:rPr lang="en-US" altLang="zh-CN" sz="2800" b="1">
                <a:solidFill>
                  <a:srgbClr val="660066"/>
                </a:solidFill>
              </a:rPr>
              <a:t>》</a:t>
            </a:r>
            <a:r>
              <a:rPr lang="zh-CN" altLang="en-US" sz="2800" b="1">
                <a:solidFill>
                  <a:srgbClr val="660066"/>
                </a:solidFill>
              </a:rPr>
              <a:t>、天津</a:t>
            </a:r>
            <a:r>
              <a:rPr lang="en-US" altLang="zh-CN" sz="2800" b="1">
                <a:solidFill>
                  <a:srgbClr val="660066"/>
                </a:solidFill>
              </a:rPr>
              <a:t>《</a:t>
            </a:r>
            <a:r>
              <a:rPr lang="zh-CN" altLang="en-US" sz="2800" b="1">
                <a:solidFill>
                  <a:srgbClr val="660066"/>
                </a:solidFill>
              </a:rPr>
              <a:t>大公报</a:t>
            </a:r>
            <a:r>
              <a:rPr lang="en-US" altLang="zh-CN" sz="2800" b="1">
                <a:solidFill>
                  <a:srgbClr val="660066"/>
                </a:solidFill>
              </a:rPr>
              <a:t>》</a:t>
            </a:r>
            <a:r>
              <a:rPr lang="zh-CN" altLang="en-US" sz="2800" b="1">
                <a:solidFill>
                  <a:srgbClr val="660066"/>
                </a:solidFill>
              </a:rPr>
              <a:t>、</a:t>
            </a:r>
            <a:r>
              <a:rPr lang="en-US" altLang="zh-CN" sz="2800" b="1">
                <a:solidFill>
                  <a:srgbClr val="660066"/>
                </a:solidFill>
              </a:rPr>
              <a:t>《</a:t>
            </a:r>
            <a:r>
              <a:rPr lang="zh-CN" altLang="en-US" sz="2800" b="1">
                <a:solidFill>
                  <a:srgbClr val="660066"/>
                </a:solidFill>
              </a:rPr>
              <a:t>文学杂志</a:t>
            </a:r>
            <a:r>
              <a:rPr lang="en-US" altLang="zh-CN" sz="2800" b="1">
                <a:solidFill>
                  <a:srgbClr val="660066"/>
                </a:solidFill>
              </a:rPr>
              <a:t>》</a:t>
            </a:r>
            <a:r>
              <a:rPr lang="zh-CN" altLang="en-US" sz="2800" b="1">
                <a:solidFill>
                  <a:srgbClr val="660066"/>
                </a:solidFill>
              </a:rPr>
              <a:t>等，先后发表了几十篇作品。大部分是诗歌，也有散文、小说、戏剧和文学评论。她的诗多数是以个人情绪的起伏和波澜为主题，探索生活和爱的哲理。诗句委婉柔丽，韵律自然，受到文学界和广大读者的赞赏，奠定了她作为诗人的地位。当时，她曾应聘为北平女子文理学院外语系讲授</a:t>
            </a:r>
            <a:r>
              <a:rPr lang="en-US" altLang="zh-CN" sz="2800" b="1">
                <a:solidFill>
                  <a:srgbClr val="660066"/>
                </a:solidFill>
              </a:rPr>
              <a:t>《</a:t>
            </a:r>
            <a:r>
              <a:rPr lang="zh-CN" altLang="en-US" sz="2800" b="1">
                <a:solidFill>
                  <a:srgbClr val="660066"/>
                </a:solidFill>
              </a:rPr>
              <a:t>英国文学</a:t>
            </a:r>
            <a:r>
              <a:rPr lang="en-US" altLang="zh-CN" sz="2800" b="1">
                <a:solidFill>
                  <a:srgbClr val="660066"/>
                </a:solidFill>
              </a:rPr>
              <a:t>》</a:t>
            </a:r>
            <a:r>
              <a:rPr lang="zh-CN" altLang="en-US" sz="2800" b="1">
                <a:solidFill>
                  <a:srgbClr val="660066"/>
                </a:solidFill>
              </a:rPr>
              <a:t>课 。</a:t>
            </a:r>
            <a:endParaRPr lang="zh-CN" altLang="en-US" sz="2800" b="1">
              <a:solidFill>
                <a:srgbClr val="660066"/>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4" name="标题 33793"/>
          <p:cNvSpPr>
            <a:spLocks noGrp="1" noRot="1"/>
          </p:cNvSpPr>
          <p:nvPr>
            <p:ph type="title"/>
          </p:nvPr>
        </p:nvSpPr>
        <p:spPr>
          <a:xfrm>
            <a:off x="685800" y="404813"/>
            <a:ext cx="8458200" cy="5818187"/>
          </a:xfrm>
          <a:ln/>
        </p:spPr>
        <p:txBody>
          <a:bodyPr anchor="ctr"/>
          <a:p>
            <a:r>
              <a:rPr lang="zh-CN" altLang="en-US" sz="7200">
                <a:solidFill>
                  <a:srgbClr val="3399FF"/>
                </a:solidFill>
                <a:latin typeface="楷体" panose="02010609060101010101" pitchFamily="1" charset="-122"/>
                <a:ea typeface="楷体" panose="02010609060101010101" pitchFamily="1" charset="-122"/>
              </a:rPr>
              <a:t>理性的人生选择</a:t>
            </a:r>
            <a:endParaRPr lang="zh-CN" altLang="en-US" sz="4000">
              <a:solidFill>
                <a:srgbClr val="FFFF00"/>
              </a:solidFill>
              <a:latin typeface="楷体" panose="02010609060101010101" pitchFamily="1" charset="-122"/>
              <a:ea typeface="楷体" panose="02010609060101010101" pitchFamily="1" charset="-122"/>
            </a:endParaRPr>
          </a:p>
        </p:txBody>
      </p:sp>
      <p:sp>
        <p:nvSpPr>
          <p:cNvPr id="33795" name="文本占位符 33794"/>
          <p:cNvSpPr>
            <a:spLocks noGrp="1" noRot="1"/>
          </p:cNvSpPr>
          <p:nvPr>
            <p:ph type="body" sz="half" idx="1"/>
          </p:nvPr>
        </p:nvSpPr>
        <p:spPr>
          <a:xfrm>
            <a:off x="468313" y="1628775"/>
            <a:ext cx="4038600" cy="4525963"/>
          </a:xfrm>
          <a:ln/>
        </p:spPr>
        <p:txBody>
          <a:bodyPr vert="horz"/>
          <a:p>
            <a:pPr>
              <a:buNone/>
            </a:pPr>
            <a:r>
              <a:rPr lang="en-US" altLang="zh-CN" sz="3600" b="1" kern="1200">
                <a:solidFill>
                  <a:schemeClr val="bg1"/>
                </a:solidFill>
              </a:rPr>
              <a:t>   </a:t>
            </a:r>
            <a:endParaRPr lang="en-US" altLang="zh-CN" sz="2800" b="1" kern="1200">
              <a:solidFill>
                <a:schemeClr val="bg1"/>
              </a:solidFill>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8" name="文本框 34817"/>
          <p:cNvSpPr txBox="1"/>
          <p:nvPr/>
        </p:nvSpPr>
        <p:spPr>
          <a:xfrm rot="-10825841" flipV="1">
            <a:off x="228600" y="304800"/>
            <a:ext cx="2595563" cy="3013075"/>
          </a:xfrm>
          <a:prstGeom prst="rect">
            <a:avLst/>
          </a:prstGeom>
          <a:noFill/>
          <a:ln w="9525">
            <a:noFill/>
          </a:ln>
        </p:spPr>
        <p:txBody>
          <a:bodyPr>
            <a:spAutoFit/>
          </a:bodyPr>
          <a:p>
            <a:pPr lvl="0">
              <a:spcBef>
                <a:spcPct val="50000"/>
              </a:spcBef>
            </a:pPr>
            <a:r>
              <a:rPr lang="zh-CN" altLang="en-US" sz="2400" b="1">
                <a:latin typeface="Arial" panose="020B0604020202020204" pitchFamily="34" charset="0"/>
                <a:ea typeface="宋体" panose="02010600030101010101" pitchFamily="2" charset="-122"/>
              </a:rPr>
              <a:t>在林徽因的感情世界里有三个男人，一个是建筑大师梁思成，一个是诗人徐志摩，一个是学界泰斗，为她终身不娶的金岳霖。</a:t>
            </a:r>
            <a:r>
              <a:rPr lang="zh-CN" altLang="en-US" sz="2400">
                <a:latin typeface="Arial" panose="020B0604020202020204" pitchFamily="34" charset="0"/>
                <a:ea typeface="宋体" panose="02010600030101010101" pitchFamily="2" charset="-122"/>
              </a:rPr>
              <a:t> </a:t>
            </a:r>
            <a:endParaRPr lang="zh-CN" altLang="en-US" sz="2400">
              <a:latin typeface="Arial" panose="020B0604020202020204" pitchFamily="34" charset="0"/>
              <a:ea typeface="宋体" panose="02010600030101010101" pitchFamily="2" charset="-122"/>
            </a:endParaRPr>
          </a:p>
        </p:txBody>
      </p:sp>
      <p:pic>
        <p:nvPicPr>
          <p:cNvPr id="34819" name="图片 34818">
            <a:hlinkClick r:id="rId1" action="ppaction://hlinksldjump"/>
          </p:cNvPr>
          <p:cNvPicPr>
            <a:picLocks noChangeAspect="1"/>
          </p:cNvPicPr>
          <p:nvPr/>
        </p:nvPicPr>
        <p:blipFill>
          <a:blip r:embed="rId2"/>
          <a:stretch>
            <a:fillRect/>
          </a:stretch>
        </p:blipFill>
        <p:spPr>
          <a:xfrm>
            <a:off x="6096000" y="3657600"/>
            <a:ext cx="2209800" cy="2879725"/>
          </a:xfrm>
          <a:prstGeom prst="rect">
            <a:avLst/>
          </a:prstGeom>
          <a:noFill/>
          <a:ln w="9525">
            <a:noFill/>
          </a:ln>
        </p:spPr>
      </p:pic>
      <p:pic>
        <p:nvPicPr>
          <p:cNvPr id="34820" name="图片 34819">
            <a:hlinkClick r:id="rId3" action="ppaction://hlinksldjump"/>
          </p:cNvPr>
          <p:cNvPicPr>
            <a:picLocks noChangeAspect="1"/>
          </p:cNvPicPr>
          <p:nvPr/>
        </p:nvPicPr>
        <p:blipFill>
          <a:blip r:embed="rId4"/>
          <a:stretch>
            <a:fillRect/>
          </a:stretch>
        </p:blipFill>
        <p:spPr>
          <a:xfrm>
            <a:off x="381000" y="3657600"/>
            <a:ext cx="2514600" cy="2881313"/>
          </a:xfrm>
          <a:prstGeom prst="rect">
            <a:avLst/>
          </a:prstGeom>
          <a:noFill/>
          <a:ln w="9525">
            <a:noFill/>
          </a:ln>
        </p:spPr>
      </p:pic>
      <p:pic>
        <p:nvPicPr>
          <p:cNvPr id="34821" name="图片 34820" descr="1">
            <a:hlinkClick r:id="rId5" action="ppaction://hlinksldjump"/>
          </p:cNvPr>
          <p:cNvPicPr>
            <a:picLocks noChangeAspect="1"/>
          </p:cNvPicPr>
          <p:nvPr/>
        </p:nvPicPr>
        <p:blipFill>
          <a:blip r:embed="rId6"/>
          <a:stretch>
            <a:fillRect/>
          </a:stretch>
        </p:blipFill>
        <p:spPr>
          <a:xfrm>
            <a:off x="3041650" y="0"/>
            <a:ext cx="2746375" cy="3581400"/>
          </a:xfrm>
          <a:prstGeom prst="rect">
            <a:avLst/>
          </a:prstGeom>
          <a:noFill/>
          <a:ln w="9525">
            <a:noFill/>
          </a:ln>
        </p:spPr>
      </p:pic>
      <p:pic>
        <p:nvPicPr>
          <p:cNvPr id="34822" name="图片 34821" descr="zjm_zhs2008_2008919134265499"/>
          <p:cNvPicPr>
            <a:picLocks noChangeAspect="1"/>
          </p:cNvPicPr>
          <p:nvPr/>
        </p:nvPicPr>
        <p:blipFill>
          <a:blip r:embed="rId7"/>
          <a:stretch>
            <a:fillRect/>
          </a:stretch>
        </p:blipFill>
        <p:spPr>
          <a:xfrm>
            <a:off x="3200400" y="3657600"/>
            <a:ext cx="2514600" cy="2895600"/>
          </a:xfrm>
          <a:prstGeom prst="rect">
            <a:avLst/>
          </a:prstGeom>
          <a:noFill/>
          <a:ln w="9525">
            <a:noFill/>
          </a:ln>
        </p:spPr>
      </p:pic>
    </p:spTree>
  </p:cSld>
  <p:clrMapOvr>
    <a:masterClrMapping/>
  </p:clrMapOvr>
  <p:transition>
    <p:pull dir="d"/>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2" name="文本框 35841"/>
          <p:cNvSpPr txBox="1"/>
          <p:nvPr/>
        </p:nvSpPr>
        <p:spPr>
          <a:xfrm>
            <a:off x="684213" y="981075"/>
            <a:ext cx="3240087" cy="5021263"/>
          </a:xfrm>
          <a:prstGeom prst="rect">
            <a:avLst/>
          </a:prstGeom>
          <a:noFill/>
          <a:ln w="9525">
            <a:noFill/>
          </a:ln>
        </p:spPr>
        <p:txBody>
          <a:bodyPr>
            <a:spAutoFit/>
          </a:bodyPr>
          <a:p>
            <a:pPr marL="342900" lvl="0" indent="-342900">
              <a:spcBef>
                <a:spcPct val="50000"/>
              </a:spcBef>
              <a:buClr>
                <a:srgbClr val="000000"/>
              </a:buClr>
            </a:pPr>
            <a:r>
              <a:rPr lang="en-US" altLang="zh-CN" sz="2400">
                <a:solidFill>
                  <a:schemeClr val="bg1"/>
                </a:solidFill>
                <a:latin typeface="幼圆" pitchFamily="1" charset="-122"/>
                <a:ea typeface="幼圆" pitchFamily="1" charset="-122"/>
              </a:rPr>
              <a:t>  </a:t>
            </a:r>
            <a:r>
              <a:rPr lang="en-US" altLang="zh-CN" sz="2400">
                <a:latin typeface="幼圆" pitchFamily="1" charset="-122"/>
                <a:ea typeface="幼圆" pitchFamily="1" charset="-122"/>
              </a:rPr>
              <a:t>1920</a:t>
            </a:r>
            <a:r>
              <a:rPr lang="zh-CN" altLang="en-US" sz="2400">
                <a:latin typeface="幼圆" pitchFamily="1" charset="-122"/>
                <a:ea typeface="幼圆" pitchFamily="1" charset="-122"/>
              </a:rPr>
              <a:t>年</a:t>
            </a:r>
            <a:r>
              <a:rPr lang="en-US" altLang="zh-CN" sz="2400">
                <a:latin typeface="幼圆" pitchFamily="1" charset="-122"/>
                <a:ea typeface="幼圆" pitchFamily="1" charset="-122"/>
              </a:rPr>
              <a:t>4</a:t>
            </a:r>
            <a:r>
              <a:rPr lang="zh-CN" altLang="en-US" sz="2400">
                <a:latin typeface="幼圆" pitchFamily="1" charset="-122"/>
                <a:ea typeface="幼圆" pitchFamily="1" charset="-122"/>
              </a:rPr>
              <a:t>月，其父林长民被迫辞去北洋政府司法总长的职务，携女儿赴欧洲考察 </a:t>
            </a:r>
            <a:endParaRPr lang="zh-CN" altLang="en-US" sz="2400">
              <a:latin typeface="幼圆" pitchFamily="1" charset="-122"/>
              <a:ea typeface="幼圆" pitchFamily="1" charset="-122"/>
            </a:endParaRPr>
          </a:p>
          <a:p>
            <a:pPr marL="342900" lvl="0" indent="-342900">
              <a:spcBef>
                <a:spcPct val="50000"/>
              </a:spcBef>
              <a:buClr>
                <a:srgbClr val="000000"/>
              </a:buClr>
            </a:pPr>
            <a:endParaRPr lang="zh-CN" altLang="en-US" sz="2400">
              <a:latin typeface="幼圆" pitchFamily="1" charset="-122"/>
              <a:ea typeface="幼圆" pitchFamily="1" charset="-122"/>
            </a:endParaRPr>
          </a:p>
          <a:p>
            <a:pPr marL="342900" lvl="0" indent="-342900">
              <a:spcBef>
                <a:spcPct val="50000"/>
              </a:spcBef>
              <a:buClr>
                <a:srgbClr val="000000"/>
              </a:buClr>
            </a:pPr>
            <a:r>
              <a:rPr lang="zh-CN" altLang="en-US" sz="2400">
                <a:latin typeface="幼圆" pitchFamily="1" charset="-122"/>
                <a:ea typeface="幼圆" pitchFamily="1" charset="-122"/>
              </a:rPr>
              <a:t>   </a:t>
            </a:r>
            <a:r>
              <a:rPr lang="zh-CN" altLang="en-US" sz="2400" b="1">
                <a:latin typeface="幼圆" pitchFamily="1" charset="-122"/>
                <a:ea typeface="幼圆" pitchFamily="1" charset="-122"/>
              </a:rPr>
              <a:t>已婚</a:t>
            </a:r>
            <a:r>
              <a:rPr lang="zh-CN" altLang="en-US" sz="2400">
                <a:latin typeface="幼圆" pitchFamily="1" charset="-122"/>
                <a:ea typeface="幼圆" pitchFamily="1" charset="-122"/>
              </a:rPr>
              <a:t>的徐志摩在这一年与徽因相识 </a:t>
            </a:r>
            <a:endParaRPr lang="zh-CN" altLang="en-US" sz="2400">
              <a:latin typeface="幼圆" pitchFamily="1" charset="-122"/>
              <a:ea typeface="幼圆" pitchFamily="1" charset="-122"/>
            </a:endParaRPr>
          </a:p>
          <a:p>
            <a:pPr marL="342900" lvl="0" indent="-342900">
              <a:spcBef>
                <a:spcPct val="50000"/>
              </a:spcBef>
              <a:buClr>
                <a:srgbClr val="000000"/>
              </a:buClr>
            </a:pPr>
            <a:r>
              <a:rPr lang="zh-CN" altLang="en-US" sz="2400">
                <a:latin typeface="幼圆" pitchFamily="1" charset="-122"/>
                <a:ea typeface="幼圆" pitchFamily="1" charset="-122"/>
              </a:rPr>
              <a:t>   </a:t>
            </a:r>
            <a:endParaRPr lang="zh-CN" altLang="en-US" sz="2400">
              <a:latin typeface="幼圆" pitchFamily="1" charset="-122"/>
              <a:ea typeface="幼圆" pitchFamily="1" charset="-122"/>
            </a:endParaRPr>
          </a:p>
          <a:p>
            <a:pPr marL="342900" lvl="0" indent="-342900">
              <a:spcBef>
                <a:spcPct val="50000"/>
              </a:spcBef>
              <a:buClr>
                <a:srgbClr val="000000"/>
              </a:buClr>
            </a:pPr>
            <a:r>
              <a:rPr lang="zh-CN" altLang="en-US" sz="2400">
                <a:latin typeface="幼圆" pitchFamily="1" charset="-122"/>
                <a:ea typeface="幼圆" pitchFamily="1" charset="-122"/>
              </a:rPr>
              <a:t>   </a:t>
            </a:r>
            <a:r>
              <a:rPr lang="en-US" altLang="zh-CN" sz="2400">
                <a:latin typeface="幼圆" pitchFamily="1" charset="-122"/>
                <a:ea typeface="幼圆" pitchFamily="1" charset="-122"/>
              </a:rPr>
              <a:t>the story</a:t>
            </a:r>
            <a:endParaRPr lang="en-US" altLang="zh-CN" sz="2400">
              <a:latin typeface="幼圆" pitchFamily="1" charset="-122"/>
              <a:ea typeface="幼圆" pitchFamily="1" charset="-122"/>
            </a:endParaRPr>
          </a:p>
          <a:p>
            <a:pPr marL="342900" lvl="0" indent="-342900">
              <a:spcBef>
                <a:spcPct val="50000"/>
              </a:spcBef>
              <a:buClr>
                <a:srgbClr val="000000"/>
              </a:buClr>
            </a:pPr>
            <a:r>
              <a:rPr lang="en-US" altLang="zh-CN" sz="2400">
                <a:latin typeface="幼圆" pitchFamily="1" charset="-122"/>
                <a:ea typeface="幼圆" pitchFamily="1" charset="-122"/>
              </a:rPr>
              <a:t>   begins…….</a:t>
            </a:r>
            <a:endParaRPr lang="en-US" altLang="zh-CN" sz="2400">
              <a:latin typeface="幼圆" pitchFamily="1" charset="-122"/>
              <a:ea typeface="幼圆" pitchFamily="1" charset="-122"/>
            </a:endParaRPr>
          </a:p>
        </p:txBody>
      </p:sp>
      <p:pic>
        <p:nvPicPr>
          <p:cNvPr id="35843" name="内容占位符 35842" descr="1074462-2-embed"/>
          <p:cNvPicPr>
            <a:picLocks noChangeAspect="1"/>
          </p:cNvPicPr>
          <p:nvPr>
            <p:ph/>
          </p:nvPr>
        </p:nvPicPr>
        <p:blipFill>
          <a:blip r:embed="rId1"/>
          <a:srcRect/>
          <a:stretch>
            <a:fillRect/>
          </a:stretch>
        </p:blipFill>
        <p:spPr>
          <a:xfrm>
            <a:off x="4576763" y="379413"/>
            <a:ext cx="3579812" cy="5186362"/>
          </a:xfrm>
          <a:solidFill>
            <a:schemeClr val="lt1"/>
          </a:solidFill>
          <a:ln/>
        </p:spPr>
      </p:pic>
      <p:sp>
        <p:nvSpPr>
          <p:cNvPr id="35844" name="矩形 35843"/>
          <p:cNvSpPr/>
          <p:nvPr/>
        </p:nvSpPr>
        <p:spPr>
          <a:xfrm>
            <a:off x="4427538" y="5516563"/>
            <a:ext cx="1504950" cy="519112"/>
          </a:xfrm>
          <a:prstGeom prst="rect">
            <a:avLst/>
          </a:prstGeom>
          <a:noFill/>
          <a:ln w="9525">
            <a:noFill/>
          </a:ln>
        </p:spPr>
        <p:txBody>
          <a:bodyPr wrap="none" anchor="ctr">
            <a:spAutoFit/>
          </a:bodyPr>
          <a:p>
            <a:pPr lvl="0">
              <a:buClr>
                <a:srgbClr val="000000"/>
              </a:buClr>
            </a:pPr>
            <a:r>
              <a:rPr lang="en-US" altLang="zh-CN" sz="2000">
                <a:solidFill>
                  <a:schemeClr val="bg1"/>
                </a:solidFill>
                <a:latin typeface="幼圆" pitchFamily="1" charset="-122"/>
                <a:ea typeface="幼圆" pitchFamily="1" charset="-122"/>
              </a:rPr>
              <a:t>1920 </a:t>
            </a:r>
            <a:r>
              <a:rPr lang="zh-CN" altLang="en-US" sz="2000">
                <a:solidFill>
                  <a:schemeClr val="bg1"/>
                </a:solidFill>
                <a:latin typeface="幼圆" pitchFamily="1" charset="-122"/>
                <a:ea typeface="幼圆" pitchFamily="1" charset="-122"/>
              </a:rPr>
              <a:t>伦敦</a:t>
            </a:r>
            <a:r>
              <a:rPr lang="zh-CN" altLang="en-US" sz="2800">
                <a:solidFill>
                  <a:schemeClr val="bg1"/>
                </a:solidFill>
                <a:latin typeface="幼圆" pitchFamily="1" charset="-122"/>
                <a:ea typeface="幼圆" pitchFamily="1" charset="-122"/>
              </a:rPr>
              <a:t> </a:t>
            </a:r>
            <a:endParaRPr lang="zh-CN" altLang="en-US" sz="2800">
              <a:solidFill>
                <a:schemeClr val="bg1"/>
              </a:solidFill>
              <a:latin typeface="幼圆" pitchFamily="1" charset="-122"/>
              <a:ea typeface="幼圆" pitchFamily="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6866" name="图片 36865" descr="雪花">
            <a:hlinkClick r:id="rId1" action="ppaction://hlinksldjump"/>
          </p:cNvPr>
          <p:cNvPicPr>
            <a:picLocks noChangeAspect="1"/>
          </p:cNvPicPr>
          <p:nvPr/>
        </p:nvPicPr>
        <p:blipFill>
          <a:blip r:embed="rId2"/>
          <a:stretch>
            <a:fillRect/>
          </a:stretch>
        </p:blipFill>
        <p:spPr>
          <a:xfrm>
            <a:off x="8153400" y="5943600"/>
            <a:ext cx="476250" cy="476250"/>
          </a:xfrm>
          <a:prstGeom prst="rect">
            <a:avLst/>
          </a:prstGeom>
          <a:noFill/>
          <a:ln w="9525">
            <a:noFill/>
          </a:ln>
        </p:spPr>
      </p:pic>
      <p:pic>
        <p:nvPicPr>
          <p:cNvPr id="36867" name="图片 36866" descr="玫瑰4">
            <a:hlinkClick r:id="rId3" action="ppaction://hlinksldjump"/>
          </p:cNvPr>
          <p:cNvPicPr>
            <a:picLocks noChangeAspect="1"/>
          </p:cNvPicPr>
          <p:nvPr/>
        </p:nvPicPr>
        <p:blipFill>
          <a:blip r:embed="rId4"/>
          <a:stretch>
            <a:fillRect/>
          </a:stretch>
        </p:blipFill>
        <p:spPr>
          <a:xfrm>
            <a:off x="7010400" y="6143625"/>
            <a:ext cx="1133475" cy="714375"/>
          </a:xfrm>
          <a:prstGeom prst="rect">
            <a:avLst/>
          </a:prstGeom>
          <a:noFill/>
          <a:ln w="9525">
            <a:noFill/>
          </a:ln>
        </p:spPr>
      </p:pic>
      <p:pic>
        <p:nvPicPr>
          <p:cNvPr id="36868" name="图片 36867" descr="截图1257504066"/>
          <p:cNvPicPr>
            <a:picLocks noChangeAspect="1"/>
          </p:cNvPicPr>
          <p:nvPr/>
        </p:nvPicPr>
        <p:blipFill>
          <a:blip r:embed="rId5"/>
          <a:stretch>
            <a:fillRect/>
          </a:stretch>
        </p:blipFill>
        <p:spPr>
          <a:xfrm>
            <a:off x="6553200" y="1600200"/>
            <a:ext cx="2230438" cy="3429000"/>
          </a:xfrm>
          <a:prstGeom prst="rect">
            <a:avLst/>
          </a:prstGeom>
          <a:noFill/>
          <a:ln w="9525">
            <a:noFill/>
          </a:ln>
        </p:spPr>
      </p:pic>
      <p:sp>
        <p:nvSpPr>
          <p:cNvPr id="36869" name="文本框 36868"/>
          <p:cNvSpPr txBox="1"/>
          <p:nvPr/>
        </p:nvSpPr>
        <p:spPr>
          <a:xfrm>
            <a:off x="533400" y="609600"/>
            <a:ext cx="5715000" cy="5386388"/>
          </a:xfrm>
          <a:prstGeom prst="rect">
            <a:avLst/>
          </a:prstGeom>
          <a:noFill/>
          <a:ln w="9525">
            <a:noFill/>
          </a:ln>
        </p:spPr>
        <p:txBody>
          <a:bodyPr>
            <a:spAutoFit/>
          </a:bodyPr>
          <a:p>
            <a:pPr lvl="0">
              <a:spcBef>
                <a:spcPct val="50000"/>
              </a:spcBef>
            </a:pPr>
            <a:r>
              <a:rPr lang="en-US" altLang="zh-CN" sz="2400">
                <a:latin typeface="微软雅黑" panose="020B0503020204020204" pitchFamily="2" charset="-122"/>
                <a:ea typeface="微软雅黑" panose="020B0503020204020204" pitchFamily="2" charset="-122"/>
              </a:rPr>
              <a:t>    1920</a:t>
            </a:r>
            <a:r>
              <a:rPr lang="zh-CN" altLang="en-US" sz="2400">
                <a:latin typeface="微软雅黑" panose="020B0503020204020204" pitchFamily="2" charset="-122"/>
                <a:ea typeface="微软雅黑" panose="020B0503020204020204" pitchFamily="2" charset="-122"/>
              </a:rPr>
              <a:t>年，林徽因游历欧洲，在英伦期间，结识了当时正在英国游学的徐志摩。面对徐志摩热烈而率真的感情追求，林徽因不知所措了。不可否认，她爱徐志摩广博的见识、独立的见解、奔放的性情、坦荡率真的为人。但她终究没有许给徐志摩一个未来，即使徐志摩为此离了婚还自己以自由身出现在林徽因的面前，林徽因拿出来的仍是拒绝，她的生命赴了梁思成的约。 </a:t>
            </a:r>
            <a:endParaRPr lang="zh-CN" altLang="en-US" sz="2400">
              <a:latin typeface="微软雅黑" panose="020B0503020204020204" pitchFamily="2" charset="-122"/>
              <a:ea typeface="微软雅黑" panose="020B0503020204020204" pitchFamily="2" charset="-122"/>
            </a:endParaRPr>
          </a:p>
          <a:p>
            <a:pPr lvl="0">
              <a:spcBef>
                <a:spcPct val="50000"/>
              </a:spcBef>
            </a:pPr>
            <a:r>
              <a:rPr lang="zh-CN" altLang="en-US" sz="2400">
                <a:latin typeface="微软雅黑" panose="020B0503020204020204" pitchFamily="2" charset="-122"/>
                <a:ea typeface="微软雅黑" panose="020B0503020204020204" pitchFamily="2" charset="-122"/>
              </a:rPr>
              <a:t>    也许，林徽因在理性与感性之间，找到了她能拿出来给予诗人的最好礼物，那就是</a:t>
            </a:r>
            <a:r>
              <a:rPr lang="en-US" altLang="zh-CN" sz="2400">
                <a:latin typeface="微软雅黑" panose="020B0503020204020204" pitchFamily="2" charset="-122"/>
                <a:ea typeface="微软雅黑" panose="020B0503020204020204" pitchFamily="2" charset="-122"/>
              </a:rPr>
              <a:t>——</a:t>
            </a:r>
            <a:r>
              <a:rPr lang="zh-CN" altLang="en-US" sz="2400">
                <a:latin typeface="微软雅黑" panose="020B0503020204020204" pitchFamily="2" charset="-122"/>
                <a:ea typeface="微软雅黑" panose="020B0503020204020204" pitchFamily="2" charset="-122"/>
              </a:rPr>
              <a:t>朋友，爱情或许有期限，而朋友是永远的！</a:t>
            </a:r>
            <a:endParaRPr lang="zh-CN" altLang="en-US" sz="2400">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 calcmode="lin" valueType="num">
                                      <p:cBhvr>
                                        <p:cTn id="7" dur="1000" fill="hold"/>
                                        <p:tgtEl>
                                          <p:spTgt spid="36869"/>
                                        </p:tgtEl>
                                        <p:attrNameLst>
                                          <p:attrName>ppt_x</p:attrName>
                                        </p:attrNameLst>
                                      </p:cBhvr>
                                      <p:tavLst>
                                        <p:tav tm="0">
                                          <p:val>
                                            <p:strVal val="#ppt_x-.2"/>
                                          </p:val>
                                        </p:tav>
                                        <p:tav tm="100000">
                                          <p:val>
                                            <p:strVal val="#ppt_x"/>
                                          </p:val>
                                        </p:tav>
                                      </p:tavLst>
                                    </p:anim>
                                    <p:anim calcmode="lin" valueType="num">
                                      <p:cBhvr>
                                        <p:cTn id="8" dur="1000" fill="hold"/>
                                        <p:tgtEl>
                                          <p:spTgt spid="3686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69"/>
                                        </p:tgtEl>
                                      </p:cBhvr>
                                    </p:animEffect>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dissolve">
                                      <p:cBhvr>
                                        <p:cTn id="13"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90" name="标题 37889"/>
          <p:cNvSpPr>
            <a:spLocks noGrp="1"/>
          </p:cNvSpPr>
          <p:nvPr>
            <p:ph type="title"/>
          </p:nvPr>
        </p:nvSpPr>
        <p:spPr>
          <a:ln/>
        </p:spPr>
        <p:txBody>
          <a:bodyPr anchor="ctr"/>
          <a:p>
            <a:br>
              <a:rPr lang="en-US" altLang="zh-CN"/>
            </a:br>
            <a:endParaRPr lang="en-US" altLang="zh-CN"/>
          </a:p>
        </p:txBody>
      </p:sp>
      <p:sp>
        <p:nvSpPr>
          <p:cNvPr id="37891" name="文本占位符 37890"/>
          <p:cNvSpPr>
            <a:spLocks noGrp="1"/>
          </p:cNvSpPr>
          <p:nvPr>
            <p:ph type="body" idx="1"/>
          </p:nvPr>
        </p:nvSpPr>
        <p:spPr>
          <a:xfrm>
            <a:off x="381000" y="381000"/>
            <a:ext cx="5181600" cy="6172200"/>
          </a:xfrm>
          <a:ln/>
        </p:spPr>
        <p:txBody>
          <a:bodyPr/>
          <a:p>
            <a:pPr>
              <a:lnSpc>
                <a:spcPct val="80000"/>
              </a:lnSpc>
              <a:buNone/>
            </a:pPr>
            <a:r>
              <a:rPr lang="zh-CN" altLang="en-US" sz="1200"/>
              <a:t>　　</a:t>
            </a:r>
            <a:endParaRPr lang="zh-CN" altLang="en-US" sz="1200"/>
          </a:p>
          <a:p>
            <a:pPr>
              <a:lnSpc>
                <a:spcPct val="80000"/>
              </a:lnSpc>
            </a:pPr>
            <a:r>
              <a:rPr lang="zh-CN" altLang="en-US" sz="1800" b="1">
                <a:effectLst>
                  <a:outerShdw blurRad="38100" dist="38100" dir="2700000">
                    <a:srgbClr val="FFFFFF"/>
                  </a:outerShdw>
                </a:effectLst>
              </a:rPr>
              <a:t>　　</a:t>
            </a:r>
            <a:r>
              <a:rPr lang="zh-CN" altLang="en-US" sz="1800" b="1">
                <a:solidFill>
                  <a:schemeClr val="tx2"/>
                </a:solidFill>
                <a:effectLst>
                  <a:outerShdw blurRad="38100" dist="38100" dir="2700000">
                    <a:srgbClr val="FFFFFF"/>
                  </a:outerShdw>
                </a:effectLst>
              </a:rPr>
              <a:t>我是天空里的一片云，</a:t>
            </a:r>
            <a:endParaRPr lang="zh-CN" altLang="en-US" sz="1800" b="1">
              <a:solidFill>
                <a:schemeClr val="tx2"/>
              </a:solidFill>
              <a:effectLst>
                <a:outerShdw blurRad="38100" dist="38100" dir="2700000">
                  <a:srgbClr val="FFFFFF"/>
                </a:outerShdw>
              </a:effectLst>
            </a:endParaRPr>
          </a:p>
          <a:p>
            <a:pPr>
              <a:lnSpc>
                <a:spcPct val="80000"/>
              </a:lnSpc>
              <a:buNone/>
            </a:pPr>
            <a:r>
              <a:rPr lang="zh-CN" altLang="en-US" sz="1800" b="1">
                <a:solidFill>
                  <a:schemeClr val="tx2"/>
                </a:solidFill>
                <a:effectLst>
                  <a:outerShdw blurRad="38100" dist="38100" dir="2700000">
                    <a:srgbClr val="FFFFFF"/>
                  </a:outerShdw>
                </a:effectLst>
              </a:rPr>
              <a:t>　　</a:t>
            </a: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偶然投影在你的波心</a:t>
            </a:r>
            <a:r>
              <a:rPr lang="en-US" altLang="zh-CN" sz="1800" b="1">
                <a:solidFill>
                  <a:schemeClr val="tx2"/>
                </a:solidFill>
                <a:effectLst>
                  <a:outerShdw blurRad="38100" dist="38100" dir="2700000">
                    <a:srgbClr val="FFFFFF"/>
                  </a:outerShdw>
                </a:effectLst>
              </a:rPr>
              <a:t>——</a:t>
            </a:r>
            <a:endParaRPr lang="en-US" altLang="zh-CN" sz="1800" b="1">
              <a:solidFill>
                <a:schemeClr val="tx2"/>
              </a:solidFill>
              <a:effectLst>
                <a:outerShdw blurRad="38100" dist="38100" dir="2700000">
                  <a:srgbClr val="FFFFFF"/>
                </a:outerShdw>
              </a:effectLst>
            </a:endParaRPr>
          </a:p>
          <a:p>
            <a:pPr>
              <a:lnSpc>
                <a:spcPct val="80000"/>
              </a:lnSpc>
            </a:pPr>
            <a:endParaRPr lang="en-US" altLang="zh-CN"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你不必讶异，</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更无须欢喜</a:t>
            </a:r>
            <a:r>
              <a:rPr lang="en-US" altLang="zh-CN" sz="1800" b="1">
                <a:solidFill>
                  <a:schemeClr val="tx2"/>
                </a:solidFill>
                <a:effectLst>
                  <a:outerShdw blurRad="38100" dist="38100" dir="2700000">
                    <a:srgbClr val="FFFFFF"/>
                  </a:outerShdw>
                </a:effectLst>
              </a:rPr>
              <a:t>——</a:t>
            </a:r>
            <a:endParaRPr lang="en-US" altLang="zh-CN" sz="1800" b="1">
              <a:solidFill>
                <a:schemeClr val="tx2"/>
              </a:solidFill>
              <a:effectLst>
                <a:outerShdw blurRad="38100" dist="38100" dir="2700000">
                  <a:srgbClr val="FFFFFF"/>
                </a:outerShdw>
              </a:effectLst>
            </a:endParaRPr>
          </a:p>
          <a:p>
            <a:pPr>
              <a:lnSpc>
                <a:spcPct val="80000"/>
              </a:lnSpc>
            </a:pPr>
            <a:endParaRPr lang="en-US" altLang="zh-CN"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在转瞬间消灭了踪影。</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a:t>
            </a: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你我相逢在黑夜的海上，</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你有你的，我有我的，方向； </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你记得也好，</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最好你忘掉，</a:t>
            </a:r>
            <a:endParaRPr lang="zh-CN" altLang="en-US" sz="1800" b="1">
              <a:solidFill>
                <a:schemeClr val="tx2"/>
              </a:solidFill>
              <a:effectLst>
                <a:outerShdw blurRad="38100" dist="38100" dir="2700000">
                  <a:srgbClr val="FFFFFF"/>
                </a:outerShdw>
              </a:effectLst>
            </a:endParaRPr>
          </a:p>
          <a:p>
            <a:pPr>
              <a:lnSpc>
                <a:spcPct val="80000"/>
              </a:lnSpc>
            </a:pPr>
            <a:endParaRPr lang="zh-CN" altLang="en-US" sz="1800" b="1">
              <a:solidFill>
                <a:schemeClr val="tx2"/>
              </a:solidFill>
              <a:effectLst>
                <a:outerShdw blurRad="38100" dist="38100" dir="2700000">
                  <a:srgbClr val="FFFFFF"/>
                </a:outerShdw>
              </a:effectLst>
            </a:endParaRPr>
          </a:p>
          <a:p>
            <a:pPr>
              <a:lnSpc>
                <a:spcPct val="80000"/>
              </a:lnSpc>
            </a:pPr>
            <a:r>
              <a:rPr lang="zh-CN" altLang="en-US" sz="1800" b="1">
                <a:solidFill>
                  <a:schemeClr val="tx2"/>
                </a:solidFill>
                <a:effectLst>
                  <a:outerShdw blurRad="38100" dist="38100" dir="2700000">
                    <a:srgbClr val="FFFFFF"/>
                  </a:outerShdw>
                </a:effectLst>
              </a:rPr>
              <a:t>　　在这交会时互放的光亮！</a:t>
            </a:r>
            <a:endParaRPr lang="zh-CN" altLang="en-US" sz="1800" b="1">
              <a:solidFill>
                <a:schemeClr val="tx2"/>
              </a:solidFill>
              <a:effectLst>
                <a:outerShdw blurRad="38100" dist="38100" dir="2700000">
                  <a:srgbClr val="FFFFFF"/>
                </a:outerShdw>
              </a:effectLst>
            </a:endParaRPr>
          </a:p>
        </p:txBody>
      </p:sp>
      <p:sp>
        <p:nvSpPr>
          <p:cNvPr id="37892" name="文本框 37891"/>
          <p:cNvSpPr txBox="1"/>
          <p:nvPr/>
        </p:nvSpPr>
        <p:spPr>
          <a:xfrm>
            <a:off x="5605463" y="1447800"/>
            <a:ext cx="2014537" cy="3581400"/>
          </a:xfrm>
          <a:prstGeom prst="rect">
            <a:avLst/>
          </a:prstGeom>
          <a:noFill/>
          <a:ln w="9525">
            <a:noFill/>
          </a:ln>
        </p:spPr>
        <p:txBody>
          <a:bodyPr vert="eaVert">
            <a:spAutoFit/>
          </a:bodyPr>
          <a:p>
            <a:pPr lvl="0">
              <a:spcBef>
                <a:spcPct val="50000"/>
              </a:spcBef>
            </a:pPr>
            <a:r>
              <a:rPr lang="en-US" altLang="zh-CN" sz="4800" b="1">
                <a:effectLst>
                  <a:outerShdw blurRad="38100" dist="38100" dir="2700000">
                    <a:srgbClr val="FFFFFF"/>
                  </a:outerShdw>
                </a:effectLst>
                <a:latin typeface="楷体_GB2312" pitchFamily="1" charset="-122"/>
                <a:ea typeface="楷体_GB2312" pitchFamily="1" charset="-122"/>
              </a:rPr>
              <a:t>《</a:t>
            </a:r>
            <a:r>
              <a:rPr lang="zh-CN" altLang="en-US" sz="4800" b="1">
                <a:effectLst>
                  <a:outerShdw blurRad="38100" dist="38100" dir="2700000">
                    <a:srgbClr val="FFFFFF"/>
                  </a:outerShdw>
                </a:effectLst>
                <a:latin typeface="楷体_GB2312" pitchFamily="1" charset="-122"/>
                <a:ea typeface="楷体_GB2312" pitchFamily="1" charset="-122"/>
              </a:rPr>
              <a:t>偶 然</a:t>
            </a:r>
            <a:r>
              <a:rPr lang="en-US" altLang="zh-CN" sz="4800" b="1">
                <a:effectLst>
                  <a:outerShdw blurRad="38100" dist="38100" dir="2700000">
                    <a:srgbClr val="FFFFFF"/>
                  </a:outerShdw>
                </a:effectLst>
                <a:latin typeface="楷体_GB2312" pitchFamily="1" charset="-122"/>
                <a:ea typeface="楷体_GB2312" pitchFamily="1" charset="-122"/>
              </a:rPr>
              <a:t>》</a:t>
            </a:r>
            <a:endParaRPr lang="en-US" altLang="zh-CN" sz="4800" b="1">
              <a:effectLst>
                <a:outerShdw blurRad="38100" dist="38100" dir="2700000">
                  <a:srgbClr val="FFFFFF"/>
                </a:outerShdw>
              </a:effectLst>
              <a:latin typeface="楷体_GB2312" pitchFamily="1" charset="-122"/>
              <a:ea typeface="楷体_GB2312" pitchFamily="1" charset="-122"/>
            </a:endParaRPr>
          </a:p>
          <a:p>
            <a:pPr lvl="0">
              <a:spcBef>
                <a:spcPct val="50000"/>
              </a:spcBef>
            </a:pPr>
            <a:r>
              <a:rPr lang="en-US" altLang="zh-CN" sz="4800" b="1">
                <a:effectLst>
                  <a:outerShdw blurRad="38100" dist="38100" dir="2700000">
                    <a:srgbClr val="FFFFFF"/>
                  </a:outerShdw>
                </a:effectLst>
                <a:latin typeface="楷体_GB2312" pitchFamily="1" charset="-122"/>
                <a:ea typeface="楷体_GB2312" pitchFamily="1" charset="-122"/>
              </a:rPr>
              <a:t>   </a:t>
            </a:r>
            <a:r>
              <a:rPr lang="zh-CN" altLang="en-US" sz="3200" b="1">
                <a:effectLst>
                  <a:outerShdw blurRad="38100" dist="38100" dir="2700000">
                    <a:srgbClr val="FFFFFF"/>
                  </a:outerShdw>
                </a:effectLst>
                <a:latin typeface="楷体_GB2312" pitchFamily="1" charset="-122"/>
                <a:ea typeface="楷体_GB2312" pitchFamily="1" charset="-122"/>
              </a:rPr>
              <a:t>徐志摩</a:t>
            </a:r>
            <a:endParaRPr lang="zh-CN" altLang="en-US" sz="3200" b="1">
              <a:effectLst>
                <a:outerShdw blurRad="38100" dist="38100" dir="2700000">
                  <a:srgbClr val="FFFFFF"/>
                </a:outerShdw>
              </a:effectLst>
              <a:latin typeface="楷体_GB2312" pitchFamily="1" charset="-122"/>
              <a:ea typeface="楷体_GB2312" pitchFamily="1" charset="-122"/>
            </a:endParaRPr>
          </a:p>
        </p:txBody>
      </p:sp>
      <p:pic>
        <p:nvPicPr>
          <p:cNvPr id="37893" name="图片 37892" descr="3ad7a12e6e8d757e1e308911">
            <a:hlinkClick r:id="rId1" action="ppaction://hlinksldjump"/>
          </p:cNvPr>
          <p:cNvPicPr>
            <a:picLocks noChangeAspect="1"/>
          </p:cNvPicPr>
          <p:nvPr/>
        </p:nvPicPr>
        <p:blipFill>
          <a:blip r:embed="rId2"/>
          <a:stretch>
            <a:fillRect/>
          </a:stretch>
        </p:blipFill>
        <p:spPr>
          <a:xfrm>
            <a:off x="8532813" y="6308725"/>
            <a:ext cx="381000" cy="381000"/>
          </a:xfrm>
          <a:prstGeom prst="rect">
            <a:avLst/>
          </a:prstGeom>
          <a:noFill/>
          <a:ln w="9525">
            <a:noFill/>
          </a:ln>
        </p:spPr>
      </p:pic>
      <p:pic>
        <p:nvPicPr>
          <p:cNvPr id="37894" name="诗朗诵：《偶然》--张妙阳-128x96.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8081963" y="6308725"/>
            <a:ext cx="304800" cy="304800"/>
          </a:xfrm>
          <a:prstGeom prst="rect">
            <a:avLst/>
          </a:prstGeom>
          <a:noFill/>
          <a:ln w="9525">
            <a:noFill/>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789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2085" fill="hold"/>
                                        <p:tgtEl>
                                          <p:spTgt spid="37894"/>
                                        </p:tgtEl>
                                      </p:cBhvr>
                                    </p:cmd>
                                  </p:childTnLst>
                                </p:cTn>
                              </p:par>
                            </p:childTnLst>
                          </p:cTn>
                        </p:par>
                      </p:childTnLst>
                    </p:cTn>
                  </p:par>
                </p:childTnLst>
              </p:cTn>
              <p:nextCondLst>
                <p:cond evt="onClick" delay="0">
                  <p:tgtEl>
                    <p:spTgt spid="3789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789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8914" name="图片 38913" descr="雪花">
            <a:hlinkClick r:id="rId1" action="ppaction://hlinksldjump"/>
          </p:cNvPr>
          <p:cNvPicPr>
            <a:picLocks noChangeAspect="1"/>
          </p:cNvPicPr>
          <p:nvPr/>
        </p:nvPicPr>
        <p:blipFill>
          <a:blip r:embed="rId2"/>
          <a:stretch>
            <a:fillRect/>
          </a:stretch>
        </p:blipFill>
        <p:spPr>
          <a:xfrm>
            <a:off x="8153400" y="5943600"/>
            <a:ext cx="476250" cy="476250"/>
          </a:xfrm>
          <a:prstGeom prst="rect">
            <a:avLst/>
          </a:prstGeom>
          <a:noFill/>
          <a:ln w="9525">
            <a:noFill/>
          </a:ln>
        </p:spPr>
      </p:pic>
      <p:pic>
        <p:nvPicPr>
          <p:cNvPr id="38915" name="图片 38914" descr="12027c600bcg215"/>
          <p:cNvPicPr>
            <a:picLocks noChangeAspect="1"/>
          </p:cNvPicPr>
          <p:nvPr/>
        </p:nvPicPr>
        <p:blipFill>
          <a:blip r:embed="rId3"/>
          <a:stretch>
            <a:fillRect/>
          </a:stretch>
        </p:blipFill>
        <p:spPr>
          <a:xfrm>
            <a:off x="6705600" y="762000"/>
            <a:ext cx="2236788" cy="3200400"/>
          </a:xfrm>
          <a:prstGeom prst="rect">
            <a:avLst/>
          </a:prstGeom>
          <a:noFill/>
          <a:ln w="9525">
            <a:noFill/>
          </a:ln>
        </p:spPr>
      </p:pic>
      <p:pic>
        <p:nvPicPr>
          <p:cNvPr id="38916" name="图片 38915" descr="截图1257504316"/>
          <p:cNvPicPr>
            <a:picLocks noChangeAspect="1"/>
          </p:cNvPicPr>
          <p:nvPr/>
        </p:nvPicPr>
        <p:blipFill>
          <a:blip r:embed="rId4"/>
          <a:stretch>
            <a:fillRect/>
          </a:stretch>
        </p:blipFill>
        <p:spPr>
          <a:xfrm>
            <a:off x="5943600" y="3352800"/>
            <a:ext cx="2314575" cy="3286125"/>
          </a:xfrm>
          <a:prstGeom prst="rect">
            <a:avLst/>
          </a:prstGeom>
          <a:noFill/>
          <a:ln w="9525">
            <a:noFill/>
          </a:ln>
        </p:spPr>
      </p:pic>
      <p:sp>
        <p:nvSpPr>
          <p:cNvPr id="38917" name="文本框 38916"/>
          <p:cNvSpPr txBox="1"/>
          <p:nvPr/>
        </p:nvSpPr>
        <p:spPr>
          <a:xfrm>
            <a:off x="609600" y="685800"/>
            <a:ext cx="5181600" cy="5788025"/>
          </a:xfrm>
          <a:prstGeom prst="rect">
            <a:avLst/>
          </a:prstGeom>
          <a:noFill/>
          <a:ln w="9525">
            <a:noFill/>
          </a:ln>
        </p:spPr>
        <p:txBody>
          <a:bodyPr>
            <a:spAutoFit/>
          </a:bodyPr>
          <a:p>
            <a:pPr lvl="0">
              <a:lnSpc>
                <a:spcPct val="120000"/>
              </a:lnSpc>
            </a:pPr>
            <a:r>
              <a:rPr lang="zh-CN" altLang="en-US" sz="2400">
                <a:solidFill>
                  <a:schemeClr val="bg1"/>
                </a:solidFill>
                <a:latin typeface="Arial" panose="020B0604020202020204" pitchFamily="34" charset="0"/>
                <a:ea typeface="宋体" panose="02010600030101010101" pitchFamily="2" charset="-122"/>
              </a:rPr>
              <a:t>　   </a:t>
            </a:r>
            <a:r>
              <a:rPr lang="zh-CN" altLang="en-US" sz="2400">
                <a:latin typeface="微软雅黑" panose="020B0503020204020204" pitchFamily="2" charset="-122"/>
                <a:ea typeface="微软雅黑" panose="020B0503020204020204" pitchFamily="2" charset="-122"/>
              </a:rPr>
              <a:t>梁思成是梁启超的长子，林徽因随父亲去英国之前，他们就互相认识了。那时，梁思成已经考入清华学堂留美预科班。</a:t>
            </a:r>
            <a:r>
              <a:rPr lang="en-US" altLang="zh-CN" sz="2400">
                <a:latin typeface="微软雅黑" panose="020B0503020204020204" pitchFamily="2" charset="-122"/>
                <a:ea typeface="微软雅黑" panose="020B0503020204020204" pitchFamily="2" charset="-122"/>
              </a:rPr>
              <a:t>1922</a:t>
            </a:r>
            <a:r>
              <a:rPr lang="zh-CN" altLang="en-US" sz="2400">
                <a:latin typeface="微软雅黑" panose="020B0503020204020204" pitchFamily="2" charset="-122"/>
                <a:ea typeface="微软雅黑" panose="020B0503020204020204" pitchFamily="2" charset="-122"/>
              </a:rPr>
              <a:t>年，梁思成</a:t>
            </a:r>
            <a:r>
              <a:rPr lang="en-US" altLang="zh-CN" sz="2400">
                <a:latin typeface="微软雅黑" panose="020B0503020204020204" pitchFamily="2" charset="-122"/>
                <a:ea typeface="微软雅黑" panose="020B0503020204020204" pitchFamily="2" charset="-122"/>
              </a:rPr>
              <a:t>21</a:t>
            </a:r>
            <a:r>
              <a:rPr lang="zh-CN" altLang="en-US" sz="2400">
                <a:latin typeface="微软雅黑" panose="020B0503020204020204" pitchFamily="2" charset="-122"/>
                <a:ea typeface="微软雅黑" panose="020B0503020204020204" pitchFamily="2" charset="-122"/>
              </a:rPr>
              <a:t>岁，比林徽因长</a:t>
            </a:r>
            <a:r>
              <a:rPr lang="en-US" altLang="zh-CN" sz="2400">
                <a:latin typeface="微软雅黑" panose="020B0503020204020204" pitchFamily="2" charset="-122"/>
                <a:ea typeface="微软雅黑" panose="020B0503020204020204" pitchFamily="2" charset="-122"/>
              </a:rPr>
              <a:t>3</a:t>
            </a:r>
            <a:r>
              <a:rPr lang="zh-CN" altLang="en-US" sz="2400">
                <a:latin typeface="微软雅黑" panose="020B0503020204020204" pitchFamily="2" charset="-122"/>
                <a:ea typeface="微软雅黑" panose="020B0503020204020204" pitchFamily="2" charset="-122"/>
              </a:rPr>
              <a:t>岁。在父辈的安排下，他们由相识而相爱了。他们无论是出身教养还是文化构成都有太多的相似，性情、趣味的相投使他们的交流十分默契。 </a:t>
            </a:r>
            <a:endParaRPr lang="zh-CN" altLang="en-US" sz="2400">
              <a:latin typeface="微软雅黑" panose="020B0503020204020204" pitchFamily="2" charset="-122"/>
              <a:ea typeface="微软雅黑" panose="020B0503020204020204" pitchFamily="2" charset="-122"/>
            </a:endParaRPr>
          </a:p>
          <a:p>
            <a:pPr lvl="0">
              <a:lnSpc>
                <a:spcPct val="120000"/>
              </a:lnSpc>
            </a:pPr>
            <a:r>
              <a:rPr lang="zh-CN" altLang="en-US" sz="2400">
                <a:latin typeface="微软雅黑" panose="020B0503020204020204" pitchFamily="2" charset="-122"/>
                <a:ea typeface="微软雅黑" panose="020B0503020204020204" pitchFamily="2" charset="-122"/>
              </a:rPr>
              <a:t>    </a:t>
            </a:r>
            <a:r>
              <a:rPr lang="en-US" altLang="zh-CN" sz="2400">
                <a:latin typeface="微软雅黑" panose="020B0503020204020204" pitchFamily="2" charset="-122"/>
                <a:ea typeface="微软雅黑" panose="020B0503020204020204" pitchFamily="2" charset="-122"/>
              </a:rPr>
              <a:t>1928</a:t>
            </a:r>
            <a:r>
              <a:rPr lang="zh-CN" altLang="en-US" sz="2400">
                <a:latin typeface="微软雅黑" panose="020B0503020204020204" pitchFamily="2" charset="-122"/>
                <a:ea typeface="微软雅黑" panose="020B0503020204020204" pitchFamily="2" charset="-122"/>
              </a:rPr>
              <a:t>年</a:t>
            </a:r>
            <a:r>
              <a:rPr lang="en-US" altLang="zh-CN" sz="2400">
                <a:latin typeface="微软雅黑" panose="020B0503020204020204" pitchFamily="2" charset="-122"/>
                <a:ea typeface="微软雅黑" panose="020B0503020204020204" pitchFamily="2" charset="-122"/>
              </a:rPr>
              <a:t>3</a:t>
            </a:r>
            <a:r>
              <a:rPr lang="zh-CN" altLang="en-US" sz="2400">
                <a:latin typeface="微软雅黑" panose="020B0503020204020204" pitchFamily="2" charset="-122"/>
                <a:ea typeface="微软雅黑" panose="020B0503020204020204" pitchFamily="2" charset="-122"/>
              </a:rPr>
              <a:t>月，林徽因和梁思成在加拿大温哥华梁的姐姐家结婚。之后去欧洲各地考察世界驰名建筑，进一步开阔了眼界。 </a:t>
            </a:r>
            <a:endParaRPr lang="zh-CN" altLang="en-US" sz="2400">
              <a:latin typeface="微软雅黑" panose="020B0503020204020204" pitchFamily="2" charset="-122"/>
              <a:ea typeface="微软雅黑" panose="020B0503020204020204"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1000" fill="hold"/>
                                        <p:tgtEl>
                                          <p:spTgt spid="38917"/>
                                        </p:tgtEl>
                                        <p:attrNameLst>
                                          <p:attrName>ppt_x</p:attrName>
                                        </p:attrNameLst>
                                      </p:cBhvr>
                                      <p:tavLst>
                                        <p:tav tm="0">
                                          <p:val>
                                            <p:strVal val="#ppt_x-.2"/>
                                          </p:val>
                                        </p:tav>
                                        <p:tav tm="100000">
                                          <p:val>
                                            <p:strVal val="#ppt_x"/>
                                          </p:val>
                                        </p:tav>
                                      </p:tavLst>
                                    </p:anim>
                                    <p:anim calcmode="lin" valueType="num">
                                      <p:cBhvr>
                                        <p:cTn id="8" dur="1000" fill="hold"/>
                                        <p:tgtEl>
                                          <p:spTgt spid="389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917"/>
                                        </p:tgtEl>
                                      </p:cBhvr>
                                    </p:animEffect>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38915"/>
                                        </p:tgtEl>
                                        <p:attrNameLst>
                                          <p:attrName>style.visibility</p:attrName>
                                        </p:attrNameLst>
                                      </p:cBhvr>
                                      <p:to>
                                        <p:strVal val="visible"/>
                                      </p:to>
                                    </p:set>
                                    <p:animEffect transition="in" filter="dissolve">
                                      <p:cBhvr>
                                        <p:cTn id="13" dur="500"/>
                                        <p:tgtEl>
                                          <p:spTgt spid="38915"/>
                                        </p:tgtEl>
                                      </p:cBhvr>
                                    </p:animEffect>
                                  </p:childTnLst>
                                </p:cTn>
                              </p:par>
                            </p:childTnLst>
                          </p:cTn>
                        </p:par>
                        <p:par>
                          <p:cTn id="14" fill="hold">
                            <p:stCondLst>
                              <p:cond delay="1500"/>
                            </p:stCondLst>
                            <p:childTnLst>
                              <p:par>
                                <p:cTn id="15" presetID="9" presetClass="entr" presetSubtype="0" fill="hold" nodeType="after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dissolve">
                                      <p:cBhvr>
                                        <p:cTn id="17"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1266" name="图片 11265" descr="0c899b509b244e3f367abe9d"/>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1267" name="文本框 11266"/>
          <p:cNvSpPr txBox="1"/>
          <p:nvPr/>
        </p:nvSpPr>
        <p:spPr>
          <a:xfrm>
            <a:off x="0" y="695325"/>
            <a:ext cx="5791200" cy="5857875"/>
          </a:xfrm>
          <a:prstGeom prst="rect">
            <a:avLst/>
          </a:prstGeom>
          <a:noFill/>
          <a:ln w="9525">
            <a:noFill/>
          </a:ln>
        </p:spPr>
        <p:txBody>
          <a:bodyPr>
            <a:spAutoFit/>
          </a:bodyPr>
          <a:p>
            <a:pPr lvl="0">
              <a:spcBef>
                <a:spcPct val="50000"/>
              </a:spcBef>
              <a:buClr>
                <a:srgbClr val="000000"/>
              </a:buClr>
            </a:pPr>
            <a:r>
              <a:rPr lang="en-US" altLang="zh-CN" sz="2400">
                <a:latin typeface="宋体" panose="02010600030101010101" pitchFamily="2" charset="-122"/>
                <a:ea typeface="宋体" panose="02010600030101010101" pitchFamily="2" charset="-122"/>
              </a:rPr>
              <a:t>    </a:t>
            </a:r>
            <a:r>
              <a:rPr lang="zh-CN" altLang="en-US" sz="2800" b="1">
                <a:solidFill>
                  <a:srgbClr val="000000"/>
                </a:solidFill>
                <a:latin typeface="宋体" panose="02010600030101010101" pitchFamily="2" charset="-122"/>
                <a:ea typeface="仿宋_GB2312" pitchFamily="1" charset="-122"/>
              </a:rPr>
              <a:t>这首诗发表于</a:t>
            </a:r>
            <a:r>
              <a:rPr lang="en-US" altLang="zh-CN" sz="2800" b="1">
                <a:solidFill>
                  <a:srgbClr val="000000"/>
                </a:solidFill>
                <a:latin typeface="宋体" panose="02010600030101010101" pitchFamily="2" charset="-122"/>
                <a:ea typeface="仿宋_GB2312" pitchFamily="1" charset="-122"/>
              </a:rPr>
              <a:t>《</a:t>
            </a:r>
            <a:r>
              <a:rPr lang="zh-CN" altLang="en-US" sz="2800" b="1">
                <a:solidFill>
                  <a:srgbClr val="000000"/>
                </a:solidFill>
                <a:latin typeface="宋体" panose="02010600030101010101" pitchFamily="2" charset="-122"/>
                <a:ea typeface="仿宋_GB2312" pitchFamily="1" charset="-122"/>
              </a:rPr>
              <a:t>学文</a:t>
            </a:r>
            <a:r>
              <a:rPr lang="en-US" altLang="zh-CN" sz="2800" b="1">
                <a:solidFill>
                  <a:srgbClr val="000000"/>
                </a:solidFill>
                <a:latin typeface="宋体" panose="02010600030101010101" pitchFamily="2" charset="-122"/>
                <a:ea typeface="仿宋_GB2312" pitchFamily="1" charset="-122"/>
              </a:rPr>
              <a:t>》</a:t>
            </a:r>
            <a:r>
              <a:rPr lang="zh-CN" altLang="en-US" sz="2800" b="1">
                <a:solidFill>
                  <a:srgbClr val="000000"/>
                </a:solidFill>
                <a:latin typeface="宋体" panose="02010600030101010101" pitchFamily="2" charset="-122"/>
                <a:ea typeface="仿宋_GB2312" pitchFamily="1" charset="-122"/>
              </a:rPr>
              <a:t>一卷一期（</a:t>
            </a:r>
            <a:r>
              <a:rPr lang="en-US" altLang="zh-CN" sz="2800" b="1">
                <a:solidFill>
                  <a:srgbClr val="000000"/>
                </a:solidFill>
                <a:latin typeface="宋体" panose="02010600030101010101" pitchFamily="2" charset="-122"/>
                <a:ea typeface="仿宋_GB2312" pitchFamily="1" charset="-122"/>
              </a:rPr>
              <a:t>1934</a:t>
            </a:r>
            <a:r>
              <a:rPr lang="zh-CN" altLang="en-US" sz="2800" b="1">
                <a:solidFill>
                  <a:srgbClr val="000000"/>
                </a:solidFill>
                <a:latin typeface="宋体" panose="02010600030101010101" pitchFamily="2" charset="-122"/>
                <a:ea typeface="仿宋_GB2312" pitchFamily="1" charset="-122"/>
              </a:rPr>
              <a:t>年</a:t>
            </a:r>
            <a:r>
              <a:rPr lang="en-US" altLang="zh-CN" sz="2800" b="1">
                <a:solidFill>
                  <a:srgbClr val="000000"/>
                </a:solidFill>
                <a:latin typeface="宋体" panose="02010600030101010101" pitchFamily="2" charset="-122"/>
                <a:ea typeface="仿宋_GB2312" pitchFamily="1" charset="-122"/>
              </a:rPr>
              <a:t>4</a:t>
            </a:r>
            <a:r>
              <a:rPr lang="zh-CN" altLang="en-US" sz="2800" b="1">
                <a:solidFill>
                  <a:srgbClr val="000000"/>
                </a:solidFill>
                <a:latin typeface="宋体" panose="02010600030101010101" pitchFamily="2" charset="-122"/>
                <a:ea typeface="仿宋_GB2312" pitchFamily="1" charset="-122"/>
              </a:rPr>
              <a:t>月</a:t>
            </a:r>
            <a:r>
              <a:rPr lang="en-US" altLang="zh-CN" sz="2800" b="1">
                <a:solidFill>
                  <a:srgbClr val="000000"/>
                </a:solidFill>
                <a:latin typeface="宋体" panose="02010600030101010101" pitchFamily="2" charset="-122"/>
                <a:ea typeface="仿宋_GB2312" pitchFamily="1" charset="-122"/>
              </a:rPr>
              <a:t>5</a:t>
            </a:r>
            <a:r>
              <a:rPr lang="zh-CN" altLang="en-US" sz="2800" b="1">
                <a:solidFill>
                  <a:srgbClr val="000000"/>
                </a:solidFill>
                <a:latin typeface="宋体" panose="02010600030101010101" pitchFamily="2" charset="-122"/>
                <a:ea typeface="仿宋_GB2312" pitchFamily="1" charset="-122"/>
              </a:rPr>
              <a:t>日）。关于这首诗有两种说法：一说是为悼念徐志摩而作，以怀念挚友，从电视剧</a:t>
            </a:r>
            <a:r>
              <a:rPr lang="en-US" altLang="zh-CN" sz="2800" b="1">
                <a:solidFill>
                  <a:srgbClr val="000000"/>
                </a:solidFill>
                <a:latin typeface="宋体" panose="02010600030101010101" pitchFamily="2" charset="-122"/>
                <a:ea typeface="仿宋_GB2312" pitchFamily="1" charset="-122"/>
              </a:rPr>
              <a:t>《</a:t>
            </a:r>
            <a:r>
              <a:rPr lang="zh-CN" altLang="en-US" sz="2800" b="1">
                <a:solidFill>
                  <a:srgbClr val="000000"/>
                </a:solidFill>
                <a:latin typeface="宋体" panose="02010600030101010101" pitchFamily="2" charset="-122"/>
                <a:ea typeface="仿宋_GB2312" pitchFamily="1" charset="-122"/>
              </a:rPr>
              <a:t>人间四月天</a:t>
            </a:r>
            <a:r>
              <a:rPr lang="en-US" altLang="zh-CN" sz="2800" b="1">
                <a:solidFill>
                  <a:srgbClr val="000000"/>
                </a:solidFill>
                <a:latin typeface="宋体" panose="02010600030101010101" pitchFamily="2" charset="-122"/>
                <a:ea typeface="仿宋_GB2312" pitchFamily="1" charset="-122"/>
              </a:rPr>
              <a:t>》</a:t>
            </a:r>
            <a:r>
              <a:rPr lang="zh-CN" altLang="en-US" sz="2800" b="1">
                <a:solidFill>
                  <a:srgbClr val="000000"/>
                </a:solidFill>
                <a:latin typeface="宋体" panose="02010600030101010101" pitchFamily="2" charset="-122"/>
                <a:ea typeface="仿宋_GB2312" pitchFamily="1" charset="-122"/>
              </a:rPr>
              <a:t>可了解一般；一说是为儿子梁从诫的出生而作，表达对儿子的希望和儿子出生带来的喜悦。</a:t>
            </a:r>
            <a:endParaRPr lang="zh-CN" altLang="en-US" sz="2800" b="1">
              <a:solidFill>
                <a:srgbClr val="000000"/>
              </a:solidFill>
              <a:latin typeface="宋体" panose="02010600030101010101" pitchFamily="2" charset="-122"/>
              <a:ea typeface="仿宋_GB2312" pitchFamily="1" charset="-122"/>
            </a:endParaRPr>
          </a:p>
          <a:p>
            <a:pPr lvl="0">
              <a:spcBef>
                <a:spcPct val="50000"/>
              </a:spcBef>
              <a:buClr>
                <a:srgbClr val="000000"/>
              </a:buClr>
            </a:pPr>
            <a:r>
              <a:rPr lang="zh-CN" altLang="en-US" sz="2800" b="1">
                <a:solidFill>
                  <a:srgbClr val="000000"/>
                </a:solidFill>
                <a:latin typeface="宋体" panose="02010600030101010101" pitchFamily="2" charset="-122"/>
                <a:ea typeface="仿宋_GB2312" pitchFamily="1" charset="-122"/>
              </a:rPr>
              <a:t>    这首诗是一篇极为优秀的作品，它的价值不需要任何外在的东西来支撑。所以在诗人逝世的时候，金岳霖等好友们共同给诗人题了这样的一副挽联：“一身诗意千寻瀑，万古人间四月天。” </a:t>
            </a:r>
            <a:endParaRPr lang="zh-CN" altLang="en-US" sz="2800" b="1">
              <a:solidFill>
                <a:srgbClr val="000000"/>
              </a:solidFill>
              <a:latin typeface="宋体" panose="02010600030101010101" pitchFamily="2" charset="-122"/>
              <a:ea typeface="仿宋_GB2312" pitchFamily="1" charset="-122"/>
            </a:endParaRPr>
          </a:p>
        </p:txBody>
      </p:sp>
      <p:sp>
        <p:nvSpPr>
          <p:cNvPr id="11268" name="文本框 11267"/>
          <p:cNvSpPr txBox="1"/>
          <p:nvPr/>
        </p:nvSpPr>
        <p:spPr>
          <a:xfrm>
            <a:off x="1447800" y="228600"/>
            <a:ext cx="2667000" cy="579438"/>
          </a:xfrm>
          <a:prstGeom prst="rect">
            <a:avLst/>
          </a:prstGeom>
          <a:noFill/>
          <a:ln w="9525">
            <a:noFill/>
          </a:ln>
        </p:spPr>
        <p:txBody>
          <a:bodyPr>
            <a:spAutoFit/>
          </a:bodyPr>
          <a:p>
            <a:pPr lvl="0">
              <a:spcBef>
                <a:spcPct val="50000"/>
              </a:spcBef>
            </a:pPr>
            <a:r>
              <a:rPr lang="zh-CN" altLang="en-US" sz="3200">
                <a:solidFill>
                  <a:srgbClr val="FF3300"/>
                </a:solidFill>
                <a:latin typeface="Arial" panose="020B0604020202020204" pitchFamily="34" charset="0"/>
                <a:ea typeface="黑体" panose="02010609060101010101" pitchFamily="2" charset="-122"/>
              </a:rPr>
              <a:t>一、背景</a:t>
            </a:r>
            <a:endParaRPr lang="zh-CN" altLang="en-US" sz="3200">
              <a:solidFill>
                <a:srgbClr val="FF3300"/>
              </a:solidFill>
              <a:latin typeface="Arial" panose="020B0604020202020204" pitchFamily="34" charset="0"/>
              <a:ea typeface="黑体" panose="02010609060101010101" pitchFamily="2"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dissolve">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938" name="图片 39937" descr="雪花">
            <a:hlinkClick r:id="rId1" action="ppaction://hlinksldjump"/>
          </p:cNvPr>
          <p:cNvPicPr>
            <a:picLocks noChangeAspect="1"/>
          </p:cNvPicPr>
          <p:nvPr/>
        </p:nvPicPr>
        <p:blipFill>
          <a:blip r:embed="rId2"/>
          <a:stretch>
            <a:fillRect/>
          </a:stretch>
        </p:blipFill>
        <p:spPr>
          <a:xfrm>
            <a:off x="8153400" y="5943600"/>
            <a:ext cx="476250" cy="476250"/>
          </a:xfrm>
          <a:prstGeom prst="rect">
            <a:avLst/>
          </a:prstGeom>
          <a:noFill/>
          <a:ln w="9525">
            <a:noFill/>
          </a:ln>
        </p:spPr>
      </p:pic>
      <p:sp>
        <p:nvSpPr>
          <p:cNvPr id="39939" name="文本框 39938"/>
          <p:cNvSpPr txBox="1"/>
          <p:nvPr/>
        </p:nvSpPr>
        <p:spPr>
          <a:xfrm>
            <a:off x="228600" y="304800"/>
            <a:ext cx="5715000" cy="6408738"/>
          </a:xfrm>
          <a:prstGeom prst="rect">
            <a:avLst/>
          </a:prstGeom>
          <a:noFill/>
          <a:ln w="9525">
            <a:noFill/>
          </a:ln>
        </p:spPr>
        <p:txBody>
          <a:bodyPr>
            <a:spAutoFit/>
          </a:bodyPr>
          <a:p>
            <a:pPr lvl="0">
              <a:lnSpc>
                <a:spcPct val="120000"/>
              </a:lnSpc>
              <a:spcBef>
                <a:spcPct val="50000"/>
              </a:spcBef>
            </a:pPr>
            <a:r>
              <a:rPr lang="en-US" altLang="zh-CN" sz="2400">
                <a:solidFill>
                  <a:schemeClr val="bg1"/>
                </a:solidFill>
                <a:latin typeface="微软雅黑" panose="020B0503020204020204" pitchFamily="2" charset="-122"/>
                <a:ea typeface="微软雅黑" panose="020B0503020204020204" pitchFamily="2" charset="-122"/>
              </a:rPr>
              <a:t>    </a:t>
            </a:r>
            <a:r>
              <a:rPr lang="zh-CN" altLang="en-US" sz="2400">
                <a:latin typeface="微软雅黑" panose="020B0503020204020204" pitchFamily="2" charset="-122"/>
                <a:ea typeface="微软雅黑" panose="020B0503020204020204" pitchFamily="2" charset="-122"/>
              </a:rPr>
              <a:t>金岳霖是中国现代哲学和逻辑学开山祖师式的人物，但人们关注他，更多的可能还是他因林徽因而终身不娶的奇闻轶事。 他终生未娶。一直恋着林徽因。林徽因、梁思成夫妇家里几乎每周都有沙龙聚会，金岳霖始终是梁家沙龙座上常客。他们文化背景相同，志趣相投，交情也深，长期以来，一直是毗邻而居。</a:t>
            </a:r>
            <a:endParaRPr lang="zh-CN" altLang="en-US" sz="2400">
              <a:latin typeface="微软雅黑" panose="020B0503020204020204" pitchFamily="2" charset="-122"/>
              <a:ea typeface="微软雅黑" panose="020B0503020204020204" pitchFamily="2" charset="-122"/>
            </a:endParaRPr>
          </a:p>
          <a:p>
            <a:pPr lvl="0">
              <a:lnSpc>
                <a:spcPct val="120000"/>
              </a:lnSpc>
              <a:spcBef>
                <a:spcPct val="50000"/>
              </a:spcBef>
            </a:pPr>
            <a:r>
              <a:rPr lang="zh-CN" altLang="en-US" sz="2400">
                <a:latin typeface="微软雅黑" panose="020B0503020204020204" pitchFamily="2" charset="-122"/>
                <a:ea typeface="微软雅黑" panose="020B0503020204020204" pitchFamily="2" charset="-122"/>
              </a:rPr>
              <a:t>    金岳霖对林徽因人品才华赞羡至极，十分呵护；林徽因对他亦十分钦佩敬爱，他们之间的心灵沟通可谓非同一般。甚至梁思成林徽因吵架，也是找理性冷静的金岳霖仲裁。金岳霖自始至终都以最高的理智驾驭自己的感情。</a:t>
            </a:r>
            <a:endParaRPr lang="zh-CN" altLang="en-US" sz="2400">
              <a:latin typeface="微软雅黑" panose="020B0503020204020204" pitchFamily="2" charset="-122"/>
              <a:ea typeface="微软雅黑" panose="020B0503020204020204" pitchFamily="2" charset="-122"/>
            </a:endParaRPr>
          </a:p>
        </p:txBody>
      </p:sp>
      <p:pic>
        <p:nvPicPr>
          <p:cNvPr id="39940" name="图片 39939" descr="u=3991666366,595493404&amp;fm=52&amp;gp=0"/>
          <p:cNvPicPr>
            <a:picLocks noChangeAspect="1"/>
          </p:cNvPicPr>
          <p:nvPr/>
        </p:nvPicPr>
        <p:blipFill>
          <a:blip r:embed="rId3"/>
          <a:stretch>
            <a:fillRect/>
          </a:stretch>
        </p:blipFill>
        <p:spPr>
          <a:xfrm>
            <a:off x="6172200" y="1676400"/>
            <a:ext cx="2667000" cy="4038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1000" fill="hold"/>
                                        <p:tgtEl>
                                          <p:spTgt spid="39939"/>
                                        </p:tgtEl>
                                        <p:attrNameLst>
                                          <p:attrName>ppt_x</p:attrName>
                                        </p:attrNameLst>
                                      </p:cBhvr>
                                      <p:tavLst>
                                        <p:tav tm="0">
                                          <p:val>
                                            <p:strVal val="#ppt_x-.2"/>
                                          </p:val>
                                        </p:tav>
                                        <p:tav tm="100000">
                                          <p:val>
                                            <p:strVal val="#ppt_x"/>
                                          </p:val>
                                        </p:tav>
                                      </p:tavLst>
                                    </p:anim>
                                    <p:anim calcmode="lin" valueType="num">
                                      <p:cBhvr>
                                        <p:cTn id="8" dur="1000" fill="hold"/>
                                        <p:tgtEl>
                                          <p:spTgt spid="39939"/>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标题 40961"/>
          <p:cNvSpPr>
            <a:spLocks noGrp="1"/>
          </p:cNvSpPr>
          <p:nvPr>
            <p:ph type="ctrTitle"/>
          </p:nvPr>
        </p:nvSpPr>
        <p:spPr>
          <a:xfrm>
            <a:off x="755650" y="549275"/>
            <a:ext cx="7772400" cy="1143000"/>
          </a:xfrm>
          <a:ln/>
        </p:spPr>
        <p:txBody>
          <a:bodyPr anchor="b" anchorCtr="1"/>
          <a:p>
            <a:pPr defTabSz="914400">
              <a:buNone/>
            </a:pPr>
            <a:r>
              <a:rPr lang="zh-CN" altLang="en-US" b="1" kern="1200" baseline="0">
                <a:solidFill>
                  <a:schemeClr val="accent2"/>
                </a:solidFill>
                <a:latin typeface="Tahoma" panose="020B0604030504040204" pitchFamily="2" charset="0"/>
                <a:ea typeface="黑体" panose="02010609060101010101" pitchFamily="2" charset="-122"/>
              </a:rPr>
              <a:t>理性的人生选择</a:t>
            </a:r>
            <a:endParaRPr lang="zh-CN" altLang="en-US" b="1" kern="1200" baseline="0">
              <a:solidFill>
                <a:schemeClr val="accent2"/>
              </a:solidFill>
              <a:latin typeface="Tahoma" panose="020B0604030504040204" pitchFamily="2" charset="0"/>
              <a:ea typeface="黑体" panose="02010609060101010101" pitchFamily="2" charset="-122"/>
            </a:endParaRPr>
          </a:p>
        </p:txBody>
      </p:sp>
      <p:pic>
        <p:nvPicPr>
          <p:cNvPr id="40963" name="副标题 40962"/>
          <p:cNvPicPr>
            <a:picLocks noChangeAspect="1"/>
          </p:cNvPicPr>
          <p:nvPr>
            <p:ph type="subTitle" idx="1"/>
          </p:nvPr>
        </p:nvPicPr>
        <p:blipFill>
          <a:blip r:embed="rId1"/>
          <a:stretch>
            <a:fillRect/>
          </a:stretch>
        </p:blipFill>
        <p:spPr>
          <a:xfrm>
            <a:off x="323850" y="2060575"/>
            <a:ext cx="2195513" cy="3816350"/>
          </a:xfrm>
          <a:solidFill>
            <a:schemeClr val="lt1"/>
          </a:solidFill>
          <a:ln/>
        </p:spPr>
      </p:pic>
      <p:sp>
        <p:nvSpPr>
          <p:cNvPr id="40964" name="文本占位符 40963"/>
          <p:cNvSpPr>
            <a:spLocks noGrp="1"/>
          </p:cNvSpPr>
          <p:nvPr>
            <p:ph type="body" sz="half"/>
          </p:nvPr>
        </p:nvSpPr>
        <p:spPr>
          <a:xfrm>
            <a:off x="323850" y="5661025"/>
            <a:ext cx="5580063" cy="947738"/>
          </a:xfrm>
          <a:ln/>
        </p:spPr>
        <p:txBody>
          <a:bodyPr/>
          <a:lstStyle>
            <a:lvl1pPr lvl="0">
              <a:defRPr sz="2800" kern="1200"/>
            </a:lvl1pPr>
            <a:lvl2pPr lvl="1">
              <a:defRPr sz="2400" kern="1200"/>
            </a:lvl2pPr>
            <a:lvl3pPr lvl="2">
              <a:defRPr sz="2000" kern="1200"/>
            </a:lvl3pPr>
            <a:lvl4pPr lvl="3">
              <a:defRPr sz="1800" kern="1200"/>
            </a:lvl4pPr>
            <a:lvl5pPr lvl="4">
              <a:defRPr sz="1800" kern="1200"/>
            </a:lvl5pPr>
          </a:lstStyle>
          <a:p>
            <a:pPr lvl="0">
              <a:lnSpc>
                <a:spcPct val="80000"/>
              </a:lnSpc>
              <a:buNone/>
            </a:pPr>
            <a:r>
              <a:rPr lang="en-US" altLang="zh-CN" sz="1400"/>
              <a:t>   </a:t>
            </a:r>
            <a:endParaRPr lang="en-US" altLang="zh-CN" sz="1400"/>
          </a:p>
          <a:p>
            <a:pPr lvl="0">
              <a:lnSpc>
                <a:spcPct val="80000"/>
              </a:lnSpc>
              <a:buNone/>
            </a:pPr>
            <a:r>
              <a:rPr lang="zh-CN" altLang="en-US">
                <a:ea typeface="黑体" panose="02010609060101010101" pitchFamily="2" charset="-122"/>
              </a:rPr>
              <a:t>结婚照，林徽因自己设计的婚纱</a:t>
            </a:r>
            <a:endParaRPr lang="zh-CN" altLang="en-US">
              <a:ea typeface="黑体" panose="02010609060101010101" pitchFamily="2" charset="-122"/>
            </a:endParaRPr>
          </a:p>
        </p:txBody>
      </p:sp>
      <p:pic>
        <p:nvPicPr>
          <p:cNvPr id="40965" name="图片 40964"/>
          <p:cNvPicPr>
            <a:picLocks noChangeAspect="1"/>
          </p:cNvPicPr>
          <p:nvPr/>
        </p:nvPicPr>
        <p:blipFill>
          <a:blip r:embed="rId2"/>
          <a:stretch>
            <a:fillRect/>
          </a:stretch>
        </p:blipFill>
        <p:spPr>
          <a:xfrm>
            <a:off x="6305550" y="2828925"/>
            <a:ext cx="2838450" cy="4029075"/>
          </a:xfrm>
          <a:prstGeom prst="rect">
            <a:avLst/>
          </a:prstGeom>
          <a:noFill/>
          <a:ln w="9525">
            <a:noFill/>
          </a:ln>
        </p:spPr>
      </p:pic>
      <p:sp>
        <p:nvSpPr>
          <p:cNvPr id="40966" name="矩形 40965"/>
          <p:cNvSpPr/>
          <p:nvPr/>
        </p:nvSpPr>
        <p:spPr>
          <a:xfrm>
            <a:off x="6115050" y="1773238"/>
            <a:ext cx="3028950" cy="519112"/>
          </a:xfrm>
          <a:prstGeom prst="rect">
            <a:avLst/>
          </a:prstGeom>
          <a:noFill/>
          <a:ln w="9525">
            <a:noFill/>
          </a:ln>
        </p:spPr>
        <p:txBody>
          <a:bodyPr wrap="none" anchor="t">
            <a:spAutoFit/>
          </a:bodyPr>
          <a:p>
            <a:pPr lvl="0"/>
            <a:r>
              <a:rPr lang="zh-CN" altLang="en-US" sz="2800">
                <a:solidFill>
                  <a:schemeClr val="accent2"/>
                </a:solidFill>
                <a:latin typeface="Arial" panose="020B0604020202020204" pitchFamily="34" charset="0"/>
                <a:ea typeface="黑体" panose="02010609060101010101" pitchFamily="2" charset="-122"/>
              </a:rPr>
              <a:t>加拿大幸福的蜜月</a:t>
            </a:r>
            <a:endParaRPr lang="zh-CN" altLang="en-US" sz="2800">
              <a:solidFill>
                <a:schemeClr val="accent2"/>
              </a:solidFill>
              <a:latin typeface="Arial" panose="020B0604020202020204" pitchFamily="34" charset="0"/>
              <a:ea typeface="黑体" panose="02010609060101010101" pitchFamily="2" charset="-122"/>
            </a:endParaRPr>
          </a:p>
        </p:txBody>
      </p:sp>
      <p:pic>
        <p:nvPicPr>
          <p:cNvPr id="40967" name="图片 40966" descr="u=2080730618,1682757942&amp;fm=0&amp;gp=46">
            <a:hlinkClick r:id="rId3"/>
          </p:cNvPr>
          <p:cNvPicPr>
            <a:picLocks noChangeAspect="1"/>
          </p:cNvPicPr>
          <p:nvPr/>
        </p:nvPicPr>
        <p:blipFill>
          <a:blip r:embed="rId4"/>
          <a:stretch>
            <a:fillRect/>
          </a:stretch>
        </p:blipFill>
        <p:spPr>
          <a:xfrm>
            <a:off x="2771775" y="1844675"/>
            <a:ext cx="3313113" cy="29337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6" name="标题 41985"/>
          <p:cNvSpPr>
            <a:spLocks noGrp="1"/>
          </p:cNvSpPr>
          <p:nvPr>
            <p:ph type="title"/>
          </p:nvPr>
        </p:nvSpPr>
        <p:spPr>
          <a:xfrm>
            <a:off x="2971800" y="457200"/>
            <a:ext cx="5638800" cy="1384300"/>
          </a:xfrm>
          <a:ln/>
        </p:spPr>
        <p:txBody>
          <a:bodyPr anchor="ctr"/>
          <a:p>
            <a:r>
              <a:rPr lang="en-US" altLang="zh-CN"/>
              <a:t>          </a:t>
            </a:r>
            <a:r>
              <a:rPr lang="zh-CN" altLang="en-US"/>
              <a:t>伉俪情深</a:t>
            </a:r>
            <a:endParaRPr lang="zh-CN" altLang="en-US"/>
          </a:p>
        </p:txBody>
      </p:sp>
      <p:pic>
        <p:nvPicPr>
          <p:cNvPr id="41987" name="图片 3" descr="5.jpg"/>
          <p:cNvPicPr>
            <a:picLocks noChangeAspect="1"/>
          </p:cNvPicPr>
          <p:nvPr>
            <p:ph type="body" idx="1"/>
          </p:nvPr>
        </p:nvPicPr>
        <p:blipFill>
          <a:blip r:embed="rId1"/>
          <a:stretch>
            <a:fillRect/>
          </a:stretch>
        </p:blipFill>
        <p:spPr>
          <a:xfrm>
            <a:off x="3657600" y="2286000"/>
            <a:ext cx="5105400" cy="3362325"/>
          </a:xfrm>
          <a:solidFill>
            <a:schemeClr val="lt1"/>
          </a:solidFill>
          <a:ln/>
        </p:spPr>
      </p:pic>
      <p:pic>
        <p:nvPicPr>
          <p:cNvPr id="41988" name="图片 41987" descr="20070221104236"/>
          <p:cNvPicPr>
            <a:picLocks noChangeAspect="1"/>
          </p:cNvPicPr>
          <p:nvPr/>
        </p:nvPicPr>
        <p:blipFill>
          <a:blip r:embed="rId2"/>
          <a:stretch>
            <a:fillRect/>
          </a:stretch>
        </p:blipFill>
        <p:spPr>
          <a:xfrm>
            <a:off x="0" y="609600"/>
            <a:ext cx="3429000" cy="624840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3010" name="图片 43009" descr="7"/>
          <p:cNvPicPr>
            <a:picLocks noChangeAspect="1"/>
          </p:cNvPicPr>
          <p:nvPr/>
        </p:nvPicPr>
        <p:blipFill>
          <a:blip r:embed="rId1"/>
          <a:stretch>
            <a:fillRect/>
          </a:stretch>
        </p:blipFill>
        <p:spPr>
          <a:xfrm>
            <a:off x="685800" y="838200"/>
            <a:ext cx="3443288" cy="5184775"/>
          </a:xfrm>
          <a:prstGeom prst="rect">
            <a:avLst/>
          </a:prstGeom>
          <a:noFill/>
          <a:ln w="9525">
            <a:noFill/>
          </a:ln>
        </p:spPr>
      </p:pic>
      <p:pic>
        <p:nvPicPr>
          <p:cNvPr id="43011" name="图片 43010" descr="10"/>
          <p:cNvPicPr>
            <a:picLocks noChangeAspect="1"/>
          </p:cNvPicPr>
          <p:nvPr/>
        </p:nvPicPr>
        <p:blipFill>
          <a:blip r:embed="rId2"/>
          <a:stretch>
            <a:fillRect/>
          </a:stretch>
        </p:blipFill>
        <p:spPr>
          <a:xfrm>
            <a:off x="4787900" y="836613"/>
            <a:ext cx="3802063" cy="5278437"/>
          </a:xfrm>
          <a:prstGeom prst="rect">
            <a:avLst/>
          </a:prstGeom>
          <a:noFill/>
          <a:ln w="9525">
            <a:noFill/>
          </a:ln>
        </p:spPr>
      </p:pic>
      <p:pic>
        <p:nvPicPr>
          <p:cNvPr id="43012" name="图片 43011" descr="林的儿子——梁从诫，著名历史学家"/>
          <p:cNvPicPr>
            <a:picLocks noChangeAspect="1"/>
          </p:cNvPicPr>
          <p:nvPr/>
        </p:nvPicPr>
        <p:blipFill>
          <a:blip r:embed="rId3"/>
          <a:stretch>
            <a:fillRect/>
          </a:stretch>
        </p:blipFill>
        <p:spPr>
          <a:xfrm>
            <a:off x="2438400" y="609600"/>
            <a:ext cx="4143375" cy="5689600"/>
          </a:xfrm>
          <a:prstGeom prst="rect">
            <a:avLst/>
          </a:prstGeom>
          <a:noFill/>
          <a:ln w="9525">
            <a:noFill/>
          </a:ln>
        </p:spPr>
      </p:pic>
      <p:sp>
        <p:nvSpPr>
          <p:cNvPr id="43013" name="文本框 43012"/>
          <p:cNvSpPr txBox="1"/>
          <p:nvPr/>
        </p:nvSpPr>
        <p:spPr>
          <a:xfrm>
            <a:off x="4114800" y="6400800"/>
            <a:ext cx="1828800" cy="396875"/>
          </a:xfrm>
          <a:prstGeom prst="rect">
            <a:avLst/>
          </a:prstGeom>
          <a:noFill/>
          <a:ln w="9525">
            <a:noFill/>
          </a:ln>
        </p:spPr>
        <p:txBody>
          <a:bodyPr>
            <a:spAutoFit/>
          </a:bodyPr>
          <a:p>
            <a:pPr lvl="0">
              <a:spcBef>
                <a:spcPct val="50000"/>
              </a:spcBef>
            </a:pPr>
            <a:r>
              <a:rPr lang="en-US" altLang="zh-CN">
                <a:latin typeface="Arial" panose="020B0604020202020204" pitchFamily="34" charset="0"/>
                <a:ea typeface="宋体" panose="02010600030101010101" pitchFamily="2" charset="-122"/>
              </a:rPr>
              <a:t>     </a:t>
            </a:r>
            <a:r>
              <a:rPr lang="zh-CN" altLang="en-US" sz="2000" b="1">
                <a:latin typeface="Arial" panose="020B0604020202020204" pitchFamily="34" charset="0"/>
                <a:ea typeface="宋体" panose="02010600030101010101" pitchFamily="2" charset="-122"/>
              </a:rPr>
              <a:t>初为人母</a:t>
            </a:r>
            <a:endParaRPr lang="zh-CN" altLang="en-US" sz="20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0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4034" name="图片 1" descr="333_副本.jpg"/>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44035" name="图片 4" descr="4.jpg"/>
          <p:cNvPicPr>
            <a:picLocks noChangeAspect="1"/>
          </p:cNvPicPr>
          <p:nvPr/>
        </p:nvPicPr>
        <p:blipFill>
          <a:blip r:embed="rId2"/>
          <a:stretch>
            <a:fillRect/>
          </a:stretch>
        </p:blipFill>
        <p:spPr>
          <a:xfrm>
            <a:off x="5429250" y="342900"/>
            <a:ext cx="3714750" cy="6515100"/>
          </a:xfrm>
          <a:prstGeom prst="rect">
            <a:avLst/>
          </a:prstGeom>
          <a:noFill/>
          <a:ln w="9525">
            <a:noFill/>
          </a:ln>
        </p:spPr>
      </p:pic>
      <p:sp>
        <p:nvSpPr>
          <p:cNvPr id="44036" name="文本框 44035"/>
          <p:cNvSpPr txBox="1"/>
          <p:nvPr/>
        </p:nvSpPr>
        <p:spPr>
          <a:xfrm>
            <a:off x="4692650" y="4648200"/>
            <a:ext cx="488950" cy="1905000"/>
          </a:xfrm>
          <a:prstGeom prst="rect">
            <a:avLst/>
          </a:prstGeom>
          <a:noFill/>
          <a:ln w="9525">
            <a:noFill/>
          </a:ln>
        </p:spPr>
        <p:txBody>
          <a:bodyPr vert="eaVert">
            <a:spAutoFit/>
          </a:bodyPr>
          <a:p>
            <a:pPr lvl="0">
              <a:spcBef>
                <a:spcPct val="50000"/>
              </a:spcBef>
            </a:pPr>
            <a:r>
              <a:rPr lang="en-US" altLang="zh-CN">
                <a:latin typeface="Arial" panose="020B0604020202020204" pitchFamily="34" charset="0"/>
                <a:ea typeface="宋体" panose="02010600030101010101" pitchFamily="2" charset="-122"/>
              </a:rPr>
              <a:t>     </a:t>
            </a:r>
            <a:r>
              <a:rPr lang="zh-CN" altLang="en-US" sz="2000" b="1">
                <a:solidFill>
                  <a:srgbClr val="660066"/>
                </a:solidFill>
                <a:latin typeface="Arial" panose="020B0604020202020204" pitchFamily="34" charset="0"/>
                <a:ea typeface="宋体" panose="02010600030101010101" pitchFamily="2" charset="-122"/>
              </a:rPr>
              <a:t>初为人妻</a:t>
            </a:r>
            <a:endParaRPr lang="zh-CN" altLang="en-US" sz="2000" b="1">
              <a:solidFill>
                <a:srgbClr val="660066"/>
              </a:solidFill>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5058" name="图片 1" descr="8_副本.jpg"/>
          <p:cNvPicPr>
            <a:picLocks noChangeAspect="1"/>
          </p:cNvPicPr>
          <p:nvPr/>
        </p:nvPicPr>
        <p:blipFill>
          <a:blip r:embed="rId1"/>
          <a:stretch>
            <a:fillRect/>
          </a:stretch>
        </p:blipFill>
        <p:spPr>
          <a:xfrm>
            <a:off x="-6350" y="66675"/>
            <a:ext cx="6559550" cy="6797675"/>
          </a:xfrm>
          <a:prstGeom prst="rect">
            <a:avLst/>
          </a:prstGeom>
          <a:noFill/>
          <a:ln w="9525">
            <a:noFill/>
          </a:ln>
        </p:spPr>
      </p:pic>
      <p:pic>
        <p:nvPicPr>
          <p:cNvPr id="45059" name="图片 4" descr="544.jpg"/>
          <p:cNvPicPr>
            <a:picLocks noChangeAspect="1"/>
          </p:cNvPicPr>
          <p:nvPr/>
        </p:nvPicPr>
        <p:blipFill>
          <a:blip r:embed="rId2"/>
          <a:stretch>
            <a:fillRect/>
          </a:stretch>
        </p:blipFill>
        <p:spPr>
          <a:xfrm>
            <a:off x="-6350" y="3992563"/>
            <a:ext cx="4810125" cy="2871787"/>
          </a:xfrm>
          <a:prstGeom prst="rect">
            <a:avLst/>
          </a:prstGeom>
          <a:noFill/>
          <a:ln w="9525">
            <a:noFill/>
          </a:ln>
        </p:spPr>
      </p:pic>
      <p:sp>
        <p:nvSpPr>
          <p:cNvPr id="45060" name="文本框 45059"/>
          <p:cNvSpPr txBox="1"/>
          <p:nvPr/>
        </p:nvSpPr>
        <p:spPr>
          <a:xfrm>
            <a:off x="6872288" y="2057400"/>
            <a:ext cx="671512" cy="2362200"/>
          </a:xfrm>
          <a:prstGeom prst="rect">
            <a:avLst/>
          </a:prstGeom>
          <a:noFill/>
          <a:ln w="9525">
            <a:noFill/>
          </a:ln>
        </p:spPr>
        <p:txBody>
          <a:bodyPr vert="eaVert">
            <a:spAutoFit/>
          </a:bodyPr>
          <a:p>
            <a:pPr lvl="0">
              <a:spcBef>
                <a:spcPct val="50000"/>
              </a:spcBef>
            </a:pPr>
            <a:r>
              <a:rPr lang="en-US" altLang="zh-CN" sz="3200">
                <a:latin typeface="Arial" panose="020B0604020202020204" pitchFamily="34" charset="0"/>
                <a:ea typeface="黑体" panose="02010609060101010101" pitchFamily="2" charset="-122"/>
              </a:rPr>
              <a:t>   </a:t>
            </a:r>
            <a:r>
              <a:rPr lang="zh-CN" altLang="en-US" sz="3200">
                <a:latin typeface="Arial" panose="020B0604020202020204" pitchFamily="34" charset="0"/>
                <a:ea typeface="黑体" panose="02010609060101010101" pitchFamily="2" charset="-122"/>
              </a:rPr>
              <a:t>慈母情怀</a:t>
            </a:r>
            <a:endParaRPr lang="zh-CN" altLang="en-US" sz="3200">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down)">
                                      <p:cBhvr>
                                        <p:cTn id="7"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6082" name="图片 2" descr="1_副本.gif"/>
          <p:cNvPicPr>
            <a:picLocks noChangeAspect="1"/>
          </p:cNvPicPr>
          <p:nvPr/>
        </p:nvPicPr>
        <p:blipFill>
          <a:blip r:embed="rId1"/>
          <a:stretch>
            <a:fillRect/>
          </a:stretch>
        </p:blipFill>
        <p:spPr>
          <a:xfrm>
            <a:off x="-6350" y="-6350"/>
            <a:ext cx="9156700" cy="6870700"/>
          </a:xfrm>
          <a:prstGeom prst="rect">
            <a:avLst/>
          </a:prstGeom>
          <a:noFill/>
          <a:ln w="9525">
            <a:noFill/>
          </a:ln>
        </p:spPr>
      </p:pic>
      <p:sp>
        <p:nvSpPr>
          <p:cNvPr id="46083" name="文本框 46082"/>
          <p:cNvSpPr txBox="1"/>
          <p:nvPr/>
        </p:nvSpPr>
        <p:spPr>
          <a:xfrm>
            <a:off x="3581400" y="1611313"/>
            <a:ext cx="4648200" cy="2655887"/>
          </a:xfrm>
          <a:prstGeom prst="rect">
            <a:avLst/>
          </a:prstGeom>
          <a:noFill/>
          <a:ln w="9525">
            <a:noFill/>
          </a:ln>
        </p:spPr>
        <p:txBody>
          <a:bodyPr>
            <a:spAutoFit/>
          </a:bodyPr>
          <a:p>
            <a:pPr lvl="0">
              <a:lnSpc>
                <a:spcPct val="120000"/>
              </a:lnSpc>
              <a:buClr>
                <a:srgbClr val="000000"/>
              </a:buClr>
            </a:pPr>
            <a:r>
              <a:rPr lang="zh-CN" altLang="en-US" sz="2800">
                <a:solidFill>
                  <a:srgbClr val="660066"/>
                </a:solidFill>
                <a:latin typeface="Arial" panose="020B0604020202020204" pitchFamily="34" charset="0"/>
                <a:ea typeface="宋体" panose="02010600030101010101" pitchFamily="2" charset="-122"/>
              </a:rPr>
              <a:t>女性当如林徽因，既能像贵族般享受风花雪月、浪漫优雅的情调生活</a:t>
            </a:r>
            <a:r>
              <a:rPr lang="en-US" altLang="zh-CN" sz="2800">
                <a:solidFill>
                  <a:srgbClr val="660066"/>
                </a:solidFill>
                <a:latin typeface="Arial" panose="020B0604020202020204" pitchFamily="34" charset="0"/>
                <a:ea typeface="宋体" panose="02010600030101010101" pitchFamily="2" charset="-122"/>
              </a:rPr>
              <a:t>,</a:t>
            </a:r>
            <a:r>
              <a:rPr lang="zh-CN" altLang="en-US" sz="2800">
                <a:solidFill>
                  <a:srgbClr val="660066"/>
                </a:solidFill>
                <a:latin typeface="Arial" panose="020B0604020202020204" pitchFamily="34" charset="0"/>
                <a:ea typeface="宋体" panose="02010600030101010101" pitchFamily="2" charset="-122"/>
              </a:rPr>
              <a:t>又能如行者般忍受艰辛、贫苦、疾病的磨砺，追求一生不变的信仰。</a:t>
            </a:r>
            <a:endParaRPr lang="zh-CN" altLang="en-US" sz="2800">
              <a:solidFill>
                <a:srgbClr val="660066"/>
              </a:solidFill>
              <a:latin typeface="Arial" panose="020B0604020202020204" pitchFamily="34" charset="0"/>
              <a:ea typeface="宋体" panose="02010600030101010101" pitchFamily="2" charset="-122"/>
            </a:endParaRPr>
          </a:p>
        </p:txBody>
      </p:sp>
      <p:sp>
        <p:nvSpPr>
          <p:cNvPr id="46084" name="文本框 46083"/>
          <p:cNvSpPr txBox="1"/>
          <p:nvPr/>
        </p:nvSpPr>
        <p:spPr>
          <a:xfrm>
            <a:off x="3810000" y="715963"/>
            <a:ext cx="4114800" cy="579437"/>
          </a:xfrm>
          <a:prstGeom prst="rect">
            <a:avLst/>
          </a:prstGeom>
          <a:noFill/>
          <a:ln w="9525">
            <a:noFill/>
          </a:ln>
        </p:spPr>
        <p:txBody>
          <a:bodyPr>
            <a:spAutoFit/>
          </a:bodyPr>
          <a:p>
            <a:pPr lvl="0">
              <a:spcBef>
                <a:spcPct val="50000"/>
              </a:spcBef>
            </a:pPr>
            <a:r>
              <a:rPr lang="en-US" altLang="zh-CN">
                <a:latin typeface="Arial" panose="020B0604020202020204" pitchFamily="34" charset="0"/>
                <a:ea typeface="宋体" panose="02010600030101010101" pitchFamily="2" charset="-122"/>
              </a:rPr>
              <a:t>         </a:t>
            </a:r>
            <a:r>
              <a:rPr lang="zh-CN" altLang="en-US" sz="3200">
                <a:solidFill>
                  <a:srgbClr val="FF3300"/>
                </a:solidFill>
                <a:latin typeface="Arial" panose="020B0604020202020204" pitchFamily="34" charset="0"/>
                <a:ea typeface="黑体" panose="02010609060101010101" pitchFamily="2" charset="-122"/>
              </a:rPr>
              <a:t>生如夏花之绚烂</a:t>
            </a:r>
            <a:endParaRPr lang="zh-CN" altLang="en-US" sz="3200">
              <a:solidFill>
                <a:srgbClr val="FF3300"/>
              </a:solidFill>
              <a:latin typeface="Arial" panose="020B0604020202020204" pitchFamily="34" charset="0"/>
              <a:ea typeface="黑体" panose="0201060906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106" name="标题 47105"/>
          <p:cNvSpPr>
            <a:spLocks noGrp="1"/>
          </p:cNvSpPr>
          <p:nvPr>
            <p:ph type="title"/>
          </p:nvPr>
        </p:nvSpPr>
        <p:spPr>
          <a:ln/>
        </p:spPr>
        <p:txBody>
          <a:bodyPr anchor="ctr"/>
          <a:p/>
        </p:txBody>
      </p:sp>
      <p:pic>
        <p:nvPicPr>
          <p:cNvPr id="47107" name="图片 47106" descr="无标题"/>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8130" name="标题 48129"/>
          <p:cNvSpPr>
            <a:spLocks noGrp="1"/>
          </p:cNvSpPr>
          <p:nvPr>
            <p:ph type="ctrTitle"/>
          </p:nvPr>
        </p:nvSpPr>
        <p:spPr>
          <a:xfrm>
            <a:off x="-1836737" y="-234950"/>
            <a:ext cx="7772400" cy="1143000"/>
          </a:xfrm>
          <a:ln/>
        </p:spPr>
        <p:txBody>
          <a:bodyPr anchor="b" anchorCtr="1"/>
          <a:p>
            <a:pPr defTabSz="914400">
              <a:buNone/>
            </a:pPr>
            <a:r>
              <a:rPr lang="zh-CN" altLang="en-US" sz="4000" b="1" kern="1200" baseline="0">
                <a:solidFill>
                  <a:srgbClr val="000000"/>
                </a:solidFill>
                <a:latin typeface="Tahoma" panose="020B0604030504040204" pitchFamily="2" charset="0"/>
                <a:ea typeface="楷体" panose="02010609060101010101" pitchFamily="1" charset="-122"/>
              </a:rPr>
              <a:t>硝烟四起的日子</a:t>
            </a:r>
            <a:endParaRPr lang="zh-CN" altLang="en-US" sz="4000" b="1" kern="1200" baseline="0">
              <a:solidFill>
                <a:srgbClr val="000000"/>
              </a:solidFill>
              <a:latin typeface="Tahoma" panose="020B0604030504040204" pitchFamily="2" charset="0"/>
              <a:ea typeface="楷体" panose="02010609060101010101" pitchFamily="1" charset="-122"/>
            </a:endParaRPr>
          </a:p>
        </p:txBody>
      </p:sp>
      <p:sp>
        <p:nvSpPr>
          <p:cNvPr id="48131" name="文本框 48130"/>
          <p:cNvSpPr txBox="1"/>
          <p:nvPr/>
        </p:nvSpPr>
        <p:spPr>
          <a:xfrm>
            <a:off x="381000" y="941388"/>
            <a:ext cx="8534400" cy="5753100"/>
          </a:xfrm>
          <a:prstGeom prst="rect">
            <a:avLst/>
          </a:prstGeom>
          <a:noFill/>
          <a:ln w="9525">
            <a:noFill/>
          </a:ln>
        </p:spPr>
        <p:txBody>
          <a:bodyPr>
            <a:spAutoFit/>
          </a:bodyPr>
          <a:p>
            <a:pPr lvl="0">
              <a:lnSpc>
                <a:spcPct val="150000"/>
              </a:lnSpc>
              <a:buClr>
                <a:srgbClr val="000000"/>
              </a:buClr>
            </a:pPr>
            <a:r>
              <a:rPr lang="en-US" altLang="zh-CN" sz="3200" b="1">
                <a:solidFill>
                  <a:schemeClr val="bg1"/>
                </a:solidFill>
                <a:latin typeface="黑体" panose="02010609060101010101" pitchFamily="2" charset="-122"/>
                <a:ea typeface="黑体" panose="02010609060101010101" pitchFamily="2" charset="-122"/>
              </a:rPr>
              <a:t>  </a:t>
            </a:r>
            <a:r>
              <a:rPr lang="zh-CN" altLang="en-US" sz="2400">
                <a:solidFill>
                  <a:schemeClr val="tx2"/>
                </a:solidFill>
                <a:latin typeface="楷体" panose="02010609060101010101" pitchFamily="1" charset="-122"/>
                <a:ea typeface="楷体" panose="02010609060101010101" pitchFamily="1" charset="-122"/>
              </a:rPr>
              <a:t>以顽强的生命力和坚持，</a:t>
            </a:r>
            <a:r>
              <a:rPr lang="en-US" altLang="zh-CN" sz="2400">
                <a:solidFill>
                  <a:schemeClr val="tx2"/>
                </a:solidFill>
                <a:latin typeface="楷体" panose="02010609060101010101" pitchFamily="1" charset="-122"/>
                <a:ea typeface="楷体" panose="02010609060101010101" pitchFamily="1" charset="-122"/>
              </a:rPr>
              <a:t>3</a:t>
            </a:r>
            <a:r>
              <a:rPr lang="zh-CN" altLang="en-US" sz="2400">
                <a:solidFill>
                  <a:schemeClr val="tx2"/>
                </a:solidFill>
                <a:latin typeface="楷体" panose="02010609060101010101" pitchFamily="1" charset="-122"/>
                <a:ea typeface="楷体" panose="02010609060101010101" pitchFamily="1" charset="-122"/>
              </a:rPr>
              <a:t>年的养病期被她压减成了</a:t>
            </a:r>
            <a:r>
              <a:rPr lang="en-US" altLang="zh-CN" sz="2400">
                <a:solidFill>
                  <a:schemeClr val="tx2"/>
                </a:solidFill>
                <a:latin typeface="楷体" panose="02010609060101010101" pitchFamily="1" charset="-122"/>
                <a:ea typeface="楷体" panose="02010609060101010101" pitchFamily="1" charset="-122"/>
              </a:rPr>
              <a:t>6</a:t>
            </a:r>
            <a:r>
              <a:rPr lang="zh-CN" altLang="en-US" sz="2400">
                <a:solidFill>
                  <a:schemeClr val="tx2"/>
                </a:solidFill>
                <a:latin typeface="楷体" panose="02010609060101010101" pitchFamily="1" charset="-122"/>
                <a:ea typeface="楷体" panose="02010609060101010101" pitchFamily="1" charset="-122"/>
              </a:rPr>
              <a:t>个月，之后又继续进行考察。硝烟四起的日子，她们夫妇被迫从北京到天津、青海一路不停有炸弹在身边爆炸，辗转搬到了昆明。</a:t>
            </a:r>
            <a:endParaRPr lang="zh-CN" altLang="en-US" sz="2400">
              <a:solidFill>
                <a:schemeClr val="tx2"/>
              </a:solidFill>
              <a:latin typeface="楷体" panose="02010609060101010101" pitchFamily="1" charset="-122"/>
              <a:ea typeface="楷体" panose="02010609060101010101" pitchFamily="1" charset="-122"/>
            </a:endParaRPr>
          </a:p>
          <a:p>
            <a:pPr lvl="0">
              <a:lnSpc>
                <a:spcPct val="150000"/>
              </a:lnSpc>
              <a:buClr>
                <a:srgbClr val="000000"/>
              </a:buClr>
            </a:pPr>
            <a:r>
              <a:rPr lang="zh-CN" altLang="en-US" sz="2400">
                <a:solidFill>
                  <a:schemeClr val="tx2"/>
                </a:solidFill>
                <a:latin typeface="楷体" panose="02010609060101010101" pitchFamily="1" charset="-122"/>
                <a:ea typeface="楷体" panose="02010609060101010101" pitchFamily="1" charset="-122"/>
              </a:rPr>
              <a:t>    物价的上涨，建筑的费用，她的生活极其清苦，没电没自来水没交通工具的住处，又要工作，又要照顾家庭，又生着病，她倍受煎熬，但她从未认命和退缩过。</a:t>
            </a:r>
            <a:endParaRPr lang="zh-CN" altLang="en-US" sz="2400">
              <a:solidFill>
                <a:schemeClr val="tx2"/>
              </a:solidFill>
              <a:latin typeface="楷体" panose="02010609060101010101" pitchFamily="1" charset="-122"/>
              <a:ea typeface="楷体" panose="02010609060101010101" pitchFamily="1" charset="-122"/>
            </a:endParaRPr>
          </a:p>
          <a:p>
            <a:pPr lvl="0">
              <a:lnSpc>
                <a:spcPct val="150000"/>
              </a:lnSpc>
              <a:buClr>
                <a:srgbClr val="000000"/>
              </a:buClr>
            </a:pPr>
            <a:r>
              <a:rPr lang="zh-CN" altLang="en-US" sz="2400">
                <a:solidFill>
                  <a:schemeClr val="tx2"/>
                </a:solidFill>
                <a:latin typeface="楷体" panose="02010609060101010101" pitchFamily="1" charset="-122"/>
                <a:ea typeface="楷体" panose="02010609060101010101" pitchFamily="1" charset="-122"/>
              </a:rPr>
              <a:t>    贫困的生活和潮湿的气候，她的肺病越来越严重，消瘦得几乎不成人形，没有医院，没有营养，大部分时间她都只能卧床不起，但仍保持着坚毅乐观的态度，没有放弃自己、生活和事业。</a:t>
            </a:r>
            <a:endParaRPr lang="zh-CN" altLang="en-US" sz="2400">
              <a:solidFill>
                <a:schemeClr val="tx2"/>
              </a:solidFill>
              <a:latin typeface="楷体" panose="02010609060101010101" pitchFamily="1" charset="-122"/>
              <a:ea typeface="楷体" panose="02010609060101010101" pitchFamily="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9154" name="图片 49153"/>
          <p:cNvPicPr>
            <a:picLocks noChangeAspect="1"/>
          </p:cNvPicPr>
          <p:nvPr/>
        </p:nvPicPr>
        <p:blipFill>
          <a:blip r:embed="rId1"/>
          <a:stretch>
            <a:fillRect/>
          </a:stretch>
        </p:blipFill>
        <p:spPr>
          <a:xfrm>
            <a:off x="468313" y="1268413"/>
            <a:ext cx="2362200" cy="3886200"/>
          </a:xfrm>
          <a:prstGeom prst="rect">
            <a:avLst/>
          </a:prstGeom>
          <a:noFill/>
          <a:ln w="9525">
            <a:noFill/>
          </a:ln>
        </p:spPr>
      </p:pic>
      <p:sp>
        <p:nvSpPr>
          <p:cNvPr id="49155" name="标题 49154"/>
          <p:cNvSpPr>
            <a:spLocks noGrp="1"/>
          </p:cNvSpPr>
          <p:nvPr>
            <p:ph type="ctrTitle"/>
          </p:nvPr>
        </p:nvSpPr>
        <p:spPr>
          <a:xfrm>
            <a:off x="539750" y="0"/>
            <a:ext cx="7772400" cy="1873250"/>
          </a:xfrm>
          <a:ln/>
        </p:spPr>
        <p:txBody>
          <a:bodyPr anchor="b" anchorCtr="1"/>
          <a:p>
            <a:pPr defTabSz="914400">
              <a:buNone/>
            </a:pPr>
            <a:r>
              <a:rPr lang="en-US" altLang="zh-CN" kern="1200" baseline="0">
                <a:latin typeface="Tahoma" panose="020B0604030504040204" pitchFamily="2" charset="0"/>
                <a:ea typeface="宋体" panose="02010600030101010101" pitchFamily="2" charset="-122"/>
              </a:rPr>
              <a:t>                    </a:t>
            </a:r>
            <a:endParaRPr lang="en-US" altLang="zh-CN" kern="1200" baseline="0">
              <a:latin typeface="Tahoma" panose="020B0604030504040204" pitchFamily="2" charset="0"/>
              <a:ea typeface="宋体" panose="02010600030101010101" pitchFamily="2" charset="-122"/>
            </a:endParaRPr>
          </a:p>
        </p:txBody>
      </p:sp>
      <p:pic>
        <p:nvPicPr>
          <p:cNvPr id="49156" name="图片 49155"/>
          <p:cNvPicPr>
            <a:picLocks noChangeAspect="1"/>
          </p:cNvPicPr>
          <p:nvPr/>
        </p:nvPicPr>
        <p:blipFill>
          <a:blip r:embed="rId2"/>
          <a:stretch>
            <a:fillRect/>
          </a:stretch>
        </p:blipFill>
        <p:spPr>
          <a:xfrm>
            <a:off x="6156325" y="476250"/>
            <a:ext cx="2497138" cy="4194175"/>
          </a:xfrm>
          <a:prstGeom prst="rect">
            <a:avLst/>
          </a:prstGeom>
          <a:noFill/>
          <a:ln w="9525">
            <a:noFill/>
          </a:ln>
        </p:spPr>
      </p:pic>
      <p:sp>
        <p:nvSpPr>
          <p:cNvPr id="49157" name="矩形 49156"/>
          <p:cNvSpPr/>
          <p:nvPr/>
        </p:nvSpPr>
        <p:spPr>
          <a:xfrm>
            <a:off x="539750" y="260350"/>
            <a:ext cx="3240088" cy="701675"/>
          </a:xfrm>
          <a:prstGeom prst="rect">
            <a:avLst/>
          </a:prstGeom>
          <a:noFill/>
          <a:ln w="9525">
            <a:noFill/>
          </a:ln>
        </p:spPr>
        <p:txBody>
          <a:bodyPr>
            <a:spAutoFit/>
          </a:bodyPr>
          <a:p>
            <a:pPr lvl="0"/>
            <a:r>
              <a:rPr lang="zh-CN" altLang="en-US" sz="4000" b="1">
                <a:solidFill>
                  <a:srgbClr val="E9473F"/>
                </a:solidFill>
                <a:latin typeface="Arial" panose="020B0604020202020204" pitchFamily="34" charset="0"/>
                <a:ea typeface="黑体" panose="02010609060101010101" pitchFamily="2" charset="-122"/>
              </a:rPr>
              <a:t>重病缠身</a:t>
            </a:r>
            <a:endParaRPr lang="zh-CN" altLang="en-US" sz="4000" b="1">
              <a:solidFill>
                <a:srgbClr val="E9473F"/>
              </a:solidFill>
              <a:latin typeface="Arial" panose="020B0604020202020204" pitchFamily="34" charset="0"/>
              <a:ea typeface="黑体" panose="02010609060101010101" pitchFamily="2" charset="-122"/>
            </a:endParaRPr>
          </a:p>
        </p:txBody>
      </p:sp>
      <p:pic>
        <p:nvPicPr>
          <p:cNvPr id="49158" name="图片 49157" descr="W020060207545783762472"/>
          <p:cNvPicPr>
            <a:picLocks noChangeAspect="1"/>
          </p:cNvPicPr>
          <p:nvPr/>
        </p:nvPicPr>
        <p:blipFill>
          <a:blip r:embed="rId3"/>
          <a:stretch>
            <a:fillRect/>
          </a:stretch>
        </p:blipFill>
        <p:spPr>
          <a:xfrm>
            <a:off x="2555875" y="2492375"/>
            <a:ext cx="4089400" cy="3683000"/>
          </a:xfrm>
          <a:prstGeom prst="rect">
            <a:avLst/>
          </a:prstGeom>
          <a:noFill/>
          <a:ln w="9525">
            <a:noFill/>
          </a:ln>
        </p:spPr>
      </p:pic>
      <p:sp>
        <p:nvSpPr>
          <p:cNvPr id="49159" name="文本框 49158"/>
          <p:cNvSpPr txBox="1"/>
          <p:nvPr/>
        </p:nvSpPr>
        <p:spPr>
          <a:xfrm>
            <a:off x="6877050" y="4940300"/>
            <a:ext cx="2114550" cy="1311275"/>
          </a:xfrm>
          <a:prstGeom prst="rect">
            <a:avLst/>
          </a:prstGeom>
          <a:noFill/>
          <a:ln w="9525">
            <a:noFill/>
          </a:ln>
        </p:spPr>
        <p:txBody>
          <a:bodyPr>
            <a:spAutoFit/>
          </a:bodyPr>
          <a:p>
            <a:pPr lvl="0">
              <a:spcBef>
                <a:spcPct val="50000"/>
              </a:spcBef>
              <a:buClr>
                <a:srgbClr val="000000"/>
              </a:buClr>
            </a:pPr>
            <a:r>
              <a:rPr lang="en-US" altLang="zh-CN" sz="2000">
                <a:latin typeface="宋体" panose="02010600030101010101" pitchFamily="2" charset="-122"/>
                <a:ea typeface="宋体" panose="02010600030101010101" pitchFamily="2" charset="-122"/>
              </a:rPr>
              <a:t>1941</a:t>
            </a:r>
            <a:r>
              <a:rPr lang="zh-CN" altLang="en-US" sz="2000">
                <a:latin typeface="宋体" panose="02010600030101010101" pitchFamily="2" charset="-122"/>
                <a:ea typeface="宋体" panose="02010600030101010101" pitchFamily="2" charset="-122"/>
              </a:rPr>
              <a:t>年，病中的林徽因与女儿梁再冰、儿子梁从诫在四川李庄</a:t>
            </a:r>
            <a:r>
              <a:rPr lang="en-US" altLang="zh-CN" sz="2000">
                <a:latin typeface="宋体" panose="02010600030101010101" pitchFamily="2" charset="-122"/>
                <a:ea typeface="宋体" panose="02010600030101010101" pitchFamily="2" charset="-122"/>
              </a:rPr>
              <a:t> </a:t>
            </a:r>
            <a:endParaRPr lang="en-US" altLang="zh-CN" sz="2000">
              <a:latin typeface="宋体" panose="02010600030101010101" pitchFamily="2" charset="-122"/>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90" name="标题 12289"/>
          <p:cNvSpPr>
            <a:spLocks noGrp="1" noRot="1"/>
          </p:cNvSpPr>
          <p:nvPr>
            <p:ph type="title"/>
          </p:nvPr>
        </p:nvSpPr>
        <p:spPr>
          <a:xfrm>
            <a:off x="301625" y="914400"/>
            <a:ext cx="8540750" cy="1066800"/>
          </a:xfrm>
          <a:ln/>
        </p:spPr>
        <p:txBody>
          <a:bodyPr anchor="ctr"/>
          <a:p>
            <a:r>
              <a:rPr lang="zh-CN" altLang="en-US" sz="3200" b="1">
                <a:solidFill>
                  <a:schemeClr val="tx1"/>
                </a:solidFill>
              </a:rPr>
              <a:t>有那样一个女子</a:t>
            </a:r>
            <a:r>
              <a:rPr lang="en-US" altLang="zh-CN" sz="3200" b="1">
                <a:solidFill>
                  <a:schemeClr val="tx1"/>
                </a:solidFill>
              </a:rPr>
              <a:t>——</a:t>
            </a:r>
            <a:endParaRPr lang="en-US" altLang="zh-CN" sz="3200" b="1">
              <a:solidFill>
                <a:schemeClr val="tx1"/>
              </a:solidFill>
            </a:endParaRPr>
          </a:p>
        </p:txBody>
      </p:sp>
      <p:sp>
        <p:nvSpPr>
          <p:cNvPr id="12291" name="文本占位符 12290"/>
          <p:cNvSpPr>
            <a:spLocks noGrp="1" noRot="1"/>
          </p:cNvSpPr>
          <p:nvPr>
            <p:ph type="body" idx="1"/>
          </p:nvPr>
        </p:nvSpPr>
        <p:spPr>
          <a:xfrm>
            <a:off x="304800" y="1828800"/>
            <a:ext cx="8540750" cy="4038600"/>
          </a:xfrm>
          <a:ln/>
        </p:spPr>
        <p:txBody>
          <a:bodyPr/>
          <a:p>
            <a:pPr>
              <a:lnSpc>
                <a:spcPct val="120000"/>
              </a:lnSpc>
            </a:pPr>
            <a:r>
              <a:rPr lang="zh-CN" altLang="en-US" sz="2800" b="1"/>
              <a:t>谢冰心说：“她很美丽，很有才气。”</a:t>
            </a:r>
            <a:endParaRPr lang="zh-CN" altLang="en-US" sz="2800" b="1"/>
          </a:p>
          <a:p>
            <a:pPr>
              <a:lnSpc>
                <a:spcPct val="120000"/>
              </a:lnSpc>
            </a:pPr>
            <a:r>
              <a:rPr lang="zh-CN" altLang="en-US" sz="2800" b="1"/>
              <a:t>在沈从文眼里，她绝顶聪明。</a:t>
            </a:r>
            <a:endParaRPr lang="zh-CN" altLang="en-US" sz="2800" b="1"/>
          </a:p>
          <a:p>
            <a:pPr>
              <a:lnSpc>
                <a:spcPct val="120000"/>
              </a:lnSpc>
            </a:pPr>
            <a:r>
              <a:rPr lang="zh-CN" altLang="en-US" sz="2800" b="1"/>
              <a:t>“一身诗意千寻瀑，万古人间四月天。”是金岳霖为她作下的挽联。</a:t>
            </a:r>
            <a:endParaRPr lang="zh-CN" altLang="en-US" sz="2800" b="1"/>
          </a:p>
          <a:p>
            <a:pPr>
              <a:lnSpc>
                <a:spcPct val="120000"/>
              </a:lnSpc>
            </a:pPr>
            <a:r>
              <a:rPr lang="zh-CN" altLang="en-US" sz="2800" b="1"/>
              <a:t>徐志摩为她轻吟空灵的诗句，曾感慨道：“我欲于茫茫人海中找寻灵魂唯一之伴侣，得之，我幸；不得，我命。”</a:t>
            </a:r>
            <a:endParaRPr lang="zh-CN" altLang="en-US" sz="2800" b="1"/>
          </a:p>
        </p:txBody>
      </p:sp>
      <p:sp>
        <p:nvSpPr>
          <p:cNvPr id="12292" name="文本框 12291"/>
          <p:cNvSpPr txBox="1"/>
          <p:nvPr/>
        </p:nvSpPr>
        <p:spPr>
          <a:xfrm>
            <a:off x="746125" y="182563"/>
            <a:ext cx="2622550" cy="579437"/>
          </a:xfrm>
          <a:prstGeom prst="rect">
            <a:avLst/>
          </a:prstGeom>
          <a:noFill/>
          <a:ln w="9525">
            <a:noFill/>
          </a:ln>
        </p:spPr>
        <p:txBody>
          <a:bodyPr wrap="none" anchor="t">
            <a:spAutoFit/>
          </a:bodyPr>
          <a:p>
            <a:pPr lvl="0">
              <a:spcBef>
                <a:spcPct val="50000"/>
              </a:spcBef>
            </a:pPr>
            <a:r>
              <a:rPr lang="zh-CN" altLang="en-US" sz="3200">
                <a:solidFill>
                  <a:srgbClr val="FF3300"/>
                </a:solidFill>
                <a:latin typeface="Arial" panose="020B0604020202020204" pitchFamily="34" charset="0"/>
                <a:ea typeface="黑体" panose="02010609060101010101" pitchFamily="2" charset="-122"/>
              </a:rPr>
              <a:t>二、作者简介</a:t>
            </a:r>
            <a:endParaRPr lang="zh-CN" altLang="en-US" sz="3200">
              <a:solidFill>
                <a:srgbClr val="FF3300"/>
              </a:solidFill>
              <a:latin typeface="Arial" panose="020B0604020202020204" pitchFamily="34" charset="0"/>
              <a:ea typeface="黑体" panose="02010609060101010101" pitchFamily="2" charset="-122"/>
            </a:endParaRPr>
          </a:p>
        </p:txBody>
      </p:sp>
    </p:spTree>
  </p:cSld>
  <p:clrMapOvr>
    <a:masterClrMapping/>
  </p:clrMapOvr>
  <p:transition>
    <p:split orient="vert" dir="in"/>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0178" name="图片 7" descr="5_副本_副本.jpg"/>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50179" name="图片 3" descr="3.jpg"/>
          <p:cNvPicPr>
            <a:picLocks noChangeAspect="1"/>
          </p:cNvPicPr>
          <p:nvPr/>
        </p:nvPicPr>
        <p:blipFill>
          <a:blip r:embed="rId2"/>
          <a:stretch>
            <a:fillRect/>
          </a:stretch>
        </p:blipFill>
        <p:spPr>
          <a:xfrm>
            <a:off x="0" y="304800"/>
            <a:ext cx="4495800" cy="61722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fade">
                                      <p:cBhvr>
                                        <p:cTn id="7" dur="20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02" name="标题 51201"/>
          <p:cNvSpPr>
            <a:spLocks noGrp="1"/>
          </p:cNvSpPr>
          <p:nvPr>
            <p:ph type="ctrTitle"/>
          </p:nvPr>
        </p:nvSpPr>
        <p:spPr>
          <a:xfrm>
            <a:off x="4500563" y="990600"/>
            <a:ext cx="4643437" cy="3506788"/>
          </a:xfrm>
          <a:ln/>
        </p:spPr>
        <p:txBody>
          <a:bodyPr anchor="b" anchorCtr="1"/>
          <a:p>
            <a:pPr algn="l" defTabSz="914400">
              <a:lnSpc>
                <a:spcPct val="120000"/>
              </a:lnSpc>
              <a:buNone/>
            </a:pPr>
            <a:r>
              <a:rPr lang="en-US" altLang="zh-CN" sz="3200" kern="1200" baseline="0">
                <a:solidFill>
                  <a:schemeClr val="tx1"/>
                </a:solidFill>
                <a:latin typeface="黑体" panose="02010609060101010101" pitchFamily="2" charset="-122"/>
                <a:ea typeface="黑体" panose="02010609060101010101" pitchFamily="2" charset="-122"/>
              </a:rPr>
              <a:t>    </a:t>
            </a:r>
            <a:r>
              <a:rPr lang="zh-CN" altLang="en-US" sz="2800" b="1" kern="1200" baseline="0">
                <a:solidFill>
                  <a:schemeClr val="tx1"/>
                </a:solidFill>
                <a:latin typeface="宋体" panose="02010600030101010101" pitchFamily="2" charset="-122"/>
                <a:ea typeface="宋体" panose="02010600030101010101" pitchFamily="2" charset="-122"/>
              </a:rPr>
              <a:t>林徽因墓冷冷清清，除了 “建筑师林徽因墓”</a:t>
            </a:r>
            <a:r>
              <a:rPr lang="en-US" altLang="zh-CN" sz="2800" b="1" kern="1200" baseline="0">
                <a:solidFill>
                  <a:schemeClr val="tx1"/>
                </a:solidFill>
                <a:latin typeface="宋体" panose="02010600030101010101" pitchFamily="2" charset="-122"/>
                <a:ea typeface="宋体" panose="02010600030101010101" pitchFamily="2" charset="-122"/>
              </a:rPr>
              <a:t> </a:t>
            </a:r>
            <a:r>
              <a:rPr lang="zh-CN" altLang="en-US" sz="2800" b="1" kern="1200" baseline="0">
                <a:solidFill>
                  <a:schemeClr val="tx1"/>
                </a:solidFill>
                <a:latin typeface="宋体" panose="02010600030101010101" pitchFamily="2" charset="-122"/>
                <a:ea typeface="宋体" panose="02010600030101010101" pitchFamily="2" charset="-122"/>
              </a:rPr>
              <a:t>几个字没有其他的文字纪载。</a:t>
            </a:r>
            <a:br>
              <a:rPr lang="zh-CN" altLang="en-US" sz="2800" b="1" kern="1200" baseline="0">
                <a:solidFill>
                  <a:schemeClr val="tx1"/>
                </a:solidFill>
                <a:latin typeface="宋体" panose="02010600030101010101" pitchFamily="2" charset="-122"/>
                <a:ea typeface="宋体" panose="02010600030101010101" pitchFamily="2" charset="-122"/>
              </a:rPr>
            </a:br>
            <a:r>
              <a:rPr lang="zh-CN" altLang="en-US" sz="2800" b="1" kern="1200" baseline="0">
                <a:solidFill>
                  <a:schemeClr val="tx1"/>
                </a:solidFill>
                <a:latin typeface="宋体" panose="02010600030101010101" pitchFamily="2" charset="-122"/>
                <a:ea typeface="宋体" panose="02010600030101010101" pitchFamily="2" charset="-122"/>
              </a:rPr>
              <a:t>    文革时期她的墓给红卫兵砸了，</a:t>
            </a:r>
            <a:r>
              <a:rPr lang="en-US" altLang="zh-CN" sz="2800" b="1" kern="1200" baseline="0">
                <a:solidFill>
                  <a:schemeClr val="tx1"/>
                </a:solidFill>
                <a:latin typeface="宋体" panose="02010600030101010101" pitchFamily="2" charset="-122"/>
                <a:ea typeface="宋体" panose="02010600030101010101" pitchFamily="2" charset="-122"/>
              </a:rPr>
              <a:t>2003</a:t>
            </a:r>
            <a:r>
              <a:rPr lang="zh-CN" altLang="en-US" sz="2800" b="1" kern="1200" baseline="0">
                <a:solidFill>
                  <a:schemeClr val="tx1"/>
                </a:solidFill>
                <a:latin typeface="宋体" panose="02010600030101010101" pitchFamily="2" charset="-122"/>
                <a:ea typeface="宋体" panose="02010600030101010101" pitchFamily="2" charset="-122"/>
              </a:rPr>
              <a:t>年才重建，当代杰出的才女，其墓碑竞是无字碑。</a:t>
            </a:r>
            <a:r>
              <a:rPr lang="zh-CN" altLang="en-US" sz="2800" kern="1200" baseline="0">
                <a:latin typeface="Tahoma" panose="020B0604030504040204" pitchFamily="2" charset="0"/>
                <a:ea typeface="宋体" panose="02010600030101010101" pitchFamily="2" charset="-122"/>
              </a:rPr>
              <a:t>  </a:t>
            </a:r>
            <a:endParaRPr lang="zh-CN" altLang="en-US" sz="2800" kern="1200" baseline="0">
              <a:latin typeface="Tahoma" panose="020B0604030504040204" pitchFamily="2" charset="0"/>
              <a:ea typeface="宋体" panose="02010600030101010101" pitchFamily="2" charset="-122"/>
            </a:endParaRPr>
          </a:p>
        </p:txBody>
      </p:sp>
      <p:sp>
        <p:nvSpPr>
          <p:cNvPr id="51203" name="副标题 51202"/>
          <p:cNvSpPr>
            <a:spLocks noGrp="1"/>
          </p:cNvSpPr>
          <p:nvPr>
            <p:ph type="subTitle" idx="1"/>
          </p:nvPr>
        </p:nvSpPr>
        <p:spPr>
          <a:xfrm>
            <a:off x="228600" y="4343400"/>
            <a:ext cx="8604250" cy="2286000"/>
          </a:xfrm>
          <a:ln/>
        </p:spPr>
        <p:txBody>
          <a:bodyPr anchor="t"/>
          <a:p>
            <a:pPr algn="l" defTabSz="914400">
              <a:lnSpc>
                <a:spcPct val="120000"/>
              </a:lnSpc>
              <a:buSzPct val="120000"/>
              <a:buNone/>
            </a:pPr>
            <a:r>
              <a:rPr lang="en-US" altLang="zh-CN" kern="1200" baseline="0">
                <a:solidFill>
                  <a:schemeClr val="hlink"/>
                </a:solidFill>
                <a:latin typeface="宋体" panose="02010600030101010101" pitchFamily="2" charset="-122"/>
                <a:ea typeface="宋体" panose="02010600030101010101" pitchFamily="2" charset="-122"/>
              </a:rPr>
              <a:t>    </a:t>
            </a:r>
            <a:r>
              <a:rPr lang="en-US" altLang="zh-CN" sz="2800" b="1" kern="1200" baseline="0">
                <a:latin typeface="宋体" panose="02010600030101010101" pitchFamily="2" charset="-122"/>
                <a:ea typeface="宋体" panose="02010600030101010101" pitchFamily="2" charset="-122"/>
              </a:rPr>
              <a:t>1955</a:t>
            </a:r>
            <a:r>
              <a:rPr lang="zh-CN" altLang="en-US" sz="2800" b="1" kern="1200" baseline="0">
                <a:latin typeface="宋体" panose="02010600030101010101" pitchFamily="2" charset="-122"/>
                <a:ea typeface="宋体" panose="02010600030101010101" pitchFamily="2" charset="-122"/>
              </a:rPr>
              <a:t>年她悄悄的离开了这个世界，经过长达</a:t>
            </a:r>
            <a:r>
              <a:rPr lang="en-US" altLang="zh-CN" sz="2800" b="1" kern="1200" baseline="0">
                <a:latin typeface="宋体" panose="02010600030101010101" pitchFamily="2" charset="-122"/>
                <a:ea typeface="宋体" panose="02010600030101010101" pitchFamily="2" charset="-122"/>
              </a:rPr>
              <a:t>15</a:t>
            </a:r>
            <a:r>
              <a:rPr lang="zh-CN" altLang="en-US" sz="2800" b="1" kern="1200" baseline="0">
                <a:latin typeface="宋体" panose="02010600030101010101" pitchFamily="2" charset="-122"/>
                <a:ea typeface="宋体" panose="02010600030101010101" pitchFamily="2" charset="-122"/>
              </a:rPr>
              <a:t>年与疾病的顽强斗争之后，与世长辞，安葬于革命烈士公园，人民英雄纪念碑碑建会决定将她亲手设计的一方汉白玉花环刻样移作她的墓碑。</a:t>
            </a:r>
            <a:endParaRPr lang="zh-CN" altLang="en-US" sz="2800" b="1" kern="1200" baseline="0">
              <a:latin typeface="宋体" panose="02010600030101010101" pitchFamily="2" charset="-122"/>
              <a:ea typeface="宋体" panose="02010600030101010101" pitchFamily="2" charset="-122"/>
            </a:endParaRPr>
          </a:p>
        </p:txBody>
      </p:sp>
      <p:pic>
        <p:nvPicPr>
          <p:cNvPr id="51204" name="图片 51203" descr="搜狐社区网友上传图片"/>
          <p:cNvPicPr>
            <a:picLocks noChangeAspect="1"/>
          </p:cNvPicPr>
          <p:nvPr/>
        </p:nvPicPr>
        <p:blipFill>
          <a:blip r:embed="rId1"/>
          <a:stretch>
            <a:fillRect/>
          </a:stretch>
        </p:blipFill>
        <p:spPr>
          <a:xfrm>
            <a:off x="395288" y="333375"/>
            <a:ext cx="4032250" cy="3025775"/>
          </a:xfrm>
          <a:prstGeom prst="rect">
            <a:avLst/>
          </a:prstGeom>
          <a:noFill/>
          <a:ln w="9525">
            <a:noFill/>
          </a:ln>
        </p:spPr>
      </p:pic>
      <p:sp>
        <p:nvSpPr>
          <p:cNvPr id="51205" name="矩形 51204"/>
          <p:cNvSpPr/>
          <p:nvPr/>
        </p:nvSpPr>
        <p:spPr>
          <a:xfrm>
            <a:off x="1295400" y="3489325"/>
            <a:ext cx="2016125" cy="396875"/>
          </a:xfrm>
          <a:prstGeom prst="rect">
            <a:avLst/>
          </a:prstGeom>
          <a:solidFill>
            <a:schemeClr val="accent1"/>
          </a:solidFill>
          <a:ln w="9525">
            <a:noFill/>
          </a:ln>
        </p:spPr>
        <p:txBody>
          <a:bodyPr anchor="ctr">
            <a:spAutoFit/>
          </a:bodyPr>
          <a:p>
            <a:pPr lvl="0"/>
            <a:r>
              <a:rPr lang="zh-CN" altLang="en-US" sz="2000">
                <a:latin typeface="Arial" panose="020B0604020202020204" pitchFamily="34" charset="0"/>
                <a:ea typeface="宋体" panose="02010600030101010101" pitchFamily="2" charset="-122"/>
              </a:rPr>
              <a:t>林徽因无字墓碑</a:t>
            </a:r>
            <a:endParaRPr lang="zh-CN" altLang="en-US" sz="2000">
              <a:latin typeface="Arial" panose="020B0604020202020204" pitchFamily="34" charset="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2226" name="文本占位符 52225"/>
          <p:cNvSpPr>
            <a:spLocks noGrp="1"/>
          </p:cNvSpPr>
          <p:nvPr>
            <p:ph type="body" idx="1"/>
          </p:nvPr>
        </p:nvSpPr>
        <p:spPr>
          <a:xfrm>
            <a:off x="457200" y="990600"/>
            <a:ext cx="8229600" cy="5029200"/>
          </a:xfrm>
          <a:ln/>
        </p:spPr>
        <p:txBody>
          <a:bodyPr/>
          <a:p>
            <a:pPr>
              <a:lnSpc>
                <a:spcPct val="120000"/>
              </a:lnSpc>
            </a:pPr>
            <a:r>
              <a:rPr lang="zh-CN" altLang="en-US" sz="2800" b="1">
                <a:solidFill>
                  <a:schemeClr val="tx2"/>
                </a:solidFill>
              </a:rPr>
              <a:t>我不知道，是什么力量支持病重的你亲手将古建筑尘埃满布的横梁寸寸丈量</a:t>
            </a:r>
            <a:endParaRPr lang="zh-CN" altLang="en-US" sz="2800" b="1">
              <a:solidFill>
                <a:schemeClr val="tx2"/>
              </a:solidFill>
            </a:endParaRPr>
          </a:p>
          <a:p>
            <a:pPr>
              <a:lnSpc>
                <a:spcPct val="120000"/>
              </a:lnSpc>
            </a:pPr>
            <a:r>
              <a:rPr lang="zh-CN" altLang="en-US" sz="2800" b="1">
                <a:solidFill>
                  <a:schemeClr val="tx2"/>
                </a:solidFill>
              </a:rPr>
              <a:t>我也无法想象，当你哭喊着要求保留老北京城墙时是怀着怎样的悲怆</a:t>
            </a:r>
            <a:endParaRPr lang="zh-CN" altLang="en-US" sz="2800" b="1">
              <a:solidFill>
                <a:schemeClr val="tx2"/>
              </a:solidFill>
            </a:endParaRPr>
          </a:p>
          <a:p>
            <a:pPr>
              <a:lnSpc>
                <a:spcPct val="120000"/>
              </a:lnSpc>
            </a:pPr>
            <a:r>
              <a:rPr lang="zh-CN" altLang="en-US" sz="2800" b="1">
                <a:solidFill>
                  <a:schemeClr val="tx2"/>
                </a:solidFill>
              </a:rPr>
              <a:t>少见这样的人，爱能爱到至深至纯，诚又诚到如醉如痴</a:t>
            </a:r>
            <a:endParaRPr lang="zh-CN" altLang="en-US" sz="2800" b="1">
              <a:solidFill>
                <a:schemeClr val="tx2"/>
              </a:solidFill>
            </a:endParaRPr>
          </a:p>
          <a:p>
            <a:pPr>
              <a:lnSpc>
                <a:spcPct val="120000"/>
              </a:lnSpc>
            </a:pPr>
            <a:r>
              <a:rPr lang="zh-CN" altLang="en-US" sz="2800" b="1">
                <a:solidFill>
                  <a:schemeClr val="tx2"/>
                </a:solidFill>
              </a:rPr>
              <a:t>林徽因之所以成为林徽因，让人敬慕的，不仅是她的美貌与才华，更是她外柔内韧的顽强。</a:t>
            </a:r>
            <a:endParaRPr lang="zh-CN" altLang="en-US" sz="2800" b="1">
              <a:solidFill>
                <a:schemeClr val="tx2"/>
              </a:solidFill>
            </a:endParaRPr>
          </a:p>
          <a:p>
            <a:pPr>
              <a:lnSpc>
                <a:spcPct val="120000"/>
              </a:lnSpc>
            </a:pPr>
            <a:endParaRPr lang="zh-CN" altLang="en-US" sz="2800">
              <a:solidFill>
                <a:schemeClr val="tx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0" name="文本框 53249"/>
          <p:cNvSpPr txBox="1"/>
          <p:nvPr/>
        </p:nvSpPr>
        <p:spPr>
          <a:xfrm>
            <a:off x="1066800" y="1600200"/>
            <a:ext cx="7380288" cy="457200"/>
          </a:xfrm>
          <a:prstGeom prst="rect">
            <a:avLst/>
          </a:prstGeom>
          <a:noFill/>
          <a:ln w="9525">
            <a:noFill/>
          </a:ln>
        </p:spPr>
        <p:txBody>
          <a:bodyPr>
            <a:spAutoFit/>
          </a:bodyPr>
          <a:p>
            <a:pPr lvl="0">
              <a:spcBef>
                <a:spcPct val="50000"/>
              </a:spcBef>
              <a:buChar char="•"/>
            </a:pPr>
            <a:r>
              <a:rPr lang="en-US" altLang="zh-CN" sz="2400" b="1">
                <a:latin typeface="Arial" panose="020B0604020202020204" pitchFamily="34" charset="0"/>
                <a:ea typeface="楷体_GB2312" pitchFamily="1" charset="-122"/>
              </a:rPr>
              <a:t> </a:t>
            </a:r>
            <a:r>
              <a:rPr lang="zh-CN" altLang="en-US" sz="2400" b="1">
                <a:latin typeface="宋体" panose="02010600030101010101" pitchFamily="2" charset="-122"/>
                <a:ea typeface="宋体" panose="02010600030101010101" pitchFamily="2" charset="-122"/>
              </a:rPr>
              <a:t>她淡雅如菊，清香如茶，却在不经意间成为焦点。</a:t>
            </a:r>
            <a:r>
              <a:rPr lang="zh-CN" altLang="en-US" b="1">
                <a:latin typeface="宋体" panose="02010600030101010101" pitchFamily="2" charset="-122"/>
                <a:ea typeface="宋体" panose="02010600030101010101" pitchFamily="2" charset="-122"/>
              </a:rPr>
              <a:t> </a:t>
            </a:r>
            <a:endParaRPr lang="zh-CN" altLang="en-US" b="1">
              <a:latin typeface="宋体" panose="02010600030101010101" pitchFamily="2" charset="-122"/>
              <a:ea typeface="宋体" panose="02010600030101010101" pitchFamily="2" charset="-122"/>
            </a:endParaRPr>
          </a:p>
        </p:txBody>
      </p:sp>
      <p:sp>
        <p:nvSpPr>
          <p:cNvPr id="53251" name="文本框 53250"/>
          <p:cNvSpPr txBox="1"/>
          <p:nvPr/>
        </p:nvSpPr>
        <p:spPr>
          <a:xfrm>
            <a:off x="430213" y="2667000"/>
            <a:ext cx="8408987" cy="457200"/>
          </a:xfrm>
          <a:prstGeom prst="rect">
            <a:avLst/>
          </a:prstGeom>
          <a:noFill/>
          <a:ln w="9525">
            <a:noFill/>
          </a:ln>
        </p:spPr>
        <p:txBody>
          <a:bodyPr>
            <a:spAutoFit/>
          </a:bodyPr>
          <a:p>
            <a:pPr lvl="0">
              <a:spcBef>
                <a:spcPct val="50000"/>
              </a:spcBef>
              <a:buChar char="•"/>
            </a:pPr>
            <a:r>
              <a:rPr lang="en-US" altLang="zh-CN" sz="2400" b="1">
                <a:latin typeface="Arial" panose="020B0604020202020204" pitchFamily="34" charset="0"/>
                <a:ea typeface="楷体_GB2312" pitchFamily="1" charset="-122"/>
              </a:rPr>
              <a:t> </a:t>
            </a:r>
            <a:r>
              <a:rPr lang="zh-CN" altLang="en-US" sz="2400" b="1">
                <a:latin typeface="宋体" panose="02010600030101010101" pitchFamily="2" charset="-122"/>
                <a:ea typeface="宋体" panose="02010600030101010101" pitchFamily="2" charset="-122"/>
              </a:rPr>
              <a:t>她智慧聪颖，傲世轻物，却距离得当，让人有亲近的冲动。  </a:t>
            </a:r>
            <a:endParaRPr lang="zh-CN" altLang="en-US" sz="2400" b="1">
              <a:latin typeface="宋体" panose="02010600030101010101" pitchFamily="2" charset="-122"/>
              <a:ea typeface="宋体" panose="02010600030101010101" pitchFamily="2" charset="-122"/>
            </a:endParaRPr>
          </a:p>
        </p:txBody>
      </p:sp>
      <p:sp>
        <p:nvSpPr>
          <p:cNvPr id="53252" name="文本框 53251"/>
          <p:cNvSpPr txBox="1"/>
          <p:nvPr/>
        </p:nvSpPr>
        <p:spPr>
          <a:xfrm>
            <a:off x="228600" y="3581400"/>
            <a:ext cx="8574088" cy="822325"/>
          </a:xfrm>
          <a:prstGeom prst="rect">
            <a:avLst/>
          </a:prstGeom>
          <a:noFill/>
          <a:ln w="9525">
            <a:noFill/>
          </a:ln>
        </p:spPr>
        <p:txBody>
          <a:bodyPr>
            <a:spAutoFit/>
          </a:bodyPr>
          <a:p>
            <a:pPr marL="342900" lvl="0" indent="-342900">
              <a:spcBef>
                <a:spcPct val="50000"/>
              </a:spcBef>
              <a:buChar char="•"/>
            </a:pPr>
            <a:r>
              <a:rPr lang="zh-CN" altLang="en-US" sz="2400" b="1">
                <a:latin typeface="宋体" panose="02010600030101010101" pitchFamily="2" charset="-122"/>
                <a:ea typeface="宋体" panose="02010600030101010101" pitchFamily="2" charset="-122"/>
              </a:rPr>
              <a:t>她恬淡适宜，如飘渺烟尘，令人捉摸不定却忍不住驻足欣赏，欲罢不能。 </a:t>
            </a:r>
            <a:endParaRPr lang="zh-CN" altLang="en-US" sz="2400" b="1">
              <a:latin typeface="宋体" panose="02010600030101010101" pitchFamily="2" charset="-122"/>
              <a:ea typeface="宋体" panose="02010600030101010101" pitchFamily="2" charset="-122"/>
            </a:endParaRPr>
          </a:p>
        </p:txBody>
      </p:sp>
      <p:sp>
        <p:nvSpPr>
          <p:cNvPr id="53253" name="文本框 53252"/>
          <p:cNvSpPr txBox="1"/>
          <p:nvPr/>
        </p:nvSpPr>
        <p:spPr>
          <a:xfrm>
            <a:off x="533400" y="4800600"/>
            <a:ext cx="7099300" cy="457200"/>
          </a:xfrm>
          <a:prstGeom prst="rect">
            <a:avLst/>
          </a:prstGeom>
          <a:noFill/>
          <a:ln w="9525">
            <a:noFill/>
          </a:ln>
        </p:spPr>
        <p:txBody>
          <a:bodyPr>
            <a:spAutoFit/>
          </a:bodyPr>
          <a:p>
            <a:pPr lvl="0">
              <a:spcBef>
                <a:spcPct val="50000"/>
              </a:spcBef>
              <a:buChar char="•"/>
            </a:pPr>
            <a:r>
              <a:rPr lang="en-US" altLang="zh-CN" sz="2400" b="1">
                <a:latin typeface="楷体_GB2312" pitchFamily="1" charset="-122"/>
                <a:ea typeface="楷体_GB2312" pitchFamily="1" charset="-122"/>
              </a:rPr>
              <a:t> </a:t>
            </a:r>
            <a:r>
              <a:rPr lang="zh-CN" altLang="en-US" sz="2400" b="1">
                <a:latin typeface="宋体" panose="02010600030101010101" pitchFamily="2" charset="-122"/>
                <a:ea typeface="宋体" panose="02010600030101010101" pitchFamily="2" charset="-122"/>
              </a:rPr>
              <a:t>更重要的是，她的气质让人学会了缄默。 </a:t>
            </a:r>
            <a:endParaRPr lang="zh-CN" altLang="en-US" sz="2400" b="1">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fade">
                                      <p:cBhvr>
                                        <p:cTn id="7" dur="1000"/>
                                        <p:tgtEl>
                                          <p:spTgt spid="53250"/>
                                        </p:tgtEl>
                                      </p:cBhvr>
                                    </p:animEffect>
                                    <p:anim calcmode="lin" valueType="num">
                                      <p:cBhvr>
                                        <p:cTn id="8" dur="1000" fill="hold"/>
                                        <p:tgtEl>
                                          <p:spTgt spid="53250"/>
                                        </p:tgtEl>
                                        <p:attrNameLst>
                                          <p:attrName>ppt_x</p:attrName>
                                        </p:attrNameLst>
                                      </p:cBhvr>
                                      <p:tavLst>
                                        <p:tav tm="0">
                                          <p:val>
                                            <p:strVal val="#ppt_x"/>
                                          </p:val>
                                        </p:tav>
                                        <p:tav tm="100000">
                                          <p:val>
                                            <p:strVal val="#ppt_x"/>
                                          </p:val>
                                        </p:tav>
                                      </p:tavLst>
                                    </p:anim>
                                    <p:anim calcmode="lin" valueType="num">
                                      <p:cBhvr>
                                        <p:cTn id="9" dur="1000" fill="hold"/>
                                        <p:tgtEl>
                                          <p:spTgt spid="532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3251"/>
                                        </p:tgtEl>
                                        <p:attrNameLst>
                                          <p:attrName>style.visibility</p:attrName>
                                        </p:attrNameLst>
                                      </p:cBhvr>
                                      <p:to>
                                        <p:strVal val="visible"/>
                                      </p:to>
                                    </p:set>
                                    <p:animEffect transition="in" filter="fade">
                                      <p:cBhvr>
                                        <p:cTn id="14" dur="1000"/>
                                        <p:tgtEl>
                                          <p:spTgt spid="53251"/>
                                        </p:tgtEl>
                                      </p:cBhvr>
                                    </p:animEffect>
                                    <p:anim calcmode="lin" valueType="num">
                                      <p:cBhvr>
                                        <p:cTn id="15" dur="1000" fill="hold"/>
                                        <p:tgtEl>
                                          <p:spTgt spid="53251"/>
                                        </p:tgtEl>
                                        <p:attrNameLst>
                                          <p:attrName>ppt_x</p:attrName>
                                        </p:attrNameLst>
                                      </p:cBhvr>
                                      <p:tavLst>
                                        <p:tav tm="0">
                                          <p:val>
                                            <p:strVal val="#ppt_x"/>
                                          </p:val>
                                        </p:tav>
                                        <p:tav tm="100000">
                                          <p:val>
                                            <p:strVal val="#ppt_x"/>
                                          </p:val>
                                        </p:tav>
                                      </p:tavLst>
                                    </p:anim>
                                    <p:anim calcmode="lin" valueType="num">
                                      <p:cBhvr>
                                        <p:cTn id="16"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3252"/>
                                        </p:tgtEl>
                                        <p:attrNameLst>
                                          <p:attrName>style.visibility</p:attrName>
                                        </p:attrNameLst>
                                      </p:cBhvr>
                                      <p:to>
                                        <p:strVal val="visible"/>
                                      </p:to>
                                    </p:set>
                                    <p:animEffect transition="in" filter="fade">
                                      <p:cBhvr>
                                        <p:cTn id="21" dur="1000"/>
                                        <p:tgtEl>
                                          <p:spTgt spid="53252"/>
                                        </p:tgtEl>
                                      </p:cBhvr>
                                    </p:animEffect>
                                    <p:anim calcmode="lin" valueType="num">
                                      <p:cBhvr>
                                        <p:cTn id="22" dur="1000" fill="hold"/>
                                        <p:tgtEl>
                                          <p:spTgt spid="53252"/>
                                        </p:tgtEl>
                                        <p:attrNameLst>
                                          <p:attrName>ppt_x</p:attrName>
                                        </p:attrNameLst>
                                      </p:cBhvr>
                                      <p:tavLst>
                                        <p:tav tm="0">
                                          <p:val>
                                            <p:strVal val="#ppt_x"/>
                                          </p:val>
                                        </p:tav>
                                        <p:tav tm="100000">
                                          <p:val>
                                            <p:strVal val="#ppt_x"/>
                                          </p:val>
                                        </p:tav>
                                      </p:tavLst>
                                    </p:anim>
                                    <p:anim calcmode="lin" valueType="num">
                                      <p:cBhvr>
                                        <p:cTn id="23" dur="1000" fill="hold"/>
                                        <p:tgtEl>
                                          <p:spTgt spid="5325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3253"/>
                                        </p:tgtEl>
                                        <p:attrNameLst>
                                          <p:attrName>style.visibility</p:attrName>
                                        </p:attrNameLst>
                                      </p:cBhvr>
                                      <p:to>
                                        <p:strVal val="visible"/>
                                      </p:to>
                                    </p:set>
                                    <p:animEffect transition="in" filter="fade">
                                      <p:cBhvr>
                                        <p:cTn id="28" dur="1000"/>
                                        <p:tgtEl>
                                          <p:spTgt spid="53253"/>
                                        </p:tgtEl>
                                      </p:cBhvr>
                                    </p:animEffect>
                                    <p:anim calcmode="lin" valueType="num">
                                      <p:cBhvr>
                                        <p:cTn id="29" dur="1000" fill="hold"/>
                                        <p:tgtEl>
                                          <p:spTgt spid="53253"/>
                                        </p:tgtEl>
                                        <p:attrNameLst>
                                          <p:attrName>ppt_x</p:attrName>
                                        </p:attrNameLst>
                                      </p:cBhvr>
                                      <p:tavLst>
                                        <p:tav tm="0">
                                          <p:val>
                                            <p:strVal val="#ppt_x"/>
                                          </p:val>
                                        </p:tav>
                                        <p:tav tm="100000">
                                          <p:val>
                                            <p:strVal val="#ppt_x"/>
                                          </p:val>
                                        </p:tav>
                                      </p:tavLst>
                                    </p:anim>
                                    <p:anim calcmode="lin" valueType="num">
                                      <p:cBhvr>
                                        <p:cTn id="30" dur="1000" fill="hold"/>
                                        <p:tgtEl>
                                          <p:spTgt spid="532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p:bldP spid="53252" grpId="0"/>
      <p:bldP spid="5325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274" name="标题 54273"/>
          <p:cNvSpPr>
            <a:spLocks noGrp="1"/>
          </p:cNvSpPr>
          <p:nvPr>
            <p:ph type="ctrTitle"/>
          </p:nvPr>
        </p:nvSpPr>
        <p:spPr>
          <a:xfrm>
            <a:off x="533400" y="304800"/>
            <a:ext cx="7772400" cy="1143000"/>
          </a:xfrm>
          <a:ln/>
        </p:spPr>
        <p:txBody>
          <a:bodyPr anchor="b" anchorCtr="1"/>
          <a:p>
            <a:pPr defTabSz="0">
              <a:buNone/>
              <a:tabLst>
                <a:tab pos="1085850" algn="l"/>
              </a:tabLst>
            </a:pPr>
            <a:r>
              <a:rPr lang="zh-CN" altLang="en-US" sz="4800" b="1" kern="1200" baseline="0">
                <a:latin typeface="Tahoma" panose="020B0604030504040204" pitchFamily="2" charset="0"/>
                <a:ea typeface="楷体" panose="02010609060101010101" pitchFamily="1" charset="-122"/>
              </a:rPr>
              <a:t>女性当如林徽因</a:t>
            </a:r>
            <a:endParaRPr lang="zh-CN" altLang="en-US" sz="4800" b="1" kern="1200" baseline="0">
              <a:latin typeface="Tahoma" panose="020B0604030504040204" pitchFamily="2" charset="0"/>
              <a:ea typeface="楷体" panose="02010609060101010101" pitchFamily="1" charset="-122"/>
            </a:endParaRPr>
          </a:p>
        </p:txBody>
      </p:sp>
      <p:sp>
        <p:nvSpPr>
          <p:cNvPr id="54275" name="矩形 54274"/>
          <p:cNvSpPr/>
          <p:nvPr/>
        </p:nvSpPr>
        <p:spPr>
          <a:xfrm>
            <a:off x="250825" y="1412875"/>
            <a:ext cx="8642350" cy="2836863"/>
          </a:xfrm>
          <a:prstGeom prst="rect">
            <a:avLst/>
          </a:prstGeom>
          <a:noFill/>
          <a:ln w="9525">
            <a:noFill/>
          </a:ln>
        </p:spPr>
        <p:txBody>
          <a:bodyPr>
            <a:spAutoFit/>
          </a:bodyPr>
          <a:p>
            <a:pPr lvl="0">
              <a:buClr>
                <a:srgbClr val="000000"/>
              </a:buClr>
            </a:pPr>
            <a:r>
              <a:rPr lang="en-US" altLang="zh-CN" sz="3600">
                <a:latin typeface="Times New Roman" panose="02020603050405020304" pitchFamily="2" charset="0"/>
                <a:ea typeface="黑体" panose="02010609060101010101" pitchFamily="2" charset="-122"/>
              </a:rPr>
              <a:t>        </a:t>
            </a:r>
            <a:endParaRPr lang="en-US" altLang="zh-CN" sz="3200">
              <a:solidFill>
                <a:schemeClr val="tx2"/>
              </a:solidFill>
              <a:latin typeface="Times New Roman" panose="02020603050405020304" pitchFamily="2" charset="0"/>
              <a:ea typeface="楷体" panose="02010609060101010101" pitchFamily="1" charset="-122"/>
            </a:endParaRPr>
          </a:p>
          <a:p>
            <a:pPr lvl="0">
              <a:lnSpc>
                <a:spcPct val="150000"/>
              </a:lnSpc>
              <a:buClr>
                <a:srgbClr val="000000"/>
              </a:buClr>
            </a:pPr>
            <a:r>
              <a:rPr lang="en-US" altLang="zh-CN" sz="3200">
                <a:solidFill>
                  <a:schemeClr val="tx2"/>
                </a:solidFill>
                <a:latin typeface="Times New Roman" panose="02020603050405020304" pitchFamily="2" charset="0"/>
                <a:ea typeface="楷体" panose="02010609060101010101" pitchFamily="1" charset="-122"/>
              </a:rPr>
              <a:t>        </a:t>
            </a:r>
            <a:r>
              <a:rPr lang="zh-CN" altLang="en-US" sz="3200">
                <a:solidFill>
                  <a:schemeClr val="tx2"/>
                </a:solidFill>
                <a:latin typeface="Times New Roman" panose="02020603050405020304" pitchFamily="2" charset="0"/>
                <a:ea typeface="楷体" panose="02010609060101010101" pitchFamily="1" charset="-122"/>
              </a:rPr>
              <a:t>女性当如林徽因，如她温雅时尚，如她知性慧心，如她率真坦诚，如她执着坚韧，如她一样为自己谱写一个多姿多彩的亮丽人生！</a:t>
            </a:r>
            <a:endParaRPr lang="zh-CN" altLang="en-US" sz="3200">
              <a:solidFill>
                <a:schemeClr val="tx2"/>
              </a:solidFill>
              <a:latin typeface="Times New Roman" panose="02020603050405020304" pitchFamily="2" charset="0"/>
              <a:ea typeface="楷体" panose="02010609060101010101" pitchFamily="1"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标题 55297"/>
          <p:cNvSpPr>
            <a:spLocks noGrp="1"/>
          </p:cNvSpPr>
          <p:nvPr>
            <p:ph type="title"/>
          </p:nvPr>
        </p:nvSpPr>
        <p:spPr>
          <a:ln/>
        </p:spPr>
        <p:txBody>
          <a:bodyPr anchor="ctr"/>
          <a:p>
            <a:r>
              <a:rPr lang="zh-CN" altLang="en-US" sz="3200">
                <a:solidFill>
                  <a:srgbClr val="FF3300"/>
                </a:solidFill>
                <a:ea typeface="黑体" panose="02010609060101010101" pitchFamily="2" charset="-122"/>
              </a:rPr>
              <a:t>三、文本赏析</a:t>
            </a:r>
            <a:endParaRPr lang="zh-CN" altLang="en-US" sz="3200">
              <a:solidFill>
                <a:srgbClr val="FF3300"/>
              </a:solidFill>
              <a:ea typeface="黑体" panose="02010609060101010101" pitchFamily="2" charset="-122"/>
            </a:endParaRPr>
          </a:p>
        </p:txBody>
      </p:sp>
      <p:sp>
        <p:nvSpPr>
          <p:cNvPr id="55299" name="文本占位符 55298"/>
          <p:cNvSpPr>
            <a:spLocks noGrp="1"/>
          </p:cNvSpPr>
          <p:nvPr>
            <p:ph type="body" idx="1"/>
          </p:nvPr>
        </p:nvSpPr>
        <p:spPr>
          <a:ln/>
        </p:spPr>
        <p:txBody>
          <a:bodyPr/>
          <a:p>
            <a:pPr>
              <a:lnSpc>
                <a:spcPct val="150000"/>
              </a:lnSpc>
              <a:spcBef>
                <a:spcPct val="50000"/>
              </a:spcBef>
              <a:buClr>
                <a:srgbClr val="000000"/>
              </a:buClr>
              <a:buFont typeface="Arial" panose="020B0604020202020204" pitchFamily="34" charset="0"/>
              <a:buNone/>
            </a:pPr>
            <a:r>
              <a:rPr lang="en-US" altLang="zh-CN" sz="2400"/>
              <a:t>   </a:t>
            </a:r>
            <a:r>
              <a:rPr lang="zh-CN" altLang="en-US" sz="2400"/>
              <a:t>林徽因的诗多数表现个人情绪的起伏变化、展现深邃复杂的内心世界，是诗歌的主题。诗人借此探索生活的真谛、抒写爱情的哲思。这种情感尽管只是一己的悲欢离合，甚至有时还有些低沉，但它是那样的真挚、纯净，以至多年以后，仍然能够穿越历史的烟云，令人怦然心动。 </a:t>
            </a:r>
            <a:endParaRPr lang="zh-CN" altLang="en-US" sz="2400"/>
          </a:p>
          <a:p>
            <a:pPr>
              <a:lnSpc>
                <a:spcPct val="150000"/>
              </a:lnSpc>
              <a:spcBef>
                <a:spcPct val="50000"/>
              </a:spcBef>
              <a:buClr>
                <a:srgbClr val="000000"/>
              </a:buClr>
              <a:buFont typeface="Arial" panose="020B0604020202020204" pitchFamily="34" charset="0"/>
              <a:buNone/>
            </a:pPr>
            <a:r>
              <a:rPr lang="zh-CN" altLang="en-US" sz="2400"/>
              <a:t>    她的诗句温婉秀丽、顺畅自然，深受广大读者的喜爱，也奠定了她作为诗人所应有的文学地位。</a:t>
            </a:r>
            <a:endParaRPr lang="zh-CN" altLang="en-US" sz="2400"/>
          </a:p>
          <a:p>
            <a:pPr>
              <a:lnSpc>
                <a:spcPct val="90000"/>
              </a:lnSpc>
            </a:pPr>
            <a:endParaRPr lang="zh-CN" altLang="en-US" sz="24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文本占位符 56321"/>
          <p:cNvSpPr>
            <a:spLocks noGrp="1"/>
          </p:cNvSpPr>
          <p:nvPr>
            <p:ph type="body" idx="1"/>
          </p:nvPr>
        </p:nvSpPr>
        <p:spPr>
          <a:xfrm>
            <a:off x="457200" y="762000"/>
            <a:ext cx="8229600" cy="5257800"/>
          </a:xfrm>
          <a:ln/>
        </p:spPr>
        <p:txBody>
          <a:bodyPr/>
          <a:p>
            <a:pPr>
              <a:lnSpc>
                <a:spcPct val="150000"/>
              </a:lnSpc>
            </a:pPr>
            <a:r>
              <a:rPr lang="zh-CN" altLang="en-US"/>
              <a:t>她的作品精致玲珑，独具韵味，在现代诗歌史上形成了一道闪烁着灵性和智慧之光的艺术风景。</a:t>
            </a:r>
            <a:endParaRPr lang="zh-CN" altLang="en-US"/>
          </a:p>
          <a:p>
            <a:pPr>
              <a:lnSpc>
                <a:spcPct val="150000"/>
              </a:lnSpc>
            </a:pPr>
            <a:r>
              <a:rPr lang="zh-CN" altLang="en-US"/>
              <a:t>林徽因的诗具有多重美学意蕴：真纯的生命感悟、哲理性的思考和多种艺术影响下的具有“现代性”的诗歌构建，显示了较高的诗性品格。 </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标题 57345"/>
          <p:cNvSpPr>
            <a:spLocks noGrp="1"/>
          </p:cNvSpPr>
          <p:nvPr>
            <p:ph type="title"/>
          </p:nvPr>
        </p:nvSpPr>
        <p:spPr>
          <a:ln/>
        </p:spPr>
        <p:txBody>
          <a:bodyPr anchor="ctr"/>
          <a:p>
            <a:r>
              <a:rPr lang="en-US" altLang="zh-CN"/>
              <a:t>          </a:t>
            </a:r>
            <a:r>
              <a:rPr lang="zh-CN" altLang="en-US"/>
              <a:t>巧妙地意象捕捉</a:t>
            </a:r>
            <a:endParaRPr lang="zh-CN" altLang="en-US"/>
          </a:p>
        </p:txBody>
      </p:sp>
      <p:sp>
        <p:nvSpPr>
          <p:cNvPr id="57347" name="文本占位符 57346"/>
          <p:cNvSpPr>
            <a:spLocks noGrp="1"/>
          </p:cNvSpPr>
          <p:nvPr>
            <p:ph type="body" idx="1"/>
          </p:nvPr>
        </p:nvSpPr>
        <p:spPr>
          <a:ln/>
        </p:spPr>
        <p:txBody>
          <a:bodyPr/>
          <a:p>
            <a:r>
              <a:rPr lang="zh-CN" altLang="en-US" sz="2800"/>
              <a:t>林徽因善于巧妙地捕捉意象，表达细腻的思想感情，流露出轻柔灵秀、清丽雅致之美。她写爱，居然用“人间四月天”来形容，真可谓匠心独运。</a:t>
            </a:r>
            <a:endParaRPr lang="zh-CN" altLang="en-US" sz="2800"/>
          </a:p>
          <a:p>
            <a:r>
              <a:rPr lang="zh-CN" altLang="en-US" sz="2800"/>
              <a:t>人间的四月天，阳光明媚，清风吹拂，绿草如茵，清流澄碧，百花吐蕊，飞鸟啼鸣。毫不夸张的说，人间所有的甜美、情思和梦幻尽在这奇妙的四月呈现无遗。因此，用四月天来写爱，最为妥帖，也最为真挚感人。</a:t>
            </a:r>
            <a:endParaRPr lang="zh-CN" altLang="en-US" sz="2800"/>
          </a:p>
          <a:p>
            <a:endParaRPr lang="zh-CN" altLang="en-US" sz="28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8370" name="文本占位符 58369"/>
          <p:cNvSpPr>
            <a:spLocks noGrp="1"/>
          </p:cNvSpPr>
          <p:nvPr>
            <p:ph type="body" idx="1"/>
          </p:nvPr>
        </p:nvSpPr>
        <p:spPr>
          <a:xfrm>
            <a:off x="533400" y="1371600"/>
            <a:ext cx="8229600" cy="4114800"/>
          </a:xfrm>
          <a:ln/>
        </p:spPr>
        <p:txBody>
          <a:bodyPr/>
          <a:p>
            <a:pPr>
              <a:lnSpc>
                <a:spcPct val="150000"/>
              </a:lnSpc>
            </a:pPr>
            <a:r>
              <a:rPr lang="zh-CN" altLang="en-US"/>
              <a:t>四月的“风”是抽象的，却由爱的“笑响”将它“点亮”。从听觉到视觉，引导读者从各个感官、各种角度去真切体味。所谓“笑响”，是对“爱”的生动描述。它越是“交舞着变”，就越让人刻骨铭心。</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9394" name="标题 59393"/>
          <p:cNvSpPr>
            <a:spLocks noGrp="1"/>
          </p:cNvSpPr>
          <p:nvPr>
            <p:ph type="title"/>
          </p:nvPr>
        </p:nvSpPr>
        <p:spPr>
          <a:ln/>
        </p:spPr>
        <p:txBody>
          <a:bodyPr anchor="ctr"/>
          <a:p>
            <a:r>
              <a:rPr lang="en-US" altLang="zh-CN"/>
              <a:t>          </a:t>
            </a:r>
            <a:r>
              <a:rPr lang="zh-CN" altLang="en-US"/>
              <a:t>动静结合，风光自然</a:t>
            </a:r>
            <a:endParaRPr lang="zh-CN" altLang="en-US"/>
          </a:p>
        </p:txBody>
      </p:sp>
      <p:sp>
        <p:nvSpPr>
          <p:cNvPr id="59395" name="文本占位符 59394"/>
          <p:cNvSpPr>
            <a:spLocks noGrp="1"/>
          </p:cNvSpPr>
          <p:nvPr>
            <p:ph type="body" idx="1"/>
          </p:nvPr>
        </p:nvSpPr>
        <p:spPr>
          <a:ln/>
        </p:spPr>
        <p:txBody>
          <a:bodyPr/>
          <a:p>
            <a:r>
              <a:rPr lang="zh-CN" altLang="en-US"/>
              <a:t>为了突出表现四月天特有的恬静，本诗的意象动静结合，风光自然。所谓“云烟”，柔和中带着些朦胧，呈现的是一种爱的静态之美。“吹着”的“风”、“闪”动的“星子”、“洒在花前”的“细雨点”，则呈现出一种爱的动态之美。这种爱简直融含了所有的物态之美，说明爱的确是无处不在、无时不有的。</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文本占位符 13313"/>
          <p:cNvSpPr>
            <a:spLocks noGrp="1" noRot="1"/>
          </p:cNvSpPr>
          <p:nvPr>
            <p:ph type="body" idx="1"/>
          </p:nvPr>
        </p:nvSpPr>
        <p:spPr>
          <a:xfrm>
            <a:off x="304800" y="533400"/>
            <a:ext cx="8540750" cy="6019800"/>
          </a:xfrm>
          <a:ln/>
        </p:spPr>
        <p:txBody>
          <a:bodyPr/>
          <a:p>
            <a:pPr>
              <a:lnSpc>
                <a:spcPct val="120000"/>
              </a:lnSpc>
            </a:pPr>
            <a:r>
              <a:rPr lang="zh-CN" altLang="en-US" sz="2800" b="1"/>
              <a:t>很多人认识她，是因为梁思成、徐志摩、金岳霖这些光芒耀眼的名字。</a:t>
            </a:r>
            <a:endParaRPr lang="zh-CN" altLang="en-US" sz="2800" b="1"/>
          </a:p>
          <a:p>
            <a:pPr>
              <a:lnSpc>
                <a:spcPct val="120000"/>
              </a:lnSpc>
            </a:pPr>
            <a:r>
              <a:rPr lang="zh-CN" altLang="en-US" sz="2800" b="1"/>
              <a:t>孰不知，身为中国第一位女性建筑学家的她，文学造诣亦颇深，著作涉及诗歌散文小说剧本，笔法轻灵。</a:t>
            </a:r>
            <a:endParaRPr lang="zh-CN" altLang="en-US" sz="2800" b="1"/>
          </a:p>
          <a:p>
            <a:pPr>
              <a:lnSpc>
                <a:spcPct val="120000"/>
              </a:lnSpc>
            </a:pPr>
            <a:r>
              <a:rPr lang="zh-CN" altLang="en-US" sz="2800" b="1"/>
              <a:t>这样的才女，从来不是站在巨人肩头的天使。</a:t>
            </a:r>
            <a:endParaRPr lang="zh-CN" altLang="en-US" sz="2800" b="1"/>
          </a:p>
          <a:p>
            <a:pPr>
              <a:lnSpc>
                <a:spcPct val="120000"/>
              </a:lnSpc>
            </a:pPr>
            <a:r>
              <a:rPr lang="zh-CN" altLang="en-US" sz="2800" b="1"/>
              <a:t>连徐志摩的发妻张幼仪都不得不承认：“志摩的女友是位长相很漂亮，双脚完全自由的女士。”</a:t>
            </a:r>
            <a:endParaRPr lang="zh-CN" altLang="en-US" sz="2800" b="1"/>
          </a:p>
          <a:p>
            <a:pPr>
              <a:lnSpc>
                <a:spcPct val="120000"/>
              </a:lnSpc>
            </a:pPr>
            <a:r>
              <a:rPr lang="zh-CN" altLang="en-US" sz="2800" b="1"/>
              <a:t>这样的女子，是一轮新月，她有自己的夜空。星光，不过是点缀，衬托出她的鲜妍、明媚。</a:t>
            </a:r>
            <a:endParaRPr lang="zh-CN" altLang="en-US" sz="2800"/>
          </a:p>
        </p:txBody>
      </p:sp>
    </p:spTree>
  </p:cSld>
  <p:clrMapOvr>
    <a:masterClrMapping/>
  </p:clrMapOvr>
  <p:transition>
    <p:split orient="vert" dir="in"/>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8" name="标题 60417"/>
          <p:cNvSpPr>
            <a:spLocks noGrp="1"/>
          </p:cNvSpPr>
          <p:nvPr>
            <p:ph type="title"/>
          </p:nvPr>
        </p:nvSpPr>
        <p:spPr>
          <a:ln/>
        </p:spPr>
        <p:txBody>
          <a:bodyPr anchor="ctr"/>
          <a:p>
            <a:r>
              <a:rPr lang="en-US" altLang="zh-CN"/>
              <a:t>          </a:t>
            </a:r>
            <a:r>
              <a:rPr lang="zh-CN" altLang="en-US"/>
              <a:t>动静结合，风光自然</a:t>
            </a:r>
            <a:endParaRPr lang="zh-CN" altLang="en-US"/>
          </a:p>
        </p:txBody>
      </p:sp>
      <p:sp>
        <p:nvSpPr>
          <p:cNvPr id="60419" name="文本占位符 60418"/>
          <p:cNvSpPr>
            <a:spLocks noGrp="1"/>
          </p:cNvSpPr>
          <p:nvPr>
            <p:ph type="body" idx="1"/>
          </p:nvPr>
        </p:nvSpPr>
        <p:spPr>
          <a:ln/>
        </p:spPr>
        <p:txBody>
          <a:bodyPr/>
          <a:p>
            <a:r>
              <a:rPr lang="zh-CN" altLang="en-US"/>
              <a:t>四月的花，“娉婷”且“鲜艳”，这已然是绝美的风姿了。但诗人显然并不满足于这一点，因为这还不够，还有“百花的冠冕你戴着”，那种令人艳羡的美还能进一步形容吗？但“你”的爱却美而不娇、艳而不俗，那“月圆”的“庄严”与“天真”，更显现出爱的深刻与厚重、淳朴与大气。在这里，诗人揭示了爱的内涵与真谛。</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42" name="标题 61441"/>
          <p:cNvSpPr>
            <a:spLocks noGrp="1"/>
          </p:cNvSpPr>
          <p:nvPr>
            <p:ph type="title"/>
          </p:nvPr>
        </p:nvSpPr>
        <p:spPr>
          <a:ln/>
        </p:spPr>
        <p:txBody>
          <a:bodyPr anchor="ctr"/>
          <a:p>
            <a:r>
              <a:rPr lang="en-US" altLang="zh-CN"/>
              <a:t>               </a:t>
            </a:r>
            <a:r>
              <a:rPr lang="zh-CN" altLang="en-US"/>
              <a:t>内容的纯净</a:t>
            </a:r>
            <a:endParaRPr lang="zh-CN" altLang="en-US"/>
          </a:p>
        </p:txBody>
      </p:sp>
      <p:sp>
        <p:nvSpPr>
          <p:cNvPr id="61443" name="文本占位符 61442"/>
          <p:cNvSpPr>
            <a:spLocks noGrp="1"/>
          </p:cNvSpPr>
          <p:nvPr>
            <p:ph type="body" idx="1"/>
          </p:nvPr>
        </p:nvSpPr>
        <p:spPr>
          <a:ln/>
        </p:spPr>
        <p:txBody>
          <a:bodyPr/>
          <a:p>
            <a:pPr>
              <a:lnSpc>
                <a:spcPct val="150000"/>
              </a:lnSpc>
            </a:pPr>
            <a:r>
              <a:rPr lang="zh-CN" altLang="en-US"/>
              <a:t>四月的景是完全可以感知的：视觉上有“一树一树的花开”；听觉上，有“燕在梁间呢喃”；触觉上，有布满空间的“暖”。诗人再也无法走出这爱的空间，因为这里就是她的“希望”，有着她的爱得缠绵。</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2466" name="标题 62465"/>
          <p:cNvSpPr>
            <a:spLocks noGrp="1"/>
          </p:cNvSpPr>
          <p:nvPr>
            <p:ph type="title"/>
          </p:nvPr>
        </p:nvSpPr>
        <p:spPr>
          <a:ln/>
        </p:spPr>
        <p:txBody>
          <a:bodyPr anchor="ctr"/>
          <a:p>
            <a:r>
              <a:rPr lang="en-US" altLang="zh-CN"/>
              <a:t>               </a:t>
            </a:r>
            <a:r>
              <a:rPr lang="zh-CN" altLang="en-US"/>
              <a:t>内容的纯净</a:t>
            </a:r>
            <a:endParaRPr lang="zh-CN" altLang="en-US"/>
          </a:p>
        </p:txBody>
      </p:sp>
      <p:sp>
        <p:nvSpPr>
          <p:cNvPr id="62467" name="文本占位符 62466"/>
          <p:cNvSpPr>
            <a:spLocks noGrp="1"/>
          </p:cNvSpPr>
          <p:nvPr>
            <p:ph type="body" idx="1"/>
          </p:nvPr>
        </p:nvSpPr>
        <p:spPr>
          <a:ln/>
        </p:spPr>
        <p:txBody>
          <a:bodyPr/>
          <a:p>
            <a:r>
              <a:rPr lang="zh-CN" altLang="en-US"/>
              <a:t>诗人从不同的角度描摹“人间的四月天”，充分表现出爱之深、情之切、意之密。诗人穷尽了自己所有的想象，把心中的最高理想比喻成美妙无比、精妙绝伦的“人间四月天”，诗情画意浓郁，柔情蜜意深厚。诗人眼中的“人间四月天”，就是爱的无上象征，就是希望的现实所在，就是温暖的心灵寓所，就是幸福的精神家园。</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490" name="文本占位符 63489"/>
          <p:cNvSpPr>
            <a:spLocks noGrp="1"/>
          </p:cNvSpPr>
          <p:nvPr>
            <p:ph type="body" idx="1"/>
          </p:nvPr>
        </p:nvSpPr>
        <p:spPr>
          <a:xfrm>
            <a:off x="457200" y="1143000"/>
            <a:ext cx="8229600" cy="4876800"/>
          </a:xfrm>
          <a:ln/>
        </p:spPr>
        <p:txBody>
          <a:bodyPr/>
          <a:p>
            <a:pPr>
              <a:lnSpc>
                <a:spcPct val="150000"/>
              </a:lnSpc>
            </a:pPr>
            <a:r>
              <a:rPr lang="zh-CN" altLang="en-US"/>
              <a:t>在这“人间的四月天”里，既有微风在融融春光里飞舞，也有繁星在悠悠夜空中闪烁，既有细雨洒落花瓣，也有春燕温柔呢喃。那鹅黄的柔韧的草，那嫩绿的新鲜的芽，那洁白的明净的莲，都让诗人倍感欣喜、温馨、眷恋。</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标题 64513"/>
          <p:cNvSpPr>
            <a:spLocks noGrp="1"/>
          </p:cNvSpPr>
          <p:nvPr>
            <p:ph type="title"/>
          </p:nvPr>
        </p:nvSpPr>
        <p:spPr>
          <a:ln/>
        </p:spPr>
        <p:txBody>
          <a:bodyPr anchor="ctr"/>
          <a:p>
            <a:r>
              <a:rPr lang="en-US" altLang="zh-CN"/>
              <a:t>               </a:t>
            </a:r>
            <a:r>
              <a:rPr lang="zh-CN" altLang="en-US"/>
              <a:t>形式的纯熟</a:t>
            </a:r>
            <a:endParaRPr lang="zh-CN" altLang="en-US"/>
          </a:p>
        </p:txBody>
      </p:sp>
      <p:sp>
        <p:nvSpPr>
          <p:cNvPr id="64515" name="文本占位符 64514"/>
          <p:cNvSpPr>
            <a:spLocks noGrp="1"/>
          </p:cNvSpPr>
          <p:nvPr>
            <p:ph type="body" idx="1"/>
          </p:nvPr>
        </p:nvSpPr>
        <p:spPr>
          <a:ln/>
        </p:spPr>
        <p:txBody>
          <a:bodyPr/>
          <a:p>
            <a:pPr>
              <a:lnSpc>
                <a:spcPct val="120000"/>
              </a:lnSpc>
            </a:pPr>
            <a:r>
              <a:rPr lang="zh-CN" altLang="en-US" sz="2800"/>
              <a:t>诗中采用重重叠叠的比喻，意象美丽而丝毫无雕饰之嫌，反而愈加衬出诗中的意境和纯净</a:t>
            </a:r>
            <a:r>
              <a:rPr lang="en-US" altLang="zh-CN" sz="2800"/>
              <a:t>——</a:t>
            </a:r>
            <a:r>
              <a:rPr lang="zh-CN" altLang="en-US" sz="2800"/>
              <a:t>在华美的修饰中更见清新自然的感情流露。在形式上，诗歌采用新月诗派的诗美原则：讲求格律的和谐、语言的雕塑美和音律的乐感。这首诗可以说是这一原则的完美体现，词语的跳跃和韵律的和谐几乎达到了极致。</a:t>
            </a:r>
            <a:endParaRPr lang="zh-CN" altLang="en-US" sz="28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8" name="文本占位符 65537"/>
          <p:cNvSpPr>
            <a:spLocks noGrp="1"/>
          </p:cNvSpPr>
          <p:nvPr>
            <p:ph type="body" idx="1"/>
          </p:nvPr>
        </p:nvSpPr>
        <p:spPr>
          <a:xfrm>
            <a:off x="457200" y="1295400"/>
            <a:ext cx="8229600" cy="4724400"/>
          </a:xfrm>
          <a:ln/>
        </p:spPr>
        <p:txBody>
          <a:bodyPr/>
          <a:p>
            <a:pPr>
              <a:lnSpc>
                <a:spcPct val="120000"/>
              </a:lnSpc>
            </a:pPr>
            <a:endParaRPr lang="en-US" altLang="zh-CN"/>
          </a:p>
          <a:p>
            <a:pPr>
              <a:lnSpc>
                <a:spcPct val="120000"/>
              </a:lnSpc>
            </a:pPr>
            <a:r>
              <a:rPr lang="zh-CN" altLang="en-US"/>
              <a:t>四月，是踏青的季节；四月，一年中的春天，是春天中的盛季。四月，一年中最珍贵的季节，一如初恋转瞬即逝。在这样的季节里，诗人要写下心中的爱，写下一季的心情。诗人要将这样的春景比作心中的“你”。这样的季节有着什么样的春景呢？</a:t>
            </a:r>
            <a:endParaRPr lang="zh-CN" altLang="en-US"/>
          </a:p>
        </p:txBody>
      </p:sp>
      <p:sp>
        <p:nvSpPr>
          <p:cNvPr id="65539" name="标题 65538"/>
          <p:cNvSpPr>
            <a:spLocks noGrp="1"/>
          </p:cNvSpPr>
          <p:nvPr>
            <p:ph type="title"/>
          </p:nvPr>
        </p:nvSpPr>
        <p:spPr>
          <a:ln/>
        </p:spPr>
        <p:txBody>
          <a:bodyPr anchor="ctr"/>
          <a:p>
            <a:r>
              <a:rPr lang="en-US" altLang="zh-CN"/>
              <a:t>               </a:t>
            </a:r>
            <a:r>
              <a:rPr lang="zh-CN" altLang="en-US"/>
              <a:t>语言的华美</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2" name="文本占位符 66561"/>
          <p:cNvSpPr>
            <a:spLocks noGrp="1"/>
          </p:cNvSpPr>
          <p:nvPr>
            <p:ph type="body" idx="1"/>
          </p:nvPr>
        </p:nvSpPr>
        <p:spPr>
          <a:xfrm>
            <a:off x="457200" y="685800"/>
            <a:ext cx="8229600" cy="5334000"/>
          </a:xfrm>
          <a:ln/>
        </p:spPr>
        <p:txBody>
          <a:bodyPr/>
          <a:p>
            <a:pPr>
              <a:lnSpc>
                <a:spcPct val="120000"/>
              </a:lnSpc>
            </a:pPr>
            <a:r>
              <a:rPr lang="zh-CN" altLang="en-US" sz="2800"/>
              <a:t>世界带着点点的笑意，那轻柔的风声是它的倾诉、它的神韵。它是轻灵的，舞动着光艳的春天，千姿百态。在万物复苏的天地间，一切都在跃跃欲试地生长，浮动着氤氲的气息。在迷茫的天地间，云烟是复苏的景象。黄昏来临后，温凉的夜趁着这样的时机展示自己的妩媚。三两点星光有意无意地闪着，和花园里微微舞动的花朵对语，一如微风细雨中的景象：轻盈而柔美，多姿而带着鲜艳。圆月升起，天真而庄重地说着“你”的郑重和纯净。</a:t>
            </a:r>
            <a:endParaRPr lang="zh-CN" altLang="en-US" sz="28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文本占位符 67585"/>
          <p:cNvSpPr>
            <a:spLocks noGrp="1"/>
          </p:cNvSpPr>
          <p:nvPr>
            <p:ph type="body" idx="1"/>
          </p:nvPr>
        </p:nvSpPr>
        <p:spPr>
          <a:xfrm>
            <a:off x="457200" y="1371600"/>
            <a:ext cx="8229600" cy="4648200"/>
          </a:xfrm>
          <a:ln/>
        </p:spPr>
        <p:txBody>
          <a:bodyPr/>
          <a:p>
            <a:pPr>
              <a:lnSpc>
                <a:spcPct val="150000"/>
              </a:lnSpc>
            </a:pPr>
            <a:r>
              <a:rPr lang="zh-CN" altLang="en-US"/>
              <a:t>让我们永远记住这首林徽因的</a:t>
            </a:r>
            <a:r>
              <a:rPr lang="en-US" altLang="zh-CN"/>
              <a:t>《</a:t>
            </a:r>
            <a:r>
              <a:rPr lang="zh-CN" altLang="en-US"/>
              <a:t>你是人间的四月天</a:t>
            </a:r>
            <a:r>
              <a:rPr lang="en-US" altLang="zh-CN"/>
              <a:t>》</a:t>
            </a:r>
            <a:r>
              <a:rPr lang="zh-CN" altLang="en-US"/>
              <a:t>的赞歌，让四月天带给我们永恒的春天，让四月天在我们心中留下最美的记忆，纪念这四季中最美好的四月天。</a:t>
            </a:r>
            <a:endParaRPr lang="zh-CN" altLang="en-US"/>
          </a:p>
          <a:p>
            <a:pPr>
              <a:lnSpc>
                <a:spcPct val="150000"/>
              </a:lnSpc>
            </a:pPr>
            <a:endParaRPr lang="zh-CN" altLang="en-US"/>
          </a:p>
        </p:txBody>
      </p:sp>
      <p:sp>
        <p:nvSpPr>
          <p:cNvPr id="67587" name="文本框 67586"/>
          <p:cNvSpPr txBox="1"/>
          <p:nvPr/>
        </p:nvSpPr>
        <p:spPr>
          <a:xfrm>
            <a:off x="3048000" y="609600"/>
            <a:ext cx="2590800" cy="701675"/>
          </a:xfrm>
          <a:prstGeom prst="rect">
            <a:avLst/>
          </a:prstGeom>
          <a:noFill/>
          <a:ln w="9525">
            <a:noFill/>
          </a:ln>
        </p:spPr>
        <p:txBody>
          <a:bodyPr>
            <a:spAutoFit/>
          </a:bodyPr>
          <a:p>
            <a:pPr lvl="0">
              <a:spcBef>
                <a:spcPct val="50000"/>
              </a:spcBef>
            </a:pPr>
            <a:r>
              <a:rPr lang="en-US" altLang="zh-CN">
                <a:latin typeface="Arial" panose="020B0604020202020204" pitchFamily="34" charset="0"/>
                <a:ea typeface="宋体" panose="02010600030101010101" pitchFamily="2" charset="-122"/>
              </a:rPr>
              <a:t>             </a:t>
            </a:r>
            <a:r>
              <a:rPr lang="zh-CN" altLang="en-US" sz="4000">
                <a:latin typeface="Arial" panose="020B0604020202020204" pitchFamily="34" charset="0"/>
                <a:ea typeface="黑体" panose="02010609060101010101" pitchFamily="2" charset="-122"/>
              </a:rPr>
              <a:t>小结</a:t>
            </a:r>
            <a:endParaRPr lang="zh-CN" altLang="en-US" sz="4000">
              <a:latin typeface="Arial" panose="020B0604020202020204" pitchFamily="34" charset="0"/>
              <a:ea typeface="黑体" panose="0201060906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8610" name="图片 68609" descr="38be4aeaf05da1f1d539c9a6"/>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8611" name="标题 68610"/>
          <p:cNvSpPr>
            <a:spLocks noGrp="1"/>
          </p:cNvSpPr>
          <p:nvPr>
            <p:ph type="title"/>
          </p:nvPr>
        </p:nvSpPr>
        <p:spPr>
          <a:xfrm>
            <a:off x="457200" y="1143000"/>
            <a:ext cx="8229600" cy="1143000"/>
          </a:xfrm>
          <a:ln/>
        </p:spPr>
        <p:txBody>
          <a:bodyPr anchor="ctr"/>
          <a:p>
            <a:r>
              <a:rPr lang="en-US" altLang="zh-CN" sz="4000">
                <a:solidFill>
                  <a:srgbClr val="0000FF"/>
                </a:solidFill>
              </a:rPr>
              <a:t>《</a:t>
            </a:r>
            <a:r>
              <a:rPr lang="zh-CN" altLang="en-US" sz="4000">
                <a:solidFill>
                  <a:srgbClr val="0000FF"/>
                </a:solidFill>
              </a:rPr>
              <a:t>那一晚</a:t>
            </a:r>
            <a:r>
              <a:rPr lang="en-US" altLang="zh-CN" sz="4000">
                <a:solidFill>
                  <a:srgbClr val="0000FF"/>
                </a:solidFill>
              </a:rPr>
              <a:t>》         </a:t>
            </a:r>
            <a:br>
              <a:rPr lang="en-US" altLang="zh-CN" sz="4000">
                <a:solidFill>
                  <a:srgbClr val="0000FF"/>
                </a:solidFill>
              </a:rPr>
            </a:br>
            <a:r>
              <a:rPr lang="en-US" altLang="zh-CN" sz="4000">
                <a:solidFill>
                  <a:srgbClr val="0000FF"/>
                </a:solidFill>
              </a:rPr>
              <a:t>  </a:t>
            </a:r>
            <a:r>
              <a:rPr lang="zh-CN" altLang="en-US" sz="4000">
                <a:solidFill>
                  <a:srgbClr val="0000FF"/>
                </a:solidFill>
              </a:rPr>
              <a:t>林徽因</a:t>
            </a:r>
            <a:endParaRPr lang="zh-CN" altLang="en-US" sz="4000"/>
          </a:p>
        </p:txBody>
      </p:sp>
      <p:sp>
        <p:nvSpPr>
          <p:cNvPr id="68612" name="文本占位符 68611"/>
          <p:cNvSpPr>
            <a:spLocks noGrp="1"/>
          </p:cNvSpPr>
          <p:nvPr>
            <p:ph type="body" sz="half" idx="1"/>
          </p:nvPr>
        </p:nvSpPr>
        <p:spPr>
          <a:xfrm>
            <a:off x="4572000" y="0"/>
            <a:ext cx="4495800" cy="6858000"/>
          </a:xfrm>
          <a:ln/>
        </p:spPr>
        <p:txBody>
          <a:bodyPr/>
          <a:p>
            <a:pPr>
              <a:lnSpc>
                <a:spcPct val="80000"/>
              </a:lnSpc>
              <a:buNone/>
            </a:pPr>
            <a:r>
              <a:rPr lang="en-US" altLang="zh-CN" sz="1000" kern="1200"/>
              <a:t>                 </a:t>
            </a:r>
            <a:r>
              <a:rPr lang="zh-CN" altLang="en-US" sz="2000" b="1" kern="1200">
                <a:solidFill>
                  <a:schemeClr val="bg2"/>
                </a:solidFill>
                <a:latin typeface="隶书" pitchFamily="1" charset="-122"/>
                <a:ea typeface="隶书" pitchFamily="1" charset="-122"/>
              </a:rPr>
              <a:t>那一晚</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a:t>
            </a:r>
            <a:r>
              <a:rPr lang="zh-CN" altLang="en-US" sz="1800" b="1" kern="1200">
                <a:solidFill>
                  <a:schemeClr val="bg2"/>
                </a:solidFill>
                <a:latin typeface="隶书" pitchFamily="1" charset="-122"/>
                <a:ea typeface="隶书" pitchFamily="1" charset="-122"/>
              </a:rPr>
              <a:t>万家灯火倏然黯淡</a:t>
            </a:r>
            <a:endParaRPr lang="zh-CN" altLang="en-US" sz="1800" b="1" kern="1200">
              <a:solidFill>
                <a:schemeClr val="bg2"/>
              </a:solidFill>
              <a:latin typeface="隶书" pitchFamily="1" charset="-122"/>
              <a:ea typeface="隶书" pitchFamily="1" charset="-122"/>
            </a:endParaRPr>
          </a:p>
          <a:p>
            <a:pPr>
              <a:lnSpc>
                <a:spcPct val="80000"/>
              </a:lnSpc>
            </a:pPr>
            <a:endParaRPr lang="zh-CN" altLang="en-US" sz="18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心海里两只船</a:t>
            </a:r>
            <a:endParaRPr lang="zh-CN" altLang="en-US" sz="2000" b="1" kern="1200">
              <a:solidFill>
                <a:schemeClr val="bg2"/>
              </a:solidFill>
              <a:latin typeface="隶书" pitchFamily="1" charset="-122"/>
              <a:ea typeface="隶书" pitchFamily="1" charset="-122"/>
            </a:endParaRPr>
          </a:p>
          <a:p>
            <a:pPr>
              <a:lnSpc>
                <a:spcPct val="80000"/>
              </a:lnSpc>
              <a:buNone/>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和一桅帆</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忽闪忽闪</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阳光的围栏</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被漫天的雨幕占满</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一如仲夏苦莲</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艰难而勇敢</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也许期待只在一瞬间</a:t>
            </a:r>
            <a:endParaRPr lang="zh-CN" altLang="en-US" sz="2000" b="1" kern="1200">
              <a:solidFill>
                <a:schemeClr val="bg2"/>
              </a:solidFill>
              <a:latin typeface="隶书" pitchFamily="1" charset="-122"/>
              <a:ea typeface="隶书" pitchFamily="1" charset="-122"/>
            </a:endParaRPr>
          </a:p>
          <a:p>
            <a:pPr>
              <a:lnSpc>
                <a:spcPct val="80000"/>
              </a:lnSpc>
            </a:pPr>
            <a:endParaRPr lang="zh-CN" altLang="en-US" sz="2000" b="1" kern="1200">
              <a:solidFill>
                <a:schemeClr val="bg2"/>
              </a:solidFill>
              <a:latin typeface="隶书" pitchFamily="1" charset="-122"/>
              <a:ea typeface="隶书" pitchFamily="1" charset="-122"/>
            </a:endParaRPr>
          </a:p>
          <a:p>
            <a:pPr>
              <a:lnSpc>
                <a:spcPct val="80000"/>
              </a:lnSpc>
              <a:buNone/>
            </a:pPr>
            <a:r>
              <a:rPr lang="zh-CN" altLang="en-US" sz="2000" b="1" kern="1200">
                <a:solidFill>
                  <a:schemeClr val="bg2"/>
                </a:solidFill>
                <a:latin typeface="隶书" pitchFamily="1" charset="-122"/>
                <a:ea typeface="隶书" pitchFamily="1" charset="-122"/>
              </a:rPr>
              <a:t>　　但会永远</a:t>
            </a:r>
            <a:endParaRPr lang="zh-CN" altLang="en-US" sz="2000" b="1" kern="1200">
              <a:solidFill>
                <a:schemeClr val="bg2"/>
              </a:solidFill>
              <a:latin typeface="隶书" pitchFamily="1" charset="-122"/>
              <a:ea typeface="隶书" pitchFamily="1" charset="-122"/>
            </a:endParaRPr>
          </a:p>
        </p:txBody>
      </p:sp>
      <p:sp>
        <p:nvSpPr>
          <p:cNvPr id="68613" name="文本框 68612"/>
          <p:cNvSpPr txBox="1"/>
          <p:nvPr/>
        </p:nvSpPr>
        <p:spPr>
          <a:xfrm>
            <a:off x="609600" y="258763"/>
            <a:ext cx="3841750" cy="579437"/>
          </a:xfrm>
          <a:prstGeom prst="rect">
            <a:avLst/>
          </a:prstGeom>
          <a:noFill/>
          <a:ln w="9525">
            <a:noFill/>
          </a:ln>
        </p:spPr>
        <p:txBody>
          <a:bodyPr wrap="none" anchor="t">
            <a:spAutoFit/>
          </a:bodyPr>
          <a:p>
            <a:pPr lvl="0"/>
            <a:r>
              <a:rPr lang="zh-CN" altLang="en-US" sz="3200">
                <a:solidFill>
                  <a:srgbClr val="FF3300"/>
                </a:solidFill>
                <a:latin typeface="Arial" panose="020B0604020202020204" pitchFamily="34" charset="0"/>
                <a:ea typeface="黑体" panose="02010609060101010101" pitchFamily="2" charset="-122"/>
              </a:rPr>
              <a:t>四、林徽因诗作欣赏</a:t>
            </a:r>
            <a:endParaRPr lang="zh-CN" altLang="en-US" sz="3200">
              <a:solidFill>
                <a:srgbClr val="FF3300"/>
              </a:solidFill>
              <a:latin typeface="Arial" panose="020B0604020202020204" pitchFamily="34" charset="0"/>
              <a:ea typeface="黑体" panose="02010609060101010101" pitchFamily="2" charset="-122"/>
            </a:endParaRPr>
          </a:p>
        </p:txBody>
      </p:sp>
    </p:spTree>
  </p:cSld>
  <p:clrMapOvr>
    <a:masterClrMapping/>
  </p:clrMapOvr>
  <p:transition advClick="0" advTm="200"/>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9634" name="图片 69633" descr="dab229ef18ae96c2cf1b3e5d"/>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69635" name="文本占位符 69634"/>
          <p:cNvSpPr>
            <a:spLocks noGrp="1"/>
          </p:cNvSpPr>
          <p:nvPr>
            <p:ph type="body" sz="half" idx="1"/>
          </p:nvPr>
        </p:nvSpPr>
        <p:spPr>
          <a:xfrm>
            <a:off x="2895600" y="0"/>
            <a:ext cx="4495800" cy="6858000"/>
          </a:xfrm>
          <a:ln/>
        </p:spPr>
        <p:txBody>
          <a:bodyPr/>
          <a:p>
            <a:pPr>
              <a:lnSpc>
                <a:spcPct val="80000"/>
              </a:lnSpc>
              <a:buNone/>
            </a:pPr>
            <a:r>
              <a:rPr lang="zh-CN" altLang="en-US" sz="1800" kern="1200">
                <a:solidFill>
                  <a:schemeClr val="bg2"/>
                </a:solidFill>
                <a:ea typeface="隶书" pitchFamily="1" charset="-122"/>
              </a:rPr>
              <a:t>那一晚</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霓虹灯花儿一般眨着眼</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街影里行人昏暗</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两颗心</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踟躇天涯</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执着相牵</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月芽儿钩不住的秋天</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菟丝子缠绵却也烂漫</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流浪的诗篇</a:t>
            </a:r>
            <a:endParaRPr lang="zh-CN" altLang="en-US" sz="1800" kern="1200">
              <a:solidFill>
                <a:schemeClr val="bg2"/>
              </a:solidFill>
              <a:ea typeface="隶书" pitchFamily="1" charset="-122"/>
            </a:endParaRPr>
          </a:p>
          <a:p>
            <a:pPr>
              <a:lnSpc>
                <a:spcPct val="80000"/>
              </a:lnSpc>
              <a:buNone/>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再也不忍走远</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爱情往往只在一瞬间</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却能永远</a:t>
            </a:r>
            <a:endParaRPr lang="zh-CN" altLang="en-US" sz="1800" kern="1200">
              <a:solidFill>
                <a:schemeClr val="bg2"/>
              </a:solidFill>
              <a:ea typeface="隶书" pitchFamily="1" charset="-122"/>
            </a:endParaRPr>
          </a:p>
          <a:p>
            <a:pPr>
              <a:lnSpc>
                <a:spcPct val="80000"/>
              </a:lnSpc>
              <a:buNone/>
            </a:pPr>
            <a:endParaRPr lang="zh-CN" altLang="en-US" sz="1800" kern="1200">
              <a:solidFill>
                <a:schemeClr val="bg2"/>
              </a:solidFill>
              <a:ea typeface="隶书" pitchFamily="1" charset="-122"/>
            </a:endParaRPr>
          </a:p>
        </p:txBody>
      </p:sp>
    </p:spTree>
  </p:cSld>
  <p:clrMapOvr>
    <a:masterClrMapping/>
  </p:clrMapOvr>
  <p:transition advClick="0" advTm="200"/>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图片 14337" descr="0422e32edd54b0484ec2261c"/>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14339" name="文本占位符 14338"/>
          <p:cNvSpPr>
            <a:spLocks noGrp="1" noRot="1"/>
          </p:cNvSpPr>
          <p:nvPr>
            <p:ph type="body" sz="half" idx="1"/>
          </p:nvPr>
        </p:nvSpPr>
        <p:spPr>
          <a:xfrm>
            <a:off x="4343400" y="304800"/>
            <a:ext cx="5029200" cy="6248400"/>
          </a:xfrm>
          <a:ln/>
        </p:spPr>
        <p:txBody>
          <a:bodyPr/>
          <a:p>
            <a:pPr>
              <a:buNone/>
            </a:pPr>
            <a:r>
              <a:rPr lang="en-US" altLang="zh-CN" sz="2400" kern="1200">
                <a:solidFill>
                  <a:schemeClr val="bg1"/>
                </a:solidFill>
                <a:effectLst>
                  <a:outerShdw blurRad="38100" dist="38100" dir="2700000">
                    <a:srgbClr val="C0C0C0"/>
                  </a:outerShdw>
                </a:effectLst>
                <a:latin typeface="隶书" pitchFamily="1" charset="-122"/>
                <a:ea typeface="隶书" pitchFamily="1" charset="-122"/>
              </a:rPr>
              <a:t>   </a:t>
            </a:r>
            <a:r>
              <a:rPr lang="zh-CN" altLang="en-US" sz="2400" kern="1200">
                <a:effectLst>
                  <a:outerShdw blurRad="38100" dist="38100" dir="2700000">
                    <a:srgbClr val="C0C0C0"/>
                  </a:outerShdw>
                </a:effectLst>
                <a:latin typeface="隶书" pitchFamily="1" charset="-122"/>
                <a:ea typeface="隶书" pitchFamily="1" charset="-122"/>
              </a:rPr>
              <a:t>林徽因（</a:t>
            </a:r>
            <a:r>
              <a:rPr lang="en-US" altLang="zh-CN" sz="2400" kern="1200">
                <a:effectLst>
                  <a:outerShdw blurRad="38100" dist="38100" dir="2700000">
                    <a:srgbClr val="C0C0C0"/>
                  </a:outerShdw>
                </a:effectLst>
                <a:latin typeface="隶书" pitchFamily="1" charset="-122"/>
                <a:ea typeface="隶书" pitchFamily="1" charset="-122"/>
              </a:rPr>
              <a:t>1905-1955</a:t>
            </a:r>
            <a:r>
              <a:rPr lang="zh-CN" altLang="en-US" sz="2400" kern="1200">
                <a:effectLst>
                  <a:outerShdw blurRad="38100" dist="38100" dir="2700000">
                    <a:srgbClr val="C0C0C0"/>
                  </a:outerShdw>
                </a:effectLst>
                <a:latin typeface="隶书" pitchFamily="1" charset="-122"/>
                <a:ea typeface="隶书" pitchFamily="1" charset="-122"/>
              </a:rPr>
              <a:t>），福建闽县</a:t>
            </a:r>
            <a:r>
              <a:rPr lang="en-US" altLang="zh-CN" sz="2400" kern="1200">
                <a:effectLst>
                  <a:outerShdw blurRad="38100" dist="38100" dir="2700000">
                    <a:srgbClr val="C0C0C0"/>
                  </a:outerShdw>
                </a:effectLst>
                <a:latin typeface="隶书" pitchFamily="1" charset="-122"/>
                <a:ea typeface="隶书" pitchFamily="1" charset="-122"/>
              </a:rPr>
              <a:t>(</a:t>
            </a:r>
            <a:r>
              <a:rPr lang="zh-CN" altLang="en-US" sz="2400" kern="1200">
                <a:effectLst>
                  <a:outerShdw blurRad="38100" dist="38100" dir="2700000">
                    <a:srgbClr val="C0C0C0"/>
                  </a:outerShdw>
                </a:effectLst>
                <a:latin typeface="隶书" pitchFamily="1" charset="-122"/>
                <a:ea typeface="隶书" pitchFamily="1" charset="-122"/>
              </a:rPr>
              <a:t>今福州）人，出身于官宦世家。建筑学家和作家，为中国第一位女性建筑学家，同时也被胡适誉为中国一代才女。三十年代初，与夫婿梁思成用现代科学方法研究中国古代建筑，成为这个学术领域的开拓者，后来在这方面获得了巨大的学术成就，为中国古代建筑研究奠定了坚实的科学基础。她的文学著作包括散文、诗歌、小说、剧本、译文和书信等，其中代表作为</a:t>
            </a:r>
            <a:r>
              <a:rPr lang="en-US" altLang="zh-CN" sz="2400" kern="1200">
                <a:effectLst>
                  <a:outerShdw blurRad="38100" dist="38100" dir="2700000">
                    <a:srgbClr val="C0C0C0"/>
                  </a:outerShdw>
                </a:effectLst>
                <a:latin typeface="隶书" pitchFamily="1" charset="-122"/>
                <a:ea typeface="隶书" pitchFamily="1" charset="-122"/>
              </a:rPr>
              <a:t>《</a:t>
            </a:r>
            <a:r>
              <a:rPr lang="zh-CN" altLang="en-US" sz="2400" kern="1200">
                <a:effectLst>
                  <a:outerShdw blurRad="38100" dist="38100" dir="2700000">
                    <a:srgbClr val="C0C0C0"/>
                  </a:outerShdw>
                </a:effectLst>
                <a:latin typeface="隶书" pitchFamily="1" charset="-122"/>
                <a:ea typeface="隶书" pitchFamily="1" charset="-122"/>
              </a:rPr>
              <a:t>你是人间四月天</a:t>
            </a:r>
            <a:r>
              <a:rPr lang="en-US" altLang="zh-CN" sz="2400" kern="1200">
                <a:effectLst>
                  <a:outerShdw blurRad="38100" dist="38100" dir="2700000">
                    <a:srgbClr val="C0C0C0"/>
                  </a:outerShdw>
                </a:effectLst>
                <a:latin typeface="隶书" pitchFamily="1" charset="-122"/>
                <a:ea typeface="隶书" pitchFamily="1" charset="-122"/>
              </a:rPr>
              <a:t>》</a:t>
            </a:r>
            <a:r>
              <a:rPr lang="zh-CN" altLang="en-US" sz="2400" kern="1200">
                <a:effectLst>
                  <a:outerShdw blurRad="38100" dist="38100" dir="2700000">
                    <a:srgbClr val="C0C0C0"/>
                  </a:outerShdw>
                </a:effectLst>
                <a:latin typeface="隶书" pitchFamily="1" charset="-122"/>
                <a:ea typeface="隶书" pitchFamily="1" charset="-122"/>
              </a:rPr>
              <a:t>，小说</a:t>
            </a:r>
            <a:r>
              <a:rPr lang="en-US" altLang="zh-CN" sz="2400" kern="1200">
                <a:effectLst>
                  <a:outerShdw blurRad="38100" dist="38100" dir="2700000">
                    <a:srgbClr val="C0C0C0"/>
                  </a:outerShdw>
                </a:effectLst>
                <a:latin typeface="隶书" pitchFamily="1" charset="-122"/>
                <a:ea typeface="隶书" pitchFamily="1" charset="-122"/>
              </a:rPr>
              <a:t>《</a:t>
            </a:r>
            <a:r>
              <a:rPr lang="zh-CN" altLang="en-US" sz="2400" kern="1200">
                <a:effectLst>
                  <a:outerShdw blurRad="38100" dist="38100" dir="2700000">
                    <a:srgbClr val="C0C0C0"/>
                  </a:outerShdw>
                </a:effectLst>
                <a:latin typeface="隶书" pitchFamily="1" charset="-122"/>
                <a:ea typeface="隶书" pitchFamily="1" charset="-122"/>
              </a:rPr>
              <a:t>九十九度中</a:t>
            </a:r>
            <a:r>
              <a:rPr lang="en-US" altLang="zh-CN" sz="2400" kern="1200">
                <a:effectLst>
                  <a:outerShdw blurRad="38100" dist="38100" dir="2700000">
                    <a:srgbClr val="C0C0C0"/>
                  </a:outerShdw>
                </a:effectLst>
                <a:latin typeface="隶书" pitchFamily="1" charset="-122"/>
                <a:ea typeface="隶书" pitchFamily="1" charset="-122"/>
              </a:rPr>
              <a:t>》</a:t>
            </a:r>
            <a:r>
              <a:rPr lang="zh-CN" altLang="en-US" sz="2400" kern="1200">
                <a:effectLst>
                  <a:outerShdw blurRad="38100" dist="38100" dir="2700000">
                    <a:srgbClr val="C0C0C0"/>
                  </a:outerShdw>
                </a:effectLst>
                <a:latin typeface="隶书" pitchFamily="1" charset="-122"/>
                <a:ea typeface="隶书" pitchFamily="1" charset="-122"/>
              </a:rPr>
              <a:t>等。</a:t>
            </a:r>
            <a:r>
              <a:rPr lang="en-US" altLang="zh-CN" sz="2400" kern="1200">
                <a:effectLst>
                  <a:outerShdw blurRad="38100" dist="38100" dir="2700000">
                    <a:srgbClr val="C0C0C0"/>
                  </a:outerShdw>
                </a:effectLst>
                <a:latin typeface="隶书" pitchFamily="1" charset="-122"/>
                <a:ea typeface="隶书" pitchFamily="1" charset="-122"/>
              </a:rPr>
              <a:t>1955</a:t>
            </a:r>
            <a:r>
              <a:rPr lang="zh-CN" altLang="en-US" sz="2400" kern="1200">
                <a:effectLst>
                  <a:outerShdw blurRad="38100" dist="38100" dir="2700000">
                    <a:srgbClr val="C0C0C0"/>
                  </a:outerShdw>
                </a:effectLst>
                <a:latin typeface="隶书" pitchFamily="1" charset="-122"/>
                <a:ea typeface="隶书" pitchFamily="1" charset="-122"/>
              </a:rPr>
              <a:t>年</a:t>
            </a:r>
            <a:r>
              <a:rPr lang="en-US" altLang="zh-CN" sz="2400" kern="1200">
                <a:effectLst>
                  <a:outerShdw blurRad="38100" dist="38100" dir="2700000">
                    <a:srgbClr val="C0C0C0"/>
                  </a:outerShdw>
                </a:effectLst>
                <a:latin typeface="隶书" pitchFamily="1" charset="-122"/>
                <a:ea typeface="隶书" pitchFamily="1" charset="-122"/>
              </a:rPr>
              <a:t>4</a:t>
            </a:r>
            <a:r>
              <a:rPr lang="zh-CN" altLang="en-US" sz="2400" kern="1200">
                <a:effectLst>
                  <a:outerShdw blurRad="38100" dist="38100" dir="2700000">
                    <a:srgbClr val="C0C0C0"/>
                  </a:outerShdw>
                </a:effectLst>
                <a:latin typeface="隶书" pitchFamily="1" charset="-122"/>
                <a:ea typeface="隶书" pitchFamily="1" charset="-122"/>
              </a:rPr>
              <a:t>月</a:t>
            </a:r>
            <a:r>
              <a:rPr lang="en-US" altLang="zh-CN" sz="2400" kern="1200">
                <a:effectLst>
                  <a:outerShdw blurRad="38100" dist="38100" dir="2700000">
                    <a:srgbClr val="C0C0C0"/>
                  </a:outerShdw>
                </a:effectLst>
                <a:latin typeface="隶书" pitchFamily="1" charset="-122"/>
                <a:ea typeface="隶书" pitchFamily="1" charset="-122"/>
              </a:rPr>
              <a:t>1</a:t>
            </a:r>
            <a:r>
              <a:rPr lang="zh-CN" altLang="en-US" sz="2400" kern="1200">
                <a:effectLst>
                  <a:outerShdw blurRad="38100" dist="38100" dir="2700000">
                    <a:srgbClr val="C0C0C0"/>
                  </a:outerShdw>
                </a:effectLst>
                <a:latin typeface="隶书" pitchFamily="1" charset="-122"/>
                <a:ea typeface="隶书" pitchFamily="1" charset="-122"/>
              </a:rPr>
              <a:t>日清晨去世，年仅</a:t>
            </a:r>
            <a:r>
              <a:rPr lang="en-US" altLang="zh-CN" sz="2400" kern="1200">
                <a:effectLst>
                  <a:outerShdw blurRad="38100" dist="38100" dir="2700000">
                    <a:srgbClr val="C0C0C0"/>
                  </a:outerShdw>
                </a:effectLst>
                <a:latin typeface="隶书" pitchFamily="1" charset="-122"/>
                <a:ea typeface="隶书" pitchFamily="1" charset="-122"/>
              </a:rPr>
              <a:t>51</a:t>
            </a:r>
            <a:r>
              <a:rPr lang="zh-CN" altLang="en-US" sz="2400" kern="1200">
                <a:effectLst>
                  <a:outerShdw blurRad="38100" dist="38100" dir="2700000">
                    <a:srgbClr val="C0C0C0"/>
                  </a:outerShdw>
                </a:effectLst>
                <a:latin typeface="隶书" pitchFamily="1" charset="-122"/>
                <a:ea typeface="隶书" pitchFamily="1" charset="-122"/>
              </a:rPr>
              <a:t>岁。</a:t>
            </a:r>
            <a:endParaRPr lang="zh-CN" altLang="en-US" sz="2400" kern="1200">
              <a:effectLst>
                <a:outerShdw blurRad="38100" dist="38100" dir="2700000">
                  <a:srgbClr val="C0C0C0"/>
                </a:outerShdw>
              </a:effectLst>
              <a:latin typeface="隶书" pitchFamily="1" charset="-122"/>
              <a:ea typeface="隶书" pitchFamily="1" charset="-122"/>
            </a:endParaRPr>
          </a:p>
        </p:txBody>
      </p:sp>
      <p:pic>
        <p:nvPicPr>
          <p:cNvPr id="14340" name="图片 14339" descr="1"/>
          <p:cNvPicPr>
            <a:picLocks noChangeAspect="1"/>
          </p:cNvPicPr>
          <p:nvPr/>
        </p:nvPicPr>
        <p:blipFill>
          <a:blip r:embed="rId2"/>
          <a:stretch>
            <a:fillRect/>
          </a:stretch>
        </p:blipFill>
        <p:spPr>
          <a:xfrm>
            <a:off x="304800" y="304800"/>
            <a:ext cx="3962400" cy="5715000"/>
          </a:xfrm>
          <a:prstGeom prst="rect">
            <a:avLst/>
          </a:prstGeom>
          <a:noFill/>
          <a:ln w="9525">
            <a:noFill/>
          </a:ln>
        </p:spPr>
      </p:pic>
    </p:spTree>
  </p:cSld>
  <p:clrMapOvr>
    <a:masterClrMapping/>
  </p:clrMapOvr>
  <p:transition advClick="0" advTm="200">
    <p:split orient="vert" dir="in"/>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0658" name="图片 70657" descr="d50bb9f3d0107e72352acca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0659" name="文本占位符 70658"/>
          <p:cNvSpPr>
            <a:spLocks noGrp="1"/>
          </p:cNvSpPr>
          <p:nvPr>
            <p:ph type="body" sz="half" idx="1"/>
          </p:nvPr>
        </p:nvSpPr>
        <p:spPr>
          <a:xfrm>
            <a:off x="2438400" y="0"/>
            <a:ext cx="4495800" cy="6858000"/>
          </a:xfrm>
          <a:ln/>
        </p:spPr>
        <p:txBody>
          <a:bodyPr/>
          <a:p>
            <a:pPr>
              <a:lnSpc>
                <a:spcPct val="80000"/>
              </a:lnSpc>
              <a:buNone/>
            </a:pPr>
            <a:r>
              <a:rPr lang="en-US" altLang="zh-CN" sz="2000" kern="1200"/>
              <a:t>   </a:t>
            </a:r>
            <a:r>
              <a:rPr lang="zh-CN" altLang="en-US" sz="2000" kern="1200">
                <a:solidFill>
                  <a:schemeClr val="bg2"/>
                </a:solidFill>
                <a:ea typeface="隶书" pitchFamily="1" charset="-122"/>
              </a:rPr>
              <a:t>那一晚</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孤冷冷的云儿迷失在梦的里边</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月色遥远</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纺织娘的歌声</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悠长而迷乱</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万籁无边</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静夜的凄凉</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被满天星星点燃</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苦难的心灵荧光一点点</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毕竟快乐只在一瞬间 </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　形成永远</a:t>
            </a:r>
            <a:endParaRPr lang="zh-CN" altLang="en-US" sz="2000" kern="1200">
              <a:solidFill>
                <a:schemeClr val="bg2"/>
              </a:solidFill>
              <a:ea typeface="隶书" pitchFamily="1" charset="-122"/>
            </a:endParaRPr>
          </a:p>
          <a:p>
            <a:pPr>
              <a:lnSpc>
                <a:spcPct val="80000"/>
              </a:lnSpc>
              <a:buNone/>
            </a:pPr>
            <a:endParaRPr lang="zh-CN" altLang="en-US" sz="2000" kern="1200">
              <a:solidFill>
                <a:schemeClr val="bg2"/>
              </a:solidFill>
              <a:ea typeface="隶书" pitchFamily="1" charset="-122"/>
            </a:endParaRPr>
          </a:p>
        </p:txBody>
      </p:sp>
    </p:spTree>
  </p:cSld>
  <p:clrMapOvr>
    <a:masterClrMapping/>
  </p:clrMapOvr>
  <p:transition advClick="0" advTm="200"/>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1682" name="图片 71681" descr="096e430e92473dc47acbe174"/>
          <p:cNvPicPr>
            <a:picLocks noChangeAspect="1"/>
          </p:cNvPicPr>
          <p:nvPr/>
        </p:nvPicPr>
        <p:blipFill>
          <a:blip r:embed="rId1"/>
          <a:stretch>
            <a:fillRect/>
          </a:stretch>
        </p:blipFill>
        <p:spPr>
          <a:xfrm>
            <a:off x="-304800" y="-228600"/>
            <a:ext cx="9753600" cy="7315200"/>
          </a:xfrm>
          <a:prstGeom prst="rect">
            <a:avLst/>
          </a:prstGeom>
          <a:noFill/>
          <a:ln w="9525">
            <a:noFill/>
          </a:ln>
        </p:spPr>
      </p:pic>
      <p:sp>
        <p:nvSpPr>
          <p:cNvPr id="71683" name="文本占位符 71682"/>
          <p:cNvSpPr>
            <a:spLocks noGrp="1"/>
          </p:cNvSpPr>
          <p:nvPr>
            <p:ph type="body" sz="half" idx="1"/>
          </p:nvPr>
        </p:nvSpPr>
        <p:spPr>
          <a:xfrm>
            <a:off x="2514600" y="0"/>
            <a:ext cx="4495800" cy="6858000"/>
          </a:xfrm>
          <a:ln/>
        </p:spPr>
        <p:txBody>
          <a:bodyPr/>
          <a:p>
            <a:pPr>
              <a:lnSpc>
                <a:spcPct val="80000"/>
              </a:lnSpc>
              <a:buNone/>
            </a:pPr>
            <a:endParaRPr lang="en-US" altLang="zh-CN" sz="1800" b="1"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那一晚</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阴翳的秋声漫过昏黄的时间</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风的倾诉哀弱缠绵</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乌桕树轻垂</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叫雀儿倚在树梢默默无言</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思绪织就一张漂泊的脸</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未过草滩早已泪水涟涟</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花开花落</a:t>
            </a:r>
            <a:endParaRPr lang="zh-CN" altLang="en-US" sz="1800" kern="1200">
              <a:solidFill>
                <a:schemeClr val="bg2"/>
              </a:solidFill>
              <a:ea typeface="隶书" pitchFamily="1" charset="-122"/>
            </a:endParaRPr>
          </a:p>
          <a:p>
            <a:pPr>
              <a:lnSpc>
                <a:spcPct val="80000"/>
              </a:lnSpc>
              <a:buNone/>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季候的讯息撒播一遍遍</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幸福从来只在一瞬间</a:t>
            </a:r>
            <a:endParaRPr lang="zh-CN" altLang="en-US" sz="1800" kern="1200">
              <a:solidFill>
                <a:schemeClr val="bg2"/>
              </a:solidFill>
              <a:ea typeface="隶书" pitchFamily="1" charset="-122"/>
            </a:endParaRPr>
          </a:p>
          <a:p>
            <a:pPr>
              <a:lnSpc>
                <a:spcPct val="80000"/>
              </a:lnSpc>
            </a:pPr>
            <a:endParaRPr lang="zh-CN" altLang="en-US" sz="1800" kern="1200">
              <a:solidFill>
                <a:schemeClr val="bg2"/>
              </a:solidFill>
              <a:ea typeface="隶书" pitchFamily="1" charset="-122"/>
            </a:endParaRPr>
          </a:p>
          <a:p>
            <a:pPr>
              <a:lnSpc>
                <a:spcPct val="80000"/>
              </a:lnSpc>
              <a:buNone/>
            </a:pPr>
            <a:r>
              <a:rPr lang="zh-CN" altLang="en-US" sz="1800" kern="1200">
                <a:solidFill>
                  <a:schemeClr val="bg2"/>
                </a:solidFill>
                <a:ea typeface="隶书" pitchFamily="1" charset="-122"/>
              </a:rPr>
              <a:t>便成永远</a:t>
            </a:r>
            <a:endParaRPr lang="zh-CN" altLang="en-US" sz="1800" kern="1200">
              <a:solidFill>
                <a:schemeClr val="bg2"/>
              </a:solidFill>
              <a:ea typeface="隶书" pitchFamily="1" charset="-122"/>
            </a:endParaRPr>
          </a:p>
        </p:txBody>
      </p:sp>
    </p:spTree>
  </p:cSld>
  <p:clrMapOvr>
    <a:masterClrMapping/>
  </p:clrMapOvr>
  <p:transition advClick="0" advTm="200"/>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72706" name="图片 72705" descr="e620b8df43cd4144ccbf1af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2707" name="文本占位符 72706"/>
          <p:cNvSpPr>
            <a:spLocks noGrp="1"/>
          </p:cNvSpPr>
          <p:nvPr>
            <p:ph type="body" sz="half" idx="1"/>
          </p:nvPr>
        </p:nvSpPr>
        <p:spPr>
          <a:xfrm>
            <a:off x="2286000" y="0"/>
            <a:ext cx="4495800" cy="6858000"/>
          </a:xfrm>
          <a:ln/>
        </p:spPr>
        <p:txBody>
          <a:bodyPr/>
          <a:p>
            <a:pPr>
              <a:lnSpc>
                <a:spcPct val="80000"/>
              </a:lnSpc>
              <a:buNone/>
            </a:pPr>
            <a:r>
              <a:rPr lang="zh-CN" altLang="en-US" sz="2000" kern="1200">
                <a:solidFill>
                  <a:schemeClr val="bg2"/>
                </a:solidFill>
                <a:ea typeface="隶书" pitchFamily="1" charset="-122"/>
              </a:rPr>
              <a:t>那一晚</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山湖迷惘飘失在夜的后面</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秋风也呢呢喃喃</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天河霓裳</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穿梭于红尘之间</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青春的足印</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慌乱而简单</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爱情从来只是一转眼</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簇生如许快乐、幸福和苦难</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所有都在一瞬间</a:t>
            </a:r>
            <a:endParaRPr lang="zh-CN" altLang="en-US" sz="2000" kern="1200">
              <a:solidFill>
                <a:schemeClr val="bg2"/>
              </a:solidFill>
              <a:ea typeface="隶书" pitchFamily="1" charset="-122"/>
            </a:endParaRPr>
          </a:p>
          <a:p>
            <a:pPr>
              <a:lnSpc>
                <a:spcPct val="80000"/>
              </a:lnSpc>
            </a:pPr>
            <a:endParaRPr lang="zh-CN" altLang="en-US" sz="2000" kern="1200">
              <a:solidFill>
                <a:schemeClr val="bg2"/>
              </a:solidFill>
              <a:ea typeface="隶书" pitchFamily="1" charset="-122"/>
            </a:endParaRPr>
          </a:p>
          <a:p>
            <a:pPr>
              <a:lnSpc>
                <a:spcPct val="80000"/>
              </a:lnSpc>
              <a:buNone/>
            </a:pPr>
            <a:r>
              <a:rPr lang="zh-CN" altLang="en-US" sz="2000" kern="1200">
                <a:solidFill>
                  <a:schemeClr val="bg2"/>
                </a:solidFill>
                <a:ea typeface="隶书" pitchFamily="1" charset="-122"/>
              </a:rPr>
              <a:t>成为永远！</a:t>
            </a:r>
            <a:endParaRPr lang="zh-CN" altLang="en-US" sz="2000" kern="1200">
              <a:solidFill>
                <a:schemeClr val="bg2"/>
              </a:solidFill>
              <a:ea typeface="隶书" pitchFamily="1" charset="-122"/>
            </a:endParaRPr>
          </a:p>
        </p:txBody>
      </p:sp>
    </p:spTree>
  </p:cSld>
  <p:clrMapOvr>
    <a:masterClrMapping/>
  </p:clrMapOvr>
  <p:transition advClick="0" advTm="200"/>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730" name="标题 73729"/>
          <p:cNvSpPr>
            <a:spLocks noGrp="1"/>
          </p:cNvSpPr>
          <p:nvPr>
            <p:ph type="title"/>
          </p:nvPr>
        </p:nvSpPr>
        <p:spPr>
          <a:ln/>
        </p:spPr>
        <p:txBody>
          <a:bodyPr anchor="ctr"/>
          <a:p>
            <a:r>
              <a:rPr lang="zh-CN" altLang="en-US"/>
              <a:t>别丢掉</a:t>
            </a:r>
            <a:br>
              <a:rPr lang="zh-CN" altLang="en-US"/>
            </a:br>
            <a:r>
              <a:rPr lang="zh-CN" altLang="en-US" sz="2000">
                <a:ea typeface="楷体_GB2312" pitchFamily="1" charset="-122"/>
              </a:rPr>
              <a:t>林徽因</a:t>
            </a:r>
            <a:endParaRPr lang="zh-CN" altLang="en-US" sz="2000">
              <a:ea typeface="楷体_GB2312" pitchFamily="1" charset="-122"/>
            </a:endParaRPr>
          </a:p>
        </p:txBody>
      </p:sp>
      <p:sp>
        <p:nvSpPr>
          <p:cNvPr id="73731" name="文本占位符 73730"/>
          <p:cNvSpPr>
            <a:spLocks noGrp="1"/>
          </p:cNvSpPr>
          <p:nvPr>
            <p:ph type="body" idx="1"/>
          </p:nvPr>
        </p:nvSpPr>
        <p:spPr>
          <a:xfrm>
            <a:off x="3581400" y="1752600"/>
            <a:ext cx="5105400" cy="4876800"/>
          </a:xfrm>
          <a:ln/>
        </p:spPr>
        <p:txBody>
          <a:bodyPr/>
          <a:p>
            <a:pPr>
              <a:lnSpc>
                <a:spcPct val="80000"/>
              </a:lnSpc>
              <a:buNone/>
            </a:pPr>
            <a:r>
              <a:rPr lang="zh-CN" altLang="en-US" sz="1800"/>
              <a:t>别丢掉</a:t>
            </a:r>
            <a:endParaRPr lang="zh-CN" altLang="en-US" sz="1800"/>
          </a:p>
          <a:p>
            <a:pPr>
              <a:lnSpc>
                <a:spcPct val="80000"/>
              </a:lnSpc>
              <a:buNone/>
            </a:pPr>
            <a:r>
              <a:rPr lang="zh-CN" altLang="en-US" sz="1800"/>
              <a:t>这一把过往的热情</a:t>
            </a:r>
            <a:endParaRPr lang="zh-CN" altLang="en-US" sz="1800"/>
          </a:p>
          <a:p>
            <a:pPr>
              <a:lnSpc>
                <a:spcPct val="80000"/>
              </a:lnSpc>
              <a:buNone/>
            </a:pPr>
            <a:r>
              <a:rPr lang="zh-CN" altLang="en-US" sz="1800"/>
              <a:t>现在流水似的</a:t>
            </a:r>
            <a:endParaRPr lang="zh-CN" altLang="en-US" sz="1800"/>
          </a:p>
          <a:p>
            <a:pPr>
              <a:lnSpc>
                <a:spcPct val="80000"/>
              </a:lnSpc>
              <a:buNone/>
            </a:pPr>
            <a:r>
              <a:rPr lang="zh-CN" altLang="en-US" sz="1800"/>
              <a:t>轻轻</a:t>
            </a:r>
            <a:endParaRPr lang="zh-CN" altLang="en-US" sz="1800"/>
          </a:p>
          <a:p>
            <a:pPr>
              <a:lnSpc>
                <a:spcPct val="80000"/>
              </a:lnSpc>
              <a:buNone/>
            </a:pPr>
            <a:r>
              <a:rPr lang="zh-CN" altLang="en-US" sz="1800"/>
              <a:t>在幽冷的山泉底</a:t>
            </a:r>
            <a:endParaRPr lang="zh-CN" altLang="en-US" sz="1800"/>
          </a:p>
          <a:p>
            <a:pPr>
              <a:lnSpc>
                <a:spcPct val="80000"/>
              </a:lnSpc>
              <a:buNone/>
            </a:pPr>
            <a:r>
              <a:rPr lang="zh-CN" altLang="en-US" sz="1800"/>
              <a:t>在黑夜在松林</a:t>
            </a:r>
            <a:endParaRPr lang="zh-CN" altLang="en-US" sz="1800"/>
          </a:p>
          <a:p>
            <a:pPr>
              <a:lnSpc>
                <a:spcPct val="80000"/>
              </a:lnSpc>
              <a:buNone/>
            </a:pPr>
            <a:r>
              <a:rPr lang="zh-CN" altLang="en-US" sz="1800"/>
              <a:t>叹息似的渺茫</a:t>
            </a:r>
            <a:endParaRPr lang="zh-CN" altLang="en-US" sz="1800"/>
          </a:p>
          <a:p>
            <a:pPr>
              <a:lnSpc>
                <a:spcPct val="80000"/>
              </a:lnSpc>
              <a:buNone/>
            </a:pPr>
            <a:r>
              <a:rPr lang="zh-CN" altLang="en-US" sz="1800"/>
              <a:t>你仍要保持着那真</a:t>
            </a:r>
            <a:endParaRPr lang="zh-CN" altLang="en-US" sz="1800"/>
          </a:p>
          <a:p>
            <a:pPr>
              <a:lnSpc>
                <a:spcPct val="80000"/>
              </a:lnSpc>
              <a:buNone/>
            </a:pPr>
            <a:r>
              <a:rPr lang="zh-CN" altLang="en-US" sz="1800"/>
              <a:t>一样是月明</a:t>
            </a:r>
            <a:endParaRPr lang="zh-CN" altLang="en-US" sz="1800"/>
          </a:p>
          <a:p>
            <a:pPr>
              <a:lnSpc>
                <a:spcPct val="80000"/>
              </a:lnSpc>
              <a:buNone/>
            </a:pPr>
            <a:r>
              <a:rPr lang="zh-CN" altLang="en-US" sz="1800"/>
              <a:t>一样是隔山灯火</a:t>
            </a:r>
            <a:endParaRPr lang="zh-CN" altLang="en-US" sz="1800"/>
          </a:p>
          <a:p>
            <a:pPr>
              <a:lnSpc>
                <a:spcPct val="80000"/>
              </a:lnSpc>
              <a:buNone/>
            </a:pPr>
            <a:r>
              <a:rPr lang="zh-CN" altLang="en-US" sz="1800"/>
              <a:t>满天的星 只有人不见</a:t>
            </a:r>
            <a:endParaRPr lang="zh-CN" altLang="en-US" sz="1800"/>
          </a:p>
          <a:p>
            <a:pPr>
              <a:lnSpc>
                <a:spcPct val="80000"/>
              </a:lnSpc>
              <a:buNone/>
            </a:pPr>
            <a:r>
              <a:rPr lang="zh-CN" altLang="en-US" sz="1800"/>
              <a:t>梦似的挂起</a:t>
            </a:r>
            <a:endParaRPr lang="zh-CN" altLang="en-US" sz="1800"/>
          </a:p>
          <a:p>
            <a:pPr>
              <a:lnSpc>
                <a:spcPct val="80000"/>
              </a:lnSpc>
              <a:buNone/>
            </a:pPr>
            <a:r>
              <a:rPr lang="zh-CN" altLang="en-US" sz="1800"/>
              <a:t>你问那黑夜要回</a:t>
            </a:r>
            <a:endParaRPr lang="zh-CN" altLang="en-US" sz="1800"/>
          </a:p>
          <a:p>
            <a:pPr>
              <a:lnSpc>
                <a:spcPct val="80000"/>
              </a:lnSpc>
              <a:buNone/>
            </a:pPr>
            <a:r>
              <a:rPr lang="zh-CN" altLang="en-US" sz="1800"/>
              <a:t>那句话</a:t>
            </a:r>
            <a:r>
              <a:rPr lang="en-US" altLang="zh-CN" sz="1800"/>
              <a:t>——</a:t>
            </a:r>
            <a:r>
              <a:rPr lang="zh-CN" altLang="en-US" sz="1800"/>
              <a:t>你仍得相信</a:t>
            </a:r>
            <a:endParaRPr lang="zh-CN" altLang="en-US" sz="1800"/>
          </a:p>
          <a:p>
            <a:pPr>
              <a:lnSpc>
                <a:spcPct val="80000"/>
              </a:lnSpc>
              <a:buNone/>
            </a:pPr>
            <a:r>
              <a:rPr lang="zh-CN" altLang="en-US" sz="1800"/>
              <a:t>山谷中留着</a:t>
            </a:r>
            <a:endParaRPr lang="zh-CN" altLang="en-US" sz="1800"/>
          </a:p>
          <a:p>
            <a:pPr>
              <a:lnSpc>
                <a:spcPct val="80000"/>
              </a:lnSpc>
              <a:buNone/>
            </a:pPr>
            <a:r>
              <a:rPr lang="zh-CN" altLang="en-US" sz="1800"/>
              <a:t>有那回音</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3731">
                                            <p:txEl>
                                              <p:charRg st="0" end="4"/>
                                            </p:txEl>
                                          </p:spTgt>
                                        </p:tgtEl>
                                        <p:attrNameLst>
                                          <p:attrName>style.visibility</p:attrName>
                                        </p:attrNameLst>
                                      </p:cBhvr>
                                      <p:to>
                                        <p:strVal val="visible"/>
                                      </p:to>
                                    </p:set>
                                    <p:animEffect transition="in" filter="box(in)">
                                      <p:cBhvr>
                                        <p:cTn id="7" dur="500"/>
                                        <p:tgtEl>
                                          <p:spTgt spid="73731">
                                            <p:txEl>
                                              <p:charRg st="0" end="4"/>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3731">
                                            <p:txEl>
                                              <p:charRg st="4" end="13"/>
                                            </p:txEl>
                                          </p:spTgt>
                                        </p:tgtEl>
                                        <p:attrNameLst>
                                          <p:attrName>style.visibility</p:attrName>
                                        </p:attrNameLst>
                                      </p:cBhvr>
                                      <p:to>
                                        <p:strVal val="visible"/>
                                      </p:to>
                                    </p:set>
                                    <p:animEffect transition="in" filter="box(in)">
                                      <p:cBhvr>
                                        <p:cTn id="10" dur="500"/>
                                        <p:tgtEl>
                                          <p:spTgt spid="73731">
                                            <p:txEl>
                                              <p:charRg st="4" end="13"/>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3731">
                                            <p:txEl>
                                              <p:charRg st="13" end="20"/>
                                            </p:txEl>
                                          </p:spTgt>
                                        </p:tgtEl>
                                        <p:attrNameLst>
                                          <p:attrName>style.visibility</p:attrName>
                                        </p:attrNameLst>
                                      </p:cBhvr>
                                      <p:to>
                                        <p:strVal val="visible"/>
                                      </p:to>
                                    </p:set>
                                    <p:animEffect transition="in" filter="box(in)">
                                      <p:cBhvr>
                                        <p:cTn id="13" dur="500"/>
                                        <p:tgtEl>
                                          <p:spTgt spid="73731">
                                            <p:txEl>
                                              <p:charRg st="13" end="2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73731">
                                            <p:txEl>
                                              <p:charRg st="20" end="23"/>
                                            </p:txEl>
                                          </p:spTgt>
                                        </p:tgtEl>
                                        <p:attrNameLst>
                                          <p:attrName>style.visibility</p:attrName>
                                        </p:attrNameLst>
                                      </p:cBhvr>
                                      <p:to>
                                        <p:strVal val="visible"/>
                                      </p:to>
                                    </p:set>
                                    <p:animEffect transition="in" filter="box(in)">
                                      <p:cBhvr>
                                        <p:cTn id="16" dur="500"/>
                                        <p:tgtEl>
                                          <p:spTgt spid="73731">
                                            <p:txEl>
                                              <p:charRg st="20" end="2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73731">
                                            <p:txEl>
                                              <p:charRg st="23" end="31"/>
                                            </p:txEl>
                                          </p:spTgt>
                                        </p:tgtEl>
                                        <p:attrNameLst>
                                          <p:attrName>style.visibility</p:attrName>
                                        </p:attrNameLst>
                                      </p:cBhvr>
                                      <p:to>
                                        <p:strVal val="visible"/>
                                      </p:to>
                                    </p:set>
                                    <p:animEffect transition="in" filter="box(in)">
                                      <p:cBhvr>
                                        <p:cTn id="19" dur="500"/>
                                        <p:tgtEl>
                                          <p:spTgt spid="73731">
                                            <p:txEl>
                                              <p:charRg st="23" end="31"/>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73731">
                                            <p:txEl>
                                              <p:charRg st="31" end="38"/>
                                            </p:txEl>
                                          </p:spTgt>
                                        </p:tgtEl>
                                        <p:attrNameLst>
                                          <p:attrName>style.visibility</p:attrName>
                                        </p:attrNameLst>
                                      </p:cBhvr>
                                      <p:to>
                                        <p:strVal val="visible"/>
                                      </p:to>
                                    </p:set>
                                    <p:animEffect transition="in" filter="box(in)">
                                      <p:cBhvr>
                                        <p:cTn id="22" dur="500"/>
                                        <p:tgtEl>
                                          <p:spTgt spid="73731">
                                            <p:txEl>
                                              <p:charRg st="31" end="38"/>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73731">
                                            <p:txEl>
                                              <p:charRg st="38" end="45"/>
                                            </p:txEl>
                                          </p:spTgt>
                                        </p:tgtEl>
                                        <p:attrNameLst>
                                          <p:attrName>style.visibility</p:attrName>
                                        </p:attrNameLst>
                                      </p:cBhvr>
                                      <p:to>
                                        <p:strVal val="visible"/>
                                      </p:to>
                                    </p:set>
                                    <p:animEffect transition="in" filter="box(in)">
                                      <p:cBhvr>
                                        <p:cTn id="25" dur="500"/>
                                        <p:tgtEl>
                                          <p:spTgt spid="73731">
                                            <p:txEl>
                                              <p:charRg st="38" end="45"/>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73731">
                                            <p:txEl>
                                              <p:charRg st="45" end="54"/>
                                            </p:txEl>
                                          </p:spTgt>
                                        </p:tgtEl>
                                        <p:attrNameLst>
                                          <p:attrName>style.visibility</p:attrName>
                                        </p:attrNameLst>
                                      </p:cBhvr>
                                      <p:to>
                                        <p:strVal val="visible"/>
                                      </p:to>
                                    </p:set>
                                    <p:animEffect transition="in" filter="box(in)">
                                      <p:cBhvr>
                                        <p:cTn id="28" dur="500"/>
                                        <p:tgtEl>
                                          <p:spTgt spid="73731">
                                            <p:txEl>
                                              <p:charRg st="45" end="54"/>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73731">
                                            <p:txEl>
                                              <p:charRg st="54" end="60"/>
                                            </p:txEl>
                                          </p:spTgt>
                                        </p:tgtEl>
                                        <p:attrNameLst>
                                          <p:attrName>style.visibility</p:attrName>
                                        </p:attrNameLst>
                                      </p:cBhvr>
                                      <p:to>
                                        <p:strVal val="visible"/>
                                      </p:to>
                                    </p:set>
                                    <p:animEffect transition="in" filter="box(in)">
                                      <p:cBhvr>
                                        <p:cTn id="31" dur="500"/>
                                        <p:tgtEl>
                                          <p:spTgt spid="73731">
                                            <p:txEl>
                                              <p:charRg st="54" end="60"/>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73731">
                                            <p:txEl>
                                              <p:charRg st="60" end="68"/>
                                            </p:txEl>
                                          </p:spTgt>
                                        </p:tgtEl>
                                        <p:attrNameLst>
                                          <p:attrName>style.visibility</p:attrName>
                                        </p:attrNameLst>
                                      </p:cBhvr>
                                      <p:to>
                                        <p:strVal val="visible"/>
                                      </p:to>
                                    </p:set>
                                    <p:animEffect transition="in" filter="box(in)">
                                      <p:cBhvr>
                                        <p:cTn id="34" dur="500"/>
                                        <p:tgtEl>
                                          <p:spTgt spid="73731">
                                            <p:txEl>
                                              <p:charRg st="60" end="68"/>
                                            </p:txEl>
                                          </p:spTgt>
                                        </p:tgtEl>
                                      </p:cBhvr>
                                    </p:animEffect>
                                  </p:childTnLst>
                                </p:cTn>
                              </p:par>
                              <p:par>
                                <p:cTn id="35" presetID="4" presetClass="entr" presetSubtype="16" fill="hold" nodeType="withEffect">
                                  <p:stCondLst>
                                    <p:cond delay="0"/>
                                  </p:stCondLst>
                                  <p:childTnLst>
                                    <p:set>
                                      <p:cBhvr>
                                        <p:cTn id="36" dur="1" fill="hold">
                                          <p:stCondLst>
                                            <p:cond delay="0"/>
                                          </p:stCondLst>
                                        </p:cTn>
                                        <p:tgtEl>
                                          <p:spTgt spid="73731">
                                            <p:txEl>
                                              <p:charRg st="68" end="79"/>
                                            </p:txEl>
                                          </p:spTgt>
                                        </p:tgtEl>
                                        <p:attrNameLst>
                                          <p:attrName>style.visibility</p:attrName>
                                        </p:attrNameLst>
                                      </p:cBhvr>
                                      <p:to>
                                        <p:strVal val="visible"/>
                                      </p:to>
                                    </p:set>
                                    <p:animEffect transition="in" filter="box(in)">
                                      <p:cBhvr>
                                        <p:cTn id="37" dur="500"/>
                                        <p:tgtEl>
                                          <p:spTgt spid="73731">
                                            <p:txEl>
                                              <p:charRg st="68" end="79"/>
                                            </p:txEl>
                                          </p:spTgt>
                                        </p:tgtEl>
                                      </p:cBhvr>
                                    </p:animEffect>
                                  </p:childTnLst>
                                </p:cTn>
                              </p:par>
                              <p:par>
                                <p:cTn id="38" presetID="4" presetClass="entr" presetSubtype="16" fill="hold" nodeType="withEffect">
                                  <p:stCondLst>
                                    <p:cond delay="0"/>
                                  </p:stCondLst>
                                  <p:childTnLst>
                                    <p:set>
                                      <p:cBhvr>
                                        <p:cTn id="39" dur="1" fill="hold">
                                          <p:stCondLst>
                                            <p:cond delay="0"/>
                                          </p:stCondLst>
                                        </p:cTn>
                                        <p:tgtEl>
                                          <p:spTgt spid="73731">
                                            <p:txEl>
                                              <p:charRg st="79" end="85"/>
                                            </p:txEl>
                                          </p:spTgt>
                                        </p:tgtEl>
                                        <p:attrNameLst>
                                          <p:attrName>style.visibility</p:attrName>
                                        </p:attrNameLst>
                                      </p:cBhvr>
                                      <p:to>
                                        <p:strVal val="visible"/>
                                      </p:to>
                                    </p:set>
                                    <p:animEffect transition="in" filter="box(in)">
                                      <p:cBhvr>
                                        <p:cTn id="40" dur="500"/>
                                        <p:tgtEl>
                                          <p:spTgt spid="73731">
                                            <p:txEl>
                                              <p:charRg st="79" end="85"/>
                                            </p:txEl>
                                          </p:spTgt>
                                        </p:tgtEl>
                                      </p:cBhvr>
                                    </p:animEffect>
                                  </p:childTnLst>
                                </p:cTn>
                              </p:par>
                              <p:par>
                                <p:cTn id="41" presetID="4" presetClass="entr" presetSubtype="16" fill="hold" nodeType="withEffect">
                                  <p:stCondLst>
                                    <p:cond delay="0"/>
                                  </p:stCondLst>
                                  <p:childTnLst>
                                    <p:set>
                                      <p:cBhvr>
                                        <p:cTn id="42" dur="1" fill="hold">
                                          <p:stCondLst>
                                            <p:cond delay="0"/>
                                          </p:stCondLst>
                                        </p:cTn>
                                        <p:tgtEl>
                                          <p:spTgt spid="73731">
                                            <p:txEl>
                                              <p:charRg st="85" end="93"/>
                                            </p:txEl>
                                          </p:spTgt>
                                        </p:tgtEl>
                                        <p:attrNameLst>
                                          <p:attrName>style.visibility</p:attrName>
                                        </p:attrNameLst>
                                      </p:cBhvr>
                                      <p:to>
                                        <p:strVal val="visible"/>
                                      </p:to>
                                    </p:set>
                                    <p:animEffect transition="in" filter="box(in)">
                                      <p:cBhvr>
                                        <p:cTn id="43" dur="500"/>
                                        <p:tgtEl>
                                          <p:spTgt spid="73731">
                                            <p:txEl>
                                              <p:charRg st="85" end="93"/>
                                            </p:txEl>
                                          </p:spTgt>
                                        </p:tgtEl>
                                      </p:cBhvr>
                                    </p:animEffect>
                                  </p:childTnLst>
                                </p:cTn>
                              </p:par>
                              <p:par>
                                <p:cTn id="44" presetID="4" presetClass="entr" presetSubtype="16" fill="hold" nodeType="withEffect">
                                  <p:stCondLst>
                                    <p:cond delay="0"/>
                                  </p:stCondLst>
                                  <p:childTnLst>
                                    <p:set>
                                      <p:cBhvr>
                                        <p:cTn id="45" dur="1" fill="hold">
                                          <p:stCondLst>
                                            <p:cond delay="0"/>
                                          </p:stCondLst>
                                        </p:cTn>
                                        <p:tgtEl>
                                          <p:spTgt spid="73731">
                                            <p:txEl>
                                              <p:charRg st="93" end="104"/>
                                            </p:txEl>
                                          </p:spTgt>
                                        </p:tgtEl>
                                        <p:attrNameLst>
                                          <p:attrName>style.visibility</p:attrName>
                                        </p:attrNameLst>
                                      </p:cBhvr>
                                      <p:to>
                                        <p:strVal val="visible"/>
                                      </p:to>
                                    </p:set>
                                    <p:animEffect transition="in" filter="box(in)">
                                      <p:cBhvr>
                                        <p:cTn id="46" dur="500"/>
                                        <p:tgtEl>
                                          <p:spTgt spid="73731">
                                            <p:txEl>
                                              <p:charRg st="93" end="104"/>
                                            </p:txEl>
                                          </p:spTgt>
                                        </p:tgtEl>
                                      </p:cBhvr>
                                    </p:animEffect>
                                  </p:childTnLst>
                                </p:cTn>
                              </p:par>
                              <p:par>
                                <p:cTn id="47" presetID="4" presetClass="entr" presetSubtype="16" fill="hold" nodeType="withEffect">
                                  <p:stCondLst>
                                    <p:cond delay="0"/>
                                  </p:stCondLst>
                                  <p:childTnLst>
                                    <p:set>
                                      <p:cBhvr>
                                        <p:cTn id="48" dur="1" fill="hold">
                                          <p:stCondLst>
                                            <p:cond delay="0"/>
                                          </p:stCondLst>
                                        </p:cTn>
                                        <p:tgtEl>
                                          <p:spTgt spid="73731">
                                            <p:txEl>
                                              <p:charRg st="104" end="110"/>
                                            </p:txEl>
                                          </p:spTgt>
                                        </p:tgtEl>
                                        <p:attrNameLst>
                                          <p:attrName>style.visibility</p:attrName>
                                        </p:attrNameLst>
                                      </p:cBhvr>
                                      <p:to>
                                        <p:strVal val="visible"/>
                                      </p:to>
                                    </p:set>
                                    <p:animEffect transition="in" filter="box(in)">
                                      <p:cBhvr>
                                        <p:cTn id="49" dur="500"/>
                                        <p:tgtEl>
                                          <p:spTgt spid="73731">
                                            <p:txEl>
                                              <p:charRg st="104" end="110"/>
                                            </p:txEl>
                                          </p:spTgt>
                                        </p:tgtEl>
                                      </p:cBhvr>
                                    </p:animEffect>
                                  </p:childTnLst>
                                </p:cTn>
                              </p:par>
                              <p:par>
                                <p:cTn id="50" presetID="4" presetClass="entr" presetSubtype="16" fill="hold" nodeType="withEffect">
                                  <p:stCondLst>
                                    <p:cond delay="0"/>
                                  </p:stCondLst>
                                  <p:childTnLst>
                                    <p:set>
                                      <p:cBhvr>
                                        <p:cTn id="51" dur="1" fill="hold">
                                          <p:stCondLst>
                                            <p:cond delay="0"/>
                                          </p:stCondLst>
                                        </p:cTn>
                                        <p:tgtEl>
                                          <p:spTgt spid="73731">
                                            <p:txEl>
                                              <p:charRg st="110" end="115"/>
                                            </p:txEl>
                                          </p:spTgt>
                                        </p:tgtEl>
                                        <p:attrNameLst>
                                          <p:attrName>style.visibility</p:attrName>
                                        </p:attrNameLst>
                                      </p:cBhvr>
                                      <p:to>
                                        <p:strVal val="visible"/>
                                      </p:to>
                                    </p:set>
                                    <p:animEffect transition="in" filter="box(in)">
                                      <p:cBhvr>
                                        <p:cTn id="52" dur="500"/>
                                        <p:tgtEl>
                                          <p:spTgt spid="73731">
                                            <p:txEl>
                                              <p:charRg st="110"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4" name="标题 74753"/>
          <p:cNvSpPr>
            <a:spLocks noGrp="1"/>
          </p:cNvSpPr>
          <p:nvPr>
            <p:ph type="title"/>
          </p:nvPr>
        </p:nvSpPr>
        <p:spPr>
          <a:ln/>
        </p:spPr>
        <p:txBody>
          <a:bodyPr anchor="ctr"/>
          <a:p>
            <a:r>
              <a:rPr lang="zh-CN" altLang="en-US"/>
              <a:t>那一晚 </a:t>
            </a:r>
            <a:endParaRPr lang="zh-CN" altLang="en-US"/>
          </a:p>
        </p:txBody>
      </p:sp>
      <p:sp>
        <p:nvSpPr>
          <p:cNvPr id="74755" name="文本占位符 74754"/>
          <p:cNvSpPr>
            <a:spLocks noGrp="1"/>
          </p:cNvSpPr>
          <p:nvPr>
            <p:ph type="body" idx="1"/>
          </p:nvPr>
        </p:nvSpPr>
        <p:spPr>
          <a:ln/>
        </p:spPr>
        <p:txBody>
          <a:bodyPr/>
          <a:p>
            <a:r>
              <a:rPr lang="en-US" altLang="zh-CN"/>
              <a:t>      </a:t>
            </a:r>
            <a:r>
              <a:rPr lang="zh-CN" altLang="en-US"/>
              <a:t>那一晚我的船推出了河心，</a:t>
            </a:r>
            <a:endParaRPr lang="zh-CN" altLang="en-US"/>
          </a:p>
          <a:p>
            <a:r>
              <a:rPr lang="zh-CN" altLang="en-US"/>
              <a:t>　　澄蓝的天上托着密密的星。 </a:t>
            </a:r>
            <a:endParaRPr lang="zh-CN" altLang="en-US"/>
          </a:p>
          <a:p>
            <a:r>
              <a:rPr lang="zh-CN" altLang="en-US"/>
              <a:t>　　那一晚你的手牵着我的手，</a:t>
            </a:r>
            <a:endParaRPr lang="zh-CN" altLang="en-US"/>
          </a:p>
          <a:p>
            <a:r>
              <a:rPr lang="zh-CN" altLang="en-US"/>
              <a:t>　　迷惘的星夜封锁起重愁。 </a:t>
            </a:r>
            <a:endParaRPr lang="zh-CN" altLang="en-US"/>
          </a:p>
          <a:p>
            <a:r>
              <a:rPr lang="zh-CN" altLang="en-US"/>
              <a:t>　　那一晚你和我分定了方向，</a:t>
            </a:r>
            <a:endParaRPr lang="zh-CN" altLang="en-US"/>
          </a:p>
          <a:p>
            <a:r>
              <a:rPr lang="zh-CN" altLang="en-US"/>
              <a:t>　　两人各认取个生活的模样。 </a:t>
            </a: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5778" name="文本占位符 75777"/>
          <p:cNvSpPr>
            <a:spLocks noGrp="1"/>
          </p:cNvSpPr>
          <p:nvPr>
            <p:ph type="body" idx="1"/>
          </p:nvPr>
        </p:nvSpPr>
        <p:spPr>
          <a:xfrm>
            <a:off x="457200" y="762000"/>
            <a:ext cx="8229600" cy="5257800"/>
          </a:xfrm>
          <a:ln/>
        </p:spPr>
        <p:txBody>
          <a:bodyPr/>
          <a:p>
            <a:r>
              <a:rPr lang="en-US" altLang="zh-CN"/>
              <a:t>      </a:t>
            </a:r>
            <a:r>
              <a:rPr lang="zh-CN" altLang="en-US"/>
              <a:t>到如今我的船仍然在海面飘，</a:t>
            </a:r>
            <a:endParaRPr lang="zh-CN" altLang="en-US"/>
          </a:p>
          <a:p>
            <a:r>
              <a:rPr lang="zh-CN" altLang="en-US"/>
              <a:t>　　细弱的桅杆常在风涛里摇。 </a:t>
            </a:r>
            <a:endParaRPr lang="zh-CN" altLang="en-US"/>
          </a:p>
          <a:p>
            <a:r>
              <a:rPr lang="zh-CN" altLang="en-US"/>
              <a:t>　　到如今太阳只在我背后徘徊，</a:t>
            </a:r>
            <a:endParaRPr lang="zh-CN" altLang="en-US"/>
          </a:p>
          <a:p>
            <a:r>
              <a:rPr lang="zh-CN" altLang="en-US"/>
              <a:t>　　层层的阴影留守在我周围。 </a:t>
            </a:r>
            <a:endParaRPr lang="zh-CN" altLang="en-US"/>
          </a:p>
          <a:p>
            <a:r>
              <a:rPr lang="zh-CN" altLang="en-US"/>
              <a:t>　　到如今我还记着那一晚的天，</a:t>
            </a:r>
            <a:endParaRPr lang="zh-CN" altLang="en-US"/>
          </a:p>
          <a:p>
            <a:r>
              <a:rPr lang="zh-CN" altLang="en-US"/>
              <a:t>　　星光、眼泪、白茫茫的江边！ </a:t>
            </a:r>
            <a:endParaRPr lang="zh-CN" altLang="en-US"/>
          </a:p>
          <a:p>
            <a:r>
              <a:rPr lang="zh-CN" altLang="en-US"/>
              <a:t>　　到如今我还想念你岸上的耕种： </a:t>
            </a:r>
            <a:endParaRPr lang="zh-CN" altLang="en-US"/>
          </a:p>
          <a:p>
            <a:r>
              <a:rPr lang="zh-CN" altLang="en-US"/>
              <a:t>　　红花儿黄花儿朵朵的生动。 </a:t>
            </a:r>
            <a:endParaRPr lang="zh-CN" alt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文本占位符 76801"/>
          <p:cNvSpPr>
            <a:spLocks noGrp="1"/>
          </p:cNvSpPr>
          <p:nvPr>
            <p:ph type="body" idx="1"/>
          </p:nvPr>
        </p:nvSpPr>
        <p:spPr>
          <a:xfrm>
            <a:off x="457200" y="685800"/>
            <a:ext cx="8229600" cy="5334000"/>
          </a:xfrm>
          <a:ln/>
        </p:spPr>
        <p:txBody>
          <a:bodyPr/>
          <a:p>
            <a:r>
              <a:rPr lang="en-US" altLang="zh-CN"/>
              <a:t>      </a:t>
            </a:r>
            <a:r>
              <a:rPr lang="zh-CN" altLang="en-US"/>
              <a:t>那一天我希望要走到了顶层，</a:t>
            </a:r>
            <a:endParaRPr lang="zh-CN" altLang="en-US"/>
          </a:p>
          <a:p>
            <a:r>
              <a:rPr lang="zh-CN" altLang="en-US"/>
              <a:t>　　蜜一般酿出那记忆的滋润。 </a:t>
            </a:r>
            <a:endParaRPr lang="zh-CN" altLang="en-US"/>
          </a:p>
          <a:p>
            <a:r>
              <a:rPr lang="zh-CN" altLang="en-US"/>
              <a:t>　　那一天我要跨上带羽翼的箭，</a:t>
            </a:r>
            <a:endParaRPr lang="zh-CN" altLang="en-US"/>
          </a:p>
          <a:p>
            <a:r>
              <a:rPr lang="zh-CN" altLang="en-US"/>
              <a:t>　　望着你花园里射一个满弦。 </a:t>
            </a:r>
            <a:endParaRPr lang="zh-CN" altLang="en-US"/>
          </a:p>
          <a:p>
            <a:r>
              <a:rPr lang="zh-CN" altLang="en-US"/>
              <a:t>　　那一天你要听到鸟般的歌唱，</a:t>
            </a:r>
            <a:endParaRPr lang="zh-CN" altLang="en-US"/>
          </a:p>
          <a:p>
            <a:r>
              <a:rPr lang="zh-CN" altLang="en-US"/>
              <a:t>　　那便是我静候着你的赞赏。 </a:t>
            </a:r>
            <a:endParaRPr lang="zh-CN" altLang="en-US"/>
          </a:p>
          <a:p>
            <a:r>
              <a:rPr lang="zh-CN" altLang="en-US"/>
              <a:t>　　那一天你要看到零乱的花影，</a:t>
            </a:r>
            <a:endParaRPr lang="zh-CN" altLang="en-US"/>
          </a:p>
          <a:p>
            <a:r>
              <a:rPr lang="zh-CN" altLang="en-US"/>
              <a:t>　　那便是我私闯入当年的边境！ </a:t>
            </a: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标题 77825"/>
          <p:cNvSpPr>
            <a:spLocks noGrp="1"/>
          </p:cNvSpPr>
          <p:nvPr>
            <p:ph type="title"/>
          </p:nvPr>
        </p:nvSpPr>
        <p:spPr>
          <a:ln/>
        </p:spPr>
        <p:txBody>
          <a:bodyPr anchor="ctr"/>
          <a:p>
            <a:r>
              <a:rPr lang="en-US" altLang="zh-CN" sz="4000"/>
              <a:t>                      </a:t>
            </a:r>
            <a:r>
              <a:rPr lang="zh-CN" altLang="en-US" sz="4000"/>
              <a:t>情愿</a:t>
            </a:r>
            <a:br>
              <a:rPr lang="zh-CN" altLang="en-US" sz="4000"/>
            </a:br>
            <a:r>
              <a:rPr lang="zh-CN" altLang="en-US" sz="4000"/>
              <a:t>                       </a:t>
            </a:r>
            <a:r>
              <a:rPr lang="zh-CN" altLang="en-US" sz="2000">
                <a:ea typeface="楷体_GB2312" pitchFamily="1" charset="-122"/>
              </a:rPr>
              <a:t>林徽因</a:t>
            </a:r>
            <a:endParaRPr lang="zh-CN" altLang="en-US" sz="2000">
              <a:ea typeface="楷体_GB2312" pitchFamily="1" charset="-122"/>
            </a:endParaRPr>
          </a:p>
        </p:txBody>
      </p:sp>
      <p:sp>
        <p:nvSpPr>
          <p:cNvPr id="77827" name="文本占位符 77826"/>
          <p:cNvSpPr>
            <a:spLocks noGrp="1"/>
          </p:cNvSpPr>
          <p:nvPr>
            <p:ph type="body" idx="1"/>
          </p:nvPr>
        </p:nvSpPr>
        <p:spPr>
          <a:xfrm>
            <a:off x="457200" y="1905000"/>
            <a:ext cx="7848600" cy="4114800"/>
          </a:xfrm>
          <a:ln/>
        </p:spPr>
        <p:txBody>
          <a:bodyPr/>
          <a:p>
            <a:pPr>
              <a:lnSpc>
                <a:spcPct val="150000"/>
              </a:lnSpc>
            </a:pPr>
            <a:r>
              <a:rPr lang="en-US" altLang="zh-CN" b="1"/>
              <a:t>                   </a:t>
            </a:r>
            <a:r>
              <a:rPr lang="zh-CN" altLang="en-US" b="1"/>
              <a:t>我情愿化成一片落叶，</a:t>
            </a:r>
            <a:endParaRPr lang="zh-CN" altLang="en-US" b="1"/>
          </a:p>
          <a:p>
            <a:pPr>
              <a:lnSpc>
                <a:spcPct val="150000"/>
              </a:lnSpc>
            </a:pPr>
            <a:r>
              <a:rPr lang="en-US" altLang="zh-CN" b="1"/>
              <a:t>                    </a:t>
            </a:r>
            <a:r>
              <a:rPr lang="zh-CN" altLang="en-US" b="1"/>
              <a:t>让风吹雨打到处飘零；</a:t>
            </a:r>
            <a:endParaRPr lang="zh-CN" altLang="en-US" b="1"/>
          </a:p>
          <a:p>
            <a:pPr>
              <a:lnSpc>
                <a:spcPct val="150000"/>
              </a:lnSpc>
            </a:pPr>
            <a:r>
              <a:rPr lang="en-US" altLang="zh-CN" b="1"/>
              <a:t>                    </a:t>
            </a:r>
            <a:r>
              <a:rPr lang="zh-CN" altLang="en-US" b="1"/>
              <a:t>或流云一朵，在澄蓝天，</a:t>
            </a:r>
            <a:endParaRPr lang="zh-CN" altLang="en-US" b="1"/>
          </a:p>
          <a:p>
            <a:pPr>
              <a:lnSpc>
                <a:spcPct val="150000"/>
              </a:lnSpc>
            </a:pPr>
            <a:r>
              <a:rPr lang="en-US" altLang="zh-CN" b="1"/>
              <a:t>                    </a:t>
            </a:r>
            <a:r>
              <a:rPr lang="zh-CN" altLang="en-US" b="1"/>
              <a:t>和大地再没有些牵连。</a:t>
            </a:r>
            <a:endParaRPr lang="zh-CN" altLang="en-US" b="1"/>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文本占位符 78849"/>
          <p:cNvSpPr>
            <a:spLocks noGrp="1"/>
          </p:cNvSpPr>
          <p:nvPr>
            <p:ph type="body" idx="1"/>
          </p:nvPr>
        </p:nvSpPr>
        <p:spPr>
          <a:xfrm>
            <a:off x="457200" y="1066800"/>
            <a:ext cx="8229600" cy="4953000"/>
          </a:xfrm>
          <a:ln/>
        </p:spPr>
        <p:txBody>
          <a:bodyPr/>
          <a:p>
            <a:pPr>
              <a:lnSpc>
                <a:spcPct val="150000"/>
              </a:lnSpc>
            </a:pPr>
            <a:r>
              <a:rPr lang="en-US" altLang="zh-CN" b="1"/>
              <a:t>                   </a:t>
            </a:r>
            <a:r>
              <a:rPr lang="zh-CN" altLang="en-US" b="1"/>
              <a:t>但抱紧那伤心的标志，</a:t>
            </a:r>
            <a:endParaRPr lang="zh-CN" altLang="en-US" b="1"/>
          </a:p>
          <a:p>
            <a:pPr>
              <a:lnSpc>
                <a:spcPct val="150000"/>
              </a:lnSpc>
            </a:pPr>
            <a:r>
              <a:rPr lang="en-US" altLang="zh-CN" b="1"/>
              <a:t>                    </a:t>
            </a:r>
            <a:r>
              <a:rPr lang="zh-CN" altLang="en-US" b="1"/>
              <a:t>去触遇没着落的怅惘；</a:t>
            </a:r>
            <a:endParaRPr lang="zh-CN" altLang="en-US" b="1"/>
          </a:p>
          <a:p>
            <a:pPr>
              <a:lnSpc>
                <a:spcPct val="150000"/>
              </a:lnSpc>
            </a:pPr>
            <a:r>
              <a:rPr lang="en-US" altLang="zh-CN" b="1"/>
              <a:t>                    </a:t>
            </a:r>
            <a:r>
              <a:rPr lang="zh-CN" altLang="en-US" b="1"/>
              <a:t>在黄昏，夜半，蹑着脚走，</a:t>
            </a:r>
            <a:endParaRPr lang="zh-CN" altLang="en-US" b="1"/>
          </a:p>
          <a:p>
            <a:pPr>
              <a:lnSpc>
                <a:spcPct val="150000"/>
              </a:lnSpc>
            </a:pPr>
            <a:r>
              <a:rPr lang="en-US" altLang="zh-CN" b="1"/>
              <a:t>                    </a:t>
            </a:r>
            <a:r>
              <a:rPr lang="zh-CN" altLang="en-US" b="1"/>
              <a:t>全是空虚，再莫有温柔； </a:t>
            </a:r>
            <a:endParaRPr lang="zh-CN" altLang="en-US" b="1"/>
          </a:p>
          <a:p>
            <a:pPr>
              <a:lnSpc>
                <a:spcPct val="150000"/>
              </a:lnSpc>
            </a:pPr>
            <a:r>
              <a:rPr lang="en-US" altLang="zh-CN" b="1"/>
              <a:t> </a:t>
            </a:r>
            <a:endParaRPr lang="en-US" altLang="zh-CN" b="1"/>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9874" name="文本占位符 79873"/>
          <p:cNvSpPr>
            <a:spLocks noGrp="1"/>
          </p:cNvSpPr>
          <p:nvPr>
            <p:ph type="body" idx="1"/>
          </p:nvPr>
        </p:nvSpPr>
        <p:spPr>
          <a:xfrm>
            <a:off x="457200" y="1143000"/>
            <a:ext cx="8229600" cy="4876800"/>
          </a:xfrm>
          <a:ln/>
        </p:spPr>
        <p:txBody>
          <a:bodyPr/>
          <a:p>
            <a:pPr>
              <a:lnSpc>
                <a:spcPct val="150000"/>
              </a:lnSpc>
            </a:pPr>
            <a:r>
              <a:rPr lang="en-US" altLang="zh-CN" b="1"/>
              <a:t>                   </a:t>
            </a:r>
            <a:r>
              <a:rPr lang="zh-CN" altLang="en-US" b="1"/>
              <a:t>忘掉曾有这世界；有你；</a:t>
            </a:r>
            <a:endParaRPr lang="zh-CN" altLang="en-US" b="1"/>
          </a:p>
          <a:p>
            <a:pPr>
              <a:lnSpc>
                <a:spcPct val="150000"/>
              </a:lnSpc>
            </a:pPr>
            <a:r>
              <a:rPr lang="en-US" altLang="zh-CN" b="1"/>
              <a:t>                    </a:t>
            </a:r>
            <a:r>
              <a:rPr lang="zh-CN" altLang="en-US" b="1"/>
              <a:t>哀悼谁又曾有过爱恋；</a:t>
            </a:r>
            <a:endParaRPr lang="zh-CN" altLang="en-US" b="1"/>
          </a:p>
          <a:p>
            <a:pPr>
              <a:lnSpc>
                <a:spcPct val="150000"/>
              </a:lnSpc>
            </a:pPr>
            <a:r>
              <a:rPr lang="en-US" altLang="zh-CN" b="1"/>
              <a:t>                    </a:t>
            </a:r>
            <a:r>
              <a:rPr lang="zh-CN" altLang="en-US" b="1"/>
              <a:t>落花似的落尽，忘了去</a:t>
            </a:r>
            <a:endParaRPr lang="zh-CN" altLang="en-US" b="1"/>
          </a:p>
          <a:p>
            <a:pPr>
              <a:lnSpc>
                <a:spcPct val="150000"/>
              </a:lnSpc>
            </a:pPr>
            <a:r>
              <a:rPr lang="en-US" altLang="zh-CN" b="1"/>
              <a:t>                    </a:t>
            </a:r>
            <a:r>
              <a:rPr lang="zh-CN" altLang="en-US" b="1"/>
              <a:t>这些个泪点里的情绪。</a:t>
            </a:r>
            <a:endParaRPr lang="zh-CN" altLang="en-US"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内容占位符 15361"/>
          <p:cNvSpPr>
            <a:spLocks noGrp="1" noRot="1"/>
          </p:cNvSpPr>
          <p:nvPr>
            <p:ph sz="half" idx="2"/>
          </p:nvPr>
        </p:nvSpPr>
        <p:spPr>
          <a:xfrm>
            <a:off x="4495800" y="838200"/>
            <a:ext cx="4191000" cy="5029200"/>
          </a:xfrm>
          <a:ln/>
        </p:spPr>
        <p:txBody>
          <a:bodyPr/>
          <a:p>
            <a:pPr>
              <a:lnSpc>
                <a:spcPct val="120000"/>
              </a:lnSpc>
            </a:pPr>
            <a:r>
              <a:rPr lang="en-US" altLang="zh-CN" sz="2800" kern="1200"/>
              <a:t>1949</a:t>
            </a:r>
            <a:r>
              <a:rPr lang="zh-CN" altLang="en-US" sz="2800" kern="1200"/>
              <a:t>年以后，林徽因在美术方面曾做过三件大事：第一是参与国徽设计。第二是改造传统景泰蓝。第三是参加天安门人民英雄纪念碑设计，为民族及国家作出了莫大的贡献。 </a:t>
            </a:r>
            <a:endParaRPr lang="zh-CN" altLang="en-US" sz="2800" kern="1200"/>
          </a:p>
        </p:txBody>
      </p:sp>
      <p:pic>
        <p:nvPicPr>
          <p:cNvPr id="15363" name="内容占位符 15362"/>
          <p:cNvPicPr>
            <a:picLocks noChangeAspect="1"/>
          </p:cNvPicPr>
          <p:nvPr>
            <p:ph sz="half" idx="1"/>
          </p:nvPr>
        </p:nvPicPr>
        <p:blipFill>
          <a:blip r:embed="rId1"/>
          <a:stretch>
            <a:fillRect/>
          </a:stretch>
        </p:blipFill>
        <p:spPr>
          <a:xfrm>
            <a:off x="533400" y="533400"/>
            <a:ext cx="3352800" cy="5181600"/>
          </a:xfrm>
          <a:solidFill>
            <a:schemeClr val="lt1"/>
          </a:solidFill>
          <a:ln/>
        </p:spPr>
      </p:pic>
    </p:spTree>
  </p:cSld>
  <p:clrMapOvr>
    <a:masterClrMapping/>
  </p:clrMapOvr>
  <p:transition>
    <p:split orient="vert" dir="in"/>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8" name="文本占位符 80897"/>
          <p:cNvSpPr>
            <a:spLocks noGrp="1"/>
          </p:cNvSpPr>
          <p:nvPr>
            <p:ph type="body" idx="1"/>
          </p:nvPr>
        </p:nvSpPr>
        <p:spPr>
          <a:xfrm>
            <a:off x="457200" y="838200"/>
            <a:ext cx="8229600" cy="5181600"/>
          </a:xfrm>
          <a:ln/>
        </p:spPr>
        <p:txBody>
          <a:bodyPr/>
          <a:p>
            <a:pPr>
              <a:lnSpc>
                <a:spcPct val="150000"/>
              </a:lnSpc>
            </a:pPr>
            <a:r>
              <a:rPr lang="en-US" altLang="zh-CN" b="1"/>
              <a:t>                   </a:t>
            </a:r>
            <a:r>
              <a:rPr lang="zh-CN" altLang="en-US" b="1"/>
              <a:t>到那天一切都不存留，</a:t>
            </a:r>
            <a:endParaRPr lang="zh-CN" altLang="en-US" b="1"/>
          </a:p>
          <a:p>
            <a:pPr>
              <a:lnSpc>
                <a:spcPct val="150000"/>
              </a:lnSpc>
            </a:pPr>
            <a:r>
              <a:rPr lang="en-US" altLang="zh-CN" b="1"/>
              <a:t>                    </a:t>
            </a:r>
            <a:r>
              <a:rPr lang="zh-CN" altLang="en-US" b="1"/>
              <a:t>比一闪光，一息风更少</a:t>
            </a:r>
            <a:endParaRPr lang="zh-CN" altLang="en-US" b="1"/>
          </a:p>
          <a:p>
            <a:pPr>
              <a:lnSpc>
                <a:spcPct val="150000"/>
              </a:lnSpc>
            </a:pPr>
            <a:r>
              <a:rPr lang="en-US" altLang="zh-CN" b="1"/>
              <a:t>                    </a:t>
            </a:r>
            <a:r>
              <a:rPr lang="zh-CN" altLang="en-US" b="1"/>
              <a:t>痕迹，你也要忘掉了我</a:t>
            </a:r>
            <a:endParaRPr lang="zh-CN" altLang="en-US" b="1"/>
          </a:p>
          <a:p>
            <a:pPr>
              <a:lnSpc>
                <a:spcPct val="150000"/>
              </a:lnSpc>
            </a:pPr>
            <a:r>
              <a:rPr lang="en-US" altLang="zh-CN" b="1"/>
              <a:t>                    </a:t>
            </a:r>
            <a:r>
              <a:rPr lang="zh-CN" altLang="en-US" b="1"/>
              <a:t>曾经在这世界里活过。</a:t>
            </a:r>
            <a:endParaRPr lang="zh-CN" altLang="en-US" b="1"/>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2" name="标题 81921"/>
          <p:cNvSpPr>
            <a:spLocks noGrp="1"/>
          </p:cNvSpPr>
          <p:nvPr>
            <p:ph type="title"/>
          </p:nvPr>
        </p:nvSpPr>
        <p:spPr>
          <a:ln/>
        </p:spPr>
        <p:txBody>
          <a:bodyPr anchor="ctr"/>
          <a:p>
            <a:r>
              <a:rPr lang="en-US" altLang="zh-CN" sz="4000"/>
              <a:t>               </a:t>
            </a:r>
            <a:r>
              <a:rPr lang="zh-CN" altLang="en-US" sz="4000"/>
              <a:t>深夜里听到乐声 </a:t>
            </a:r>
            <a:br>
              <a:rPr lang="zh-CN" altLang="en-US" sz="4000"/>
            </a:br>
            <a:r>
              <a:rPr lang="zh-CN" altLang="en-US" sz="4000"/>
              <a:t>                      </a:t>
            </a:r>
            <a:r>
              <a:rPr lang="zh-CN" altLang="en-US" sz="2800">
                <a:ea typeface="楷体_GB2312" pitchFamily="1" charset="-122"/>
              </a:rPr>
              <a:t>林徽因</a:t>
            </a:r>
            <a:endParaRPr lang="zh-CN" altLang="en-US" sz="2800">
              <a:ea typeface="楷体_GB2312" pitchFamily="1" charset="-122"/>
            </a:endParaRPr>
          </a:p>
        </p:txBody>
      </p:sp>
      <p:sp>
        <p:nvSpPr>
          <p:cNvPr id="81923" name="文本占位符 81922"/>
          <p:cNvSpPr>
            <a:spLocks noGrp="1"/>
          </p:cNvSpPr>
          <p:nvPr>
            <p:ph type="body" idx="1"/>
          </p:nvPr>
        </p:nvSpPr>
        <p:spPr>
          <a:ln/>
        </p:spPr>
        <p:txBody>
          <a:bodyPr/>
          <a:p>
            <a:r>
              <a:rPr lang="en-US" altLang="zh-CN"/>
              <a:t>      </a:t>
            </a:r>
            <a:r>
              <a:rPr lang="zh-CN" altLang="en-US"/>
              <a:t>这一定又是你的手指，</a:t>
            </a:r>
            <a:endParaRPr lang="zh-CN" altLang="en-US"/>
          </a:p>
          <a:p>
            <a:r>
              <a:rPr lang="zh-CN" altLang="en-US"/>
              <a:t>　　轻弹着，</a:t>
            </a:r>
            <a:endParaRPr lang="zh-CN" altLang="en-US"/>
          </a:p>
          <a:p>
            <a:r>
              <a:rPr lang="zh-CN" altLang="en-US"/>
              <a:t>　　在这深夜，稠密的悲思。</a:t>
            </a:r>
            <a:endParaRPr lang="zh-CN" altLang="en-US"/>
          </a:p>
          <a:p>
            <a:r>
              <a:rPr lang="zh-CN" altLang="en-US"/>
              <a:t>      我不禁颊边泛上了红，</a:t>
            </a:r>
            <a:endParaRPr lang="zh-CN" altLang="en-US"/>
          </a:p>
          <a:p>
            <a:r>
              <a:rPr lang="zh-CN" altLang="en-US"/>
              <a:t>　　静听着，</a:t>
            </a:r>
            <a:endParaRPr lang="zh-CN" altLang="en-US"/>
          </a:p>
          <a:p>
            <a:r>
              <a:rPr lang="zh-CN" altLang="en-US"/>
              <a:t>　　这深夜里弦子的生动。 </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2946" name="文本占位符 82945"/>
          <p:cNvSpPr>
            <a:spLocks noGrp="1"/>
          </p:cNvSpPr>
          <p:nvPr>
            <p:ph type="body" idx="1"/>
          </p:nvPr>
        </p:nvSpPr>
        <p:spPr>
          <a:xfrm>
            <a:off x="457200" y="1066800"/>
            <a:ext cx="8229600" cy="4953000"/>
          </a:xfrm>
          <a:ln/>
        </p:spPr>
        <p:txBody>
          <a:bodyPr/>
          <a:p>
            <a:r>
              <a:rPr lang="en-US" altLang="zh-CN"/>
              <a:t>     </a:t>
            </a:r>
            <a:r>
              <a:rPr lang="zh-CN" altLang="en-US"/>
              <a:t>一声听从我心底穿过，</a:t>
            </a:r>
            <a:endParaRPr lang="zh-CN" altLang="en-US"/>
          </a:p>
          <a:p>
            <a:r>
              <a:rPr lang="zh-CN" altLang="en-US"/>
              <a:t>　　忒凄凉 </a:t>
            </a:r>
            <a:endParaRPr lang="zh-CN" altLang="en-US"/>
          </a:p>
          <a:p>
            <a:r>
              <a:rPr lang="zh-CN" altLang="en-US"/>
              <a:t>　　我懂得，但我怎能应和？ </a:t>
            </a:r>
            <a:endParaRPr lang="zh-CN" altLang="en-US"/>
          </a:p>
          <a:p>
            <a:r>
              <a:rPr lang="zh-CN" altLang="en-US"/>
              <a:t>　　生命早描定她的式样，</a:t>
            </a:r>
            <a:endParaRPr lang="zh-CN" altLang="en-US"/>
          </a:p>
          <a:p>
            <a:r>
              <a:rPr lang="zh-CN" altLang="en-US"/>
              <a:t>　　太薄弱 </a:t>
            </a:r>
            <a:endParaRPr lang="zh-CN" altLang="en-US"/>
          </a:p>
          <a:p>
            <a:r>
              <a:rPr lang="zh-CN" altLang="en-US"/>
              <a:t>　　是人们的美丽的想象。 </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3970" name="文本占位符 83969"/>
          <p:cNvSpPr>
            <a:spLocks noGrp="1"/>
          </p:cNvSpPr>
          <p:nvPr>
            <p:ph type="body" idx="1"/>
          </p:nvPr>
        </p:nvSpPr>
        <p:spPr>
          <a:ln/>
        </p:spPr>
        <p:txBody>
          <a:bodyPr/>
          <a:p>
            <a:r>
              <a:rPr lang="en-US" altLang="zh-CN"/>
              <a:t>      </a:t>
            </a:r>
            <a:r>
              <a:rPr lang="zh-CN" altLang="en-US"/>
              <a:t>除非在梦里有这么一天，</a:t>
            </a:r>
            <a:endParaRPr lang="zh-CN" altLang="en-US"/>
          </a:p>
          <a:p>
            <a:r>
              <a:rPr lang="zh-CN" altLang="en-US"/>
              <a:t>　　你和我 </a:t>
            </a:r>
            <a:endParaRPr lang="zh-CN" altLang="en-US"/>
          </a:p>
          <a:p>
            <a:r>
              <a:rPr lang="zh-CN" altLang="en-US"/>
              <a:t>　　同来攀动那根希望的弦。 </a:t>
            </a:r>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4994" name="标题 84993"/>
          <p:cNvSpPr>
            <a:spLocks noGrp="1"/>
          </p:cNvSpPr>
          <p:nvPr>
            <p:ph type="title"/>
          </p:nvPr>
        </p:nvSpPr>
        <p:spPr>
          <a:ln/>
        </p:spPr>
        <p:txBody>
          <a:bodyPr anchor="ctr"/>
          <a:p>
            <a:r>
              <a:rPr lang="en-US" altLang="zh-CN" sz="4000"/>
              <a:t>                    </a:t>
            </a:r>
            <a:r>
              <a:rPr lang="zh-CN" altLang="en-US" sz="4000"/>
              <a:t>别丢掉</a:t>
            </a:r>
            <a:br>
              <a:rPr lang="zh-CN" altLang="en-US" sz="4000"/>
            </a:br>
            <a:r>
              <a:rPr lang="zh-CN" altLang="en-US" sz="4000"/>
              <a:t>                      </a:t>
            </a:r>
            <a:r>
              <a:rPr lang="zh-CN" altLang="en-US" sz="2000">
                <a:ea typeface="楷体_GB2312" pitchFamily="1" charset="-122"/>
              </a:rPr>
              <a:t>林徽因</a:t>
            </a:r>
            <a:endParaRPr lang="zh-CN" altLang="en-US" sz="2000">
              <a:ea typeface="楷体_GB2312" pitchFamily="1" charset="-122"/>
            </a:endParaRPr>
          </a:p>
        </p:txBody>
      </p:sp>
      <p:sp>
        <p:nvSpPr>
          <p:cNvPr id="84995" name="文本占位符 84994"/>
          <p:cNvSpPr>
            <a:spLocks noGrp="1"/>
          </p:cNvSpPr>
          <p:nvPr>
            <p:ph type="body" idx="1"/>
          </p:nvPr>
        </p:nvSpPr>
        <p:spPr>
          <a:xfrm>
            <a:off x="457200" y="1905000"/>
            <a:ext cx="8229600" cy="4572000"/>
          </a:xfrm>
          <a:ln/>
        </p:spPr>
        <p:txBody>
          <a:bodyPr/>
          <a:p>
            <a:pPr>
              <a:lnSpc>
                <a:spcPct val="150000"/>
              </a:lnSpc>
            </a:pPr>
            <a:r>
              <a:rPr lang="en-US" altLang="zh-CN" sz="1400"/>
              <a:t>                                            </a:t>
            </a:r>
            <a:r>
              <a:rPr lang="zh-CN" altLang="en-US" sz="2400"/>
              <a:t>别丢掉，</a:t>
            </a:r>
            <a:br>
              <a:rPr lang="zh-CN" altLang="en-US" sz="2400"/>
            </a:br>
            <a:r>
              <a:rPr lang="zh-CN" altLang="en-US" sz="2400"/>
              <a:t>　　                   这一把过往的热情，</a:t>
            </a:r>
            <a:br>
              <a:rPr lang="zh-CN" altLang="en-US" sz="2400"/>
            </a:br>
            <a:r>
              <a:rPr lang="zh-CN" altLang="en-US" sz="2400"/>
              <a:t>　　                   现在流水似的，</a:t>
            </a:r>
            <a:br>
              <a:rPr lang="zh-CN" altLang="en-US" sz="2400"/>
            </a:br>
            <a:r>
              <a:rPr lang="zh-CN" altLang="en-US" sz="2400"/>
              <a:t>　　                   轻轻 </a:t>
            </a:r>
            <a:br>
              <a:rPr lang="zh-CN" altLang="en-US" sz="2400"/>
            </a:br>
            <a:r>
              <a:rPr lang="zh-CN" altLang="en-US" sz="2400"/>
              <a:t>　　                   在幽冷的山泉底，</a:t>
            </a:r>
            <a:br>
              <a:rPr lang="zh-CN" altLang="en-US" sz="2400"/>
            </a:br>
            <a:r>
              <a:rPr lang="zh-CN" altLang="en-US" sz="2400"/>
              <a:t>　　                   在黑夜 在松林，</a:t>
            </a:r>
            <a:br>
              <a:rPr lang="zh-CN" altLang="en-US" sz="2400"/>
            </a:br>
            <a:r>
              <a:rPr lang="zh-CN" altLang="en-US" sz="2400"/>
              <a:t>　　                   叹息似的渺茫，</a:t>
            </a:r>
            <a:br>
              <a:rPr lang="zh-CN" altLang="en-US" sz="2400"/>
            </a:br>
            <a:r>
              <a:rPr lang="zh-CN" altLang="en-US" sz="2400"/>
              <a:t>　　                   你仍要保存着那真</a:t>
            </a:r>
            <a:r>
              <a:rPr lang="en-US" altLang="zh-CN" sz="2400"/>
              <a:t>! </a:t>
            </a:r>
            <a:endParaRPr lang="en-US" altLang="zh-CN" sz="24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6018" name="文本占位符 86017"/>
          <p:cNvSpPr>
            <a:spLocks noGrp="1"/>
          </p:cNvSpPr>
          <p:nvPr>
            <p:ph type="body" idx="1"/>
          </p:nvPr>
        </p:nvSpPr>
        <p:spPr>
          <a:xfrm>
            <a:off x="457200" y="381000"/>
            <a:ext cx="8229600" cy="5638800"/>
          </a:xfrm>
          <a:ln/>
        </p:spPr>
        <p:txBody>
          <a:bodyPr/>
          <a:p>
            <a:pPr>
              <a:lnSpc>
                <a:spcPct val="120000"/>
              </a:lnSpc>
            </a:pPr>
            <a:r>
              <a:rPr lang="en-US" altLang="zh-CN"/>
              <a:t>      </a:t>
            </a:r>
            <a:r>
              <a:rPr lang="zh-CN" altLang="en-US"/>
              <a:t>一样是月明，</a:t>
            </a:r>
            <a:br>
              <a:rPr lang="zh-CN" altLang="en-US"/>
            </a:br>
            <a:r>
              <a:rPr lang="zh-CN" altLang="en-US"/>
              <a:t>　　一样是隔山灯火，</a:t>
            </a:r>
            <a:br>
              <a:rPr lang="zh-CN" altLang="en-US"/>
            </a:br>
            <a:r>
              <a:rPr lang="zh-CN" altLang="en-US"/>
              <a:t>　　满天的星，</a:t>
            </a:r>
            <a:br>
              <a:rPr lang="zh-CN" altLang="en-US"/>
            </a:br>
            <a:r>
              <a:rPr lang="zh-CN" altLang="en-US"/>
              <a:t>　　只使人不见，</a:t>
            </a:r>
            <a:br>
              <a:rPr lang="zh-CN" altLang="en-US"/>
            </a:br>
            <a:r>
              <a:rPr lang="zh-CN" altLang="en-US"/>
              <a:t>　　梦似的挂起，</a:t>
            </a:r>
            <a:br>
              <a:rPr lang="zh-CN" altLang="en-US"/>
            </a:br>
            <a:r>
              <a:rPr lang="zh-CN" altLang="en-US"/>
              <a:t>　　你问黑夜要回 </a:t>
            </a:r>
            <a:br>
              <a:rPr lang="zh-CN" altLang="en-US"/>
            </a:br>
            <a:r>
              <a:rPr lang="zh-CN" altLang="en-US"/>
              <a:t>　　那一句话</a:t>
            </a:r>
            <a:r>
              <a:rPr lang="en-US" altLang="zh-CN"/>
              <a:t>——</a:t>
            </a:r>
            <a:r>
              <a:rPr lang="zh-CN" altLang="en-US"/>
              <a:t>你仍得相信 </a:t>
            </a:r>
            <a:br>
              <a:rPr lang="zh-CN" altLang="en-US"/>
            </a:br>
            <a:r>
              <a:rPr lang="zh-CN" altLang="en-US"/>
              <a:t>　　山谷中留着 </a:t>
            </a:r>
            <a:br>
              <a:rPr lang="zh-CN" altLang="en-US"/>
            </a:br>
            <a:r>
              <a:rPr lang="zh-CN" altLang="en-US"/>
              <a:t>　　有那回音</a:t>
            </a:r>
            <a:r>
              <a:rPr lang="en-US" altLang="zh-CN"/>
              <a:t>! </a:t>
            </a:r>
            <a:endParaRPr lang="en-US" altLang="zh-CN"/>
          </a:p>
          <a:p>
            <a:pPr>
              <a:lnSpc>
                <a:spcPct val="80000"/>
              </a:lnSpc>
            </a:pPr>
            <a:endParaRPr lang="en-US" altLang="zh-CN" sz="180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2" name="标题 87041"/>
          <p:cNvSpPr>
            <a:spLocks noGrp="1"/>
          </p:cNvSpPr>
          <p:nvPr>
            <p:ph type="title"/>
          </p:nvPr>
        </p:nvSpPr>
        <p:spPr>
          <a:ln/>
        </p:spPr>
        <p:txBody>
          <a:bodyPr anchor="ctr"/>
          <a:p>
            <a:pPr algn="ctr"/>
            <a:r>
              <a:rPr lang="zh-CN" altLang="en-US"/>
              <a:t>仍 然 </a:t>
            </a:r>
            <a:br>
              <a:rPr lang="zh-CN" altLang="en-US"/>
            </a:br>
            <a:r>
              <a:rPr lang="zh-CN" altLang="en-US" sz="2400">
                <a:ea typeface="楷体_GB2312" pitchFamily="1" charset="-122"/>
              </a:rPr>
              <a:t>林徽因</a:t>
            </a:r>
            <a:endParaRPr lang="zh-CN" altLang="en-US" sz="2400">
              <a:ea typeface="楷体_GB2312" pitchFamily="1" charset="-122"/>
            </a:endParaRPr>
          </a:p>
        </p:txBody>
      </p:sp>
      <p:sp>
        <p:nvSpPr>
          <p:cNvPr id="87043" name="文本占位符 87042"/>
          <p:cNvSpPr>
            <a:spLocks noGrp="1"/>
          </p:cNvSpPr>
          <p:nvPr>
            <p:ph type="body" idx="1"/>
          </p:nvPr>
        </p:nvSpPr>
        <p:spPr>
          <a:xfrm>
            <a:off x="533400" y="1905000"/>
            <a:ext cx="8382000" cy="4114800"/>
          </a:xfrm>
          <a:ln/>
        </p:spPr>
        <p:txBody>
          <a:bodyPr/>
          <a:p>
            <a:pPr>
              <a:lnSpc>
                <a:spcPct val="120000"/>
              </a:lnSpc>
            </a:pPr>
            <a:r>
              <a:rPr lang="zh-CN" altLang="en-US" sz="2800"/>
              <a:t>你舒伸得像一湖水向着晴空里，</a:t>
            </a:r>
            <a:endParaRPr lang="zh-CN" altLang="en-US" sz="2800"/>
          </a:p>
          <a:p>
            <a:pPr>
              <a:lnSpc>
                <a:spcPct val="120000"/>
              </a:lnSpc>
            </a:pPr>
            <a:r>
              <a:rPr lang="zh-CN" altLang="en-US" sz="2800"/>
              <a:t> 白云，又像是一流冷涧，澄清，</a:t>
            </a:r>
            <a:endParaRPr lang="zh-CN" altLang="en-US" sz="2800"/>
          </a:p>
          <a:p>
            <a:pPr>
              <a:lnSpc>
                <a:spcPct val="120000"/>
              </a:lnSpc>
            </a:pPr>
            <a:r>
              <a:rPr lang="zh-CN" altLang="en-US" sz="2800"/>
              <a:t> 许我循着林岸穷究你的泉源：</a:t>
            </a:r>
            <a:endParaRPr lang="zh-CN" altLang="en-US" sz="2800"/>
          </a:p>
          <a:p>
            <a:pPr>
              <a:lnSpc>
                <a:spcPct val="120000"/>
              </a:lnSpc>
            </a:pPr>
            <a:r>
              <a:rPr lang="zh-CN" altLang="en-US" sz="2800"/>
              <a:t> 我却仍然抱着百般的疑心，对你的每一个映影！ </a:t>
            </a:r>
            <a:endParaRPr lang="zh-CN" altLang="en-US" sz="2800"/>
          </a:p>
          <a:p>
            <a:pPr>
              <a:lnSpc>
                <a:spcPct val="120000"/>
              </a:lnSpc>
            </a:pPr>
            <a:r>
              <a:rPr lang="zh-CN" altLang="en-US" sz="2800"/>
              <a:t>你展开像个千瓣的花朵！</a:t>
            </a:r>
            <a:endParaRPr lang="zh-CN" altLang="en-US" sz="2800"/>
          </a:p>
          <a:p>
            <a:pPr>
              <a:lnSpc>
                <a:spcPct val="120000"/>
              </a:lnSpc>
            </a:pPr>
            <a:r>
              <a:rPr lang="zh-CN" altLang="en-US" sz="2800"/>
              <a:t> 鲜妍是你的每一瓣，更有芳沁， </a:t>
            </a:r>
            <a:endParaRPr lang="zh-CN" altLang="en-US" sz="280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8066" name="文本占位符 88065"/>
          <p:cNvSpPr>
            <a:spLocks noGrp="1"/>
          </p:cNvSpPr>
          <p:nvPr>
            <p:ph type="body" idx="1"/>
          </p:nvPr>
        </p:nvSpPr>
        <p:spPr>
          <a:xfrm>
            <a:off x="685800" y="533400"/>
            <a:ext cx="8229600" cy="6019800"/>
          </a:xfrm>
          <a:ln/>
        </p:spPr>
        <p:txBody>
          <a:bodyPr/>
          <a:p>
            <a:pPr>
              <a:lnSpc>
                <a:spcPct val="120000"/>
              </a:lnSpc>
            </a:pPr>
            <a:r>
              <a:rPr lang="zh-CN" altLang="en-US"/>
              <a:t>那温存袭人的花气，伴着晚凉：</a:t>
            </a:r>
            <a:endParaRPr lang="zh-CN" altLang="en-US"/>
          </a:p>
          <a:p>
            <a:pPr>
              <a:lnSpc>
                <a:spcPct val="120000"/>
              </a:lnSpc>
            </a:pPr>
            <a:r>
              <a:rPr lang="zh-CN" altLang="en-US"/>
              <a:t>我说花儿，这正是春的捉弄人，</a:t>
            </a:r>
            <a:endParaRPr lang="zh-CN" altLang="en-US"/>
          </a:p>
          <a:p>
            <a:pPr>
              <a:lnSpc>
                <a:spcPct val="120000"/>
              </a:lnSpc>
            </a:pPr>
            <a:r>
              <a:rPr lang="zh-CN" altLang="en-US"/>
              <a:t>来偷取人们的痴情！</a:t>
            </a:r>
            <a:endParaRPr lang="zh-CN" altLang="en-US"/>
          </a:p>
          <a:p>
            <a:pPr>
              <a:lnSpc>
                <a:spcPct val="120000"/>
              </a:lnSpc>
            </a:pPr>
            <a:r>
              <a:rPr lang="zh-CN" altLang="en-US"/>
              <a:t>你又学叶叶的书篇随风吹展，</a:t>
            </a:r>
            <a:endParaRPr lang="zh-CN" altLang="en-US"/>
          </a:p>
          <a:p>
            <a:pPr>
              <a:lnSpc>
                <a:spcPct val="120000"/>
              </a:lnSpc>
            </a:pPr>
            <a:r>
              <a:rPr lang="zh-CN" altLang="en-US"/>
              <a:t>揭示你的每一个深思；每一角心境，</a:t>
            </a:r>
            <a:endParaRPr lang="zh-CN" altLang="en-US"/>
          </a:p>
          <a:p>
            <a:pPr>
              <a:lnSpc>
                <a:spcPct val="120000"/>
              </a:lnSpc>
            </a:pPr>
            <a:r>
              <a:rPr lang="zh-CN" altLang="en-US"/>
              <a:t>你的眼睛望着，我不断的在说话：</a:t>
            </a:r>
            <a:endParaRPr lang="zh-CN" altLang="en-US"/>
          </a:p>
          <a:p>
            <a:pPr>
              <a:lnSpc>
                <a:spcPct val="120000"/>
              </a:lnSpc>
            </a:pPr>
            <a:r>
              <a:rPr lang="zh-CN" altLang="en-US"/>
              <a:t>却仍然没有回答，一片的沉静 </a:t>
            </a:r>
            <a:endParaRPr lang="zh-CN" altLang="en-US"/>
          </a:p>
          <a:p>
            <a:pPr>
              <a:lnSpc>
                <a:spcPct val="120000"/>
              </a:lnSpc>
            </a:pPr>
            <a:r>
              <a:rPr lang="zh-CN" altLang="en-US"/>
              <a:t>永远守住我的魂灵。 </a:t>
            </a:r>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9090" name="标题 89089"/>
          <p:cNvSpPr>
            <a:spLocks noGrp="1"/>
          </p:cNvSpPr>
          <p:nvPr>
            <p:ph type="title"/>
          </p:nvPr>
        </p:nvSpPr>
        <p:spPr>
          <a:ln/>
        </p:spPr>
        <p:txBody>
          <a:bodyPr anchor="ctr"/>
          <a:p>
            <a:r>
              <a:rPr lang="en-US" altLang="zh-CN"/>
              <a:t>                    </a:t>
            </a:r>
            <a:r>
              <a:rPr lang="zh-CN" altLang="en-US"/>
              <a:t>作业</a:t>
            </a:r>
            <a:endParaRPr lang="zh-CN" altLang="en-US"/>
          </a:p>
        </p:txBody>
      </p:sp>
      <p:sp>
        <p:nvSpPr>
          <p:cNvPr id="89091" name="文本占位符 89090"/>
          <p:cNvSpPr>
            <a:spLocks noGrp="1"/>
          </p:cNvSpPr>
          <p:nvPr>
            <p:ph type="body" idx="1"/>
          </p:nvPr>
        </p:nvSpPr>
        <p:spPr>
          <a:ln/>
        </p:spPr>
        <p:txBody>
          <a:bodyPr/>
          <a:p>
            <a:pPr>
              <a:lnSpc>
                <a:spcPct val="150000"/>
              </a:lnSpc>
            </a:pPr>
            <a:r>
              <a:rPr lang="en-US" altLang="zh-CN"/>
              <a:t>1</a:t>
            </a:r>
            <a:r>
              <a:rPr lang="zh-CN" altLang="en-US"/>
              <a:t>、林徽因与其生命中的三个男性；</a:t>
            </a:r>
            <a:endParaRPr lang="zh-CN" altLang="en-US"/>
          </a:p>
          <a:p>
            <a:pPr>
              <a:lnSpc>
                <a:spcPct val="150000"/>
              </a:lnSpc>
            </a:pPr>
            <a:r>
              <a:rPr lang="en-US" altLang="zh-CN"/>
              <a:t>2</a:t>
            </a:r>
            <a:r>
              <a:rPr lang="zh-CN" altLang="en-US"/>
              <a:t>、</a:t>
            </a:r>
            <a:r>
              <a:rPr lang="en-US" altLang="zh-CN"/>
              <a:t>《</a:t>
            </a:r>
            <a:r>
              <a:rPr lang="zh-CN" altLang="en-US"/>
              <a:t>别丢掉</a:t>
            </a:r>
            <a:r>
              <a:rPr lang="en-US" altLang="zh-CN"/>
              <a:t>》</a:t>
            </a:r>
            <a:r>
              <a:rPr lang="zh-CN" altLang="en-US"/>
              <a:t>赏析。</a:t>
            </a:r>
            <a:endParaRPr lang="zh-CN" alt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0114" name="标题 90113"/>
          <p:cNvSpPr>
            <a:spLocks noGrp="1"/>
          </p:cNvSpPr>
          <p:nvPr>
            <p:ph type="title"/>
          </p:nvPr>
        </p:nvSpPr>
        <p:spPr>
          <a:ln/>
        </p:spPr>
        <p:txBody>
          <a:bodyPr anchor="ctr"/>
          <a:p>
            <a:r>
              <a:rPr lang="en-US" altLang="zh-CN"/>
              <a:t>                </a:t>
            </a:r>
            <a:r>
              <a:rPr lang="zh-CN" altLang="en-US"/>
              <a:t>参考文献</a:t>
            </a:r>
            <a:endParaRPr lang="zh-CN" altLang="en-US"/>
          </a:p>
        </p:txBody>
      </p:sp>
      <p:sp>
        <p:nvSpPr>
          <p:cNvPr id="90115" name="文本占位符 90114"/>
          <p:cNvSpPr>
            <a:spLocks noGrp="1"/>
          </p:cNvSpPr>
          <p:nvPr>
            <p:ph type="body" idx="1"/>
          </p:nvPr>
        </p:nvSpPr>
        <p:spPr>
          <a:ln/>
        </p:spPr>
        <p:txBody>
          <a:bodyPr/>
          <a:p>
            <a:pPr>
              <a:buNone/>
            </a:pPr>
            <a:r>
              <a:rPr lang="en-US" altLang="zh-CN"/>
              <a:t>1</a:t>
            </a:r>
            <a:r>
              <a:rPr lang="zh-CN" altLang="en-US"/>
              <a:t>、母亲书写的生命赞歌：论林徽因</a:t>
            </a:r>
            <a:r>
              <a:rPr lang="en-US" altLang="zh-CN"/>
              <a:t>《</a:t>
            </a:r>
            <a:r>
              <a:rPr lang="zh-CN" altLang="en-US"/>
              <a:t>你是人间四月天</a:t>
            </a:r>
            <a:r>
              <a:rPr lang="en-US" altLang="zh-CN"/>
              <a:t>》</a:t>
            </a:r>
            <a:r>
              <a:rPr lang="zh-CN" altLang="en-US"/>
              <a:t>的写作意图</a:t>
            </a:r>
            <a:endParaRPr lang="zh-CN" altLang="en-US"/>
          </a:p>
          <a:p>
            <a:pPr>
              <a:buNone/>
            </a:pPr>
            <a:r>
              <a:rPr lang="zh-CN" altLang="en-US"/>
              <a:t>   蒋建梅</a:t>
            </a:r>
            <a:r>
              <a:rPr lang="en-US" altLang="zh-CN"/>
              <a:t>//</a:t>
            </a:r>
            <a:r>
              <a:rPr lang="zh-CN" altLang="en-US"/>
              <a:t>名作欣赏</a:t>
            </a:r>
            <a:r>
              <a:rPr lang="en-US" altLang="zh-CN"/>
              <a:t>2007</a:t>
            </a:r>
            <a:r>
              <a:rPr lang="zh-CN" altLang="en-US"/>
              <a:t>年文学研究版第</a:t>
            </a:r>
            <a:r>
              <a:rPr lang="en-US" altLang="zh-CN"/>
              <a:t>5</a:t>
            </a:r>
            <a:r>
              <a:rPr lang="zh-CN" altLang="en-US"/>
              <a:t>期</a:t>
            </a:r>
            <a:endParaRPr lang="zh-CN" altLang="en-US"/>
          </a:p>
          <a:p>
            <a:pPr>
              <a:buNone/>
            </a:pPr>
            <a:r>
              <a:rPr lang="en-US" altLang="zh-CN"/>
              <a:t>2</a:t>
            </a:r>
            <a:r>
              <a:rPr lang="zh-CN" altLang="en-US"/>
              <a:t>、穿越岁月的灵性之光：试析林徽因诗歌的美学意蕴   </a:t>
            </a:r>
            <a:endParaRPr lang="zh-CN" altLang="en-US"/>
          </a:p>
          <a:p>
            <a:pPr>
              <a:buNone/>
            </a:pPr>
            <a:r>
              <a:rPr lang="zh-CN" altLang="en-US"/>
              <a:t>   郑娟</a:t>
            </a:r>
            <a:r>
              <a:rPr lang="en-US" altLang="zh-CN"/>
              <a:t>//</a:t>
            </a:r>
            <a:r>
              <a:rPr lang="zh-CN" altLang="en-US"/>
              <a:t>名作欣赏</a:t>
            </a:r>
            <a:r>
              <a:rPr lang="en-US" altLang="zh-CN"/>
              <a:t>2007</a:t>
            </a:r>
            <a:r>
              <a:rPr lang="zh-CN" altLang="en-US"/>
              <a:t>年文学研究版第</a:t>
            </a:r>
            <a:r>
              <a:rPr lang="en-US" altLang="zh-CN"/>
              <a:t>5</a:t>
            </a:r>
            <a:r>
              <a:rPr lang="zh-CN" altLang="en-US"/>
              <a:t>期</a:t>
            </a:r>
            <a:endParaRPr lang="zh-CN" altLang="en-US"/>
          </a:p>
          <a:p>
            <a:pPr>
              <a:buNone/>
            </a:pPr>
            <a:r>
              <a:rPr lang="en-US" altLang="zh-CN"/>
              <a:t>3</a:t>
            </a:r>
            <a:r>
              <a:rPr lang="zh-CN" altLang="en-US"/>
              <a:t>、林徽因寻真   陈学勇</a:t>
            </a:r>
            <a:r>
              <a:rPr lang="en-US" altLang="zh-CN"/>
              <a:t>//</a:t>
            </a:r>
            <a:r>
              <a:rPr lang="zh-CN" altLang="en-US"/>
              <a:t>中华书局 </a:t>
            </a:r>
            <a:r>
              <a:rPr lang="en-US" altLang="zh-CN"/>
              <a:t>2004</a:t>
            </a:r>
            <a:r>
              <a:rPr lang="zh-CN" altLang="en-US"/>
              <a:t>年版</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文本框 16385"/>
          <p:cNvSpPr txBox="1"/>
          <p:nvPr/>
        </p:nvSpPr>
        <p:spPr>
          <a:xfrm>
            <a:off x="2286000" y="1439863"/>
            <a:ext cx="2057400" cy="457200"/>
          </a:xfrm>
          <a:prstGeom prst="rect">
            <a:avLst/>
          </a:prstGeom>
          <a:noFill/>
          <a:ln w="9525">
            <a:noFill/>
          </a:ln>
        </p:spPr>
        <p:txBody>
          <a:bodyPr>
            <a:spAutoFit/>
          </a:bodyPr>
          <a:p>
            <a:pPr lvl="0" algn="ctr">
              <a:spcBef>
                <a:spcPct val="50000"/>
              </a:spcBef>
            </a:pPr>
            <a:endParaRPr sz="2400">
              <a:latin typeface="Arial" panose="020B0604020202020204" pitchFamily="34" charset="0"/>
              <a:ea typeface="宋体" panose="02010600030101010101" pitchFamily="2" charset="-122"/>
            </a:endParaRPr>
          </a:p>
        </p:txBody>
      </p:sp>
      <p:sp>
        <p:nvSpPr>
          <p:cNvPr id="16387" name="文本框 16386"/>
          <p:cNvSpPr txBox="1"/>
          <p:nvPr/>
        </p:nvSpPr>
        <p:spPr>
          <a:xfrm>
            <a:off x="5562600" y="4572000"/>
            <a:ext cx="3581400" cy="946150"/>
          </a:xfrm>
          <a:prstGeom prst="rect">
            <a:avLst/>
          </a:prstGeom>
          <a:noFill/>
          <a:ln w="9525">
            <a:noFill/>
          </a:ln>
        </p:spPr>
        <p:txBody>
          <a:bodyPr>
            <a:spAutoFit/>
          </a:bodyPr>
          <a:p>
            <a:pPr lvl="0"/>
            <a:r>
              <a:rPr lang="zh-CN" altLang="en-US" sz="2800">
                <a:latin typeface="Arial" panose="020B0604020202020204" pitchFamily="34" charset="0"/>
                <a:ea typeface="微软雅黑" panose="020B0503020204020204" pitchFamily="2" charset="-122"/>
              </a:rPr>
              <a:t>参与天安门人民英雄纪念碑设计</a:t>
            </a:r>
            <a:endParaRPr lang="zh-CN" altLang="en-US" sz="2800">
              <a:latin typeface="Arial" panose="020B0604020202020204" pitchFamily="34" charset="0"/>
              <a:ea typeface="微软雅黑" panose="020B0503020204020204" pitchFamily="2" charset="-122"/>
            </a:endParaRPr>
          </a:p>
        </p:txBody>
      </p:sp>
      <p:pic>
        <p:nvPicPr>
          <p:cNvPr id="16388" name="图片 16387" descr="clip_image011"/>
          <p:cNvPicPr>
            <a:picLocks noChangeAspect="1"/>
          </p:cNvPicPr>
          <p:nvPr/>
        </p:nvPicPr>
        <p:blipFill>
          <a:blip r:embed="rId1"/>
          <a:stretch>
            <a:fillRect/>
          </a:stretch>
        </p:blipFill>
        <p:spPr>
          <a:xfrm>
            <a:off x="1219200" y="381000"/>
            <a:ext cx="1676400" cy="1828800"/>
          </a:xfrm>
          <a:prstGeom prst="rect">
            <a:avLst/>
          </a:prstGeom>
          <a:noFill/>
          <a:ln w="9525">
            <a:noFill/>
          </a:ln>
        </p:spPr>
      </p:pic>
      <p:sp>
        <p:nvSpPr>
          <p:cNvPr id="16389" name="文本框 16388"/>
          <p:cNvSpPr txBox="1"/>
          <p:nvPr/>
        </p:nvSpPr>
        <p:spPr>
          <a:xfrm>
            <a:off x="838200" y="2514600"/>
            <a:ext cx="2438400" cy="519113"/>
          </a:xfrm>
          <a:prstGeom prst="rect">
            <a:avLst/>
          </a:prstGeom>
          <a:noFill/>
          <a:ln w="9525">
            <a:noFill/>
          </a:ln>
        </p:spPr>
        <p:txBody>
          <a:bodyPr>
            <a:spAutoFit/>
          </a:bodyPr>
          <a:p>
            <a:pPr lvl="0" algn="ctr">
              <a:spcBef>
                <a:spcPct val="50000"/>
              </a:spcBef>
            </a:pPr>
            <a:r>
              <a:rPr lang="zh-CN" altLang="en-US" sz="2800">
                <a:latin typeface="Arial" panose="020B0604020202020204" pitchFamily="34" charset="0"/>
                <a:ea typeface="微软雅黑" panose="020B0503020204020204" pitchFamily="2" charset="-122"/>
              </a:rPr>
              <a:t>参与国徽设计</a:t>
            </a:r>
            <a:endParaRPr lang="zh-CN" altLang="en-US" sz="2800">
              <a:latin typeface="Arial" panose="020B0604020202020204" pitchFamily="34" charset="0"/>
              <a:ea typeface="微软雅黑" panose="020B0503020204020204" pitchFamily="2" charset="-122"/>
            </a:endParaRPr>
          </a:p>
        </p:txBody>
      </p:sp>
      <p:pic>
        <p:nvPicPr>
          <p:cNvPr id="16390" name="图片 16389" descr="clip_image016"/>
          <p:cNvPicPr>
            <a:picLocks noChangeAspect="1"/>
          </p:cNvPicPr>
          <p:nvPr/>
        </p:nvPicPr>
        <p:blipFill>
          <a:blip r:embed="rId2"/>
          <a:stretch>
            <a:fillRect/>
          </a:stretch>
        </p:blipFill>
        <p:spPr>
          <a:xfrm>
            <a:off x="4419600" y="381000"/>
            <a:ext cx="1685925" cy="2628900"/>
          </a:xfrm>
          <a:prstGeom prst="rect">
            <a:avLst/>
          </a:prstGeom>
          <a:noFill/>
          <a:ln w="9525">
            <a:noFill/>
          </a:ln>
        </p:spPr>
      </p:pic>
      <p:sp>
        <p:nvSpPr>
          <p:cNvPr id="16391" name="文本框 16390"/>
          <p:cNvSpPr txBox="1"/>
          <p:nvPr/>
        </p:nvSpPr>
        <p:spPr>
          <a:xfrm>
            <a:off x="6248400" y="1600200"/>
            <a:ext cx="2743200" cy="519113"/>
          </a:xfrm>
          <a:prstGeom prst="rect">
            <a:avLst/>
          </a:prstGeom>
          <a:noFill/>
          <a:ln w="9525">
            <a:noFill/>
          </a:ln>
        </p:spPr>
        <p:txBody>
          <a:bodyPr>
            <a:spAutoFit/>
          </a:bodyPr>
          <a:p>
            <a:pPr lvl="0" algn="ctr">
              <a:spcBef>
                <a:spcPct val="50000"/>
              </a:spcBef>
            </a:pPr>
            <a:r>
              <a:rPr lang="zh-CN" altLang="en-US" sz="2800">
                <a:latin typeface="Arial" panose="020B0604020202020204" pitchFamily="34" charset="0"/>
                <a:ea typeface="微软雅黑" panose="020B0503020204020204" pitchFamily="2" charset="-122"/>
              </a:rPr>
              <a:t>改造传统景泰蓝</a:t>
            </a:r>
            <a:endParaRPr lang="zh-CN" altLang="en-US" sz="2800">
              <a:latin typeface="Arial" panose="020B0604020202020204" pitchFamily="34" charset="0"/>
              <a:ea typeface="微软雅黑" panose="020B0503020204020204" pitchFamily="2" charset="-122"/>
            </a:endParaRPr>
          </a:p>
        </p:txBody>
      </p:sp>
      <p:pic>
        <p:nvPicPr>
          <p:cNvPr id="16392" name="图片 16391" descr="clip_image014"/>
          <p:cNvPicPr>
            <a:picLocks noChangeAspect="1"/>
          </p:cNvPicPr>
          <p:nvPr/>
        </p:nvPicPr>
        <p:blipFill>
          <a:blip r:embed="rId3"/>
          <a:stretch>
            <a:fillRect/>
          </a:stretch>
        </p:blipFill>
        <p:spPr>
          <a:xfrm>
            <a:off x="762000" y="3581400"/>
            <a:ext cx="2400300" cy="2886075"/>
          </a:xfrm>
          <a:prstGeom prst="rect">
            <a:avLst/>
          </a:prstGeom>
          <a:noFill/>
          <a:ln w="9525">
            <a:noFill/>
          </a:ln>
        </p:spPr>
      </p:pic>
      <p:pic>
        <p:nvPicPr>
          <p:cNvPr id="16393" name="图片 16392" descr="clip_image013"/>
          <p:cNvPicPr>
            <a:picLocks noChangeAspect="1"/>
          </p:cNvPicPr>
          <p:nvPr/>
        </p:nvPicPr>
        <p:blipFill>
          <a:blip r:embed="rId4"/>
          <a:stretch>
            <a:fillRect/>
          </a:stretch>
        </p:blipFill>
        <p:spPr>
          <a:xfrm>
            <a:off x="3124200" y="3581400"/>
            <a:ext cx="2162175" cy="2876550"/>
          </a:xfrm>
          <a:prstGeom prst="rect">
            <a:avLst/>
          </a:prstGeom>
          <a:noFill/>
          <a:ln w="9525">
            <a:noFill/>
          </a:ln>
        </p:spPr>
      </p:pic>
      <p:pic>
        <p:nvPicPr>
          <p:cNvPr id="16394" name="图片 16393" descr="小花">
            <a:hlinkClick r:id="rId5" action="ppaction://hlinksldjump"/>
          </p:cNvPr>
          <p:cNvPicPr>
            <a:picLocks noChangeAspect="1"/>
          </p:cNvPicPr>
          <p:nvPr/>
        </p:nvPicPr>
        <p:blipFill>
          <a:blip r:embed="rId6"/>
          <a:stretch>
            <a:fillRect/>
          </a:stretch>
        </p:blipFill>
        <p:spPr>
          <a:xfrm>
            <a:off x="7924800" y="6019800"/>
            <a:ext cx="476250" cy="47625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wedge">
                                      <p:cBhvr>
                                        <p:cTn id="7" dur="1000"/>
                                        <p:tgtEl>
                                          <p:spTgt spid="1638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6389"/>
                                        </p:tgtEl>
                                        <p:attrNameLst>
                                          <p:attrName>style.visibility</p:attrName>
                                        </p:attrNameLst>
                                      </p:cBhvr>
                                      <p:to>
                                        <p:strVal val="visible"/>
                                      </p:to>
                                    </p:set>
                                    <p:animEffect transition="in" filter="wedge">
                                      <p:cBhvr>
                                        <p:cTn id="10" dur="1000"/>
                                        <p:tgtEl>
                                          <p:spTgt spid="1638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wedge">
                                      <p:cBhvr>
                                        <p:cTn id="15" dur="1000"/>
                                        <p:tgtEl>
                                          <p:spTgt spid="16390"/>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16391"/>
                                        </p:tgtEl>
                                        <p:attrNameLst>
                                          <p:attrName>style.visibility</p:attrName>
                                        </p:attrNameLst>
                                      </p:cBhvr>
                                      <p:to>
                                        <p:strVal val="visible"/>
                                      </p:to>
                                    </p:set>
                                    <p:animEffect transition="in" filter="wedge">
                                      <p:cBhvr>
                                        <p:cTn id="18" dur="1000"/>
                                        <p:tgtEl>
                                          <p:spTgt spid="16391"/>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16393"/>
                                        </p:tgtEl>
                                        <p:attrNameLst>
                                          <p:attrName>style.visibility</p:attrName>
                                        </p:attrNameLst>
                                      </p:cBhvr>
                                      <p:to>
                                        <p:strVal val="visible"/>
                                      </p:to>
                                    </p:set>
                                    <p:animEffect transition="in" filter="wedge">
                                      <p:cBhvr>
                                        <p:cTn id="23" dur="1000"/>
                                        <p:tgtEl>
                                          <p:spTgt spid="16393"/>
                                        </p:tgtEl>
                                      </p:cBhvr>
                                    </p:animEffect>
                                  </p:childTnLst>
                                </p:cTn>
                              </p:par>
                              <p:par>
                                <p:cTn id="24" presetID="20" presetClass="entr" presetSubtype="0" fill="hold" nodeType="withEffect">
                                  <p:stCondLst>
                                    <p:cond delay="0"/>
                                  </p:stCondLst>
                                  <p:childTnLst>
                                    <p:set>
                                      <p:cBhvr>
                                        <p:cTn id="25" dur="1" fill="hold">
                                          <p:stCondLst>
                                            <p:cond delay="0"/>
                                          </p:stCondLst>
                                        </p:cTn>
                                        <p:tgtEl>
                                          <p:spTgt spid="16392"/>
                                        </p:tgtEl>
                                        <p:attrNameLst>
                                          <p:attrName>style.visibility</p:attrName>
                                        </p:attrNameLst>
                                      </p:cBhvr>
                                      <p:to>
                                        <p:strVal val="visible"/>
                                      </p:to>
                                    </p:set>
                                    <p:animEffect transition="in" filter="wedge">
                                      <p:cBhvr>
                                        <p:cTn id="26" dur="1000"/>
                                        <p:tgtEl>
                                          <p:spTgt spid="16392"/>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16387"/>
                                        </p:tgtEl>
                                        <p:attrNameLst>
                                          <p:attrName>style.visibility</p:attrName>
                                        </p:attrNameLst>
                                      </p:cBhvr>
                                      <p:to>
                                        <p:strVal val="visible"/>
                                      </p:to>
                                    </p:set>
                                    <p:animEffect transition="in" filter="wedge">
                                      <p:cBhvr>
                                        <p:cTn id="29"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9" grpId="0"/>
      <p:bldP spid="16391"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1138" name="图片 91137" descr="s_toqproop"/>
          <p:cNvPicPr>
            <a:picLocks noChangeAspect="1"/>
          </p:cNvPicPr>
          <p:nvPr/>
        </p:nvPicPr>
        <p:blipFill>
          <a:blip r:embed="rId1"/>
          <a:stretch>
            <a:fillRect/>
          </a:stretch>
        </p:blipFill>
        <p:spPr>
          <a:xfrm>
            <a:off x="0" y="0"/>
            <a:ext cx="9144000" cy="6858000"/>
          </a:xfrm>
          <a:prstGeom prst="rect">
            <a:avLst/>
          </a:prstGeom>
          <a:noFill/>
          <a:ln w="9525">
            <a:noFill/>
          </a:ln>
        </p:spPr>
      </p:pic>
      <p:sp>
        <p:nvSpPr>
          <p:cNvPr id="91139" name="文本框 91138"/>
          <p:cNvSpPr txBox="1"/>
          <p:nvPr/>
        </p:nvSpPr>
        <p:spPr>
          <a:xfrm>
            <a:off x="3657600" y="3352800"/>
            <a:ext cx="4876800" cy="1189038"/>
          </a:xfrm>
          <a:prstGeom prst="rect">
            <a:avLst/>
          </a:prstGeom>
          <a:noFill/>
          <a:ln w="9525">
            <a:noFill/>
          </a:ln>
        </p:spPr>
        <p:txBody>
          <a:bodyPr>
            <a:spAutoFit/>
          </a:bodyPr>
          <a:p>
            <a:pPr lvl="0">
              <a:spcBef>
                <a:spcPct val="50000"/>
              </a:spcBef>
              <a:buClr>
                <a:srgbClr val="000000"/>
              </a:buClr>
            </a:pPr>
            <a:r>
              <a:rPr lang="zh-CN" altLang="en-US" sz="7200" b="1">
                <a:solidFill>
                  <a:schemeClr val="tx2"/>
                </a:solidFill>
                <a:latin typeface="Times New Roman" panose="02020603050405020304" pitchFamily="2" charset="0"/>
                <a:ea typeface="仿宋_GB2312" pitchFamily="1" charset="-122"/>
              </a:rPr>
              <a:t>谢谢观看！</a:t>
            </a:r>
            <a:endParaRPr lang="zh-CN" altLang="en-US" sz="7200" b="1">
              <a:solidFill>
                <a:schemeClr val="tx2"/>
              </a:solidFill>
              <a:latin typeface="Times New Roman" panose="02020603050405020304" pitchFamily="2" charset="0"/>
              <a:ea typeface="仿宋_GB2312" pitchFamily="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410" name="图片 5" descr="d15717243389a512d507426f_副本_副本.jpg"/>
          <p:cNvPicPr>
            <a:picLocks noChangeAspect="1"/>
          </p:cNvPicPr>
          <p:nvPr/>
        </p:nvPicPr>
        <p:blipFill>
          <a:blip r:embed="rId1"/>
          <a:stretch>
            <a:fillRect/>
          </a:stretch>
        </p:blipFill>
        <p:spPr>
          <a:xfrm>
            <a:off x="1766888" y="28575"/>
            <a:ext cx="5610225" cy="6800850"/>
          </a:xfrm>
          <a:prstGeom prst="rect">
            <a:avLst/>
          </a:prstGeom>
          <a:noFill/>
          <a:ln w="9525">
            <a:noFill/>
          </a:ln>
        </p:spPr>
      </p:pic>
      <p:pic>
        <p:nvPicPr>
          <p:cNvPr id="17411" name="图片 1" descr="2.jpg"/>
          <p:cNvPicPr>
            <a:picLocks noChangeAspect="1"/>
          </p:cNvPicPr>
          <p:nvPr/>
        </p:nvPicPr>
        <p:blipFill>
          <a:blip r:embed="rId2"/>
          <a:stretch>
            <a:fillRect/>
          </a:stretch>
        </p:blipFill>
        <p:spPr>
          <a:xfrm>
            <a:off x="0" y="0"/>
            <a:ext cx="2466975" cy="6858000"/>
          </a:xfrm>
          <a:prstGeom prst="rect">
            <a:avLst/>
          </a:prstGeom>
          <a:noFill/>
          <a:ln w="9525">
            <a:noFill/>
          </a:ln>
        </p:spPr>
      </p:pic>
      <p:sp>
        <p:nvSpPr>
          <p:cNvPr id="17412" name="TextBox 3"/>
          <p:cNvSpPr txBox="1"/>
          <p:nvPr/>
        </p:nvSpPr>
        <p:spPr>
          <a:xfrm>
            <a:off x="2500313" y="214313"/>
            <a:ext cx="6643687" cy="6402387"/>
          </a:xfrm>
          <a:prstGeom prst="rect">
            <a:avLst/>
          </a:prstGeom>
          <a:noFill/>
          <a:ln w="9525">
            <a:noFill/>
          </a:ln>
        </p:spPr>
        <p:txBody>
          <a:bodyPr>
            <a:spAutoFit/>
          </a:bodyPr>
          <a:p>
            <a:pPr lvl="0">
              <a:lnSpc>
                <a:spcPct val="150000"/>
              </a:lnSpc>
            </a:pPr>
            <a:r>
              <a:rPr lang="zh-CN" altLang="en-US" sz="3600">
                <a:solidFill>
                  <a:srgbClr val="0D0D0D"/>
                </a:solidFill>
                <a:latin typeface="黑体" panose="02010609060101010101" pitchFamily="2" charset="-122"/>
                <a:ea typeface="黑体" panose="02010609060101010101" pitchFamily="2" charset="-122"/>
              </a:rPr>
              <a:t>林</a:t>
            </a:r>
            <a:r>
              <a:rPr lang="zh-CN" altLang="en-US" sz="2000">
                <a:solidFill>
                  <a:srgbClr val="0D0D0D"/>
                </a:solidFill>
                <a:latin typeface="黑体" panose="02010609060101010101" pitchFamily="2" charset="-122"/>
                <a:ea typeface="黑体" panose="02010609060101010101" pitchFamily="2" charset="-122"/>
              </a:rPr>
              <a:t>徽因 出身官宦世家</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zh-CN" altLang="en-US" sz="2000">
                <a:solidFill>
                  <a:srgbClr val="0D0D0D"/>
                </a:solidFill>
                <a:latin typeface="黑体" panose="02010609060101010101" pitchFamily="2" charset="-122"/>
                <a:ea typeface="黑体" panose="02010609060101010101" pitchFamily="2" charset="-122"/>
              </a:rPr>
              <a:t>父亲林长民毕业于日本早稻田大学，擅诗文，工书法。对徽因的培养自来严格</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en-US" altLang="zh-CN" sz="2000">
                <a:solidFill>
                  <a:srgbClr val="0D0D0D"/>
                </a:solidFill>
                <a:latin typeface="黑体" panose="02010609060101010101" pitchFamily="2" charset="-122"/>
                <a:ea typeface="黑体" panose="02010609060101010101" pitchFamily="2" charset="-122"/>
              </a:rPr>
              <a:t>1920</a:t>
            </a:r>
            <a:r>
              <a:rPr lang="zh-CN" altLang="en-US" sz="2000">
                <a:solidFill>
                  <a:srgbClr val="0D0D0D"/>
                </a:solidFill>
                <a:latin typeface="黑体" panose="02010609060101010101" pitchFamily="2" charset="-122"/>
                <a:ea typeface="黑体" panose="02010609060101010101" pitchFamily="2" charset="-122"/>
              </a:rPr>
              <a:t>年，随父亲游历欧洲，立下攻读建筑学的志向</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en-US" altLang="zh-CN" sz="2000">
                <a:solidFill>
                  <a:srgbClr val="0D0D0D"/>
                </a:solidFill>
                <a:latin typeface="黑体" panose="02010609060101010101" pitchFamily="2" charset="-122"/>
                <a:ea typeface="黑体" panose="02010609060101010101" pitchFamily="2" charset="-122"/>
              </a:rPr>
              <a:t>1924</a:t>
            </a:r>
            <a:r>
              <a:rPr lang="zh-CN" altLang="en-US" sz="2000">
                <a:solidFill>
                  <a:srgbClr val="0D0D0D"/>
                </a:solidFill>
                <a:latin typeface="黑体" panose="02010609060101010101" pitchFamily="2" charset="-122"/>
                <a:ea typeface="黑体" panose="02010609060101010101" pitchFamily="2" charset="-122"/>
              </a:rPr>
              <a:t>年</a:t>
            </a:r>
            <a:r>
              <a:rPr lang="en-US" altLang="zh-CN" sz="2000">
                <a:solidFill>
                  <a:srgbClr val="0D0D0D"/>
                </a:solidFill>
                <a:latin typeface="黑体" panose="02010609060101010101" pitchFamily="2" charset="-122"/>
                <a:ea typeface="黑体" panose="02010609060101010101" pitchFamily="2" charset="-122"/>
              </a:rPr>
              <a:t>6</a:t>
            </a:r>
            <a:r>
              <a:rPr lang="zh-CN" altLang="en-US" sz="2000">
                <a:solidFill>
                  <a:srgbClr val="0D0D0D"/>
                </a:solidFill>
                <a:latin typeface="黑体" panose="02010609060101010101" pitchFamily="2" charset="-122"/>
                <a:ea typeface="黑体" panose="02010609060101010101" pitchFamily="2" charset="-122"/>
              </a:rPr>
              <a:t>月，徽因和梁启超长子梁思成同赴美攻读建筑学</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en-US" altLang="zh-CN" sz="2000">
                <a:solidFill>
                  <a:srgbClr val="0D0D0D"/>
                </a:solidFill>
                <a:latin typeface="黑体" panose="02010609060101010101" pitchFamily="2" charset="-122"/>
                <a:ea typeface="黑体" panose="02010609060101010101" pitchFamily="2" charset="-122"/>
              </a:rPr>
              <a:t>1927</a:t>
            </a:r>
            <a:r>
              <a:rPr lang="zh-CN" altLang="en-US" sz="2000">
                <a:solidFill>
                  <a:srgbClr val="0D0D0D"/>
                </a:solidFill>
                <a:latin typeface="黑体" panose="02010609060101010101" pitchFamily="2" charset="-122"/>
                <a:ea typeface="黑体" panose="02010609060101010101" pitchFamily="2" charset="-122"/>
              </a:rPr>
              <a:t>年夏，入耶鲁大学学习舞台美术设计</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en-US" altLang="zh-CN" sz="2000">
                <a:solidFill>
                  <a:srgbClr val="0D0D0D"/>
                </a:solidFill>
                <a:latin typeface="黑体" panose="02010609060101010101" pitchFamily="2" charset="-122"/>
                <a:ea typeface="黑体" panose="02010609060101010101" pitchFamily="2" charset="-122"/>
              </a:rPr>
              <a:t>1928</a:t>
            </a:r>
            <a:r>
              <a:rPr lang="zh-CN" altLang="en-US" sz="2000">
                <a:solidFill>
                  <a:srgbClr val="0D0D0D"/>
                </a:solidFill>
                <a:latin typeface="黑体" panose="02010609060101010101" pitchFamily="2" charset="-122"/>
                <a:ea typeface="黑体" panose="02010609060101010101" pitchFamily="2" charset="-122"/>
              </a:rPr>
              <a:t>年</a:t>
            </a:r>
            <a:r>
              <a:rPr lang="en-US" altLang="zh-CN" sz="2000">
                <a:solidFill>
                  <a:srgbClr val="0D0D0D"/>
                </a:solidFill>
                <a:latin typeface="黑体" panose="02010609060101010101" pitchFamily="2" charset="-122"/>
                <a:ea typeface="黑体" panose="02010609060101010101" pitchFamily="2" charset="-122"/>
              </a:rPr>
              <a:t>3</a:t>
            </a:r>
            <a:r>
              <a:rPr lang="zh-CN" altLang="en-US" sz="2000">
                <a:solidFill>
                  <a:srgbClr val="0D0D0D"/>
                </a:solidFill>
                <a:latin typeface="黑体" panose="02010609060101010101" pitchFamily="2" charset="-122"/>
                <a:ea typeface="黑体" panose="02010609060101010101" pitchFamily="2" charset="-122"/>
              </a:rPr>
              <a:t>月，结束舞美学业</a:t>
            </a:r>
            <a:r>
              <a:rPr lang="en-US" altLang="zh-CN" sz="2000">
                <a:solidFill>
                  <a:srgbClr val="0D0D0D"/>
                </a:solidFill>
                <a:latin typeface="黑体" panose="02010609060101010101" pitchFamily="2" charset="-122"/>
                <a:ea typeface="黑体" panose="02010609060101010101" pitchFamily="2" charset="-122"/>
              </a:rPr>
              <a:t>,</a:t>
            </a:r>
            <a:r>
              <a:rPr lang="zh-CN" altLang="en-US" sz="2000">
                <a:solidFill>
                  <a:srgbClr val="0D0D0D"/>
                </a:solidFill>
                <a:latin typeface="黑体" panose="02010609060101010101" pitchFamily="2" charset="-122"/>
                <a:ea typeface="黑体" panose="02010609060101010101" pitchFamily="2" charset="-122"/>
              </a:rPr>
              <a:t>同月</a:t>
            </a:r>
            <a:r>
              <a:rPr lang="en-US" altLang="zh-CN" sz="2000">
                <a:solidFill>
                  <a:srgbClr val="0D0D0D"/>
                </a:solidFill>
                <a:latin typeface="黑体" panose="02010609060101010101" pitchFamily="2" charset="-122"/>
                <a:ea typeface="黑体" panose="02010609060101010101" pitchFamily="2" charset="-122"/>
              </a:rPr>
              <a:t>21</a:t>
            </a:r>
            <a:r>
              <a:rPr lang="zh-CN" altLang="en-US" sz="2000">
                <a:solidFill>
                  <a:srgbClr val="0D0D0D"/>
                </a:solidFill>
                <a:latin typeface="黑体" panose="02010609060101010101" pitchFamily="2" charset="-122"/>
                <a:ea typeface="黑体" panose="02010609060101010101" pitchFamily="2" charset="-122"/>
              </a:rPr>
              <a:t>日，林徽因与梁思成在加拿大温哥华姐姐家结婚。</a:t>
            </a:r>
            <a:r>
              <a:rPr lang="en-US" altLang="zh-CN" sz="2000">
                <a:solidFill>
                  <a:srgbClr val="0D0D0D"/>
                </a:solidFill>
                <a:latin typeface="黑体" panose="02010609060101010101" pitchFamily="2" charset="-122"/>
                <a:ea typeface="黑体" panose="02010609060101010101" pitchFamily="2" charset="-122"/>
              </a:rPr>
              <a:t>9</a:t>
            </a:r>
            <a:r>
              <a:rPr lang="zh-CN" altLang="en-US" sz="2000">
                <a:solidFill>
                  <a:srgbClr val="0D0D0D"/>
                </a:solidFill>
                <a:latin typeface="黑体" panose="02010609060101010101" pitchFamily="2" charset="-122"/>
                <a:ea typeface="黑体" panose="02010609060101010101" pitchFamily="2" charset="-122"/>
              </a:rPr>
              <a:t>月，梁思成、林徽因受聘于东北大学建筑系，分别为主任、教授。</a:t>
            </a:r>
            <a:endParaRPr lang="zh-CN" altLang="en-US" sz="2000">
              <a:solidFill>
                <a:srgbClr val="0D0D0D"/>
              </a:solidFill>
              <a:latin typeface="黑体" panose="02010609060101010101" pitchFamily="2" charset="-122"/>
              <a:ea typeface="黑体" panose="02010609060101010101" pitchFamily="2" charset="-122"/>
            </a:endParaRPr>
          </a:p>
          <a:p>
            <a:pPr lvl="0">
              <a:lnSpc>
                <a:spcPct val="150000"/>
              </a:lnSpc>
            </a:pPr>
            <a:r>
              <a:rPr lang="en-US" altLang="zh-CN" sz="2000">
                <a:solidFill>
                  <a:srgbClr val="0D0D0D"/>
                </a:solidFill>
                <a:latin typeface="黑体" panose="02010609060101010101" pitchFamily="2" charset="-122"/>
                <a:ea typeface="黑体" panose="02010609060101010101" pitchFamily="2" charset="-122"/>
              </a:rPr>
              <a:t>1929</a:t>
            </a:r>
            <a:r>
              <a:rPr lang="zh-CN" altLang="en-US" sz="2000">
                <a:solidFill>
                  <a:srgbClr val="0D0D0D"/>
                </a:solidFill>
                <a:latin typeface="黑体" panose="02010609060101010101" pitchFamily="2" charset="-122"/>
                <a:ea typeface="黑体" panose="02010609060101010101" pitchFamily="2" charset="-122"/>
              </a:rPr>
              <a:t>年</a:t>
            </a:r>
            <a:r>
              <a:rPr lang="en-US" altLang="zh-CN" sz="2000">
                <a:solidFill>
                  <a:srgbClr val="0D0D0D"/>
                </a:solidFill>
                <a:latin typeface="黑体" panose="02010609060101010101" pitchFamily="2" charset="-122"/>
                <a:ea typeface="黑体" panose="02010609060101010101" pitchFamily="2" charset="-122"/>
              </a:rPr>
              <a:t>1</a:t>
            </a:r>
            <a:r>
              <a:rPr lang="zh-CN" altLang="en-US" sz="2000">
                <a:solidFill>
                  <a:srgbClr val="0D0D0D"/>
                </a:solidFill>
                <a:latin typeface="黑体" panose="02010609060101010101" pitchFamily="2" charset="-122"/>
                <a:ea typeface="黑体" panose="02010609060101010101" pitchFamily="2" charset="-122"/>
              </a:rPr>
              <a:t>月</a:t>
            </a:r>
            <a:r>
              <a:rPr lang="en-US" altLang="zh-CN" sz="2000">
                <a:solidFill>
                  <a:srgbClr val="0D0D0D"/>
                </a:solidFill>
                <a:latin typeface="黑体" panose="02010609060101010101" pitchFamily="2" charset="-122"/>
                <a:ea typeface="黑体" panose="02010609060101010101" pitchFamily="2" charset="-122"/>
              </a:rPr>
              <a:t>19</a:t>
            </a:r>
            <a:r>
              <a:rPr lang="zh-CN" altLang="en-US" sz="2000">
                <a:solidFill>
                  <a:srgbClr val="0D0D0D"/>
                </a:solidFill>
                <a:latin typeface="黑体" panose="02010609060101010101" pitchFamily="2" charset="-122"/>
                <a:ea typeface="黑体" panose="02010609060101010101" pitchFamily="2" charset="-122"/>
              </a:rPr>
              <a:t>日，梁启超病故，梁思成、林徽因为其父设计墓碑。</a:t>
            </a:r>
            <a:r>
              <a:rPr lang="en-US" altLang="zh-CN" sz="2000">
                <a:solidFill>
                  <a:srgbClr val="0D0D0D"/>
                </a:solidFill>
                <a:latin typeface="黑体" panose="02010609060101010101" pitchFamily="2" charset="-122"/>
                <a:ea typeface="黑体" panose="02010609060101010101" pitchFamily="2" charset="-122"/>
              </a:rPr>
              <a:t>8</a:t>
            </a:r>
            <a:r>
              <a:rPr lang="zh-CN" altLang="en-US" sz="2000">
                <a:solidFill>
                  <a:srgbClr val="0D0D0D"/>
                </a:solidFill>
                <a:latin typeface="黑体" panose="02010609060101010101" pitchFamily="2" charset="-122"/>
                <a:ea typeface="黑体" panose="02010609060101010101" pitchFamily="2" charset="-122"/>
              </a:rPr>
              <a:t>月，林徽因从东北回到北平，在协和医院生下其女儿，取名再冰，意为纪念已故祖父梁启超“饮冰室”书房雅号。</a:t>
            </a:r>
            <a:endParaRPr lang="zh-CN" altLang="en-US" sz="2000">
              <a:solidFill>
                <a:srgbClr val="0D0D0D"/>
              </a:solidFill>
              <a:latin typeface="黑体" panose="02010609060101010101" pitchFamily="2" charset="-122"/>
              <a:ea typeface="黑体" panose="02010609060101010101" pitchFamily="2" charset="-122"/>
            </a:endParaRPr>
          </a:p>
        </p:txBody>
      </p:sp>
    </p:spTree>
  </p:cSld>
  <p:clrMapOvr>
    <a:masterClrMapping/>
  </p:clrMapOvr>
  <p:transition>
    <p:split orient="vert" dir="in"/>
  </p:transition>
</p:sld>
</file>

<file path=ppt/theme/theme1.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cean">
  <a:themeElements>
    <a:clrScheme name="">
      <a:dk1>
        <a:srgbClr val="FFFFFF"/>
      </a:dk1>
      <a:lt1>
        <a:srgbClr val="000099"/>
      </a:lt1>
      <a:dk2>
        <a:srgbClr val="FFFFFF"/>
      </a:dk2>
      <a:lt2>
        <a:srgbClr val="010199"/>
      </a:lt2>
      <a:accent1>
        <a:srgbClr val="33CCCC"/>
      </a:accent1>
      <a:accent2>
        <a:srgbClr val="00C600"/>
      </a:accent2>
      <a:accent3>
        <a:srgbClr val="AAAACA"/>
      </a:accent3>
      <a:accent4>
        <a:srgbClr val="DCDCDC"/>
      </a:accent4>
      <a:accent5>
        <a:srgbClr val="ADE2E2"/>
      </a:accent5>
      <a:accent6>
        <a:srgbClr val="00B100"/>
      </a:accent6>
      <a:hlink>
        <a:srgbClr val="FFCC00"/>
      </a:hlink>
      <a:folHlink>
        <a:srgbClr val="6699FF"/>
      </a:folHlink>
    </a:clrScheme>
    <a:fontScheme name="">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99"/>
        </a:lt1>
        <a:dk2>
          <a:srgbClr val="FFFFFF"/>
        </a:dk2>
        <a:lt2>
          <a:srgbClr val="010199"/>
        </a:lt2>
        <a:accent1>
          <a:srgbClr val="33CCCC"/>
        </a:accent1>
        <a:accent2>
          <a:srgbClr val="00C600"/>
        </a:accent2>
        <a:accent3>
          <a:srgbClr val="AAAACA"/>
        </a:accent3>
        <a:accent4>
          <a:srgbClr val="DCDCDC"/>
        </a:accent4>
        <a:accent5>
          <a:srgbClr val="ADE2E2"/>
        </a:accent5>
        <a:accent6>
          <a:srgbClr val="00B100"/>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5D93FF"/>
        </a:lt1>
        <a:dk2>
          <a:srgbClr val="FFFFFF"/>
        </a:dk2>
        <a:lt2>
          <a:srgbClr val="000066"/>
        </a:lt2>
        <a:accent1>
          <a:srgbClr val="6666FF"/>
        </a:accent1>
        <a:accent2>
          <a:srgbClr val="9999FF"/>
        </a:accent2>
        <a:accent3>
          <a:srgbClr val="B6C8FF"/>
        </a:accent3>
        <a:accent4>
          <a:srgbClr val="DCDCDC"/>
        </a:accent4>
        <a:accent5>
          <a:srgbClr val="B9B9FF"/>
        </a:accent5>
        <a:accent6>
          <a:srgbClr val="8989E5"/>
        </a:accent6>
        <a:hlink>
          <a:srgbClr val="FF330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572E88"/>
        </a:lt1>
        <a:dk2>
          <a:srgbClr val="FFFFFF"/>
        </a:dk2>
        <a:lt2>
          <a:srgbClr val="000000"/>
        </a:lt2>
        <a:accent1>
          <a:srgbClr val="FF6600"/>
        </a:accent1>
        <a:accent2>
          <a:srgbClr val="FFCC00"/>
        </a:accent2>
        <a:accent3>
          <a:srgbClr val="B5ACC4"/>
        </a:accent3>
        <a:accent4>
          <a:srgbClr val="DCDCDC"/>
        </a:accent4>
        <a:accent5>
          <a:srgbClr val="FFB9AA"/>
        </a:accent5>
        <a:accent6>
          <a:srgbClr val="E5B700"/>
        </a:accent6>
        <a:hlink>
          <a:srgbClr val="33CCCC"/>
        </a:hlink>
        <a:folHlink>
          <a:srgbClr val="36CC64"/>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003366"/>
        </a:lt2>
        <a:accent1>
          <a:srgbClr val="9966FF"/>
        </a:accent1>
        <a:accent2>
          <a:srgbClr val="00CC66"/>
        </a:accent2>
        <a:accent3>
          <a:srgbClr val="B9B9CA"/>
        </a:accent3>
        <a:accent4>
          <a:srgbClr val="DCDCDC"/>
        </a:accent4>
        <a:accent5>
          <a:srgbClr val="CAB9FF"/>
        </a:accent5>
        <a:accent6>
          <a:srgbClr val="00B75B"/>
        </a:accent6>
        <a:hlink>
          <a:srgbClr val="65C8FF"/>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000000"/>
        </a:lt2>
        <a:accent1>
          <a:srgbClr val="B7C533"/>
        </a:accent1>
        <a:accent2>
          <a:srgbClr val="CCCCFF"/>
        </a:accent2>
        <a:accent3>
          <a:srgbClr val="ADB9AA"/>
        </a:accent3>
        <a:accent4>
          <a:srgbClr val="DCDCDC"/>
        </a:accent4>
        <a:accent5>
          <a:srgbClr val="D7DEAD"/>
        </a:accent5>
        <a:accent6>
          <a:srgbClr val="B7B7E5"/>
        </a:accent6>
        <a:hlink>
          <a:srgbClr val="FFFFCC"/>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6B80"/>
        </a:lt1>
        <a:dk2>
          <a:srgbClr val="C1CB75"/>
        </a:dk2>
        <a:lt2>
          <a:srgbClr val="000000"/>
        </a:lt2>
        <a:accent1>
          <a:srgbClr val="6F8406"/>
        </a:accent1>
        <a:accent2>
          <a:srgbClr val="D9E288"/>
        </a:accent2>
        <a:accent3>
          <a:srgbClr val="AABAC1"/>
        </a:accent3>
        <a:accent4>
          <a:srgbClr val="DCDCDC"/>
        </a:accent4>
        <a:accent5>
          <a:srgbClr val="BBC2AA"/>
        </a:accent5>
        <a:accent6>
          <a:srgbClr val="C2CA79"/>
        </a:accent6>
        <a:hlink>
          <a:srgbClr val="00CC00"/>
        </a:hlink>
        <a:folHlink>
          <a:srgbClr val="C0FF73"/>
        </a:folHlink>
      </a:clrScheme>
      <a:clrMap bg1="lt1" tx1="dk1" bg2="lt2" tx2="dk2" accent1="accent1" accent2="accent2" accent3="accent3" accent4="accent4" accent5="accent5" accent6="accent6" hlink="hlink" folHlink="folHlink"/>
    </a:extraClrScheme>
    <a:extraClrScheme>
      <a:clrScheme name="">
        <a:dk1>
          <a:srgbClr val="FFFFFF"/>
        </a:dk1>
        <a:lt1>
          <a:srgbClr val="FF6600"/>
        </a:lt1>
        <a:dk2>
          <a:srgbClr val="FFFFFF"/>
        </a:dk2>
        <a:lt2>
          <a:srgbClr val="5F5F5F"/>
        </a:lt2>
        <a:accent1>
          <a:srgbClr val="CC6600"/>
        </a:accent1>
        <a:accent2>
          <a:srgbClr val="FF6600"/>
        </a:accent2>
        <a:accent3>
          <a:srgbClr val="FFB9AA"/>
        </a:accent3>
        <a:accent4>
          <a:srgbClr val="DCDCDC"/>
        </a:accent4>
        <a:accent5>
          <a:srgbClr val="E2B9AA"/>
        </a:accent5>
        <a:accent6>
          <a:srgbClr val="E55B00"/>
        </a:accent6>
        <a:hlink>
          <a:srgbClr val="FFFF99"/>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FFBA2F"/>
        </a:lt1>
        <a:dk2>
          <a:srgbClr val="A50021"/>
        </a:dk2>
        <a:lt2>
          <a:srgbClr val="000000"/>
        </a:lt2>
        <a:accent1>
          <a:srgbClr val="FF6600"/>
        </a:accent1>
        <a:accent2>
          <a:srgbClr val="CC6600"/>
        </a:accent2>
        <a:accent3>
          <a:srgbClr val="FFD9AD"/>
        </a:accent3>
        <a:accent4>
          <a:srgbClr val="DCDCDC"/>
        </a:accent4>
        <a:accent5>
          <a:srgbClr val="FFB9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CDESIGNK</Template>
  <TotalTime>0</TotalTime>
  <Words>8887</Words>
  <Application>WPS 演示</Application>
  <PresentationFormat/>
  <Paragraphs>517</Paragraphs>
  <Slides>80</Slides>
  <Notes>2</Notes>
  <HiddenSlides>0</HiddenSlides>
  <MMClips>1</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80</vt:i4>
      </vt:variant>
    </vt:vector>
  </HeadingPairs>
  <TitlesOfParts>
    <vt:vector size="99" baseType="lpstr">
      <vt:lpstr>Arial</vt:lpstr>
      <vt:lpstr>宋体</vt:lpstr>
      <vt:lpstr>Wingdings</vt:lpstr>
      <vt:lpstr>Tahoma</vt:lpstr>
      <vt:lpstr>楷体_GB2312</vt:lpstr>
      <vt:lpstr>Times New Roman</vt:lpstr>
      <vt:lpstr>仿宋_GB2312</vt:lpstr>
      <vt:lpstr>黑体</vt:lpstr>
      <vt:lpstr>隶书</vt:lpstr>
      <vt:lpstr>微软雅黑</vt:lpstr>
      <vt:lpstr>华文细黑</vt:lpstr>
      <vt:lpstr>楷体</vt:lpstr>
      <vt:lpstr>幼圆</vt:lpstr>
      <vt:lpstr>新宋体</vt:lpstr>
      <vt:lpstr>仿宋</vt:lpstr>
      <vt:lpstr>古瓶荷花</vt:lpstr>
      <vt:lpstr>2_默认设计模板</vt:lpstr>
      <vt:lpstr>1_古瓶荷花</vt:lpstr>
      <vt:lpstr>Ocean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Administrator</cp:lastModifiedBy>
  <cp:revision>30</cp:revision>
  <dcterms:created xsi:type="dcterms:W3CDTF">2011-02-09T03:35:39Z</dcterms:created>
  <dcterms:modified xsi:type="dcterms:W3CDTF">2018-09-12T04:56:07Z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2052-10.1.0.6065</vt:lpwstr>
  </property>
</Properties>
</file>